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121793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E1FE5-4B15-417B-9B1D-78C70FC5D6F6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9334FE-4409-48D4-84FD-57A61CDA34B3}">
      <dgm:prSet phldrT="[Text]"/>
      <dgm:spPr/>
      <dgm:t>
        <a:bodyPr/>
        <a:lstStyle/>
        <a:p>
          <a:r>
            <a:rPr lang="en-US" dirty="0"/>
            <a:t>2017</a:t>
          </a:r>
        </a:p>
      </dgm:t>
    </dgm:pt>
    <dgm:pt modelId="{BF9B7A4C-0174-416E-8A47-5F77F0AB6760}" type="parTrans" cxnId="{EA20263B-6EBD-4BFA-A271-BBB2A3F05AE7}">
      <dgm:prSet/>
      <dgm:spPr/>
      <dgm:t>
        <a:bodyPr/>
        <a:lstStyle/>
        <a:p>
          <a:endParaRPr lang="en-US"/>
        </a:p>
      </dgm:t>
    </dgm:pt>
    <dgm:pt modelId="{BC8CF14E-39C7-40D0-8BD7-621B9AF1C7FF}" type="sibTrans" cxnId="{EA20263B-6EBD-4BFA-A271-BBB2A3F05AE7}">
      <dgm:prSet/>
      <dgm:spPr/>
      <dgm:t>
        <a:bodyPr/>
        <a:lstStyle/>
        <a:p>
          <a:endParaRPr lang="en-US"/>
        </a:p>
      </dgm:t>
    </dgm:pt>
    <dgm:pt modelId="{6B11F850-E73A-40BB-9798-619A16BFAF5D}">
      <dgm:prSet phldrT="[Text]"/>
      <dgm:spPr/>
      <dgm:t>
        <a:bodyPr/>
        <a:lstStyle/>
        <a:p>
          <a:pPr algn="l"/>
          <a:r>
            <a:rPr lang="en-US" dirty="0"/>
            <a:t>Start high school</a:t>
          </a:r>
        </a:p>
      </dgm:t>
    </dgm:pt>
    <dgm:pt modelId="{45CA634D-2D2B-470B-9181-7B28EAF4F543}" type="parTrans" cxnId="{02B611FA-D18F-4398-BEBA-35FD1AD54BDC}">
      <dgm:prSet/>
      <dgm:spPr/>
      <dgm:t>
        <a:bodyPr/>
        <a:lstStyle/>
        <a:p>
          <a:endParaRPr lang="en-US"/>
        </a:p>
      </dgm:t>
    </dgm:pt>
    <dgm:pt modelId="{865AF621-2310-4EC6-99F8-2D5053B0FAA3}" type="sibTrans" cxnId="{02B611FA-D18F-4398-BEBA-35FD1AD54BDC}">
      <dgm:prSet/>
      <dgm:spPr/>
      <dgm:t>
        <a:bodyPr/>
        <a:lstStyle/>
        <a:p>
          <a:endParaRPr lang="en-US"/>
        </a:p>
      </dgm:t>
    </dgm:pt>
    <dgm:pt modelId="{2367E4FC-0CD6-42D6-9469-3EE29061FD93}">
      <dgm:prSet phldrT="[Text]"/>
      <dgm:spPr/>
      <dgm:t>
        <a:bodyPr/>
        <a:lstStyle/>
        <a:p>
          <a:r>
            <a:rPr lang="en-US" dirty="0"/>
            <a:t>2021</a:t>
          </a:r>
        </a:p>
      </dgm:t>
    </dgm:pt>
    <dgm:pt modelId="{E6019910-7B09-453E-9358-5D36C1E4FE19}" type="parTrans" cxnId="{BDE231F4-A2AA-428C-A274-7E756BBFAFE5}">
      <dgm:prSet/>
      <dgm:spPr/>
      <dgm:t>
        <a:bodyPr/>
        <a:lstStyle/>
        <a:p>
          <a:endParaRPr lang="en-US"/>
        </a:p>
      </dgm:t>
    </dgm:pt>
    <dgm:pt modelId="{43F1746B-789F-45F4-B8E1-8A27FF91F563}" type="sibTrans" cxnId="{BDE231F4-A2AA-428C-A274-7E756BBFAFE5}">
      <dgm:prSet/>
      <dgm:spPr/>
      <dgm:t>
        <a:bodyPr/>
        <a:lstStyle/>
        <a:p>
          <a:endParaRPr lang="en-US"/>
        </a:p>
      </dgm:t>
    </dgm:pt>
    <dgm:pt modelId="{2E25537F-EC86-462E-8E77-90F12B751006}">
      <dgm:prSet phldrT="[Text]"/>
      <dgm:spPr/>
      <dgm:t>
        <a:bodyPr/>
        <a:lstStyle/>
        <a:p>
          <a:r>
            <a:rPr lang="en-US" dirty="0"/>
            <a:t>2025</a:t>
          </a:r>
        </a:p>
      </dgm:t>
    </dgm:pt>
    <dgm:pt modelId="{8C273F1E-99A1-4F8A-A741-26990DC19FA0}" type="parTrans" cxnId="{CE39B012-FE1C-4D2C-B305-D894A06091F5}">
      <dgm:prSet/>
      <dgm:spPr/>
      <dgm:t>
        <a:bodyPr/>
        <a:lstStyle/>
        <a:p>
          <a:endParaRPr lang="en-US"/>
        </a:p>
      </dgm:t>
    </dgm:pt>
    <dgm:pt modelId="{603AFA24-0FD0-44B5-B92E-D9C5628BB6F7}" type="sibTrans" cxnId="{CE39B012-FE1C-4D2C-B305-D894A06091F5}">
      <dgm:prSet/>
      <dgm:spPr/>
      <dgm:t>
        <a:bodyPr/>
        <a:lstStyle/>
        <a:p>
          <a:endParaRPr lang="en-US"/>
        </a:p>
      </dgm:t>
    </dgm:pt>
    <dgm:pt modelId="{6F0814DC-6D73-42D9-94D3-6BC9F9750EBF}">
      <dgm:prSet phldrT="[Text]"/>
      <dgm:spPr/>
      <dgm:t>
        <a:bodyPr/>
        <a:lstStyle/>
        <a:p>
          <a:r>
            <a:rPr lang="en-US" dirty="0"/>
            <a:t>Graduate college</a:t>
          </a:r>
        </a:p>
      </dgm:t>
    </dgm:pt>
    <dgm:pt modelId="{78845687-0AFD-453F-B3EE-E2D4726406D3}" type="parTrans" cxnId="{F986D268-D7FC-47ED-8D26-B0AE4F7395E7}">
      <dgm:prSet/>
      <dgm:spPr/>
      <dgm:t>
        <a:bodyPr/>
        <a:lstStyle/>
        <a:p>
          <a:endParaRPr lang="en-US"/>
        </a:p>
      </dgm:t>
    </dgm:pt>
    <dgm:pt modelId="{54F675D3-7709-4208-9987-6BF8401AAAAD}" type="sibTrans" cxnId="{F986D268-D7FC-47ED-8D26-B0AE4F7395E7}">
      <dgm:prSet/>
      <dgm:spPr/>
      <dgm:t>
        <a:bodyPr/>
        <a:lstStyle/>
        <a:p>
          <a:endParaRPr lang="en-US"/>
        </a:p>
      </dgm:t>
    </dgm:pt>
    <dgm:pt modelId="{2C44BAD0-059F-40F9-A225-DD92D1EA54F6}">
      <dgm:prSet/>
      <dgm:spPr/>
      <dgm:t>
        <a:bodyPr/>
        <a:lstStyle/>
        <a:p>
          <a:r>
            <a:rPr lang="en-US" dirty="0"/>
            <a:t>Graduate</a:t>
          </a:r>
        </a:p>
      </dgm:t>
    </dgm:pt>
    <dgm:pt modelId="{05EF8FD9-8E7B-45A7-952B-BBBF85A1500F}" type="parTrans" cxnId="{B31403A2-38DE-4729-9714-F6B03457D4FC}">
      <dgm:prSet/>
      <dgm:spPr/>
      <dgm:t>
        <a:bodyPr/>
        <a:lstStyle/>
        <a:p>
          <a:endParaRPr lang="en-US"/>
        </a:p>
      </dgm:t>
    </dgm:pt>
    <dgm:pt modelId="{20689C04-6359-4855-B2DC-F44F87F2F62C}" type="sibTrans" cxnId="{B31403A2-38DE-4729-9714-F6B03457D4FC}">
      <dgm:prSet/>
      <dgm:spPr/>
      <dgm:t>
        <a:bodyPr/>
        <a:lstStyle/>
        <a:p>
          <a:endParaRPr lang="en-US"/>
        </a:p>
      </dgm:t>
    </dgm:pt>
    <dgm:pt modelId="{9A5ED6C1-E7EE-45CE-AA1E-C8217190213D}">
      <dgm:prSet/>
      <dgm:spPr/>
      <dgm:t>
        <a:bodyPr/>
        <a:lstStyle/>
        <a:p>
          <a:r>
            <a:rPr lang="en-US" dirty="0"/>
            <a:t>Get into college</a:t>
          </a:r>
        </a:p>
      </dgm:t>
    </dgm:pt>
    <dgm:pt modelId="{ECFBBB40-CF3D-4688-AD00-43B948654300}" type="parTrans" cxnId="{F24CC27F-1F66-4202-B8B5-622C761CA665}">
      <dgm:prSet/>
      <dgm:spPr/>
      <dgm:t>
        <a:bodyPr/>
        <a:lstStyle/>
        <a:p>
          <a:endParaRPr lang="en-US"/>
        </a:p>
      </dgm:t>
    </dgm:pt>
    <dgm:pt modelId="{56C2EF8F-F586-42A7-A2A3-417876909AE5}" type="sibTrans" cxnId="{F24CC27F-1F66-4202-B8B5-622C761CA665}">
      <dgm:prSet/>
      <dgm:spPr/>
      <dgm:t>
        <a:bodyPr/>
        <a:lstStyle/>
        <a:p>
          <a:endParaRPr lang="en-US"/>
        </a:p>
      </dgm:t>
    </dgm:pt>
    <dgm:pt modelId="{D98B04AE-6F94-4906-8803-38F51404445E}">
      <dgm:prSet phldrT="[Text]"/>
      <dgm:spPr/>
      <dgm:t>
        <a:bodyPr/>
        <a:lstStyle/>
        <a:p>
          <a:r>
            <a:rPr lang="en-US" dirty="0"/>
            <a:t>Get Job </a:t>
          </a:r>
        </a:p>
      </dgm:t>
    </dgm:pt>
    <dgm:pt modelId="{873387DE-55C3-400C-9B42-CDE52465AD5E}" type="parTrans" cxnId="{AD048FBD-523F-4F78-946D-7C73F1783334}">
      <dgm:prSet/>
      <dgm:spPr/>
      <dgm:t>
        <a:bodyPr/>
        <a:lstStyle/>
        <a:p>
          <a:endParaRPr lang="en-US"/>
        </a:p>
      </dgm:t>
    </dgm:pt>
    <dgm:pt modelId="{7A5F5FD1-0630-4620-A047-F51D5353BC55}" type="sibTrans" cxnId="{AD048FBD-523F-4F78-946D-7C73F1783334}">
      <dgm:prSet/>
      <dgm:spPr/>
      <dgm:t>
        <a:bodyPr/>
        <a:lstStyle/>
        <a:p>
          <a:endParaRPr lang="en-US"/>
        </a:p>
      </dgm:t>
    </dgm:pt>
    <dgm:pt modelId="{90CD47F3-356D-4BA1-9C49-92A18AC72978}">
      <dgm:prSet phldrT="[Text]"/>
      <dgm:spPr/>
      <dgm:t>
        <a:bodyPr/>
        <a:lstStyle/>
        <a:p>
          <a:pPr algn="l"/>
          <a:r>
            <a:rPr lang="en-US" dirty="0"/>
            <a:t>Join clubs</a:t>
          </a:r>
        </a:p>
      </dgm:t>
    </dgm:pt>
    <dgm:pt modelId="{0D9C95E3-A84D-43F4-9C62-723743F5AD6C}" type="parTrans" cxnId="{CC51DF20-82F1-493B-A219-A2A087EBC1F1}">
      <dgm:prSet/>
      <dgm:spPr/>
      <dgm:t>
        <a:bodyPr/>
        <a:lstStyle/>
        <a:p>
          <a:endParaRPr lang="en-US"/>
        </a:p>
      </dgm:t>
    </dgm:pt>
    <dgm:pt modelId="{FC4DB9F5-5398-466E-ADE8-7660C45C7DFB}" type="sibTrans" cxnId="{CC51DF20-82F1-493B-A219-A2A087EBC1F1}">
      <dgm:prSet/>
      <dgm:spPr/>
      <dgm:t>
        <a:bodyPr/>
        <a:lstStyle/>
        <a:p>
          <a:endParaRPr lang="en-US"/>
        </a:p>
      </dgm:t>
    </dgm:pt>
    <dgm:pt modelId="{F7888B73-744E-41D9-9B11-C0B8BD5759F6}" type="pres">
      <dgm:prSet presAssocID="{733E1FE5-4B15-417B-9B1D-78C70FC5D6F6}" presName="theList" presStyleCnt="0">
        <dgm:presLayoutVars>
          <dgm:dir/>
          <dgm:animLvl val="lvl"/>
          <dgm:resizeHandles val="exact"/>
        </dgm:presLayoutVars>
      </dgm:prSet>
      <dgm:spPr/>
    </dgm:pt>
    <dgm:pt modelId="{7CCF4F1F-1740-4F86-8C88-E8BCBF7BB88D}" type="pres">
      <dgm:prSet presAssocID="{739334FE-4409-48D4-84FD-57A61CDA34B3}" presName="compNode" presStyleCnt="0"/>
      <dgm:spPr/>
    </dgm:pt>
    <dgm:pt modelId="{48B2F51D-8142-406D-A66F-655F02BB5A2E}" type="pres">
      <dgm:prSet presAssocID="{739334FE-4409-48D4-84FD-57A61CDA34B3}" presName="noGeometry" presStyleCnt="0"/>
      <dgm:spPr/>
    </dgm:pt>
    <dgm:pt modelId="{5DA6D87A-17B2-46C7-9E17-6F9C6281726E}" type="pres">
      <dgm:prSet presAssocID="{739334FE-4409-48D4-84FD-57A61CDA34B3}" presName="childTextVisible" presStyleLbl="bgAccFollowNode1" presStyleIdx="0" presStyleCnt="3">
        <dgm:presLayoutVars>
          <dgm:bulletEnabled val="1"/>
        </dgm:presLayoutVars>
      </dgm:prSet>
      <dgm:spPr/>
    </dgm:pt>
    <dgm:pt modelId="{CEE5E420-66B2-422E-ACD3-FA73B4B00067}" type="pres">
      <dgm:prSet presAssocID="{739334FE-4409-48D4-84FD-57A61CDA34B3}" presName="childTextHidden" presStyleLbl="bgAccFollowNode1" presStyleIdx="0" presStyleCnt="3"/>
      <dgm:spPr/>
    </dgm:pt>
    <dgm:pt modelId="{8BC73F0E-FA1F-4A39-A707-1B969AE38722}" type="pres">
      <dgm:prSet presAssocID="{739334FE-4409-48D4-84FD-57A61CDA34B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0E002D1-2053-4396-98C1-C66ADFE2E358}" type="pres">
      <dgm:prSet presAssocID="{739334FE-4409-48D4-84FD-57A61CDA34B3}" presName="aSpace" presStyleCnt="0"/>
      <dgm:spPr/>
    </dgm:pt>
    <dgm:pt modelId="{925CCC21-D8F8-49A6-A7FF-AFE3C4D1A4CC}" type="pres">
      <dgm:prSet presAssocID="{2367E4FC-0CD6-42D6-9469-3EE29061FD93}" presName="compNode" presStyleCnt="0"/>
      <dgm:spPr/>
    </dgm:pt>
    <dgm:pt modelId="{BB86F690-137D-4B7B-A733-C7BFC5EC9A73}" type="pres">
      <dgm:prSet presAssocID="{2367E4FC-0CD6-42D6-9469-3EE29061FD93}" presName="noGeometry" presStyleCnt="0"/>
      <dgm:spPr/>
    </dgm:pt>
    <dgm:pt modelId="{692EFC1B-ADDA-4A1C-9CD2-319F19C4F96E}" type="pres">
      <dgm:prSet presAssocID="{2367E4FC-0CD6-42D6-9469-3EE29061FD93}" presName="childTextVisible" presStyleLbl="bgAccFollowNode1" presStyleIdx="1" presStyleCnt="3" custLinFactNeighborX="3561" custLinFactNeighborY="80">
        <dgm:presLayoutVars>
          <dgm:bulletEnabled val="1"/>
        </dgm:presLayoutVars>
      </dgm:prSet>
      <dgm:spPr/>
    </dgm:pt>
    <dgm:pt modelId="{ED801767-79A8-40C0-83B5-87F8D9A24AEC}" type="pres">
      <dgm:prSet presAssocID="{2367E4FC-0CD6-42D6-9469-3EE29061FD93}" presName="childTextHidden" presStyleLbl="bgAccFollowNode1" presStyleIdx="1" presStyleCnt="3"/>
      <dgm:spPr/>
    </dgm:pt>
    <dgm:pt modelId="{80F08F24-EC9E-4CAB-840D-03ECBCF177A6}" type="pres">
      <dgm:prSet presAssocID="{2367E4FC-0CD6-42D6-9469-3EE29061FD9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18721FC-C5A1-4CF2-9DA2-B13E299087AC}" type="pres">
      <dgm:prSet presAssocID="{2367E4FC-0CD6-42D6-9469-3EE29061FD93}" presName="aSpace" presStyleCnt="0"/>
      <dgm:spPr/>
    </dgm:pt>
    <dgm:pt modelId="{AD3BB663-5BD6-4030-9E40-73CCE86CD051}" type="pres">
      <dgm:prSet presAssocID="{2E25537F-EC86-462E-8E77-90F12B751006}" presName="compNode" presStyleCnt="0"/>
      <dgm:spPr/>
    </dgm:pt>
    <dgm:pt modelId="{66E44285-4D9F-4847-BFFD-2BCF83F05340}" type="pres">
      <dgm:prSet presAssocID="{2E25537F-EC86-462E-8E77-90F12B751006}" presName="noGeometry" presStyleCnt="0"/>
      <dgm:spPr/>
    </dgm:pt>
    <dgm:pt modelId="{E059CA6C-DA4B-417E-A72F-D4171B590079}" type="pres">
      <dgm:prSet presAssocID="{2E25537F-EC86-462E-8E77-90F12B751006}" presName="childTextVisible" presStyleLbl="bgAccFollowNode1" presStyleIdx="2" presStyleCnt="3">
        <dgm:presLayoutVars>
          <dgm:bulletEnabled val="1"/>
        </dgm:presLayoutVars>
      </dgm:prSet>
      <dgm:spPr/>
    </dgm:pt>
    <dgm:pt modelId="{23FB77FB-9915-4B43-B124-9CB3F0A6E41A}" type="pres">
      <dgm:prSet presAssocID="{2E25537F-EC86-462E-8E77-90F12B751006}" presName="childTextHidden" presStyleLbl="bgAccFollowNode1" presStyleIdx="2" presStyleCnt="3"/>
      <dgm:spPr/>
    </dgm:pt>
    <dgm:pt modelId="{5286014A-EBC4-4371-A20B-720D8C4DC810}" type="pres">
      <dgm:prSet presAssocID="{2E25537F-EC86-462E-8E77-90F12B751006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CE39B012-FE1C-4D2C-B305-D894A06091F5}" srcId="{733E1FE5-4B15-417B-9B1D-78C70FC5D6F6}" destId="{2E25537F-EC86-462E-8E77-90F12B751006}" srcOrd="2" destOrd="0" parTransId="{8C273F1E-99A1-4F8A-A741-26990DC19FA0}" sibTransId="{603AFA24-0FD0-44B5-B92E-D9C5628BB6F7}"/>
    <dgm:cxn modelId="{0EAA0619-339C-445B-9C54-5C274810D2AF}" type="presOf" srcId="{2C44BAD0-059F-40F9-A225-DD92D1EA54F6}" destId="{692EFC1B-ADDA-4A1C-9CD2-319F19C4F96E}" srcOrd="0" destOrd="0" presId="urn:microsoft.com/office/officeart/2005/8/layout/hProcess6"/>
    <dgm:cxn modelId="{2287151C-8172-456D-9065-E8639A0388DE}" type="presOf" srcId="{733E1FE5-4B15-417B-9B1D-78C70FC5D6F6}" destId="{F7888B73-744E-41D9-9B11-C0B8BD5759F6}" srcOrd="0" destOrd="0" presId="urn:microsoft.com/office/officeart/2005/8/layout/hProcess6"/>
    <dgm:cxn modelId="{CB6DDF1C-6F56-4134-A29C-AFFA3B75F088}" type="presOf" srcId="{90CD47F3-356D-4BA1-9C49-92A18AC72978}" destId="{CEE5E420-66B2-422E-ACD3-FA73B4B00067}" srcOrd="1" destOrd="1" presId="urn:microsoft.com/office/officeart/2005/8/layout/hProcess6"/>
    <dgm:cxn modelId="{CC51DF20-82F1-493B-A219-A2A087EBC1F1}" srcId="{739334FE-4409-48D4-84FD-57A61CDA34B3}" destId="{90CD47F3-356D-4BA1-9C49-92A18AC72978}" srcOrd="1" destOrd="0" parTransId="{0D9C95E3-A84D-43F4-9C62-723743F5AD6C}" sibTransId="{FC4DB9F5-5398-466E-ADE8-7660C45C7DFB}"/>
    <dgm:cxn modelId="{0BB9C221-E34C-402B-B8B8-91116360B31F}" type="presOf" srcId="{6B11F850-E73A-40BB-9798-619A16BFAF5D}" destId="{5DA6D87A-17B2-46C7-9E17-6F9C6281726E}" srcOrd="0" destOrd="0" presId="urn:microsoft.com/office/officeart/2005/8/layout/hProcess6"/>
    <dgm:cxn modelId="{EA20263B-6EBD-4BFA-A271-BBB2A3F05AE7}" srcId="{733E1FE5-4B15-417B-9B1D-78C70FC5D6F6}" destId="{739334FE-4409-48D4-84FD-57A61CDA34B3}" srcOrd="0" destOrd="0" parTransId="{BF9B7A4C-0174-416E-8A47-5F77F0AB6760}" sibTransId="{BC8CF14E-39C7-40D0-8BD7-621B9AF1C7FF}"/>
    <dgm:cxn modelId="{9063385C-CAB5-4B57-AD00-0206B45CA867}" type="presOf" srcId="{6F0814DC-6D73-42D9-94D3-6BC9F9750EBF}" destId="{23FB77FB-9915-4B43-B124-9CB3F0A6E41A}" srcOrd="1" destOrd="0" presId="urn:microsoft.com/office/officeart/2005/8/layout/hProcess6"/>
    <dgm:cxn modelId="{2E99A968-F608-4494-BE34-792772535C14}" type="presOf" srcId="{2367E4FC-0CD6-42D6-9469-3EE29061FD93}" destId="{80F08F24-EC9E-4CAB-840D-03ECBCF177A6}" srcOrd="0" destOrd="0" presId="urn:microsoft.com/office/officeart/2005/8/layout/hProcess6"/>
    <dgm:cxn modelId="{F986D268-D7FC-47ED-8D26-B0AE4F7395E7}" srcId="{2E25537F-EC86-462E-8E77-90F12B751006}" destId="{6F0814DC-6D73-42D9-94D3-6BC9F9750EBF}" srcOrd="0" destOrd="0" parTransId="{78845687-0AFD-453F-B3EE-E2D4726406D3}" sibTransId="{54F675D3-7709-4208-9987-6BF8401AAAAD}"/>
    <dgm:cxn modelId="{C81CF950-B10A-48E2-866C-AC386521CF69}" type="presOf" srcId="{9A5ED6C1-E7EE-45CE-AA1E-C8217190213D}" destId="{ED801767-79A8-40C0-83B5-87F8D9A24AEC}" srcOrd="1" destOrd="1" presId="urn:microsoft.com/office/officeart/2005/8/layout/hProcess6"/>
    <dgm:cxn modelId="{F24CC27F-1F66-4202-B8B5-622C761CA665}" srcId="{2367E4FC-0CD6-42D6-9469-3EE29061FD93}" destId="{9A5ED6C1-E7EE-45CE-AA1E-C8217190213D}" srcOrd="1" destOrd="0" parTransId="{ECFBBB40-CF3D-4688-AD00-43B948654300}" sibTransId="{56C2EF8F-F586-42A7-A2A3-417876909AE5}"/>
    <dgm:cxn modelId="{2CB9259C-D349-4AA6-945A-F35D4259FB90}" type="presOf" srcId="{90CD47F3-356D-4BA1-9C49-92A18AC72978}" destId="{5DA6D87A-17B2-46C7-9E17-6F9C6281726E}" srcOrd="0" destOrd="1" presId="urn:microsoft.com/office/officeart/2005/8/layout/hProcess6"/>
    <dgm:cxn modelId="{B31403A2-38DE-4729-9714-F6B03457D4FC}" srcId="{2367E4FC-0CD6-42D6-9469-3EE29061FD93}" destId="{2C44BAD0-059F-40F9-A225-DD92D1EA54F6}" srcOrd="0" destOrd="0" parTransId="{05EF8FD9-8E7B-45A7-952B-BBBF85A1500F}" sibTransId="{20689C04-6359-4855-B2DC-F44F87F2F62C}"/>
    <dgm:cxn modelId="{B0771DB4-D43C-4CEB-819A-F75B88682523}" type="presOf" srcId="{2E25537F-EC86-462E-8E77-90F12B751006}" destId="{5286014A-EBC4-4371-A20B-720D8C4DC810}" srcOrd="0" destOrd="0" presId="urn:microsoft.com/office/officeart/2005/8/layout/hProcess6"/>
    <dgm:cxn modelId="{36161DB8-27CD-4174-92B1-2BA24B96A6BF}" type="presOf" srcId="{9A5ED6C1-E7EE-45CE-AA1E-C8217190213D}" destId="{692EFC1B-ADDA-4A1C-9CD2-319F19C4F96E}" srcOrd="0" destOrd="1" presId="urn:microsoft.com/office/officeart/2005/8/layout/hProcess6"/>
    <dgm:cxn modelId="{0DE658BD-A099-452B-8145-0BDEFEC1778A}" type="presOf" srcId="{2C44BAD0-059F-40F9-A225-DD92D1EA54F6}" destId="{ED801767-79A8-40C0-83B5-87F8D9A24AEC}" srcOrd="1" destOrd="0" presId="urn:microsoft.com/office/officeart/2005/8/layout/hProcess6"/>
    <dgm:cxn modelId="{AD048FBD-523F-4F78-946D-7C73F1783334}" srcId="{2E25537F-EC86-462E-8E77-90F12B751006}" destId="{D98B04AE-6F94-4906-8803-38F51404445E}" srcOrd="1" destOrd="0" parTransId="{873387DE-55C3-400C-9B42-CDE52465AD5E}" sibTransId="{7A5F5FD1-0630-4620-A047-F51D5353BC55}"/>
    <dgm:cxn modelId="{712325C9-DC3C-4E50-8900-73CA23BED13F}" type="presOf" srcId="{6B11F850-E73A-40BB-9798-619A16BFAF5D}" destId="{CEE5E420-66B2-422E-ACD3-FA73B4B00067}" srcOrd="1" destOrd="0" presId="urn:microsoft.com/office/officeart/2005/8/layout/hProcess6"/>
    <dgm:cxn modelId="{992542CE-9E7E-44E3-BA6E-052198ADA7C7}" type="presOf" srcId="{D98B04AE-6F94-4906-8803-38F51404445E}" destId="{23FB77FB-9915-4B43-B124-9CB3F0A6E41A}" srcOrd="1" destOrd="1" presId="urn:microsoft.com/office/officeart/2005/8/layout/hProcess6"/>
    <dgm:cxn modelId="{24184DCE-EAF6-4537-8CA0-42154F21F219}" type="presOf" srcId="{D98B04AE-6F94-4906-8803-38F51404445E}" destId="{E059CA6C-DA4B-417E-A72F-D4171B590079}" srcOrd="0" destOrd="1" presId="urn:microsoft.com/office/officeart/2005/8/layout/hProcess6"/>
    <dgm:cxn modelId="{53D630E1-78E9-49A3-A157-CB151BFA8BE2}" type="presOf" srcId="{739334FE-4409-48D4-84FD-57A61CDA34B3}" destId="{8BC73F0E-FA1F-4A39-A707-1B969AE38722}" srcOrd="0" destOrd="0" presId="urn:microsoft.com/office/officeart/2005/8/layout/hProcess6"/>
    <dgm:cxn modelId="{BDE231F4-A2AA-428C-A274-7E756BBFAFE5}" srcId="{733E1FE5-4B15-417B-9B1D-78C70FC5D6F6}" destId="{2367E4FC-0CD6-42D6-9469-3EE29061FD93}" srcOrd="1" destOrd="0" parTransId="{E6019910-7B09-453E-9358-5D36C1E4FE19}" sibTransId="{43F1746B-789F-45F4-B8E1-8A27FF91F563}"/>
    <dgm:cxn modelId="{02B611FA-D18F-4398-BEBA-35FD1AD54BDC}" srcId="{739334FE-4409-48D4-84FD-57A61CDA34B3}" destId="{6B11F850-E73A-40BB-9798-619A16BFAF5D}" srcOrd="0" destOrd="0" parTransId="{45CA634D-2D2B-470B-9181-7B28EAF4F543}" sibTransId="{865AF621-2310-4EC6-99F8-2D5053B0FAA3}"/>
    <dgm:cxn modelId="{9515D7FE-293A-45EA-8D2B-F79183157C96}" type="presOf" srcId="{6F0814DC-6D73-42D9-94D3-6BC9F9750EBF}" destId="{E059CA6C-DA4B-417E-A72F-D4171B590079}" srcOrd="0" destOrd="0" presId="urn:microsoft.com/office/officeart/2005/8/layout/hProcess6"/>
    <dgm:cxn modelId="{F879FD8E-C43C-456C-9F3F-113B084E7985}" type="presParOf" srcId="{F7888B73-744E-41D9-9B11-C0B8BD5759F6}" destId="{7CCF4F1F-1740-4F86-8C88-E8BCBF7BB88D}" srcOrd="0" destOrd="0" presId="urn:microsoft.com/office/officeart/2005/8/layout/hProcess6"/>
    <dgm:cxn modelId="{C4D80F46-CA94-448B-9877-36AC9A64E800}" type="presParOf" srcId="{7CCF4F1F-1740-4F86-8C88-E8BCBF7BB88D}" destId="{48B2F51D-8142-406D-A66F-655F02BB5A2E}" srcOrd="0" destOrd="0" presId="urn:microsoft.com/office/officeart/2005/8/layout/hProcess6"/>
    <dgm:cxn modelId="{E04E3AF7-5344-4CA6-921C-2F66F6E271FA}" type="presParOf" srcId="{7CCF4F1F-1740-4F86-8C88-E8BCBF7BB88D}" destId="{5DA6D87A-17B2-46C7-9E17-6F9C6281726E}" srcOrd="1" destOrd="0" presId="urn:microsoft.com/office/officeart/2005/8/layout/hProcess6"/>
    <dgm:cxn modelId="{1C32CEF8-3806-4DB5-A2A3-B80B8241DACA}" type="presParOf" srcId="{7CCF4F1F-1740-4F86-8C88-E8BCBF7BB88D}" destId="{CEE5E420-66B2-422E-ACD3-FA73B4B00067}" srcOrd="2" destOrd="0" presId="urn:microsoft.com/office/officeart/2005/8/layout/hProcess6"/>
    <dgm:cxn modelId="{5890AC1B-BDA0-4C60-9E9B-672F947E7EEC}" type="presParOf" srcId="{7CCF4F1F-1740-4F86-8C88-E8BCBF7BB88D}" destId="{8BC73F0E-FA1F-4A39-A707-1B969AE38722}" srcOrd="3" destOrd="0" presId="urn:microsoft.com/office/officeart/2005/8/layout/hProcess6"/>
    <dgm:cxn modelId="{6E2882B7-0C70-4AF7-ABAC-51AC13E45175}" type="presParOf" srcId="{F7888B73-744E-41D9-9B11-C0B8BD5759F6}" destId="{40E002D1-2053-4396-98C1-C66ADFE2E358}" srcOrd="1" destOrd="0" presId="urn:microsoft.com/office/officeart/2005/8/layout/hProcess6"/>
    <dgm:cxn modelId="{A3F5911C-5973-470B-BE26-549CF23061CD}" type="presParOf" srcId="{F7888B73-744E-41D9-9B11-C0B8BD5759F6}" destId="{925CCC21-D8F8-49A6-A7FF-AFE3C4D1A4CC}" srcOrd="2" destOrd="0" presId="urn:microsoft.com/office/officeart/2005/8/layout/hProcess6"/>
    <dgm:cxn modelId="{EFF874B0-8CC7-4698-81CC-36F0D04953AA}" type="presParOf" srcId="{925CCC21-D8F8-49A6-A7FF-AFE3C4D1A4CC}" destId="{BB86F690-137D-4B7B-A733-C7BFC5EC9A73}" srcOrd="0" destOrd="0" presId="urn:microsoft.com/office/officeart/2005/8/layout/hProcess6"/>
    <dgm:cxn modelId="{BFDDD2BE-51C5-47D3-8A28-905F760E5DC8}" type="presParOf" srcId="{925CCC21-D8F8-49A6-A7FF-AFE3C4D1A4CC}" destId="{692EFC1B-ADDA-4A1C-9CD2-319F19C4F96E}" srcOrd="1" destOrd="0" presId="urn:microsoft.com/office/officeart/2005/8/layout/hProcess6"/>
    <dgm:cxn modelId="{D82FA319-353F-4CC4-A1C3-FB162E9269D3}" type="presParOf" srcId="{925CCC21-D8F8-49A6-A7FF-AFE3C4D1A4CC}" destId="{ED801767-79A8-40C0-83B5-87F8D9A24AEC}" srcOrd="2" destOrd="0" presId="urn:microsoft.com/office/officeart/2005/8/layout/hProcess6"/>
    <dgm:cxn modelId="{86F0A4E2-7B4F-44B0-94F3-294185ACB09B}" type="presParOf" srcId="{925CCC21-D8F8-49A6-A7FF-AFE3C4D1A4CC}" destId="{80F08F24-EC9E-4CAB-840D-03ECBCF177A6}" srcOrd="3" destOrd="0" presId="urn:microsoft.com/office/officeart/2005/8/layout/hProcess6"/>
    <dgm:cxn modelId="{918AEFFF-7FC5-4F45-8466-8474807FD96B}" type="presParOf" srcId="{F7888B73-744E-41D9-9B11-C0B8BD5759F6}" destId="{018721FC-C5A1-4CF2-9DA2-B13E299087AC}" srcOrd="3" destOrd="0" presId="urn:microsoft.com/office/officeart/2005/8/layout/hProcess6"/>
    <dgm:cxn modelId="{D09DBEFA-40B0-40A4-8FAF-D71249CEA3C6}" type="presParOf" srcId="{F7888B73-744E-41D9-9B11-C0B8BD5759F6}" destId="{AD3BB663-5BD6-4030-9E40-73CCE86CD051}" srcOrd="4" destOrd="0" presId="urn:microsoft.com/office/officeart/2005/8/layout/hProcess6"/>
    <dgm:cxn modelId="{65139B25-4939-47EB-ABFB-190A12A5D173}" type="presParOf" srcId="{AD3BB663-5BD6-4030-9E40-73CCE86CD051}" destId="{66E44285-4D9F-4847-BFFD-2BCF83F05340}" srcOrd="0" destOrd="0" presId="urn:microsoft.com/office/officeart/2005/8/layout/hProcess6"/>
    <dgm:cxn modelId="{7A9D190B-19B4-4D87-815C-F1C973153679}" type="presParOf" srcId="{AD3BB663-5BD6-4030-9E40-73CCE86CD051}" destId="{E059CA6C-DA4B-417E-A72F-D4171B590079}" srcOrd="1" destOrd="0" presId="urn:microsoft.com/office/officeart/2005/8/layout/hProcess6"/>
    <dgm:cxn modelId="{9969F58B-883B-4D5B-BDF8-989AFF7F0222}" type="presParOf" srcId="{AD3BB663-5BD6-4030-9E40-73CCE86CD051}" destId="{23FB77FB-9915-4B43-B124-9CB3F0A6E41A}" srcOrd="2" destOrd="0" presId="urn:microsoft.com/office/officeart/2005/8/layout/hProcess6"/>
    <dgm:cxn modelId="{DF36CC18-624D-4238-8778-0CBF12A8CB22}" type="presParOf" srcId="{AD3BB663-5BD6-4030-9E40-73CCE86CD051}" destId="{5286014A-EBC4-4371-A20B-720D8C4DC810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6D87A-17B2-46C7-9E17-6F9C6281726E}">
      <dsp:nvSpPr>
        <dsp:cNvPr id="0" name=""/>
        <dsp:cNvSpPr/>
      </dsp:nvSpPr>
      <dsp:spPr>
        <a:xfrm>
          <a:off x="529493" y="1633972"/>
          <a:ext cx="2102048" cy="183745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Start high school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Join clubs</a:t>
          </a:r>
        </a:p>
      </dsp:txBody>
      <dsp:txXfrm>
        <a:off x="1055005" y="1909590"/>
        <a:ext cx="1024748" cy="1286218"/>
      </dsp:txXfrm>
    </dsp:sp>
    <dsp:sp modelId="{8BC73F0E-FA1F-4A39-A707-1B969AE38722}">
      <dsp:nvSpPr>
        <dsp:cNvPr id="0" name=""/>
        <dsp:cNvSpPr/>
      </dsp:nvSpPr>
      <dsp:spPr>
        <a:xfrm>
          <a:off x="3981" y="2027187"/>
          <a:ext cx="1051024" cy="10510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2017</a:t>
          </a:r>
        </a:p>
      </dsp:txBody>
      <dsp:txXfrm>
        <a:off x="157900" y="2181106"/>
        <a:ext cx="743186" cy="743186"/>
      </dsp:txXfrm>
    </dsp:sp>
    <dsp:sp modelId="{692EFC1B-ADDA-4A1C-9CD2-319F19C4F96E}">
      <dsp:nvSpPr>
        <dsp:cNvPr id="0" name=""/>
        <dsp:cNvSpPr/>
      </dsp:nvSpPr>
      <dsp:spPr>
        <a:xfrm>
          <a:off x="3363285" y="1635442"/>
          <a:ext cx="2102048" cy="183745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Graduate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Get into college</a:t>
          </a:r>
        </a:p>
      </dsp:txBody>
      <dsp:txXfrm>
        <a:off x="3888797" y="1911060"/>
        <a:ext cx="1024748" cy="1286218"/>
      </dsp:txXfrm>
    </dsp:sp>
    <dsp:sp modelId="{80F08F24-EC9E-4CAB-840D-03ECBCF177A6}">
      <dsp:nvSpPr>
        <dsp:cNvPr id="0" name=""/>
        <dsp:cNvSpPr/>
      </dsp:nvSpPr>
      <dsp:spPr>
        <a:xfrm>
          <a:off x="2762919" y="2027187"/>
          <a:ext cx="1051024" cy="10510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2021</a:t>
          </a:r>
        </a:p>
      </dsp:txBody>
      <dsp:txXfrm>
        <a:off x="2916838" y="2181106"/>
        <a:ext cx="743186" cy="743186"/>
      </dsp:txXfrm>
    </dsp:sp>
    <dsp:sp modelId="{E059CA6C-DA4B-417E-A72F-D4171B590079}">
      <dsp:nvSpPr>
        <dsp:cNvPr id="0" name=""/>
        <dsp:cNvSpPr/>
      </dsp:nvSpPr>
      <dsp:spPr>
        <a:xfrm>
          <a:off x="6047370" y="1633972"/>
          <a:ext cx="2102048" cy="183745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Graduate college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Get Job </a:t>
          </a:r>
        </a:p>
      </dsp:txBody>
      <dsp:txXfrm>
        <a:off x="6572882" y="1909590"/>
        <a:ext cx="1024748" cy="1286218"/>
      </dsp:txXfrm>
    </dsp:sp>
    <dsp:sp modelId="{5286014A-EBC4-4371-A20B-720D8C4DC810}">
      <dsp:nvSpPr>
        <dsp:cNvPr id="0" name=""/>
        <dsp:cNvSpPr/>
      </dsp:nvSpPr>
      <dsp:spPr>
        <a:xfrm>
          <a:off x="5521858" y="2027187"/>
          <a:ext cx="1051024" cy="10510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2025</a:t>
          </a:r>
        </a:p>
      </dsp:txBody>
      <dsp:txXfrm>
        <a:off x="5675777" y="2181106"/>
        <a:ext cx="743186" cy="743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EA00F34-BF25-1448-A8B0-98295F662940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7" y="3166388"/>
            <a:ext cx="6085310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Choosing the Right Career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7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Choosing the Right Career!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Identify one of the hardest decisions you have made. </a:t>
            </a:r>
          </a:p>
          <a:p>
            <a:endParaRPr lang="en-US" sz="2000" dirty="0"/>
          </a:p>
          <a:p>
            <a:r>
              <a:rPr lang="en-US" sz="2000" dirty="0"/>
              <a:t>Explain how you knew it was the right or wrong choice.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Choosing the Right Career!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Decision-Making Process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1. Identify the problem.</a:t>
            </a:r>
          </a:p>
          <a:p>
            <a:endParaRPr lang="en-US" sz="2000" dirty="0"/>
          </a:p>
          <a:p>
            <a:r>
              <a:rPr lang="en-US" sz="2000" dirty="0"/>
              <a:t>2. Brainstorm all potential solutions.</a:t>
            </a:r>
          </a:p>
          <a:p>
            <a:endParaRPr lang="en-US" sz="2000" dirty="0"/>
          </a:p>
          <a:p>
            <a:r>
              <a:rPr lang="en-US" sz="2000" dirty="0"/>
              <a:t>3. List negative and positive aspects of each possible solution.</a:t>
            </a:r>
          </a:p>
          <a:p>
            <a:endParaRPr lang="en-US" sz="2000" dirty="0"/>
          </a:p>
          <a:p>
            <a:r>
              <a:rPr lang="en-US" sz="2000" dirty="0"/>
              <a:t>4. Select a solution and defend your choice.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873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Choosing the Right Career!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“Career Readiness”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987255" cy="4505706"/>
          </a:xfrm>
        </p:spPr>
        <p:txBody>
          <a:bodyPr>
            <a:normAutofit/>
          </a:bodyPr>
          <a:lstStyle/>
          <a:p>
            <a:r>
              <a:rPr lang="en-US" sz="2000" dirty="0"/>
              <a:t>A career-ready person capitalizes on personal strengths, talents, education and experiences to bring value to the workplace and the community through his or her performance, skill, diligence, ethics and responsible behavior.</a:t>
            </a:r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060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Choosing the Right Career!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Forward-Looking Timelines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987255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“Begin with the end in mind.” - Stephen R Covey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527E1A2-C676-F246-973A-59702DFA01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2783191"/>
              </p:ext>
            </p:extLst>
          </p:nvPr>
        </p:nvGraphicFramePr>
        <p:xfrm>
          <a:off x="2315949" y="1388618"/>
          <a:ext cx="8153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231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Choosing the Right Career!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Forward-Looking Timeline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491311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Create a timeline of your life over the next 20 years focused on  career readiness.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Include at least 10 decisions.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Include the year you will be faced with each decision.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 prepared to explain how you will use the decision-making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305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Choosing the Right Career!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203279" cy="450570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What types of events and decisions were included in your timeline?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Explain how you will use the decision-making process to make one of your future decisions.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can you ensure you follow through on your plan and       future timeline?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Who can help you on your journey to career readiness?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Why is planning an important component of career readiness?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Why is your selected career a good fit for you?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36445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  <p:tag name="ARTICULATE_DESIGN_ID_OFFICE THEME" val="OyD3agW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333</Words>
  <Application>Microsoft Office PowerPoint</Application>
  <PresentationFormat>Custom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ArialMT</vt:lpstr>
      <vt:lpstr>Verdana</vt:lpstr>
      <vt:lpstr>Verdana-Bold</vt:lpstr>
      <vt:lpstr>Office Theme</vt:lpstr>
      <vt:lpstr>Choosing the Right Career!</vt:lpstr>
      <vt:lpstr>Let’s Begin!</vt:lpstr>
      <vt:lpstr>Decision-Making Process</vt:lpstr>
      <vt:lpstr>Definition of “Career Readiness”</vt:lpstr>
      <vt:lpstr>Forward-Looking Timelines</vt:lpstr>
      <vt:lpstr>Forward-Looking Timeline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2022-07-06T15:03:20Z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D7E4BE3D-DCD9-42B5-9D96-D15BBE5138D5</vt:lpwstr>
  </property>
  <property fmtid="{D5CDD505-2E9C-101B-9397-08002B2CF9AE}" pid="3" name="ArticulatePath">
    <vt:lpwstr>ENF672~1</vt:lpwstr>
  </property>
</Properties>
</file>