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793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7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C7F1F1F-A300-3F46-88BF-E636A5D5B72E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517" y="3166388"/>
            <a:ext cx="5581254" cy="2350844"/>
          </a:xfrm>
        </p:spPr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Living a Fulfilling Life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3: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6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6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Living a Fulfilling Life!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Begin!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098" y="1597914"/>
            <a:ext cx="11139383" cy="4505706"/>
          </a:xfrm>
        </p:spPr>
        <p:txBody>
          <a:bodyPr>
            <a:normAutofit/>
          </a:bodyPr>
          <a:lstStyle/>
          <a:p>
            <a:r>
              <a:rPr lang="en-US" sz="2000" dirty="0"/>
              <a:t>Locate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Learning Expedition 3-2: Part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Milestone Project Description: Unit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“Get Started!” Expedition completed as homework</a:t>
            </a:r>
          </a:p>
          <a:p>
            <a:endParaRPr lang="en-US" sz="2000" dirty="0"/>
          </a:p>
          <a:p>
            <a:r>
              <a:rPr lang="en-US" sz="2000" dirty="0"/>
              <a:t>Look at the Learning Expedition Guide 3-2: Part 1 and answer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What is one thing I can do to make progress on my Unit 3 Milestone Project today?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6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Living a Fulfilling Life!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Today!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1139383" cy="4505706"/>
          </a:xfrm>
        </p:spPr>
        <p:txBody>
          <a:bodyPr>
            <a:normAutofit/>
          </a:bodyPr>
          <a:lstStyle/>
          <a:p>
            <a:r>
              <a:rPr lang="en-US" sz="2000" dirty="0"/>
              <a:t>By the end of today I will…</a:t>
            </a: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complete a “Show Me!” Expedition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complete a “Test Run!” Expedition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make progress on my Unit 3 Milestone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715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6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Living a Fulfilling Life!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963" y="642005"/>
            <a:ext cx="10851352" cy="940945"/>
          </a:xfrm>
        </p:spPr>
        <p:txBody>
          <a:bodyPr>
            <a:normAutofit/>
          </a:bodyPr>
          <a:lstStyle/>
          <a:p>
            <a:r>
              <a:rPr lang="en-US" dirty="0"/>
              <a:t>“Show Me!” Expedition Questions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339183" cy="450570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Based on this information, what do you imagine is an “interest assessment”?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can an interest assessment help you find a career that will lead to a fulfilling life?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can an interest assessment help you in career planning?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62173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  <p:tag name="ARTICULATE_DESIGN_ID_OFFICE THEME" val="qufuHqG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187</Words>
  <Application>Microsoft Office PowerPoint</Application>
  <PresentationFormat>Custom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ArialMT</vt:lpstr>
      <vt:lpstr>Verdana</vt:lpstr>
      <vt:lpstr>Verdana-Bold</vt:lpstr>
      <vt:lpstr>Office Theme</vt:lpstr>
      <vt:lpstr>Living a Fulfilling Life!</vt:lpstr>
      <vt:lpstr>Let’s Begin!</vt:lpstr>
      <vt:lpstr>Goals for Today!</vt:lpstr>
      <vt:lpstr>“Show Me!” Expedition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8</cp:revision>
  <dcterms:modified xsi:type="dcterms:W3CDTF">2022-07-06T15:02:32Z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EBF6AE86-7A3B-4B55-8055-F9AB1782C0B6</vt:lpwstr>
  </property>
  <property fmtid="{D5CDD505-2E9C-101B-9397-08002B2CF9AE}" pid="3" name="ArticulatePath">
    <vt:lpwstr>Unit3 Session 6 ppt</vt:lpwstr>
  </property>
</Properties>
</file>