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3719F35-5F5D-6846-AA20-DED5FFB7A729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7" y="3166388"/>
            <a:ext cx="5437238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Living a Fulfilling Life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Work Activity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964337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Read the three Essential Questions in your notebook and underline each.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Under Essential Question 2, write a two to three sentence summary of where you have been and where you are going in this session.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“Brad’s Story” Reflection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203279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did Brad use forward-thinking to find his future career? 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were to draw a picture to represent Brad’s timeline, what would it look like? HINT: Look back in the story and create a timeline using the details provided in the passage.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Based upon Brad’s experience, what are some tips or suggestions you would offer someone who is trying to choose a career?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21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Living a Fulfilling Life!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Concepts of Essential Question 2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203279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My right career path will allow me to lead a fulfilling life.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 is normal and healthy for me to change my mind during the process if I make the necessary adjustments to my plan.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Effective career plans are the catalyst to a successful career. They are living documents with core components that will allow me to reflect and adjust my plan based on evolving opportunities.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140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NqF7sOk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236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Living a Fulfilling Life!</vt:lpstr>
      <vt:lpstr>Bell Work Activity</vt:lpstr>
      <vt:lpstr>“Brad’s Story” Reflection Questions</vt:lpstr>
      <vt:lpstr>Concepts of Essential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2022-07-06T15:01:49Z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93C44934-DE7C-424B-AA61-022FE69B16F7</vt:lpwstr>
  </property>
  <property fmtid="{D5CDD505-2E9C-101B-9397-08002B2CF9AE}" pid="3" name="ArticulatePath">
    <vt:lpwstr>ENGAGE~3</vt:lpwstr>
  </property>
</Properties>
</file>