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793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59E941D-6E9B-F749-84CD-A58AA649BC32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8515" y="3166388"/>
            <a:ext cx="7122833" cy="2350844"/>
          </a:xfrm>
        </p:spPr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Importance of Being Career-Ready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2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Begin!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 your own words, define “career readiness”.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 the Facts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3.5% – Nebraska’s unemployment rate.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9.6% – Unemployment rate for Americans aged 20-29.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260,000 – Number of recent college graduates still working at or below the federal minimum wage of $7.25 per hour.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75% – Percentage of the workforce who will be Gen Y by 2025.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10,000 – Number of Baby Boomers who retire each day.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59% and 62% - Percentage of business decision-makers and higher education administrators who give recent college graduates a “C” grade or lower for preparedness in their first jobs.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74% – Percentage of businesses that agree that they must partner with colleges and universities to provide business curricula that properly prepare students for the workforce.</a:t>
            </a:r>
          </a:p>
          <a:p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626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098" y="642005"/>
            <a:ext cx="10964337" cy="940945"/>
          </a:xfrm>
        </p:spPr>
        <p:txBody>
          <a:bodyPr>
            <a:normAutofit fontScale="90000"/>
          </a:bodyPr>
          <a:lstStyle/>
          <a:p>
            <a:r>
              <a:rPr lang="en-US" dirty="0"/>
              <a:t>Nebraska Career Readiness Standards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Applies appropriate academic and technical skills.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Communicates effectively and appropriately.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Contributes to employer and community success.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Makes sense of problems and perseveres in solving them.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Uses critical thinking.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Demonstrates innovation and creativity.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Models ethical leadership and effective management.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Works productively in teams and demonstrates cultural competency.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Utilizes technology.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Manages personal career development.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Attends to personal and financial well-being.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481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65866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2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Importance of Being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Tweet about career readiness.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140 characters or less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Include hashtags and symbols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#</a:t>
            </a:r>
            <a:r>
              <a:rPr lang="en-US" sz="2000" dirty="0" err="1"/>
              <a:t>CareerReadiness</a:t>
            </a:r>
            <a:r>
              <a:rPr lang="en-US" sz="2000" dirty="0"/>
              <a:t> is…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8431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OFFICE THEME" val="p2tNTOGJ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287</Words>
  <Application>Microsoft Office PowerPoint</Application>
  <PresentationFormat>Custom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ArialMT</vt:lpstr>
      <vt:lpstr>Verdana</vt:lpstr>
      <vt:lpstr>Verdana-Bold</vt:lpstr>
      <vt:lpstr>Office Theme</vt:lpstr>
      <vt:lpstr>Importance of Being Career-Ready!</vt:lpstr>
      <vt:lpstr>Let’s Begin!</vt:lpstr>
      <vt:lpstr>Face the Facts</vt:lpstr>
      <vt:lpstr>Nebraska Career Readiness Standards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Donna Hoffman</cp:lastModifiedBy>
  <cp:revision>8</cp:revision>
  <dcterms:modified xsi:type="dcterms:W3CDTF">2022-07-06T15:00:59Z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6AD2E500-1A14-4E6E-AA53-F28550F8062B</vt:lpwstr>
  </property>
  <property fmtid="{D5CDD505-2E9C-101B-9397-08002B2CF9AE}" pid="3" name="ArticulatePath">
    <vt:lpwstr>ENGAGE~1</vt:lpwstr>
  </property>
</Properties>
</file>