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793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48" y="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66ED132-B5F2-3445-A247-14151FE13D2A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516" y="3166388"/>
            <a:ext cx="6805390" cy="2350844"/>
          </a:xfrm>
        </p:spPr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Importance of Being Career-Ready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3: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3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802679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Importance of Being Career-Ready!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Begin!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1211391" cy="4505706"/>
          </a:xfrm>
        </p:spPr>
        <p:txBody>
          <a:bodyPr/>
          <a:lstStyle/>
          <a:p>
            <a:r>
              <a:rPr lang="en-US" sz="2000" dirty="0"/>
              <a:t>Locate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Learning Expedition 3-1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Milestone Project Description: Unit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“Get Started!” Expedition completed as homework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r>
              <a:rPr lang="en-US" sz="2000" dirty="0"/>
              <a:t>Look at the Learning Expedition Guide 3-1 and answer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What is one thing I can do to make progress on my Unit 3 Milestone Project today?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802679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Importance of Being Career-Ready!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Today!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1211391" cy="4505706"/>
          </a:xfrm>
        </p:spPr>
        <p:txBody>
          <a:bodyPr/>
          <a:lstStyle/>
          <a:p>
            <a:r>
              <a:rPr lang="en-US" sz="2000" dirty="0"/>
              <a:t>By the end of today I will…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a “Show Me!” Expedition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a “Test Run!” Expedition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make progress on my Unit 3 Milestone Project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71080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"/>
  <p:tag name="ARTICULATE_PROJECT_OPEN" val="0"/>
  <p:tag name="ARTICULATE_DESIGN_ID_OFFICE THEME" val="T5s91EJ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120</Words>
  <Application>Microsoft Office PowerPoint</Application>
  <PresentationFormat>Custom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ArialMT</vt:lpstr>
      <vt:lpstr>Verdana</vt:lpstr>
      <vt:lpstr>Verdana-Bold</vt:lpstr>
      <vt:lpstr>Office Theme</vt:lpstr>
      <vt:lpstr>Importance of Being Career-Ready!</vt:lpstr>
      <vt:lpstr>Let’s Begin!</vt:lpstr>
      <vt:lpstr>Goals for Today!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9</cp:revision>
  <dcterms:modified xsi:type="dcterms:W3CDTF">2022-07-06T15:00:24Z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48F43F2D-3DB9-4BD5-A169-BB905F028AAF</vt:lpwstr>
  </property>
  <property fmtid="{D5CDD505-2E9C-101B-9397-08002B2CF9AE}" pid="3" name="ArticulatePath">
    <vt:lpwstr>https://needucation-my.sharepoint.com/personal/dhoffman_education_ne_gov/Documents/Documents/ENGAGE curriculum/2022 NEW LAUNCH/USE THIS April 2022website ready work/UNIT 3 The Journey to Being Career Ready!/Unit 3 PowerPoints for Sessions/Engage PowerPoint Unit3 Session3- Importance of Being Career Ready</vt:lpwstr>
  </property>
</Properties>
</file>