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793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2"/>
    <p:restoredTop sz="94694"/>
  </p:normalViewPr>
  <p:slideViewPr>
    <p:cSldViewPr>
      <p:cViewPr varScale="1">
        <p:scale>
          <a:sx n="77" d="100"/>
          <a:sy n="77" d="100"/>
        </p:scale>
        <p:origin x="62" y="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EBCAD2-86C5-4F4F-92C1-075DF1ED2450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Individual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Project Guide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4: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2087735" cy="34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16-22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16-22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Individual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1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resources do I have to support my career development?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Now, and in the future, I have a number of resources available to help me plan for and achieve my career goals.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Opportunities to explore careers are everywhere!  Activities and experiences you participate in during high school can be valuable career development experiences.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16-22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Individual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2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2" cy="4505706"/>
          </a:xfrm>
        </p:spPr>
        <p:txBody>
          <a:bodyPr>
            <a:normAutofit/>
          </a:bodyPr>
          <a:lstStyle/>
          <a:p>
            <a:r>
              <a:rPr lang="en-US" sz="2000" dirty="0"/>
              <a:t>How do I demonstrate career readiness skills?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Gaining experience conducting work in a team environment is important to any future career.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 can communicate the experiences I gain through team projects with others to show that I am ready for a future career.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portfolio is a tool to show others the quality of work I am able to do.  A portfolio is a living document that can grown and change with me as I gain more experience.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It is important to show others that I am ready for continuous improvement.  Developing and following through on plans for personal growth is one way I can show others I am ready to take on more responsibility at school and in my career.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136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16-22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Individual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 Portfolio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2F2FA873-74B0-AC4F-AC6B-555C63E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 anchor="ctr"/>
          <a:lstStyle/>
          <a:p>
            <a:pPr algn="ctr"/>
            <a:r>
              <a:rPr lang="en-US" sz="2800" dirty="0"/>
              <a:t>You will be creating a portfolio that will store your best work from this course and allow you to reflect on your career exploration progress.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858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16-22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Individual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portfolio must…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2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be in an approved format.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include 6 artifacts (things you created or completed) that show others: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your current career interests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Nebraska Career Readiness Standards you have that will help you in a career.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Include a paragraph about each item that summarizes: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the item?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Why did you select it for your portfolio?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0" dirty="0"/>
              <a:t>How did you improve the item before including it in your portfolio?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62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16-22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Individual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Portfolio Formats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2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3-ring binder with sheet protectors and dividers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file folder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An electronic folder on your workspace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webpage created by you to host the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web-based electronic portfolio (e.g., Evernote)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104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4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16-22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Individual Project Guide!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Portfolio Artifacts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2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Personal Mission Statement (Unit 1 Milestone Project)*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Career Clusters Presentation (Unit 2 Milestone Project)*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Updated Career Readiness Plan (Unit 3 Milestone Project)*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Any artifacts from the Learning Expeditions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Completed Activity 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Career Field Collage (Unit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Team Project Journal and two ways the project prepared you for a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Your portion of the team project</a:t>
            </a:r>
          </a:p>
          <a:p>
            <a:endParaRPr lang="en-US" sz="2000" b="0" dirty="0"/>
          </a:p>
          <a:p>
            <a:endParaRPr lang="en-US" sz="2000" b="0" dirty="0"/>
          </a:p>
          <a:p>
            <a:pPr algn="r"/>
            <a:br>
              <a:rPr lang="en-US" sz="2000" b="0" dirty="0"/>
            </a:br>
            <a:r>
              <a:rPr lang="en-US" b="0" dirty="0"/>
              <a:t>*Items with a (*) must be included in the portfolio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0892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  <p:tag name="ARTICULATE_DESIGN_ID_OFFICE THEME" val="VnMiFpg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496</Words>
  <Application>Microsoft Office PowerPoint</Application>
  <PresentationFormat>Custom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ArialMT</vt:lpstr>
      <vt:lpstr>Verdana</vt:lpstr>
      <vt:lpstr>Verdana-Bold</vt:lpstr>
      <vt:lpstr>Office Theme</vt:lpstr>
      <vt:lpstr>Individual  Project Guide!</vt:lpstr>
      <vt:lpstr>Essential Question 1</vt:lpstr>
      <vt:lpstr>Essential Question 2</vt:lpstr>
      <vt:lpstr>Career Exploration Portfolio</vt:lpstr>
      <vt:lpstr>Your portfolio must…</vt:lpstr>
      <vt:lpstr>Approved Portfolio Formats</vt:lpstr>
      <vt:lpstr>Sample Portfolio Artifacts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11</cp:revision>
  <dcterms:modified xsi:type="dcterms:W3CDTF">2022-07-06T15:21:58Z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56ADBBF1-A92C-4571-87C3-8BAA1C8436D5</vt:lpwstr>
  </property>
  <property fmtid="{D5CDD505-2E9C-101B-9397-08002B2CF9AE}" pid="3" name="ArticulatePath">
    <vt:lpwstr>ENGAGE~3</vt:lpwstr>
  </property>
</Properties>
</file>