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087F0B-E0CC-6C45-9E60-B886E7812A03}" v="82" dt="2021-02-18T23:05:40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7"/>
    <p:restoredTop sz="94694"/>
  </p:normalViewPr>
  <p:slideViewPr>
    <p:cSldViewPr>
      <p:cViewPr varScale="1">
        <p:scale>
          <a:sx n="80" d="100"/>
          <a:sy n="80" d="100"/>
        </p:scale>
        <p:origin x="62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94E00-66FD-4E57-89C4-8CBE35381C3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FF835-7CCD-45A8-83B1-4B829803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7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b="0" dirty="0">
                <a:latin typeface="ArialMT" charset="77"/>
                <a:ea typeface="ArialMT" charset="77"/>
                <a:cs typeface="ArialMT" charset="77"/>
              </a:rPr>
              <a:t>Nebraska Department of Education CC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-BY-NC-SA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2A63105-766B-9245-A4E8-379D43E58C6D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hf sldNum="0" hdr="0" ftr="0" dt="0"/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6" y="3166388"/>
            <a:ext cx="7381454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Career Exploration Opportunities Guide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4: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Sessions 1-5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16271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1-5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Exploration Opportunities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 1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resources do I have to support my career development?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Now, and in the future, I have a number of resources available to help me plan for and achieve my career goals.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Opportunities to explore careers are everywhere!  Activities and experiences you participate in during high school can be valuable career development experiences.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162719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1-5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Exploration Opportunities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 2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How do I demonstrate career readiness skills?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Gaining experience conducting work in a team environment is important to any future career.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 can communicate the experiences I gain through team projects with others to show that I am ready for a future career.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 portfolio is a tool to show others the quality of work I am able to do.  A portfolio is a living document that can grown and change with me as I gain more experience.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It is important to show others that I am ready for continuous improvement.  Developing and following through on plans for personal growth is one way I can show others I am ready to take on more responsibility at school and in my career.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36017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DESIGN_ID_OFFICE THEME" val="EDM48F9E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227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ArialMT</vt:lpstr>
      <vt:lpstr>Calibri</vt:lpstr>
      <vt:lpstr>Verdana</vt:lpstr>
      <vt:lpstr>Verdana-Bold</vt:lpstr>
      <vt:lpstr>Office Theme</vt:lpstr>
      <vt:lpstr>Career Exploration Opportunities Guide!</vt:lpstr>
      <vt:lpstr>Essential Question 1</vt:lpstr>
      <vt:lpstr>Essential Question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10</cp:revision>
  <dcterms:modified xsi:type="dcterms:W3CDTF">2022-07-06T15:11:55Z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2CAB5857-9D04-43EA-B726-CC02DE27F46F</vt:lpwstr>
  </property>
  <property fmtid="{D5CDD505-2E9C-101B-9397-08002B2CF9AE}" pid="3" name="ArticulatePath">
    <vt:lpwstr>ENGAGE~1</vt:lpwstr>
  </property>
</Properties>
</file>