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y="9926625" cx="6797675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744537" x="915987"/>
            <a:ext cy="3722686" cx="4965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9428160" x="0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y="744537" x="915987"/>
            <a:ext cy="3722686" cx="4965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744537" x="915987"/>
            <a:ext cy="3722686" cx="4965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/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y="744537" x="917575"/>
            <a:ext cy="3722686" cx="49625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714875" x="679450"/>
            <a:ext cy="4467224" cx="543877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y="9428160" x="3849687"/>
            <a:ext cy="496886" cx="2946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TitleAndTx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y="2171700" x="4732336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y="190500" x="541336"/>
            <a:ext cy="6019798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4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algn="l" rtl="0" indent="-63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algn="l" rtl="0" indent="127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algn="l" rtl="0" indent="-25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algn="l" rtl="0" indent="-25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algn="l" rtl="0" indent="-25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algn="l" rtl="0" indent="-25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algn="l" rtl="0" indent="-25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algn="l" rtl="0" indent="-25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600200" x="457200"/>
            <a:ext cy="452596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4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algn="l" rtl="0" indent="-63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algn="l" rtl="0" indent="127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algn="l" rtl="0" indent="-25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algn="l" rtl="0" indent="-25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algn="l" rtl="0" indent="-25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algn="l" rtl="0" indent="-25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algn="l" rtl="0" indent="-25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algn="l" rtl="0" indent="-25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y="2130425" x="685800"/>
            <a:ext cy="147002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Tx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y="-251619" x="2309017"/>
            <a:ext cy="8229600" cx="452596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4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algn="l" rtl="0" indent="-63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algn="l" rtl="0" indent="127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algn="l" rtl="0" indent="-25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algn="l" rtl="0" indent="-25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algn="l" rtl="0" indent="-25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algn="l" rtl="0" indent="-25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algn="l" rtl="0" indent="-25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algn="l" rtl="0" indent="-25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x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4800600" x="1792288"/>
            <a:ext cy="566736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Tx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162048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73050" x="3575050"/>
            <a:ext cy="5853111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Only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TxTwoObj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2174875" x="457200"/>
            <a:ext cy="3951286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y="1535112" x="4645025"/>
            <a:ext cy="639762" cx="4041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y="2174875" x="4645025"/>
            <a:ext cy="3951286" cx="4041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Obj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600200" x="457200"/>
            <a:ext cy="4525963" cx="4038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600200" x="4648200"/>
            <a:ext cy="4525963" cx="4038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Head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3.xml" Type="http://schemas.openxmlformats.org/officeDocument/2006/relationships/theme" Id="rId13"/><Relationship Target="../media/image01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54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algn="l" rtl="0" marR="0" indent="-63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algn="l" rtl="0" marR="0" indent="127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algn="l" rtl="0" marR="0" indent="-254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algn="l" rtl="0" marR="0" indent="-254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algn="l" rtl="0" marR="0" indent="-25400" marL="2514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algn="l" rtl="0" marR="0" indent="-25400" marL="2971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algn="l" rtl="0" marR="0" indent="-25400" marL="3429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algn="l" rtl="0" marR="0" indent="-25400" marL="3886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245225" x="6553200"/>
            <a:ext cy="47624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" name="Shape 1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y="260350" x="7451725"/>
            <a:ext cy="1019175" cx="1438275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6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3.jpg" Type="http://schemas.openxmlformats.org/officeDocument/2006/relationships/image" Id="rId4"/><Relationship Target="../media/image11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2.jp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2.jp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5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5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6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76262"/>
            <a:ext cy="6921498" cx="838834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y="0" x="827087"/>
            <a:ext cy="823912" cx="6913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Around the world</a:t>
            </a:r>
          </a:p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28775" x="827087"/>
            <a:ext cy="3309936" cx="375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y="1268412" x="468312"/>
            <a:ext cy="5191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Where in the world?</a:t>
            </a:r>
          </a:p>
        </p:txBody>
      </p:sp>
      <p:sp>
        <p:nvSpPr>
          <p:cNvPr id="165" name="Shape 165"/>
          <p:cNvSpPr/>
          <p:nvPr/>
        </p:nvSpPr>
        <p:spPr>
          <a:xfrm>
            <a:off y="4581525" x="250825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y="1989135" x="5219700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y="5876925" x="250825"/>
            <a:ext cy="457200" cx="33845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Stir-fry, China</a:t>
            </a:r>
          </a:p>
        </p:txBody>
      </p:sp>
      <p:sp>
        <p:nvSpPr>
          <p:cNvPr id="168" name="Shape 168"/>
          <p:cNvSpPr/>
          <p:nvPr/>
        </p:nvSpPr>
        <p:spPr>
          <a:xfrm>
            <a:off y="3284537" x="5219700"/>
            <a:ext cy="457200" cx="33845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Sushi, Japan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943350" x="4932362"/>
            <a:ext cy="2581275" cx="388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943350"/>
            <a:ext cy="2924173" cx="52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933825" x="0"/>
            <a:ext cy="2924174" cx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  <p:sp>
        <p:nvSpPr>
          <p:cNvPr id="181" name="Shape 1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trike="noStrike" u="none" b="0" cap="none" baseline="0" sz="440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600200" x="457200"/>
            <a:ext cy="452596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254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476250" x="0"/>
            <a:ext cy="1143000" cx="37544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UK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581525" x="5676900"/>
            <a:ext cy="1831975" cx="34670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Mexico</a:t>
            </a:r>
          </a:p>
        </p:txBody>
      </p:sp>
      <p:sp>
        <p:nvSpPr>
          <p:cNvPr id="189" name="Shape 189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943350"/>
            <a:ext cy="2924173" cx="52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933825" x="0"/>
            <a:ext cy="2924174" cx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4191000"/>
            <a:ext cy="3587748" cx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524250" x="0"/>
            <a:ext cy="3333750" cx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trike="noStrike" u="none" b="0" cap="none" baseline="0" sz="440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1600200" x="457200"/>
            <a:ext cy="452596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254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y="274637" x="457200"/>
            <a:ext cy="1143000" cx="31781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India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476750" x="3851275"/>
            <a:ext cy="2408236" cx="48355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China</a:t>
            </a:r>
          </a:p>
        </p:txBody>
      </p:sp>
      <p:sp>
        <p:nvSpPr>
          <p:cNvPr id="209" name="Shape 209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4191000"/>
            <a:ext cy="3587748" cx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524250" x="0"/>
            <a:ext cy="3333750" cx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y="1268412" x="468312"/>
            <a:ext cy="5191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Religion</a:t>
            </a:r>
          </a:p>
        </p:txBody>
      </p:sp>
      <p:sp>
        <p:nvSpPr>
          <p:cNvPr id="219" name="Shape 219"/>
          <p:cNvSpPr/>
          <p:nvPr/>
        </p:nvSpPr>
        <p:spPr>
          <a:xfrm>
            <a:off y="1916110" x="539750"/>
            <a:ext cy="3013074" cx="55451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People also eat different things depending on their religion.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Their religion might dictate which foods can or cannot be eaten, or what types of foods can be served at special celebrations.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examples do you know?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005262" x="7164385"/>
            <a:ext cy="2647950" cx="175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557337" x="6011862"/>
            <a:ext cy="2936873" cx="1954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3" name="Shape 63"/>
          <p:cNvSpPr/>
          <p:nvPr/>
        </p:nvSpPr>
        <p:spPr>
          <a:xfrm>
            <a:off y="1268412" x="468312"/>
            <a:ext cy="946150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 do we eat different types of food?</a:t>
            </a:r>
          </a:p>
        </p:txBody>
      </p:sp>
      <p:sp>
        <p:nvSpPr>
          <p:cNvPr id="64" name="Shape 64"/>
          <p:cNvSpPr/>
          <p:nvPr/>
        </p:nvSpPr>
        <p:spPr>
          <a:xfrm>
            <a:off y="1844675" x="1582737"/>
            <a:ext cy="4679950" cx="7165974"/>
          </a:xfrm>
          <a:prstGeom prst="cloudCallout">
            <a:avLst>
              <a:gd fmla="val -3953" name="adj1"/>
              <a:gd fmla="val 21050" name="adj2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3" name="Shape 73"/>
          <p:cNvSpPr/>
          <p:nvPr/>
        </p:nvSpPr>
        <p:spPr>
          <a:xfrm>
            <a:off y="1268412" x="468312"/>
            <a:ext cy="5191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Food preferences</a:t>
            </a:r>
          </a:p>
        </p:txBody>
      </p:sp>
      <p:sp>
        <p:nvSpPr>
          <p:cNvPr id="74" name="Shape 74"/>
          <p:cNvSpPr/>
          <p:nvPr/>
        </p:nvSpPr>
        <p:spPr>
          <a:xfrm>
            <a:off y="2133600" x="468312"/>
            <a:ext cy="4108450" cx="77041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People choose lots of different types of food to eat.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type they choose depends on: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the food available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their likes and dislikes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time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culture and religion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whether they can cook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08275" x="6297612"/>
            <a:ext cy="3976687" cx="266223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4" name="Shape 84"/>
          <p:cNvSpPr/>
          <p:nvPr/>
        </p:nvSpPr>
        <p:spPr>
          <a:xfrm>
            <a:off y="1268412" x="468312"/>
            <a:ext cy="5191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Food around the world</a:t>
            </a:r>
          </a:p>
        </p:txBody>
      </p:sp>
      <p:sp>
        <p:nvSpPr>
          <p:cNvPr id="85" name="Shape 85"/>
          <p:cNvSpPr/>
          <p:nvPr/>
        </p:nvSpPr>
        <p:spPr>
          <a:xfrm>
            <a:off y="2133600" x="468312"/>
            <a:ext cy="3560760" cx="655161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There are many different types of foods from around the world.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People eat different foods depending on their culture.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Their culture might decide the foods that are commonly or normally eaten. This is different in different countries.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4" name="Shape 94"/>
          <p:cNvSpPr/>
          <p:nvPr/>
        </p:nvSpPr>
        <p:spPr>
          <a:xfrm>
            <a:off y="1268412" x="468312"/>
            <a:ext cy="5191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Where in the world?</a:t>
            </a:r>
          </a:p>
        </p:txBody>
      </p:sp>
      <p:sp>
        <p:nvSpPr>
          <p:cNvPr id="95" name="Shape 95"/>
          <p:cNvSpPr/>
          <p:nvPr/>
        </p:nvSpPr>
        <p:spPr>
          <a:xfrm>
            <a:off y="4581525" x="250825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6" name="Shape 96"/>
          <p:cNvSpPr/>
          <p:nvPr/>
        </p:nvSpPr>
        <p:spPr>
          <a:xfrm>
            <a:off y="1989135" x="5219700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33825" x="4572000"/>
            <a:ext cy="2682874" cx="417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16110" x="684212"/>
            <a:ext cy="2449512" cx="33702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y="1268412" x="468312"/>
            <a:ext cy="5191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Where in the world?</a:t>
            </a:r>
          </a:p>
        </p:txBody>
      </p:sp>
      <p:sp>
        <p:nvSpPr>
          <p:cNvPr id="108" name="Shape 108"/>
          <p:cNvSpPr/>
          <p:nvPr/>
        </p:nvSpPr>
        <p:spPr>
          <a:xfrm>
            <a:off y="4581525" x="250825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y="1989135" x="5219700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y="5876925" x="250825"/>
            <a:ext cy="457200" cx="33845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Greek salad, Greece</a:t>
            </a:r>
          </a:p>
        </p:txBody>
      </p:sp>
      <p:sp>
        <p:nvSpPr>
          <p:cNvPr id="111" name="Shape 111"/>
          <p:cNvSpPr/>
          <p:nvPr/>
        </p:nvSpPr>
        <p:spPr>
          <a:xfrm>
            <a:off y="3284537" x="5219700"/>
            <a:ext cy="457200" cx="33845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Shepherd's Pie, UK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33825" x="4572000"/>
            <a:ext cy="2682874" cx="417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16110" x="684212"/>
            <a:ext cy="2449512" cx="3370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y="1268412" x="468312"/>
            <a:ext cy="5191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Where in the world?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16110" x="323850"/>
            <a:ext cy="2144712" cx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060825" x="4427537"/>
            <a:ext cy="2593975" cx="4475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y="4581525" x="250825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y="1989135" x="5219700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y="1268412" x="468312"/>
            <a:ext cy="5191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Where in the world?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16110" x="323850"/>
            <a:ext cy="2144712" cx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060825" x="4427537"/>
            <a:ext cy="2593975" cx="4475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y="4581525" x="250825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y="1989135" x="5219700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y="5876925" x="250825"/>
            <a:ext cy="457200" cx="33845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Ravioli, Italy</a:t>
            </a:r>
          </a:p>
        </p:txBody>
      </p:sp>
      <p:sp>
        <p:nvSpPr>
          <p:cNvPr id="141" name="Shape 141"/>
          <p:cNvSpPr/>
          <p:nvPr/>
        </p:nvSpPr>
        <p:spPr>
          <a:xfrm>
            <a:off y="3284537" x="5219700"/>
            <a:ext cy="457200" cx="33845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Paella, Spain</a:t>
            </a:r>
          </a:p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/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28775" x="827087"/>
            <a:ext cy="3309936" cx="375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y="1268412" x="468312"/>
            <a:ext cy="519112" cx="6048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Where in the world?</a:t>
            </a:r>
          </a:p>
        </p:txBody>
      </p:sp>
      <p:sp>
        <p:nvSpPr>
          <p:cNvPr id="152" name="Shape 152"/>
          <p:cNvSpPr/>
          <p:nvPr/>
        </p:nvSpPr>
        <p:spPr>
          <a:xfrm>
            <a:off y="4581525" x="250825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y="1989135" x="5219700"/>
            <a:ext cy="1800225" cx="3744912"/>
          </a:xfrm>
          <a:prstGeom prst="roundRect">
            <a:avLst>
              <a:gd fmla="val 16667" name="adj"/>
            </a:avLst>
          </a:prstGeom>
          <a:noFill/>
          <a:ln w="2857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943350" x="4932362"/>
            <a:ext cy="2581275" cx="388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idx="10" type="dt"/>
          </p:nvPr>
        </p:nvSpPr>
        <p:spPr>
          <a:xfrm>
            <a:off y="6589710" x="179385"/>
            <a:ext cy="268285" cx="213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© Food – a fact of life 2008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