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FD444C2-46E0-443F-AAC4-7BDC906A056B}">
  <a:tblStyle styleName="Table_0" styleId="{FFD444C2-46E0-443F-AAC4-7BDC906A056B}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DBE5F1"/>
          </a:solidFill>
        </a:fill>
      </a:tcStyle>
    </a:wholeTbl>
    <a:band1H>
      <a:tcStyle>
        <a:fill>
          <a:solidFill>
            <a:srgbClr val="B8CCE4"/>
          </a:solidFill>
        </a:fill>
      </a:tcStyle>
    </a:band1H>
    <a:band1V>
      <a:tcStyle>
        <a:fill>
          <a:solidFill>
            <a:srgbClr val="B8CCE4"/>
          </a:solidFill>
        </a:fill>
      </a:tcStyle>
    </a:band1V>
    <a:lastCol>
      <a:tcTxStyle b="on" i="off"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1" styleId="{762489D2-1EF6-4063-B48A-1230A7C9F249}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DBE5F1"/>
          </a:solidFill>
        </a:fill>
      </a:tcStyle>
    </a:wholeTbl>
    <a:band1H>
      <a:tcStyle>
        <a:fill>
          <a:solidFill>
            <a:srgbClr val="B8CCE4"/>
          </a:solidFill>
        </a:fill>
      </a:tcStyle>
    </a:band1H>
    <a:band1V>
      <a:tcStyle>
        <a:fill>
          <a:solidFill>
            <a:srgbClr val="B8CCE4"/>
          </a:solidFill>
        </a:fill>
      </a:tcStyle>
    </a:band1V>
    <a:lastCol>
      <a:tcTxStyle b="on" i="off"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y="2130425" x="685800"/>
            <a:ext cy="1470023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ctr" rtl="0" marR="0" indent="0" marL="4572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2pPr>
            <a:lvl3pPr algn="ctr" rtl="0" marR="0" indent="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3pPr>
            <a:lvl4pPr algn="ctr" rtl="0" marR="0" indent="0" marL="13716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4pPr>
            <a:lvl5pPr algn="ctr" rtl="0" marR="0" indent="0" marL="18288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5pPr>
            <a:lvl6pPr algn="ctr" rtl="0" marR="0" indent="0" marL="2286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6pPr>
            <a:lvl7pPr algn="ctr" rtl="0" marR="0" indent="0" marL="2743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7pPr>
            <a:lvl8pPr algn="ctr" rtl="0" marR="0" indent="0" marL="3200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8pPr>
            <a:lvl9pPr algn="ctr" rtl="0" marR="0" indent="0" marL="36576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y="-251618" x="2309017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4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6350" marL="74295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127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25400" marL="1600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25400" marL="20574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25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25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25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25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y="2171700" x="4732336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y="190500" x="541336"/>
            <a:ext cy="6019798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4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6350" marL="74295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127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25400" marL="1600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25400" marL="20574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25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25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25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25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4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6350" marL="74295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127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25400" marL="1600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25400" marL="20574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25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25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25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25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_HEADER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3F3F3F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525963" cx="4038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600200" x="4648200"/>
            <a:ext cy="4525963" cx="4038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Arial"/>
              <a:buNone/>
              <a:defRPr/>
            </a:lvl1pPr>
            <a:lvl2pPr rtl="0" indent="0" marL="457200">
              <a:spcBef>
                <a:spcPts val="0"/>
              </a:spcBef>
              <a:buFont typeface="Arial"/>
              <a:buNone/>
              <a:defRPr/>
            </a:lvl2pPr>
            <a:lvl3pPr rtl="0" indent="0" marL="914400">
              <a:spcBef>
                <a:spcPts val="0"/>
              </a:spcBef>
              <a:buFont typeface="Arial"/>
              <a:buNone/>
              <a:defRPr/>
            </a:lvl3pPr>
            <a:lvl4pPr rtl="0" indent="0" marL="1371600">
              <a:spcBef>
                <a:spcPts val="0"/>
              </a:spcBef>
              <a:buFont typeface="Arial"/>
              <a:buNone/>
              <a:defRPr/>
            </a:lvl4pPr>
            <a:lvl5pPr rtl="0" indent="0" marL="1828800">
              <a:spcBef>
                <a:spcPts val="0"/>
              </a:spcBef>
              <a:buFont typeface="Arial"/>
              <a:buNone/>
              <a:defRPr/>
            </a:lvl5pPr>
            <a:lvl6pPr rtl="0" indent="0" marL="2286000">
              <a:spcBef>
                <a:spcPts val="0"/>
              </a:spcBef>
              <a:buFont typeface="Arial"/>
              <a:buNone/>
              <a:defRPr/>
            </a:lvl6pPr>
            <a:lvl7pPr rtl="0" indent="0" marL="2743200">
              <a:spcBef>
                <a:spcPts val="0"/>
              </a:spcBef>
              <a:buFont typeface="Arial"/>
              <a:buNone/>
              <a:defRPr/>
            </a:lvl7pPr>
            <a:lvl8pPr rtl="0" indent="0" marL="3200400">
              <a:spcBef>
                <a:spcPts val="0"/>
              </a:spcBef>
              <a:buFont typeface="Arial"/>
              <a:buNone/>
              <a:defRPr/>
            </a:lvl8pPr>
            <a:lvl9pPr rtl="0" indent="0" marL="365760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2174875" x="457200"/>
            <a:ext cy="3951286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535112" x="4645025"/>
            <a:ext cy="639762" cx="404177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Arial"/>
              <a:buNone/>
              <a:defRPr/>
            </a:lvl1pPr>
            <a:lvl2pPr rtl="0" indent="0" marL="457200">
              <a:spcBef>
                <a:spcPts val="0"/>
              </a:spcBef>
              <a:buFont typeface="Arial"/>
              <a:buNone/>
              <a:defRPr/>
            </a:lvl2pPr>
            <a:lvl3pPr rtl="0" indent="0" marL="914400">
              <a:spcBef>
                <a:spcPts val="0"/>
              </a:spcBef>
              <a:buFont typeface="Arial"/>
              <a:buNone/>
              <a:defRPr/>
            </a:lvl3pPr>
            <a:lvl4pPr rtl="0" indent="0" marL="1371600">
              <a:spcBef>
                <a:spcPts val="0"/>
              </a:spcBef>
              <a:buFont typeface="Arial"/>
              <a:buNone/>
              <a:defRPr/>
            </a:lvl4pPr>
            <a:lvl5pPr rtl="0" indent="0" marL="1828800">
              <a:spcBef>
                <a:spcPts val="0"/>
              </a:spcBef>
              <a:buFont typeface="Arial"/>
              <a:buNone/>
              <a:defRPr/>
            </a:lvl5pPr>
            <a:lvl6pPr rtl="0" indent="0" marL="2286000">
              <a:spcBef>
                <a:spcPts val="0"/>
              </a:spcBef>
              <a:buFont typeface="Arial"/>
              <a:buNone/>
              <a:defRPr/>
            </a:lvl6pPr>
            <a:lvl7pPr rtl="0" indent="0" marL="2743200">
              <a:spcBef>
                <a:spcPts val="0"/>
              </a:spcBef>
              <a:buFont typeface="Arial"/>
              <a:buNone/>
              <a:defRPr/>
            </a:lvl7pPr>
            <a:lvl8pPr rtl="0" indent="0" marL="3200400">
              <a:spcBef>
                <a:spcPts val="0"/>
              </a:spcBef>
              <a:buFont typeface="Arial"/>
              <a:buNone/>
              <a:defRPr/>
            </a:lvl8pPr>
            <a:lvl9pPr rtl="0" indent="0" marL="365760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2174875" x="4645025"/>
            <a:ext cy="3951286" cx="404177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3050" x="457200"/>
            <a:ext cy="116204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273050" x="3575050"/>
            <a:ext cy="5853111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Arial"/>
              <a:buNone/>
              <a:defRPr/>
            </a:lvl1pPr>
            <a:lvl2pPr rtl="0" indent="0" marL="457200">
              <a:spcBef>
                <a:spcPts val="0"/>
              </a:spcBef>
              <a:buFont typeface="Arial"/>
              <a:buNone/>
              <a:defRPr/>
            </a:lvl2pPr>
            <a:lvl3pPr rtl="0" indent="0" marL="914400">
              <a:spcBef>
                <a:spcPts val="0"/>
              </a:spcBef>
              <a:buFont typeface="Arial"/>
              <a:buNone/>
              <a:defRPr/>
            </a:lvl3pPr>
            <a:lvl4pPr rtl="0" indent="0" marL="1371600">
              <a:spcBef>
                <a:spcPts val="0"/>
              </a:spcBef>
              <a:buFont typeface="Arial"/>
              <a:buNone/>
              <a:defRPr/>
            </a:lvl4pPr>
            <a:lvl5pPr rtl="0" indent="0" marL="1828800">
              <a:spcBef>
                <a:spcPts val="0"/>
              </a:spcBef>
              <a:buFont typeface="Arial"/>
              <a:buNone/>
              <a:defRPr/>
            </a:lvl5pPr>
            <a:lvl6pPr rtl="0" indent="0" marL="2286000">
              <a:spcBef>
                <a:spcPts val="0"/>
              </a:spcBef>
              <a:buFont typeface="Arial"/>
              <a:buNone/>
              <a:defRPr/>
            </a:lvl6pPr>
            <a:lvl7pPr rtl="0" indent="0" marL="2743200">
              <a:spcBef>
                <a:spcPts val="0"/>
              </a:spcBef>
              <a:buFont typeface="Arial"/>
              <a:buNone/>
              <a:defRPr/>
            </a:lvl7pPr>
            <a:lvl8pPr rtl="0" indent="0" marL="3200400">
              <a:spcBef>
                <a:spcPts val="0"/>
              </a:spcBef>
              <a:buFont typeface="Arial"/>
              <a:buNone/>
              <a:defRPr/>
            </a:lvl8pPr>
            <a:lvl9pPr rtl="0" indent="0" marL="365760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4800600" x="1792288"/>
            <a:ext cy="566736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Arial"/>
              <a:buNone/>
              <a:defRPr/>
            </a:lvl1pPr>
            <a:lvl2pPr rtl="0" indent="0" marL="457200">
              <a:spcBef>
                <a:spcPts val="0"/>
              </a:spcBef>
              <a:buFont typeface="Arial"/>
              <a:buNone/>
              <a:defRPr/>
            </a:lvl2pPr>
            <a:lvl3pPr rtl="0" indent="0" marL="914400">
              <a:spcBef>
                <a:spcPts val="0"/>
              </a:spcBef>
              <a:buFont typeface="Arial"/>
              <a:buNone/>
              <a:defRPr/>
            </a:lvl3pPr>
            <a:lvl4pPr rtl="0" indent="0" marL="1371600">
              <a:spcBef>
                <a:spcPts val="0"/>
              </a:spcBef>
              <a:buFont typeface="Arial"/>
              <a:buNone/>
              <a:defRPr/>
            </a:lvl4pPr>
            <a:lvl5pPr rtl="0" indent="0" marL="1828800">
              <a:spcBef>
                <a:spcPts val="0"/>
              </a:spcBef>
              <a:buFont typeface="Arial"/>
              <a:buNone/>
              <a:defRPr/>
            </a:lvl5pPr>
            <a:lvl6pPr rtl="0" indent="0" marL="2286000">
              <a:spcBef>
                <a:spcPts val="0"/>
              </a:spcBef>
              <a:buFont typeface="Arial"/>
              <a:buNone/>
              <a:defRPr/>
            </a:lvl6pPr>
            <a:lvl7pPr rtl="0" indent="0" marL="2743200">
              <a:spcBef>
                <a:spcPts val="0"/>
              </a:spcBef>
              <a:buFont typeface="Arial"/>
              <a:buNone/>
              <a:defRPr/>
            </a:lvl7pPr>
            <a:lvl8pPr rtl="0" indent="0" marL="3200400">
              <a:spcBef>
                <a:spcPts val="0"/>
              </a:spcBef>
              <a:buFont typeface="Arial"/>
              <a:buNone/>
              <a:defRPr/>
            </a:lvl8pPr>
            <a:lvl9pPr rtl="0" indent="0" marL="365760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5400" marL="3429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algn="l" rtl="0" marR="0" indent="-635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algn="l" rtl="0" marR="0" indent="12700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algn="l" rtl="0" marR="0" indent="-25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algn="l" rtl="0" marR="0" indent="-25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algn="l" rtl="0" marR="0" indent="-25400" marL="25146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25400" marL="29718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25400" marL="3429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25400" marL="3886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356350" x="457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356350" x="6553200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0" marL="0">
              <a:spcBef>
                <a:spcPts val="0"/>
              </a:spcBef>
              <a:buClr>
                <a:srgbClr val="3F3F3F"/>
              </a:buClr>
              <a:buFont typeface="Arial"/>
              <a:buNone/>
            </a:pPr>
            <a:r>
              <a:t/>
            </a:r>
            <a:endParaRPr/>
          </a:p>
          <a:p>
            <a:pPr lvl="1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2" indent="0" marL="914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3" indent="0" marL="1371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4" indent="0" marL="18288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5" indent="0" marL="22860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6" indent="0" marL="2743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7" indent="0" marL="3200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8" indent="0" marL="36576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4"/><Relationship Target="../media/image03.jpg" Type="http://schemas.openxmlformats.org/officeDocument/2006/relationships/image" Id="rId3"/><Relationship Target="../media/image00.jpg" Type="http://schemas.openxmlformats.org/officeDocument/2006/relationships/image" Id="rId6"/><Relationship Target="../media/image02.jp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y="2130425" x="685800"/>
            <a:ext cy="1470023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Food Word Origins</a:t>
            </a:r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y="3172439" x="1982575"/>
            <a:ext cy="1232098" cx="5495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Where do words for these items come from?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2618908" cx="3491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0" x="5682603"/>
            <a:ext cy="2708920" cx="3461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376139" x="0"/>
            <a:ext cy="3481860" cx="2267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4274050" x="5832648"/>
            <a:ext cy="2611333" cx="3347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id="90" name="Shape 90"/>
          <p:cNvGraphicFramePr/>
          <p:nvPr/>
        </p:nvGraphicFramePr>
        <p:xfrm>
          <a:off y="0" x="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{FFD444C2-46E0-443F-AAC4-7BDC906A056B}</a:tableStyleId>
              </a:tblPr>
              <a:tblGrid>
                <a:gridCol w="4572000"/>
                <a:gridCol w="4572000"/>
              </a:tblGrid>
              <a:tr h="35245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Food Word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Language</a:t>
                      </a:r>
                      <a:r>
                        <a:rPr baseline="0" lang="en-US"/>
                        <a:t> of origin</a:t>
                      </a:r>
                    </a:p>
                  </a:txBody>
                  <a:tcPr marR="91450" marB="45725" marT="45725" marL="91450"/>
                </a:tc>
              </a:tr>
              <a:tr h="2549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Barbeque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Haitin</a:t>
                      </a:r>
                    </a:p>
                  </a:txBody>
                  <a:tcPr marR="91450" marB="45725" marT="45725" marL="91450"/>
                </a:tc>
              </a:tr>
              <a:tr h="3212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Macaroni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Italian</a:t>
                      </a:r>
                    </a:p>
                  </a:txBody>
                  <a:tcPr marR="91450" marB="45725" marT="45725" marL="91450"/>
                </a:tc>
              </a:tr>
              <a:tr h="3185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Pretzel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German</a:t>
                      </a:r>
                    </a:p>
                  </a:txBody>
                  <a:tcPr marR="91450" marB="45725" marT="45725" marL="91450"/>
                </a:tc>
              </a:tr>
              <a:tr h="3185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Omelette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French</a:t>
                      </a:r>
                    </a:p>
                  </a:txBody>
                  <a:tcPr marR="91450" marB="45725" marT="45725" marL="91450"/>
                </a:tc>
              </a:tr>
              <a:tr h="3185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Okra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West African</a:t>
                      </a:r>
                    </a:p>
                  </a:txBody>
                  <a:tcPr marR="91450" marB="45725" marT="45725" marL="91450"/>
                </a:tc>
              </a:tr>
              <a:tr h="2983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Chocolate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Aztec</a:t>
                      </a:r>
                    </a:p>
                  </a:txBody>
                  <a:tcPr marR="91450" marB="45725" marT="45725" marL="91450"/>
                </a:tc>
              </a:tr>
              <a:tr h="3464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Pasta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Italian</a:t>
                      </a:r>
                    </a:p>
                  </a:txBody>
                  <a:tcPr marR="91450" marB="45725" marT="45725" marL="91450"/>
                </a:tc>
              </a:tr>
              <a:tr h="35890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Croissant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French</a:t>
                      </a:r>
                    </a:p>
                  </a:txBody>
                  <a:tcPr marR="91450" marB="45725" marT="45725" marL="91450"/>
                </a:tc>
              </a:tr>
              <a:tr h="2811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Mousse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French</a:t>
                      </a:r>
                    </a:p>
                  </a:txBody>
                  <a:tcPr marR="91450" marB="45725" marT="45725" marL="91450"/>
                </a:tc>
              </a:tr>
              <a:tr h="3474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Pita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Greek</a:t>
                      </a:r>
                    </a:p>
                  </a:txBody>
                  <a:tcPr marR="91450" marB="45725" marT="45725" marL="91450"/>
                </a:tc>
              </a:tr>
              <a:tr h="34175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Shish Kebab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Arabic</a:t>
                      </a:r>
                    </a:p>
                  </a:txBody>
                  <a:tcPr marR="91450" marB="45725" marT="45725" marL="91450"/>
                </a:tc>
              </a:tr>
              <a:tr h="2640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Hamburger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German</a:t>
                      </a:r>
                    </a:p>
                  </a:txBody>
                  <a:tcPr marR="91450" marB="45725" marT="45725" marL="91450"/>
                </a:tc>
              </a:tr>
              <a:tr h="33030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Paella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Spanish</a:t>
                      </a:r>
                    </a:p>
                  </a:txBody>
                  <a:tcPr marR="91450" marB="45725" marT="45725" marL="91450"/>
                </a:tc>
              </a:tr>
              <a:tr h="2525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Tortilla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Mexican Spanish</a:t>
                      </a:r>
                    </a:p>
                  </a:txBody>
                  <a:tcPr marR="91450" marB="45725" marT="45725" marL="91450"/>
                </a:tc>
              </a:tr>
              <a:tr h="24685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Banana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Spanish or Portuguese</a:t>
                      </a:r>
                    </a:p>
                  </a:txBody>
                  <a:tcPr marR="91450" marB="45725" marT="45725" marL="91450"/>
                </a:tc>
              </a:tr>
              <a:tr h="2411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Caramel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Spanish</a:t>
                      </a:r>
                    </a:p>
                  </a:txBody>
                  <a:tcPr marR="91450" marB="45725" marT="45725" marL="91450"/>
                </a:tc>
              </a:tr>
              <a:tr h="3543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Celery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French</a:t>
                      </a:r>
                    </a:p>
                  </a:txBody>
                  <a:tcPr marR="91450" marB="45725" marT="45725" marL="91450"/>
                </a:tc>
              </a:tr>
              <a:tr h="42060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Chilli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Aztec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  <p:sp>
        <p:nvSpPr>
          <p:cNvPr id="91" name="Shape 91"/>
          <p:cNvSpPr/>
          <p:nvPr/>
        </p:nvSpPr>
        <p:spPr>
          <a:xfrm>
            <a:off y="404700" x="4609282"/>
            <a:ext cy="6453299" cx="2952299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you guess the language that each of these words comes from?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/>
        </p:nvSpPr>
        <p:spPr>
          <a:xfrm>
            <a:off y="404700" x="4609282"/>
            <a:ext cy="6453299" cx="2952299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you guess the language tht each of these words comes from?</a:t>
            </a:r>
          </a:p>
        </p:txBody>
      </p:sp>
      <p:graphicFrame>
        <p:nvGraphicFramePr>
          <p:cNvPr id="97" name="Shape 97"/>
          <p:cNvGraphicFramePr/>
          <p:nvPr/>
        </p:nvGraphicFramePr>
        <p:xfrm>
          <a:off y="0" x="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{762489D2-1EF6-4063-B48A-1230A7C9F249}</a:tableStyleId>
              </a:tblPr>
              <a:tblGrid>
                <a:gridCol w="4572000"/>
                <a:gridCol w="4572000"/>
              </a:tblGrid>
              <a:tr h="35245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Food Word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Language</a:t>
                      </a:r>
                      <a:r>
                        <a:rPr baseline="0" lang="en-US"/>
                        <a:t> of origin</a:t>
                      </a:r>
                    </a:p>
                  </a:txBody>
                  <a:tcPr marR="91450" marB="45725" marT="45725" marL="91450"/>
                </a:tc>
              </a:tr>
              <a:tr h="2549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Barbeque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Haitin</a:t>
                      </a:r>
                    </a:p>
                  </a:txBody>
                  <a:tcPr marR="91450" marB="45725" marT="45725" marL="91450"/>
                </a:tc>
              </a:tr>
              <a:tr h="3212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Macaroni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Italian</a:t>
                      </a:r>
                    </a:p>
                  </a:txBody>
                  <a:tcPr marR="91450" marB="45725" marT="45725" marL="91450"/>
                </a:tc>
              </a:tr>
              <a:tr h="3185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Pretzel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German</a:t>
                      </a:r>
                    </a:p>
                  </a:txBody>
                  <a:tcPr marR="91450" marB="45725" marT="45725" marL="91450"/>
                </a:tc>
              </a:tr>
              <a:tr h="3185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Omelette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French</a:t>
                      </a:r>
                    </a:p>
                  </a:txBody>
                  <a:tcPr marR="91450" marB="45725" marT="45725" marL="91450"/>
                </a:tc>
              </a:tr>
              <a:tr h="3185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Okra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West African</a:t>
                      </a:r>
                    </a:p>
                  </a:txBody>
                  <a:tcPr marR="91450" marB="45725" marT="45725" marL="91450"/>
                </a:tc>
              </a:tr>
              <a:tr h="2983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Chocolate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Aztec</a:t>
                      </a:r>
                    </a:p>
                  </a:txBody>
                  <a:tcPr marR="91450" marB="45725" marT="45725" marL="91450"/>
                </a:tc>
              </a:tr>
              <a:tr h="3464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Pasta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Italian</a:t>
                      </a:r>
                    </a:p>
                  </a:txBody>
                  <a:tcPr marR="91450" marB="45725" marT="45725" marL="91450"/>
                </a:tc>
              </a:tr>
              <a:tr h="35890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Croissant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French</a:t>
                      </a:r>
                    </a:p>
                  </a:txBody>
                  <a:tcPr marR="91450" marB="45725" marT="45725" marL="91450"/>
                </a:tc>
              </a:tr>
              <a:tr h="2811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Mousse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French</a:t>
                      </a:r>
                    </a:p>
                  </a:txBody>
                  <a:tcPr marR="91450" marB="45725" marT="45725" marL="91450"/>
                </a:tc>
              </a:tr>
              <a:tr h="3474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Pita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Greek</a:t>
                      </a:r>
                    </a:p>
                  </a:txBody>
                  <a:tcPr marR="91450" marB="45725" marT="45725" marL="91450"/>
                </a:tc>
              </a:tr>
              <a:tr h="34175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Shish Kebab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Arabic</a:t>
                      </a:r>
                    </a:p>
                  </a:txBody>
                  <a:tcPr marR="91450" marB="45725" marT="45725" marL="91450"/>
                </a:tc>
              </a:tr>
              <a:tr h="2640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Hamburger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German</a:t>
                      </a:r>
                    </a:p>
                  </a:txBody>
                  <a:tcPr marR="91450" marB="45725" marT="45725" marL="91450"/>
                </a:tc>
              </a:tr>
              <a:tr h="33030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Paella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Spanish</a:t>
                      </a:r>
                    </a:p>
                  </a:txBody>
                  <a:tcPr marR="91450" marB="45725" marT="45725" marL="91450"/>
                </a:tc>
              </a:tr>
              <a:tr h="2525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Tortilla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Mexican Spanish</a:t>
                      </a:r>
                    </a:p>
                  </a:txBody>
                  <a:tcPr marR="91450" marB="45725" marT="45725" marL="91450"/>
                </a:tc>
              </a:tr>
              <a:tr h="24685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Banana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Spanish or Portuguese</a:t>
                      </a:r>
                    </a:p>
                  </a:txBody>
                  <a:tcPr marR="91450" marB="45725" marT="45725" marL="91450"/>
                </a:tc>
              </a:tr>
              <a:tr h="2411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Caramel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Spanish</a:t>
                      </a:r>
                    </a:p>
                  </a:txBody>
                  <a:tcPr marR="91450" marB="45725" marT="45725" marL="91450"/>
                </a:tc>
              </a:tr>
              <a:tr h="35432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Celery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French</a:t>
                      </a:r>
                    </a:p>
                  </a:txBody>
                  <a:tcPr marR="91450" marB="45725" marT="45725" marL="91450"/>
                </a:tc>
              </a:tr>
              <a:tr h="42060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Chilli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/>
                        <a:t>Aztec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