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5442-F6D1-4FAB-BBA0-E9FF387C267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467-0B7B-43A3-9EC9-AB4D26B6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15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5442-F6D1-4FAB-BBA0-E9FF387C267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467-0B7B-43A3-9EC9-AB4D26B6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9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5442-F6D1-4FAB-BBA0-E9FF387C267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467-0B7B-43A3-9EC9-AB4D26B6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9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5442-F6D1-4FAB-BBA0-E9FF387C267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467-0B7B-43A3-9EC9-AB4D26B6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2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5442-F6D1-4FAB-BBA0-E9FF387C267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467-0B7B-43A3-9EC9-AB4D26B6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5442-F6D1-4FAB-BBA0-E9FF387C267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467-0B7B-43A3-9EC9-AB4D26B6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5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5442-F6D1-4FAB-BBA0-E9FF387C267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467-0B7B-43A3-9EC9-AB4D26B6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3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5442-F6D1-4FAB-BBA0-E9FF387C267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467-0B7B-43A3-9EC9-AB4D26B6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9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5442-F6D1-4FAB-BBA0-E9FF387C267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467-0B7B-43A3-9EC9-AB4D26B6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5442-F6D1-4FAB-BBA0-E9FF387C267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467-0B7B-43A3-9EC9-AB4D26B6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8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5442-F6D1-4FAB-BBA0-E9FF387C267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5467-0B7B-43A3-9EC9-AB4D26B6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8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85442-F6D1-4FAB-BBA0-E9FF387C2678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F5467-0B7B-43A3-9EC9-AB4D26B6E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5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284666"/>
            <a:ext cx="9144000" cy="2387600"/>
          </a:xfrm>
        </p:spPr>
        <p:txBody>
          <a:bodyPr/>
          <a:lstStyle/>
          <a:p>
            <a:r>
              <a:rPr lang="en-US" dirty="0" smtClean="0"/>
              <a:t>Can you identify the images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Look at them for 10 seconds and write what you see in the given paper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212" y="4130094"/>
            <a:ext cx="19335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292" y="1305417"/>
            <a:ext cx="6181859" cy="412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60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597" y="1378397"/>
            <a:ext cx="5872766" cy="391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7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19" y="1222389"/>
            <a:ext cx="5931324" cy="393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1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10" y="1276691"/>
            <a:ext cx="6187494" cy="415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92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503" y="1438498"/>
            <a:ext cx="6362164" cy="391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1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412" y="1310425"/>
            <a:ext cx="6130345" cy="394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5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415" y="1528561"/>
            <a:ext cx="5862168" cy="39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4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Can you identify the images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identify the images</dc:title>
  <dc:creator>shamila janakiraman</dc:creator>
  <cp:lastModifiedBy>shamila janakiraman</cp:lastModifiedBy>
  <cp:revision>3</cp:revision>
  <dcterms:created xsi:type="dcterms:W3CDTF">2016-05-15T00:52:54Z</dcterms:created>
  <dcterms:modified xsi:type="dcterms:W3CDTF">2016-05-19T18:05:19Z</dcterms:modified>
</cp:coreProperties>
</file>