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5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6" r:id="rId6"/>
    <p:sldId id="261" r:id="rId7"/>
    <p:sldId id="262" r:id="rId8"/>
    <p:sldId id="267" r:id="rId9"/>
    <p:sldId id="268" r:id="rId10"/>
    <p:sldId id="263" r:id="rId11"/>
    <p:sldId id="264" r:id="rId12"/>
    <p:sldId id="265" r:id="rId13"/>
    <p:sldId id="25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5" autoAdjust="0"/>
    <p:restoredTop sz="94660"/>
  </p:normalViewPr>
  <p:slideViewPr>
    <p:cSldViewPr snapToGrid="0">
      <p:cViewPr varScale="1">
        <p:scale>
          <a:sx n="78" d="100"/>
          <a:sy n="78" d="100"/>
        </p:scale>
        <p:origin x="3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BB02CC-7ED2-4183-B90D-F62BE4BCAFFA}" type="datetimeFigureOut">
              <a:rPr lang="en-CA" smtClean="0"/>
              <a:t>2016-05-14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907AA-177C-4F85-9CAE-CB807C1B7B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8580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907AA-177C-4F85-9CAE-CB807C1B7BCF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7487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907AA-177C-4F85-9CAE-CB807C1B7BCF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2804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907AA-177C-4F85-9CAE-CB807C1B7BCF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6863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907AA-177C-4F85-9CAE-CB807C1B7BCF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8619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F8BA5-91E9-41DA-B594-EE201B55CB4E}" type="datetime1">
              <a:rPr lang="en-CA" smtClean="0"/>
              <a:t>2016-05-14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Internet Searches: Selecting appropriate sources    Amanda Weber, 2016</a:t>
            </a:r>
            <a:endParaRPr lang="en-C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7174C49-F578-4EDC-B81B-4E10FAE81E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4354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AB2F-CD37-4A17-8896-26417BCAC876}" type="datetime1">
              <a:rPr lang="en-CA" smtClean="0"/>
              <a:t>2016-05-14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Internet Searches: Selecting appropriate sources    Amanda Weber, 2016</a:t>
            </a:r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7174C49-F578-4EDC-B81B-4E10FAE81E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0257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34C73-4680-44FC-98F9-D318F05D7FDB}" type="datetime1">
              <a:rPr lang="en-CA" smtClean="0"/>
              <a:t>2016-05-14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Internet Searches: Selecting appropriate sources    Amanda Weber, 2016</a:t>
            </a:r>
            <a:endParaRPr lang="en-C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7174C49-F578-4EDC-B81B-4E10FAE81EE0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1371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D1E3-FE31-4F19-9891-69730411A099}" type="datetime1">
              <a:rPr lang="en-CA" smtClean="0"/>
              <a:t>2016-05-14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Internet Searches: Selecting appropriate sources    Amanda Weber, 2016</a:t>
            </a:r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7174C49-F578-4EDC-B81B-4E10FAE81E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9634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DA17-D9E7-4D9F-995F-118116B8034C}" type="datetime1">
              <a:rPr lang="en-CA" smtClean="0"/>
              <a:t>2016-05-14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Internet Searches: Selecting appropriate sources    Amanda Weber, 2016</a:t>
            </a:r>
            <a:endParaRPr lang="en-C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7174C49-F578-4EDC-B81B-4E10FAE81EE0}" type="slidenum">
              <a:rPr lang="en-CA" smtClean="0"/>
              <a:t>‹#›</a:t>
            </a:fld>
            <a:endParaRPr lang="en-C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8780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6B8B4-E31B-4310-8459-CEA20D22D31A}" type="datetime1">
              <a:rPr lang="en-CA" smtClean="0"/>
              <a:t>2016-05-14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Internet Searches: Selecting appropriate sources    Amanda Weber, 2016</a:t>
            </a:r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7174C49-F578-4EDC-B81B-4E10FAE81E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7045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F363-C2EF-4930-B7F0-B8B9DE233D20}" type="datetime1">
              <a:rPr lang="en-CA" smtClean="0"/>
              <a:t>2016-05-14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Internet Searches: Selecting appropriate sources    Amanda Weber, 2016</a:t>
            </a:r>
            <a:endParaRPr lang="en-C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4C49-F578-4EDC-B81B-4E10FAE81E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62562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17810-0181-43EE-A40F-30EF7DD755B3}" type="datetime1">
              <a:rPr lang="en-CA" smtClean="0"/>
              <a:t>2016-05-14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Internet Searches: Selecting appropriate sources    Amanda Weber, 2016</a:t>
            </a:r>
            <a:endParaRPr lang="en-C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4C49-F578-4EDC-B81B-4E10FAE81E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5122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9608-CF64-4D2F-A326-02505AFCC97C}" type="datetime1">
              <a:rPr lang="en-CA" smtClean="0"/>
              <a:t>2016-05-14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Internet Searches: Selecting appropriate sources    Amanda Weber, 2016</a:t>
            </a:r>
            <a:endParaRPr lang="en-C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4C49-F578-4EDC-B81B-4E10FAE81E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5006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CB91-ACFD-4605-96AC-89307F929D40}" type="datetime1">
              <a:rPr lang="en-CA" smtClean="0"/>
              <a:t>2016-05-14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Internet Searches: Selecting appropriate sources    Amanda Weber, 2016</a:t>
            </a:r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7174C49-F578-4EDC-B81B-4E10FAE81E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8088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F208-B537-403C-AE65-15F205106673}" type="datetime1">
              <a:rPr lang="en-CA" smtClean="0"/>
              <a:t>2016-05-14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Internet Searches: Selecting appropriate sources    Amanda Weber, 2016</a:t>
            </a:r>
            <a:endParaRPr lang="en-C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7174C49-F578-4EDC-B81B-4E10FAE81E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9301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18449-C729-4BEB-BD56-260D2BC9443D}" type="datetime1">
              <a:rPr lang="en-CA" smtClean="0"/>
              <a:t>2016-05-14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Internet Searches: Selecting appropriate sources    Amanda Weber, 2016</a:t>
            </a:r>
            <a:endParaRPr lang="en-C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7174C49-F578-4EDC-B81B-4E10FAE81E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0858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A46A-2321-4A9F-B90E-55494955A189}" type="datetime1">
              <a:rPr lang="en-CA" smtClean="0"/>
              <a:t>2016-05-14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Internet Searches: Selecting appropriate sources    Amanda Weber, 2016</a:t>
            </a:r>
            <a:endParaRPr lang="en-C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4C49-F578-4EDC-B81B-4E10FAE81E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9158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452C-2C9F-449C-A76A-AFEC4D68869A}" type="datetime1">
              <a:rPr lang="en-CA" smtClean="0"/>
              <a:t>2016-05-14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Internet Searches: Selecting appropriate sources    Amanda Weber, 2016</a:t>
            </a:r>
            <a:endParaRPr lang="en-C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4C49-F578-4EDC-B81B-4E10FAE81E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3026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D2BF1-8CF2-4E95-990E-B3FDA9834CEC}" type="datetime1">
              <a:rPr lang="en-CA" smtClean="0"/>
              <a:t>2016-05-14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Internet Searches: Selecting appropriate sources    Amanda Weber, 2016</a:t>
            </a:r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4C49-F578-4EDC-B81B-4E10FAE81E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1910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E814-2293-49CA-AE00-112E1F05F931}" type="datetime1">
              <a:rPr lang="en-CA" smtClean="0"/>
              <a:t>2016-05-14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Internet Searches: Selecting appropriate sources    Amanda Weber, 2016</a:t>
            </a:r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7174C49-F578-4EDC-B81B-4E10FAE81E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4940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31160-C40D-41B1-B001-5DD85E7967AC}" type="datetime1">
              <a:rPr lang="en-CA" smtClean="0"/>
              <a:t>2016-05-14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smtClean="0"/>
              <a:t>Internet Searches: Selecting appropriate sources    Amanda Weber, 2016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7174C49-F578-4EDC-B81B-4E10FAE81E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8363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1442544"/>
            <a:ext cx="8915399" cy="2262781"/>
          </a:xfrm>
        </p:spPr>
        <p:txBody>
          <a:bodyPr>
            <a:normAutofit/>
          </a:bodyPr>
          <a:lstStyle/>
          <a:p>
            <a:r>
              <a:rPr lang="en-CA" sz="6000" dirty="0" smtClean="0"/>
              <a:t>Internet Searches</a:t>
            </a:r>
            <a:endParaRPr lang="en-CA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15337" y="3705325"/>
            <a:ext cx="8915399" cy="1126283"/>
          </a:xfrm>
        </p:spPr>
        <p:txBody>
          <a:bodyPr>
            <a:normAutofit/>
          </a:bodyPr>
          <a:lstStyle/>
          <a:p>
            <a:r>
              <a:rPr lang="en-CA" sz="2800" dirty="0" smtClean="0"/>
              <a:t>Selecting appropriate sources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753925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7999" y="2828836"/>
            <a:ext cx="71612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 smtClean="0"/>
              <a:t>Choose the sources which make the most sense to you.</a:t>
            </a:r>
          </a:p>
          <a:p>
            <a:endParaRPr lang="en-CA" dirty="0" smtClean="0"/>
          </a:p>
          <a:p>
            <a:r>
              <a:rPr lang="en-CA" dirty="0" smtClean="0"/>
              <a:t>Copy and paste the website URL into the text field on the PDF.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Selecting your </a:t>
            </a:r>
            <a:r>
              <a:rPr lang="en-CA" dirty="0" smtClean="0"/>
              <a:t>sources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Internet Searches: Selecting appropriate sources    Amanda Weber, 2016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5696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Your completed PDF template</a:t>
            </a:r>
            <a:br>
              <a:rPr lang="en-CA" dirty="0"/>
            </a:b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Internet Searches: Selecting appropriate sources    Amanda Weber, 2016</a:t>
            </a:r>
            <a:endParaRPr lang="en-CA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59" b="29741"/>
          <a:stretch/>
        </p:blipFill>
        <p:spPr>
          <a:xfrm>
            <a:off x="4742483" y="1445741"/>
            <a:ext cx="5291204" cy="44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285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14935" y="3244334"/>
            <a:ext cx="51315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 smtClean="0"/>
              <a:t>Congratulations! </a:t>
            </a:r>
            <a:r>
              <a:rPr lang="en-CA" dirty="0" smtClean="0"/>
              <a:t>Your template is complete.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Internet Searches: Selecting appropriate sources    Amanda Weber, 2016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7432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2691" y="1070643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  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Internet Searches: Selecting appropriate sources    Amanda Weber, 2016</a:t>
            </a:r>
            <a:endParaRPr lang="en-C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7036" y="2791751"/>
            <a:ext cx="2547310" cy="8973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13018" y="3990109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Share with a Creative Commons 4.0 International license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31820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274838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dirty="0" smtClean="0"/>
              <a:t>This presentation will help guide you through a process of choosing the most appropriate sources when completing an internet search.</a:t>
            </a:r>
          </a:p>
          <a:p>
            <a:endParaRPr lang="en-CA" dirty="0"/>
          </a:p>
          <a:p>
            <a:r>
              <a:rPr lang="en-CA" dirty="0" smtClean="0"/>
              <a:t>You will use a PDF template to complete the following tasks: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defining your topic and keywords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questioning if the source matches your criteria, and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saving the location of the source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Introduction</a:t>
            </a:r>
            <a:br>
              <a:rPr lang="en-CA" dirty="0"/>
            </a:br>
            <a:endParaRPr lang="en-CA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Internet Searches: Selecting appropriate sources    Amanda Weber, 2016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548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478984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dirty="0" smtClean="0"/>
              <a:t>Do you remember the last time you searched for something on the internet? Did you notice how many search results it produced?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Purpose</a:t>
            </a:r>
            <a:br>
              <a:rPr lang="en-CA" dirty="0"/>
            </a:b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3478161" y="3244076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H</a:t>
            </a:r>
            <a:r>
              <a:rPr lang="en-CA" dirty="0" smtClean="0"/>
              <a:t>ow do you pick the best sources?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45153" y="5044321"/>
            <a:ext cx="58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This demonstration will help you learn to select the most appropriate sources.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Internet Searches: Selecting appropriate sources    Amanda Weber, 2016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590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2924" y="158183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dirty="0" smtClean="0"/>
              <a:t>Here is the template you will use to complete your search.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PDF Template</a:t>
            </a:r>
            <a:br>
              <a:rPr lang="en-CA" dirty="0"/>
            </a:b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Internet Searches: Selecting appropriate sources    Amanda Weber, 2016</a:t>
            </a:r>
            <a:endParaRPr lang="en-C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5" t="6843" r="11371" b="37655"/>
          <a:stretch/>
        </p:blipFill>
        <p:spPr>
          <a:xfrm>
            <a:off x="4880156" y="2228165"/>
            <a:ext cx="4337222" cy="3608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312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80313" y="2594800"/>
            <a:ext cx="8911687" cy="1280890"/>
          </a:xfrm>
        </p:spPr>
        <p:txBody>
          <a:bodyPr/>
          <a:lstStyle/>
          <a:p>
            <a:r>
              <a:rPr lang="en-CA" dirty="0" smtClean="0"/>
              <a:t>Using the PDF template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Internet Searches: Selecting appropriate sources    Amanda Weber, 2016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3255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7186" y="2301793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dirty="0" smtClean="0"/>
              <a:t>Think of words you would use to describe the topic.</a:t>
            </a:r>
          </a:p>
          <a:p>
            <a:endParaRPr lang="en-CA" dirty="0" smtClean="0"/>
          </a:p>
          <a:p>
            <a:r>
              <a:rPr lang="en-CA" dirty="0" smtClean="0"/>
              <a:t>Ask yourself:</a:t>
            </a:r>
          </a:p>
          <a:p>
            <a:r>
              <a:rPr lang="en-CA" dirty="0" smtClean="0"/>
              <a:t>	Are there simple or more complex words 	which have the same meaning?</a:t>
            </a:r>
          </a:p>
          <a:p>
            <a:r>
              <a:rPr lang="en-CA" dirty="0" smtClean="0"/>
              <a:t>	Is this a technical term or the generally-	accepted term?</a:t>
            </a:r>
          </a:p>
          <a:p>
            <a:endParaRPr lang="en-CA" dirty="0"/>
          </a:p>
          <a:p>
            <a:r>
              <a:rPr lang="en-CA" dirty="0" smtClean="0"/>
              <a:t>Identify as many keywords or phrases as you can.</a:t>
            </a:r>
          </a:p>
          <a:p>
            <a:endParaRPr lang="en-CA" dirty="0"/>
          </a:p>
          <a:p>
            <a:r>
              <a:rPr lang="en-CA" dirty="0" smtClean="0"/>
              <a:t>Type your list of keywords in the text field of the PDF.</a:t>
            </a:r>
          </a:p>
          <a:p>
            <a:endParaRPr lang="en-C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Defining your topic</a:t>
            </a:r>
            <a:br>
              <a:rPr lang="en-CA" dirty="0"/>
            </a:b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Internet Searches: Selecting appropriate sources    Amanda Weber, 2016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3718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Defining your criteria</a:t>
            </a:r>
            <a:br>
              <a:rPr lang="en-CA" dirty="0"/>
            </a:b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3168869" y="2758966"/>
            <a:ext cx="49188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Scope:</a:t>
            </a:r>
            <a:r>
              <a:rPr lang="en-CA" dirty="0" smtClean="0"/>
              <a:t> </a:t>
            </a:r>
          </a:p>
          <a:p>
            <a:endParaRPr lang="en-CA" dirty="0"/>
          </a:p>
          <a:p>
            <a:r>
              <a:rPr lang="en-CA" dirty="0" smtClean="0"/>
              <a:t>Is this information too general?</a:t>
            </a:r>
          </a:p>
          <a:p>
            <a:r>
              <a:rPr lang="en-CA" dirty="0" smtClean="0"/>
              <a:t>Is this information too specific?</a:t>
            </a:r>
          </a:p>
          <a:p>
            <a:endParaRPr lang="en-CA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Internet Searches: Selecting appropriate sources    Amanda Weber, 2016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423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Defining your criteria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3020174" y="2396359"/>
            <a:ext cx="684649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Timeframe:</a:t>
            </a:r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Is this information current?</a:t>
            </a:r>
          </a:p>
          <a:p>
            <a:r>
              <a:rPr lang="en-CA" dirty="0" smtClean="0"/>
              <a:t>Is this information out-of-date?</a:t>
            </a:r>
          </a:p>
          <a:p>
            <a:r>
              <a:rPr lang="en-CA" dirty="0" smtClean="0"/>
              <a:t>Is the information old but still relevant?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Internet Searches: Selecting appropriate sources    Amanda Weber, 2016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6247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611566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Credible sources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Internet Searches: Selecting appropriate sources    Amanda Weber, 2016</a:t>
            </a:r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2757949" y="2669458"/>
            <a:ext cx="7937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A </a:t>
            </a:r>
            <a:r>
              <a:rPr lang="en-CA" dirty="0"/>
              <a:t>credible site displays the author's name and credentials, is professional in appearance, and contains no errors in spelling or grammar.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2280508" y="1814688"/>
            <a:ext cx="9084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Reliable websites tend to have .</a:t>
            </a:r>
            <a:r>
              <a:rPr lang="en-CA" dirty="0" err="1" smtClean="0"/>
              <a:t>edu</a:t>
            </a:r>
            <a:r>
              <a:rPr lang="en-CA" dirty="0" smtClean="0"/>
              <a:t>, .</a:t>
            </a:r>
            <a:r>
              <a:rPr lang="en-CA" dirty="0" err="1" smtClean="0"/>
              <a:t>gov</a:t>
            </a:r>
            <a:r>
              <a:rPr lang="en-CA" dirty="0" smtClean="0"/>
              <a:t>, or .org as part of their domain name. 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2589212" y="4078226"/>
            <a:ext cx="693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Websites that are written by anonymous or unqualified authors require the content be confirmed by a credible </a:t>
            </a:r>
            <a:r>
              <a:rPr lang="en-CA" dirty="0" smtClean="0"/>
              <a:t>source.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45822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88</TotalTime>
  <Words>419</Words>
  <Application>Microsoft Office PowerPoint</Application>
  <PresentationFormat>Widescreen</PresentationFormat>
  <Paragraphs>77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 3</vt:lpstr>
      <vt:lpstr>Wisp</vt:lpstr>
      <vt:lpstr>Internet Searches</vt:lpstr>
      <vt:lpstr>Introduction </vt:lpstr>
      <vt:lpstr>Purpose </vt:lpstr>
      <vt:lpstr>The PDF Template </vt:lpstr>
      <vt:lpstr>Using the PDF template</vt:lpstr>
      <vt:lpstr>Defining your topic </vt:lpstr>
      <vt:lpstr>Defining your criteria </vt:lpstr>
      <vt:lpstr>Defining your criteria</vt:lpstr>
      <vt:lpstr>Credible sources</vt:lpstr>
      <vt:lpstr>Selecting your sources </vt:lpstr>
      <vt:lpstr>Your completed PDF template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Searches</dc:title>
  <dc:creator>Microsoft account</dc:creator>
  <cp:lastModifiedBy>Microsoft account</cp:lastModifiedBy>
  <cp:revision>20</cp:revision>
  <dcterms:created xsi:type="dcterms:W3CDTF">2016-04-11T19:43:46Z</dcterms:created>
  <dcterms:modified xsi:type="dcterms:W3CDTF">2016-05-14T14:13:55Z</dcterms:modified>
</cp:coreProperties>
</file>