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01216-9AED-4FA6-8050-C1D15D03030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2ACC2-B812-4944-8D32-21CAB1CB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38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1BED7-6944-4BDB-BA3E-EC8609C36FD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98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3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5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1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09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34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2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8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4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90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74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9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audacity.sourceforge.net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281646"/>
            <a:ext cx="27190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9BBB59"/>
                </a:solidFill>
              </a:rPr>
              <a:t>Audacity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524000"/>
            <a:ext cx="7609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Audacity is a free program that is used for recording audio and/or editing audio.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286000"/>
            <a:ext cx="787516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To download the program: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prstClr val="white"/>
                </a:solidFill>
              </a:rPr>
              <a:t>go  to: </a:t>
            </a:r>
            <a:r>
              <a:rPr lang="en-US" dirty="0">
                <a:solidFill>
                  <a:prstClr val="white"/>
                </a:solidFill>
                <a:hlinkClick r:id="rId3"/>
              </a:rPr>
              <a:t>http://audacity.sourceforge.net</a:t>
            </a:r>
            <a:endParaRPr lang="en-US" dirty="0">
              <a:solidFill>
                <a:prstClr val="white"/>
              </a:solidFill>
            </a:endParaRPr>
          </a:p>
          <a:p>
            <a:r>
              <a:rPr lang="en-US" dirty="0">
                <a:solidFill>
                  <a:prstClr val="white"/>
                </a:solidFill>
              </a:rPr>
              <a:t>2.   click the ‘Download Audacity 2.0.4 hyperlink (or most current version available)</a:t>
            </a:r>
          </a:p>
          <a:p>
            <a:pPr marL="342900" indent="-342900">
              <a:buFontTx/>
              <a:buAutoNum type="arabicPeriod" startAt="3"/>
            </a:pPr>
            <a:r>
              <a:rPr lang="en-US" dirty="0">
                <a:solidFill>
                  <a:prstClr val="white"/>
                </a:solidFill>
              </a:rPr>
              <a:t>follow the directions on the pop-ups that appear</a:t>
            </a:r>
          </a:p>
          <a:p>
            <a:pPr marL="800100" lvl="1" indent="-342900">
              <a:buFontTx/>
              <a:buAutoNum type="alphaLcPeriod"/>
            </a:pPr>
            <a:r>
              <a:rPr lang="en-US" dirty="0">
                <a:solidFill>
                  <a:prstClr val="white"/>
                </a:solidFill>
              </a:rPr>
              <a:t>click ‘run’</a:t>
            </a:r>
          </a:p>
          <a:p>
            <a:pPr marL="800100" lvl="1" indent="-342900">
              <a:buFontTx/>
              <a:buAutoNum type="alphaLcPeriod"/>
            </a:pPr>
            <a:r>
              <a:rPr lang="en-US" dirty="0">
                <a:solidFill>
                  <a:prstClr val="white"/>
                </a:solidFill>
              </a:rPr>
              <a:t>choose your language</a:t>
            </a:r>
          </a:p>
          <a:p>
            <a:pPr marL="800100" lvl="1" indent="-342900">
              <a:buFontTx/>
              <a:buAutoNum type="alphaLcPeriod"/>
            </a:pPr>
            <a:r>
              <a:rPr lang="en-US" dirty="0">
                <a:solidFill>
                  <a:prstClr val="white"/>
                </a:solidFill>
              </a:rPr>
              <a:t>click ‘next’ as needed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646"/>
            <a:ext cx="23907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275531"/>
            <a:ext cx="528502" cy="44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4459069"/>
            <a:ext cx="54673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To open the program: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prstClr val="white"/>
                </a:solidFill>
              </a:rPr>
              <a:t>click your ‘start’ or            button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prstClr val="white"/>
                </a:solidFill>
              </a:rPr>
              <a:t>click ‘All Programs’ and then click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prstClr val="white"/>
                </a:solidFill>
              </a:rPr>
              <a:t>or, if you have created a desktop shortcut, click on it: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prstClr val="white"/>
                </a:solidFill>
              </a:rPr>
              <a:t>Use the program’s           feature as needed!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086" y="4687669"/>
            <a:ext cx="4381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646" y="5029200"/>
            <a:ext cx="971639" cy="2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904" y="5638800"/>
            <a:ext cx="414754" cy="22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668" y="281646"/>
            <a:ext cx="23907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094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</dc:creator>
  <cp:lastModifiedBy>Keith</cp:lastModifiedBy>
  <cp:revision>1</cp:revision>
  <dcterms:created xsi:type="dcterms:W3CDTF">2013-09-17T18:17:52Z</dcterms:created>
  <dcterms:modified xsi:type="dcterms:W3CDTF">2013-09-17T18:18:33Z</dcterms:modified>
</cp:coreProperties>
</file>