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1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81902" autoAdjust="0"/>
  </p:normalViewPr>
  <p:slideViewPr>
    <p:cSldViewPr snapToGrid="0">
      <p:cViewPr varScale="1">
        <p:scale>
          <a:sx n="93" d="100"/>
          <a:sy n="93" d="100"/>
        </p:scale>
        <p:origin x="11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76862-48F2-48C8-B2EE-B4A7DA675277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9B1C8-F7F5-4B69-A19D-73631BEF0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 VERSION</a:t>
            </a:r>
            <a:r>
              <a:rPr lang="en-US" b="1" baseline="0" dirty="0" smtClean="0"/>
              <a:t> 1: </a:t>
            </a:r>
            <a:r>
              <a:rPr lang="en-US" b="1" dirty="0" smtClean="0"/>
              <a:t>THIS SLIDE CAN BE USED FOR TRAININGS</a:t>
            </a:r>
            <a:r>
              <a:rPr lang="en-US" b="1" baseline="0" dirty="0" smtClean="0"/>
              <a:t> DELIVERED BY THE REGIONAL TRAINING ACADEMY.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smtClean="0"/>
              <a:t>SOP toolkit</a:t>
            </a:r>
            <a:r>
              <a:rPr lang="en-US" baseline="0" dirty="0" smtClean="0"/>
              <a:t> contains a comprehensive range of tools to support agencies in implementing SOP and practicing to fidelity.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toolkit was developed by California’s SOP Backbone Committee, which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up of members from the Regional Training Academies (RTAs; Northern, Southern, Bay and Central), CDSS, Casey Family Programs,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CalSWEC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county representatives from each region. The RTAs provide SOP training, coaching and technical assistance in their geographic areas,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including supporting counties in implementing the toolkit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would like more information, check out the website at the URL listed here, go to the main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CalSWEC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and click on Quick Links – Toolkits – SOP Toolkit, or contact your local RTA.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B3A2D-FAF7-49DB-9DB4-923CBED652C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43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 VERSION 2: THIS SLIDE CAN BE USED FOR TRAININGS</a:t>
            </a:r>
            <a:r>
              <a:rPr lang="en-US" b="1" baseline="0" dirty="0" smtClean="0"/>
              <a:t> DELIVERED BY COUNTIES.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smtClean="0"/>
              <a:t>SOP toolkit</a:t>
            </a:r>
            <a:r>
              <a:rPr lang="en-US" baseline="0" dirty="0" smtClean="0"/>
              <a:t> contains a comprehensive range of tools to support agencies in implementing SOP and practicing to fidelity.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toolkit was developed by California’s SOP Backbone Committee, which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up of members from the Regional Training Academies (RTAs; Northern, Southern, Bay and Central), CDSS, Casey Family Programs,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CalSWEC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county representatives from each region. The RTAs provide SOP training, coaching and technical assistance in their geographic areas,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including supporting counties in implementing the toolkit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would like more information, check out the website at the URL listed here, go to the main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CalSWEC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website and click on Quick Links – Toolkits – SOP Toolkit, or contact your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coordinator or staff development officer.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B3A2D-FAF7-49DB-9DB4-923CBED652C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9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809" y="4646239"/>
            <a:ext cx="12216809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1026"/>
          <a:stretch/>
        </p:blipFill>
        <p:spPr>
          <a:xfrm>
            <a:off x="-1" y="0"/>
            <a:ext cx="12192001" cy="463839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00305B">
                  <a:alpha val="80000"/>
                </a:srgbClr>
              </a:gs>
              <a:gs pos="100000">
                <a:srgbClr val="CB9F1B">
                  <a:alpha val="9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30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44090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31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922884"/>
            <a:ext cx="5854698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65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39861" r="-288" b="3117"/>
          <a:stretch/>
        </p:blipFill>
        <p:spPr>
          <a:xfrm>
            <a:off x="0" y="0"/>
            <a:ext cx="12227263" cy="46482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5EB345">
                  <a:alpha val="80000"/>
                </a:srgbClr>
              </a:gs>
              <a:gs pos="100000">
                <a:srgbClr val="CB9F1B">
                  <a:alpha val="90000"/>
                </a:srgbClr>
              </a:gs>
            </a:gsLst>
            <a:lin ang="14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2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00" y="1790699"/>
            <a:ext cx="10515600" cy="439578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27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446" y="0"/>
            <a:ext cx="11109109" cy="6858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12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39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04821" y="530223"/>
            <a:ext cx="11177062" cy="76780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"/>
          <p:cNvSpPr>
            <a:spLocks noGrp="1"/>
          </p:cNvSpPr>
          <p:nvPr>
            <p:ph type="pic" sz="quarter" idx="10"/>
          </p:nvPr>
        </p:nvSpPr>
        <p:spPr>
          <a:xfrm>
            <a:off x="504821" y="1897441"/>
            <a:ext cx="11109110" cy="4455737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23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"/>
          <p:cNvSpPr>
            <a:spLocks noGrp="1"/>
          </p:cNvSpPr>
          <p:nvPr>
            <p:ph type="pic" sz="quarter" idx="10"/>
          </p:nvPr>
        </p:nvSpPr>
        <p:spPr>
          <a:xfrm>
            <a:off x="504821" y="502692"/>
            <a:ext cx="11109110" cy="5850487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574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left_Pic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731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"/>
          <p:cNvSpPr>
            <a:spLocks noGrp="1"/>
          </p:cNvSpPr>
          <p:nvPr>
            <p:ph type="pic" sz="quarter" idx="10"/>
          </p:nvPr>
        </p:nvSpPr>
        <p:spPr>
          <a:xfrm>
            <a:off x="5307866" y="501954"/>
            <a:ext cx="6307492" cy="5837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317500" dist="63500" dir="16200000" algn="ctr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6642" y="501954"/>
            <a:ext cx="3577940" cy="1578803"/>
          </a:xfrm>
        </p:spPr>
        <p:txBody>
          <a:bodyPr anchor="b">
            <a:noAutofit/>
          </a:bodyPr>
          <a:lstStyle>
            <a:lvl1pPr algn="l">
              <a:tabLst>
                <a:tab pos="1828800" algn="l"/>
              </a:tabLst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6642" y="2478936"/>
            <a:ext cx="3577940" cy="316361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8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_left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0776" y="0"/>
            <a:ext cx="47312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8037418" y="501954"/>
            <a:ext cx="3577940" cy="1578803"/>
          </a:xfrm>
        </p:spPr>
        <p:txBody>
          <a:bodyPr anchor="b">
            <a:noAutofit/>
          </a:bodyPr>
          <a:lstStyle>
            <a:lvl1pPr algn="l">
              <a:tabLst>
                <a:tab pos="1828800" algn="l"/>
              </a:tabLst>
              <a:defRPr sz="3600" b="0">
                <a:solidFill>
                  <a:schemeClr val="tx1">
                    <a:lumMod val="75000"/>
                    <a:lumOff val="25000"/>
                  </a:schemeClr>
                </a:solidFill>
                <a:latin typeface="Proxima Nova Extrabol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8037418" y="2478936"/>
            <a:ext cx="3577940" cy="3163615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"/>
          <p:cNvSpPr>
            <a:spLocks noGrp="1"/>
          </p:cNvSpPr>
          <p:nvPr>
            <p:ph type="pic" sz="quarter" idx="10"/>
          </p:nvPr>
        </p:nvSpPr>
        <p:spPr>
          <a:xfrm>
            <a:off x="576642" y="501954"/>
            <a:ext cx="6307492" cy="5837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317500" dist="63500" dir="16200000" algn="ctr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78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images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9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6677187" y="849623"/>
            <a:ext cx="4368401" cy="198073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2"/>
          <p:cNvSpPr>
            <a:spLocks noGrp="1"/>
          </p:cNvSpPr>
          <p:nvPr>
            <p:ph idx="10"/>
          </p:nvPr>
        </p:nvSpPr>
        <p:spPr>
          <a:xfrm>
            <a:off x="6678304" y="4027648"/>
            <a:ext cx="4367284" cy="198073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Picture 2"/>
          <p:cNvSpPr>
            <a:spLocks noGrp="1"/>
          </p:cNvSpPr>
          <p:nvPr>
            <p:ph type="pic" sz="quarter" idx="12"/>
          </p:nvPr>
        </p:nvSpPr>
        <p:spPr>
          <a:xfrm>
            <a:off x="571533" y="3679979"/>
            <a:ext cx="5523910" cy="2676069"/>
          </a:xfrm>
          <a:pattFill prst="dkDnDiag">
            <a:fgClr>
              <a:schemeClr val="tx2"/>
            </a:fgClr>
            <a:bgClr>
              <a:schemeClr val="bg1"/>
            </a:bgClr>
          </a:pattFill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Picture 1"/>
          <p:cNvSpPr>
            <a:spLocks noGrp="1"/>
          </p:cNvSpPr>
          <p:nvPr>
            <p:ph type="pic" sz="quarter" idx="11"/>
          </p:nvPr>
        </p:nvSpPr>
        <p:spPr>
          <a:xfrm>
            <a:off x="576639" y="501953"/>
            <a:ext cx="5523910" cy="2676069"/>
          </a:xfrm>
          <a:pattFill prst="dkDnDiag">
            <a:fgClr>
              <a:schemeClr val="tx2"/>
            </a:fgClr>
            <a:bgClr>
              <a:schemeClr val="bg1"/>
            </a:bgClr>
          </a:pattFill>
          <a:effectLst/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9745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o_Text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9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2"/>
          <p:cNvSpPr>
            <a:spLocks noGrp="1"/>
          </p:cNvSpPr>
          <p:nvPr>
            <p:ph idx="10"/>
          </p:nvPr>
        </p:nvSpPr>
        <p:spPr>
          <a:xfrm>
            <a:off x="1145297" y="4027648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658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t_text_car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2716237"/>
            <a:ext cx="11037605" cy="142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4718403"/>
            <a:ext cx="11037605" cy="1562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576641"/>
            <a:ext cx="11037605" cy="1562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9900292" cy="101699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1145297" y="2920504"/>
            <a:ext cx="9900292" cy="101699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3"/>
          <p:cNvSpPr>
            <a:spLocks noGrp="1"/>
          </p:cNvSpPr>
          <p:nvPr>
            <p:ph idx="11"/>
          </p:nvPr>
        </p:nvSpPr>
        <p:spPr>
          <a:xfrm>
            <a:off x="1145297" y="4991386"/>
            <a:ext cx="9900292" cy="101699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51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3" b="21026"/>
          <a:stretch/>
        </p:blipFill>
        <p:spPr>
          <a:xfrm>
            <a:off x="-1" y="0"/>
            <a:ext cx="12192001" cy="4638394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EB8A2D">
                  <a:alpha val="75000"/>
                </a:srgbClr>
              </a:gs>
              <a:gs pos="100000">
                <a:srgbClr val="C0167A">
                  <a:alpha val="8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6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7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207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t_Text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6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Text 1"/>
          <p:cNvSpPr>
            <a:spLocks noGrp="1"/>
          </p:cNvSpPr>
          <p:nvPr>
            <p:ph idx="11"/>
          </p:nvPr>
        </p:nvSpPr>
        <p:spPr>
          <a:xfrm>
            <a:off x="1145297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Text 2"/>
          <p:cNvSpPr>
            <a:spLocks noGrp="1"/>
          </p:cNvSpPr>
          <p:nvPr>
            <p:ph idx="12"/>
          </p:nvPr>
        </p:nvSpPr>
        <p:spPr>
          <a:xfrm>
            <a:off x="6915633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7" name="Text 3"/>
          <p:cNvSpPr>
            <a:spLocks noGrp="1"/>
          </p:cNvSpPr>
          <p:nvPr>
            <p:ph idx="1"/>
          </p:nvPr>
        </p:nvSpPr>
        <p:spPr>
          <a:xfrm>
            <a:off x="1145297" y="4027645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05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iplet_Text_Car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11037605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9900292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2"/>
          <p:cNvSpPr>
            <a:spLocks noGrp="1"/>
          </p:cNvSpPr>
          <p:nvPr>
            <p:ph idx="11"/>
          </p:nvPr>
        </p:nvSpPr>
        <p:spPr>
          <a:xfrm>
            <a:off x="1145297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Text 3"/>
          <p:cNvSpPr>
            <a:spLocks noGrp="1"/>
          </p:cNvSpPr>
          <p:nvPr>
            <p:ph idx="12"/>
          </p:nvPr>
        </p:nvSpPr>
        <p:spPr>
          <a:xfrm>
            <a:off x="6915633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88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_Text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hite 4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3679979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46977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501954"/>
            <a:ext cx="5267269" cy="267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1145297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0" name="Text 2"/>
          <p:cNvSpPr>
            <a:spLocks noGrp="1"/>
          </p:cNvSpPr>
          <p:nvPr>
            <p:ph idx="10"/>
          </p:nvPr>
        </p:nvSpPr>
        <p:spPr>
          <a:xfrm>
            <a:off x="6915633" y="849623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3"/>
          <p:cNvSpPr>
            <a:spLocks noGrp="1"/>
          </p:cNvSpPr>
          <p:nvPr>
            <p:ph idx="11"/>
          </p:nvPr>
        </p:nvSpPr>
        <p:spPr>
          <a:xfrm>
            <a:off x="1145297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4" name="Text 4"/>
          <p:cNvSpPr>
            <a:spLocks noGrp="1"/>
          </p:cNvSpPr>
          <p:nvPr>
            <p:ph idx="12"/>
          </p:nvPr>
        </p:nvSpPr>
        <p:spPr>
          <a:xfrm>
            <a:off x="6915633" y="4027648"/>
            <a:ext cx="4129956" cy="198073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43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3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4752762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2664703"/>
            <a:ext cx="11037605" cy="1528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Orang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4752763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266470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rang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Shadow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303" y="4752759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dow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303" y="266470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dow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"/>
          <p:cNvSpPr txBox="1"/>
          <p:nvPr userDrawn="1"/>
        </p:nvSpPr>
        <p:spPr>
          <a:xfrm>
            <a:off x="573922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2"/>
          <p:cNvSpPr txBox="1"/>
          <p:nvPr userDrawn="1"/>
        </p:nvSpPr>
        <p:spPr>
          <a:xfrm>
            <a:off x="573922" y="2704820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2680763" y="292050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3"/>
          <p:cNvSpPr txBox="1"/>
          <p:nvPr userDrawn="1"/>
        </p:nvSpPr>
        <p:spPr>
          <a:xfrm>
            <a:off x="573922" y="4784198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22" name="Text 3"/>
          <p:cNvSpPr>
            <a:spLocks noGrp="1"/>
          </p:cNvSpPr>
          <p:nvPr>
            <p:ph idx="11"/>
          </p:nvPr>
        </p:nvSpPr>
        <p:spPr>
          <a:xfrm>
            <a:off x="2680764" y="502574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lang="en-US" sz="2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27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6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4752762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2664703"/>
            <a:ext cx="11037605" cy="1528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Orang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4752763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266470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rang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Shadow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303" y="4752759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dow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303" y="266470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dow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"/>
          <p:cNvSpPr txBox="1"/>
          <p:nvPr userDrawn="1"/>
        </p:nvSpPr>
        <p:spPr>
          <a:xfrm>
            <a:off x="586295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5"/>
          <p:cNvSpPr txBox="1"/>
          <p:nvPr userDrawn="1"/>
        </p:nvSpPr>
        <p:spPr>
          <a:xfrm>
            <a:off x="586295" y="2704820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2680763" y="292050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6"/>
          <p:cNvSpPr txBox="1"/>
          <p:nvPr userDrawn="1"/>
        </p:nvSpPr>
        <p:spPr>
          <a:xfrm>
            <a:off x="586295" y="4795113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22" name="Text 3"/>
          <p:cNvSpPr>
            <a:spLocks noGrp="1"/>
          </p:cNvSpPr>
          <p:nvPr>
            <p:ph idx="11"/>
          </p:nvPr>
        </p:nvSpPr>
        <p:spPr>
          <a:xfrm>
            <a:off x="2680764" y="502574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38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5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1" y="2664703"/>
            <a:ext cx="11037605" cy="1528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Orang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266470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Orang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Shadow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303" y="266470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dow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"/>
          <p:cNvSpPr txBox="1"/>
          <p:nvPr userDrawn="1"/>
        </p:nvSpPr>
        <p:spPr>
          <a:xfrm>
            <a:off x="575037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Text 1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5"/>
          <p:cNvSpPr txBox="1"/>
          <p:nvPr userDrawn="1"/>
        </p:nvSpPr>
        <p:spPr>
          <a:xfrm>
            <a:off x="586295" y="2704820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</a:p>
        </p:txBody>
      </p:sp>
      <p:sp>
        <p:nvSpPr>
          <p:cNvPr id="19" name="Text 2"/>
          <p:cNvSpPr>
            <a:spLocks noGrp="1"/>
          </p:cNvSpPr>
          <p:nvPr>
            <p:ph idx="10"/>
          </p:nvPr>
        </p:nvSpPr>
        <p:spPr>
          <a:xfrm>
            <a:off x="2680763" y="2920504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05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198" y="576641"/>
            <a:ext cx="11037605" cy="1528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" name="Orang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084" y="576642"/>
            <a:ext cx="1528596" cy="1528596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Shad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4861" y="576640"/>
            <a:ext cx="188706" cy="152859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"/>
          <p:cNvSpPr txBox="1"/>
          <p:nvPr userDrawn="1"/>
        </p:nvSpPr>
        <p:spPr>
          <a:xfrm>
            <a:off x="575037" y="612109"/>
            <a:ext cx="152525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7" name="Text"/>
          <p:cNvSpPr>
            <a:spLocks noGrp="1"/>
          </p:cNvSpPr>
          <p:nvPr>
            <p:ph idx="1"/>
          </p:nvPr>
        </p:nvSpPr>
        <p:spPr>
          <a:xfrm>
            <a:off x="2680764" y="849623"/>
            <a:ext cx="8364825" cy="101699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7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d_Colors_Tex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tto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595582"/>
            <a:ext cx="12192000" cy="126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White Top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22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77755" y="882903"/>
            <a:ext cx="5782102" cy="1065008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7755" y="2647669"/>
            <a:ext cx="5782102" cy="256122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"/>
          <p:cNvSpPr>
            <a:spLocks noGrp="1"/>
          </p:cNvSpPr>
          <p:nvPr>
            <p:ph type="pic" sz="quarter" idx="10"/>
          </p:nvPr>
        </p:nvSpPr>
        <p:spPr>
          <a:xfrm>
            <a:off x="6937612" y="454925"/>
            <a:ext cx="4676633" cy="6403075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d_Colors_Tex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tto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595582"/>
            <a:ext cx="12192000" cy="126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White Top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22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5832143" y="882903"/>
            <a:ext cx="5782102" cy="1065008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832143" y="2647669"/>
            <a:ext cx="5782102" cy="256122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"/>
          <p:cNvSpPr>
            <a:spLocks noGrp="1"/>
          </p:cNvSpPr>
          <p:nvPr>
            <p:ph type="pic" sz="quarter" idx="10"/>
          </p:nvPr>
        </p:nvSpPr>
        <p:spPr>
          <a:xfrm>
            <a:off x="577755" y="454925"/>
            <a:ext cx="4676633" cy="6403075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64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eav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Picture"/>
          <p:cNvSpPr>
            <a:spLocks noGrp="1"/>
          </p:cNvSpPr>
          <p:nvPr>
            <p:ph type="pic" sz="quarter" idx="13"/>
          </p:nvPr>
        </p:nvSpPr>
        <p:spPr>
          <a:xfrm>
            <a:off x="576641" y="501954"/>
            <a:ext cx="11038716" cy="5836934"/>
          </a:xfrm>
          <a:custGeom>
            <a:avLst/>
            <a:gdLst>
              <a:gd name="connsiteX0" fmla="*/ 5083313 w 11038716"/>
              <a:gd name="connsiteY0" fmla="*/ 0 h 5836934"/>
              <a:gd name="connsiteX1" fmla="*/ 7955234 w 11038716"/>
              <a:gd name="connsiteY1" fmla="*/ 0 h 5836934"/>
              <a:gd name="connsiteX2" fmla="*/ 8743437 w 11038716"/>
              <a:gd name="connsiteY2" fmla="*/ 0 h 5836934"/>
              <a:gd name="connsiteX3" fmla="*/ 11038716 w 11038716"/>
              <a:gd name="connsiteY3" fmla="*/ 0 h 5836934"/>
              <a:gd name="connsiteX4" fmla="*/ 11038716 w 11038716"/>
              <a:gd name="connsiteY4" fmla="*/ 5836934 h 5836934"/>
              <a:gd name="connsiteX5" fmla="*/ 8743437 w 11038716"/>
              <a:gd name="connsiteY5" fmla="*/ 5836934 h 5836934"/>
              <a:gd name="connsiteX6" fmla="*/ 8498776 w 11038716"/>
              <a:gd name="connsiteY6" fmla="*/ 5836934 h 5836934"/>
              <a:gd name="connsiteX7" fmla="*/ 5626855 w 11038716"/>
              <a:gd name="connsiteY7" fmla="*/ 5836934 h 5836934"/>
              <a:gd name="connsiteX8" fmla="*/ 0 w 11038716"/>
              <a:gd name="connsiteY8" fmla="*/ 0 h 5836934"/>
              <a:gd name="connsiteX9" fmla="*/ 1052413 w 11038716"/>
              <a:gd name="connsiteY9" fmla="*/ 0 h 5836934"/>
              <a:gd name="connsiteX10" fmla="*/ 1595955 w 11038716"/>
              <a:gd name="connsiteY10" fmla="*/ 5836934 h 5836934"/>
              <a:gd name="connsiteX11" fmla="*/ 0 w 11038716"/>
              <a:gd name="connsiteY11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8716" h="5836934">
                <a:moveTo>
                  <a:pt x="5083313" y="0"/>
                </a:moveTo>
                <a:lnTo>
                  <a:pt x="7955234" y="0"/>
                </a:lnTo>
                <a:lnTo>
                  <a:pt x="8743437" y="0"/>
                </a:lnTo>
                <a:lnTo>
                  <a:pt x="11038716" y="0"/>
                </a:lnTo>
                <a:lnTo>
                  <a:pt x="11038716" y="5836934"/>
                </a:lnTo>
                <a:lnTo>
                  <a:pt x="8743437" y="5836934"/>
                </a:lnTo>
                <a:lnTo>
                  <a:pt x="8498776" y="5836934"/>
                </a:lnTo>
                <a:lnTo>
                  <a:pt x="5626855" y="5836934"/>
                </a:lnTo>
                <a:close/>
                <a:moveTo>
                  <a:pt x="0" y="0"/>
                </a:moveTo>
                <a:lnTo>
                  <a:pt x="1052413" y="0"/>
                </a:lnTo>
                <a:lnTo>
                  <a:pt x="1595955" y="5836934"/>
                </a:lnTo>
                <a:lnTo>
                  <a:pt x="0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2380901" y="1147907"/>
            <a:ext cx="2910716" cy="157880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2380901" y="3124889"/>
            <a:ext cx="2910716" cy="222656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0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9" b="22290"/>
          <a:stretch/>
        </p:blipFill>
        <p:spPr>
          <a:xfrm>
            <a:off x="0" y="0"/>
            <a:ext cx="12192000" cy="46228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3683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00305B">
                  <a:alpha val="80000"/>
                </a:srgbClr>
              </a:gs>
              <a:gs pos="100000">
                <a:srgbClr val="CB9F1B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847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eav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4640642" y="998488"/>
            <a:ext cx="2910716" cy="157880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4640642" y="2975470"/>
            <a:ext cx="2910716" cy="27679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Picture 1"/>
          <p:cNvSpPr>
            <a:spLocks noGrp="1"/>
          </p:cNvSpPr>
          <p:nvPr>
            <p:ph type="pic" sz="quarter" idx="10"/>
          </p:nvPr>
        </p:nvSpPr>
        <p:spPr>
          <a:xfrm>
            <a:off x="576642" y="501954"/>
            <a:ext cx="3660091" cy="5836934"/>
          </a:xfrm>
          <a:custGeom>
            <a:avLst/>
            <a:gdLst>
              <a:gd name="connsiteX0" fmla="*/ 0 w 3660091"/>
              <a:gd name="connsiteY0" fmla="*/ 0 h 5836934"/>
              <a:gd name="connsiteX1" fmla="*/ 3116549 w 3660091"/>
              <a:gd name="connsiteY1" fmla="*/ 0 h 5836934"/>
              <a:gd name="connsiteX2" fmla="*/ 3660091 w 3660091"/>
              <a:gd name="connsiteY2" fmla="*/ 5836934 h 5836934"/>
              <a:gd name="connsiteX3" fmla="*/ 0 w 3660091"/>
              <a:gd name="connsiteY3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091" h="5836934">
                <a:moveTo>
                  <a:pt x="0" y="0"/>
                </a:moveTo>
                <a:lnTo>
                  <a:pt x="3116549" y="0"/>
                </a:lnTo>
                <a:lnTo>
                  <a:pt x="3660091" y="5836934"/>
                </a:lnTo>
                <a:lnTo>
                  <a:pt x="0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algn="ctr" rotWithShape="0">
              <a:srgbClr val="000000">
                <a:alpha val="30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2"/>
          <p:cNvSpPr>
            <a:spLocks noGrp="1"/>
          </p:cNvSpPr>
          <p:nvPr>
            <p:ph type="pic" sz="quarter" idx="11"/>
          </p:nvPr>
        </p:nvSpPr>
        <p:spPr>
          <a:xfrm>
            <a:off x="7955234" y="501954"/>
            <a:ext cx="3660124" cy="5836934"/>
          </a:xfrm>
          <a:custGeom>
            <a:avLst/>
            <a:gdLst>
              <a:gd name="connsiteX0" fmla="*/ 0 w 3660124"/>
              <a:gd name="connsiteY0" fmla="*/ 0 h 5836934"/>
              <a:gd name="connsiteX1" fmla="*/ 3660124 w 3660124"/>
              <a:gd name="connsiteY1" fmla="*/ 0 h 5836934"/>
              <a:gd name="connsiteX2" fmla="*/ 3660124 w 3660124"/>
              <a:gd name="connsiteY2" fmla="*/ 5836934 h 5836934"/>
              <a:gd name="connsiteX3" fmla="*/ 543542 w 3660124"/>
              <a:gd name="connsiteY3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24" h="5836934">
                <a:moveTo>
                  <a:pt x="0" y="0"/>
                </a:moveTo>
                <a:lnTo>
                  <a:pt x="3660124" y="0"/>
                </a:lnTo>
                <a:lnTo>
                  <a:pt x="3660124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65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6642" y="501954"/>
            <a:ext cx="11038716" cy="5837288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Picture 4"/>
          <p:cNvSpPr>
            <a:spLocks noGrp="1"/>
          </p:cNvSpPr>
          <p:nvPr>
            <p:ph type="pic" sz="quarter" idx="12"/>
          </p:nvPr>
        </p:nvSpPr>
        <p:spPr>
          <a:xfrm>
            <a:off x="9708376" y="501954"/>
            <a:ext cx="1906982" cy="5836934"/>
          </a:xfrm>
          <a:custGeom>
            <a:avLst/>
            <a:gdLst>
              <a:gd name="connsiteX0" fmla="*/ 0 w 1906982"/>
              <a:gd name="connsiteY0" fmla="*/ 0 h 5836934"/>
              <a:gd name="connsiteX1" fmla="*/ 1906982 w 1906982"/>
              <a:gd name="connsiteY1" fmla="*/ 0 h 5836934"/>
              <a:gd name="connsiteX2" fmla="*/ 1906982 w 1906982"/>
              <a:gd name="connsiteY2" fmla="*/ 5836934 h 5836934"/>
              <a:gd name="connsiteX3" fmla="*/ 1007927 w 1906982"/>
              <a:gd name="connsiteY3" fmla="*/ 5836934 h 5836934"/>
              <a:gd name="connsiteX4" fmla="*/ 1007894 w 1906982"/>
              <a:gd name="connsiteY4" fmla="*/ 5836580 h 5836934"/>
              <a:gd name="connsiteX5" fmla="*/ 543509 w 1906982"/>
              <a:gd name="connsiteY5" fmla="*/ 5836580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6982" h="5836934">
                <a:moveTo>
                  <a:pt x="0" y="0"/>
                </a:moveTo>
                <a:lnTo>
                  <a:pt x="1906982" y="0"/>
                </a:lnTo>
                <a:lnTo>
                  <a:pt x="1906982" y="5836934"/>
                </a:lnTo>
                <a:lnTo>
                  <a:pt x="1007927" y="5836934"/>
                </a:lnTo>
                <a:lnTo>
                  <a:pt x="1007894" y="5836580"/>
                </a:lnTo>
                <a:lnTo>
                  <a:pt x="543509" y="5836580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3"/>
          <p:cNvSpPr>
            <a:spLocks noGrp="1"/>
          </p:cNvSpPr>
          <p:nvPr>
            <p:ph type="pic" sz="quarter" idx="13"/>
          </p:nvPr>
        </p:nvSpPr>
        <p:spPr>
          <a:xfrm>
            <a:off x="7954439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2"/>
          <p:cNvSpPr>
            <a:spLocks noGrp="1"/>
          </p:cNvSpPr>
          <p:nvPr>
            <p:ph type="pic" sz="quarter" idx="14"/>
          </p:nvPr>
        </p:nvSpPr>
        <p:spPr>
          <a:xfrm>
            <a:off x="6200502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Picture 1"/>
          <p:cNvSpPr>
            <a:spLocks noGrp="1"/>
          </p:cNvSpPr>
          <p:nvPr>
            <p:ph type="pic" sz="quarter" idx="15"/>
          </p:nvPr>
        </p:nvSpPr>
        <p:spPr>
          <a:xfrm>
            <a:off x="4446565" y="501954"/>
            <a:ext cx="2631745" cy="5836934"/>
          </a:xfrm>
          <a:custGeom>
            <a:avLst/>
            <a:gdLst>
              <a:gd name="connsiteX0" fmla="*/ 0 w 2631745"/>
              <a:gd name="connsiteY0" fmla="*/ 0 h 5836934"/>
              <a:gd name="connsiteX1" fmla="*/ 1623818 w 2631745"/>
              <a:gd name="connsiteY1" fmla="*/ 0 h 5836934"/>
              <a:gd name="connsiteX2" fmla="*/ 2167327 w 2631745"/>
              <a:gd name="connsiteY2" fmla="*/ 5836580 h 5836934"/>
              <a:gd name="connsiteX3" fmla="*/ 2631712 w 2631745"/>
              <a:gd name="connsiteY3" fmla="*/ 5836580 h 5836934"/>
              <a:gd name="connsiteX4" fmla="*/ 2631745 w 2631745"/>
              <a:gd name="connsiteY4" fmla="*/ 5836934 h 5836934"/>
              <a:gd name="connsiteX5" fmla="*/ 543542 w 2631745"/>
              <a:gd name="connsiteY5" fmla="*/ 5836934 h 583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745" h="5836934">
                <a:moveTo>
                  <a:pt x="0" y="0"/>
                </a:moveTo>
                <a:lnTo>
                  <a:pt x="1623818" y="0"/>
                </a:lnTo>
                <a:lnTo>
                  <a:pt x="2167327" y="5836580"/>
                </a:lnTo>
                <a:lnTo>
                  <a:pt x="2631712" y="5836580"/>
                </a:lnTo>
                <a:lnTo>
                  <a:pt x="2631745" y="5836934"/>
                </a:lnTo>
                <a:lnTo>
                  <a:pt x="543542" y="5836934"/>
                </a:lnTo>
                <a:close/>
              </a:path>
            </a:pathLst>
          </a:custGeom>
          <a:pattFill prst="dkDnDiag">
            <a:fgClr>
              <a:schemeClr val="tx2"/>
            </a:fgClr>
            <a:bgClr>
              <a:schemeClr val="bg1"/>
            </a:bgClr>
          </a:pattFill>
          <a:effectLst>
            <a:outerShdw blurRad="63500" dist="38100" dir="108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Title"/>
          <p:cNvSpPr>
            <a:spLocks noGrp="1"/>
          </p:cNvSpPr>
          <p:nvPr>
            <p:ph type="title"/>
          </p:nvPr>
        </p:nvSpPr>
        <p:spPr>
          <a:xfrm>
            <a:off x="1153284" y="962636"/>
            <a:ext cx="2910716" cy="157880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"/>
          <p:cNvSpPr>
            <a:spLocks noGrp="1"/>
          </p:cNvSpPr>
          <p:nvPr>
            <p:ph idx="1"/>
          </p:nvPr>
        </p:nvSpPr>
        <p:spPr>
          <a:xfrm>
            <a:off x="1153284" y="2939618"/>
            <a:ext cx="2910716" cy="262447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9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rds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0539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8782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821" y="1982440"/>
            <a:ext cx="3376492" cy="4303209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Picture 3"/>
          <p:cNvSpPr>
            <a:spLocks noGrp="1"/>
          </p:cNvSpPr>
          <p:nvPr>
            <p:ph type="pic" sz="quarter" idx="11"/>
          </p:nvPr>
        </p:nvSpPr>
        <p:spPr>
          <a:xfrm>
            <a:off x="8305391" y="1982440"/>
            <a:ext cx="3376492" cy="248231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2"/>
          <p:cNvSpPr>
            <a:spLocks noGrp="1"/>
          </p:cNvSpPr>
          <p:nvPr>
            <p:ph type="pic" sz="quarter" idx="13"/>
          </p:nvPr>
        </p:nvSpPr>
        <p:spPr>
          <a:xfrm>
            <a:off x="4418782" y="1982440"/>
            <a:ext cx="3376492" cy="248231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1"/>
          <p:cNvSpPr>
            <a:spLocks noGrp="1"/>
          </p:cNvSpPr>
          <p:nvPr>
            <p:ph type="pic" sz="quarter" idx="10"/>
          </p:nvPr>
        </p:nvSpPr>
        <p:spPr>
          <a:xfrm>
            <a:off x="504821" y="1982440"/>
            <a:ext cx="3376492" cy="248231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1392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504821" y="530223"/>
            <a:ext cx="11177062" cy="767805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1"/>
          <p:cNvSpPr>
            <a:spLocks noGrp="1"/>
          </p:cNvSpPr>
          <p:nvPr>
            <p:ph idx="1"/>
          </p:nvPr>
        </p:nvSpPr>
        <p:spPr>
          <a:xfrm>
            <a:off x="840957" y="4768406"/>
            <a:ext cx="2695302" cy="121359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2"/>
          <p:cNvSpPr>
            <a:spLocks noGrp="1"/>
          </p:cNvSpPr>
          <p:nvPr>
            <p:ph idx="14"/>
          </p:nvPr>
        </p:nvSpPr>
        <p:spPr>
          <a:xfrm>
            <a:off x="4754918" y="4768406"/>
            <a:ext cx="2695302" cy="121359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3"/>
          <p:cNvSpPr>
            <a:spLocks noGrp="1"/>
          </p:cNvSpPr>
          <p:nvPr>
            <p:ph idx="12"/>
          </p:nvPr>
        </p:nvSpPr>
        <p:spPr>
          <a:xfrm>
            <a:off x="8641527" y="4768406"/>
            <a:ext cx="2695302" cy="1213597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91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rds w/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 3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05391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White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18782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White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821" y="501954"/>
            <a:ext cx="3376492" cy="5783696"/>
          </a:xfrm>
          <a:prstGeom prst="rect">
            <a:avLst/>
          </a:prstGeom>
          <a:solidFill>
            <a:schemeClr val="bg1"/>
          </a:solidFill>
          <a:effectLst>
            <a:outerShdw blurRad="444500" dist="88900" dir="5400000" algn="ctr" rotWithShape="0">
              <a:srgbClr val="000000">
                <a:alpha val="55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Picture 3"/>
          <p:cNvSpPr>
            <a:spLocks noGrp="1"/>
          </p:cNvSpPr>
          <p:nvPr>
            <p:ph type="pic" sz="quarter" idx="11"/>
          </p:nvPr>
        </p:nvSpPr>
        <p:spPr>
          <a:xfrm>
            <a:off x="8305391" y="501953"/>
            <a:ext cx="3376492" cy="3551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2"/>
          <p:cNvSpPr>
            <a:spLocks noGrp="1"/>
          </p:cNvSpPr>
          <p:nvPr>
            <p:ph type="pic" sz="quarter" idx="13"/>
          </p:nvPr>
        </p:nvSpPr>
        <p:spPr>
          <a:xfrm>
            <a:off x="4418782" y="501953"/>
            <a:ext cx="3376492" cy="3551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1"/>
          <p:cNvSpPr>
            <a:spLocks noGrp="1"/>
          </p:cNvSpPr>
          <p:nvPr>
            <p:ph type="pic" sz="quarter" idx="10"/>
          </p:nvPr>
        </p:nvSpPr>
        <p:spPr>
          <a:xfrm>
            <a:off x="504821" y="501953"/>
            <a:ext cx="3376492" cy="3551288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 dist="50800" dir="5400000">
              <a:prstClr val="black">
                <a:alpha val="25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1"/>
          <p:cNvSpPr>
            <a:spLocks noGrp="1"/>
          </p:cNvSpPr>
          <p:nvPr>
            <p:ph idx="1"/>
          </p:nvPr>
        </p:nvSpPr>
        <p:spPr>
          <a:xfrm>
            <a:off x="840957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2"/>
          <p:cNvSpPr>
            <a:spLocks noGrp="1"/>
          </p:cNvSpPr>
          <p:nvPr>
            <p:ph idx="14"/>
          </p:nvPr>
        </p:nvSpPr>
        <p:spPr>
          <a:xfrm>
            <a:off x="4754918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3"/>
          <p:cNvSpPr>
            <a:spLocks noGrp="1"/>
          </p:cNvSpPr>
          <p:nvPr>
            <p:ph idx="12"/>
          </p:nvPr>
        </p:nvSpPr>
        <p:spPr>
          <a:xfrm>
            <a:off x="8641527" y="4356886"/>
            <a:ext cx="2695302" cy="162511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28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or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449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Screen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/>
          <a:stretch/>
        </p:blipFill>
        <p:spPr>
          <a:xfrm>
            <a:off x="664332" y="1"/>
            <a:ext cx="10863335" cy="6391057"/>
          </a:xfrm>
          <a:prstGeom prst="rect">
            <a:avLst/>
          </a:prstGeom>
          <a:effectLst>
            <a:outerShdw blurRad="63500" dist="76200" dir="2700000" algn="tl" rotWithShape="0">
              <a:prstClr val="black">
                <a:alpha val="28000"/>
              </a:prstClr>
            </a:outerShdw>
          </a:effectLst>
        </p:spPr>
      </p:pic>
      <p:sp>
        <p:nvSpPr>
          <p:cNvPr id="14" name="Picture"/>
          <p:cNvSpPr>
            <a:spLocks noGrp="1"/>
          </p:cNvSpPr>
          <p:nvPr>
            <p:ph type="pic" sz="quarter" idx="10"/>
          </p:nvPr>
        </p:nvSpPr>
        <p:spPr>
          <a:xfrm>
            <a:off x="1527992" y="283875"/>
            <a:ext cx="9270941" cy="5527229"/>
          </a:xfr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7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449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0" name="Laptop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16780" r="9819"/>
          <a:stretch/>
        </p:blipFill>
        <p:spPr>
          <a:xfrm>
            <a:off x="227464" y="118281"/>
            <a:ext cx="11650638" cy="6739718"/>
          </a:xfrm>
          <a:prstGeom prst="rect">
            <a:avLst/>
          </a:prstGeom>
          <a:effectLst>
            <a:outerShdw blurRad="177800" dist="1524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11" name="White"/>
          <p:cNvSpPr/>
          <p:nvPr userDrawn="1"/>
        </p:nvSpPr>
        <p:spPr>
          <a:xfrm>
            <a:off x="1797968" y="959731"/>
            <a:ext cx="8596063" cy="500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Picture"/>
          <p:cNvSpPr>
            <a:spLocks noGrp="1"/>
          </p:cNvSpPr>
          <p:nvPr>
            <p:ph type="pic" sz="quarter" idx="10"/>
          </p:nvPr>
        </p:nvSpPr>
        <p:spPr>
          <a:xfrm>
            <a:off x="1797967" y="932887"/>
            <a:ext cx="8596063" cy="5093839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4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66321"/>
            <a:ext cx="12192000" cy="229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Tablet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4" y="187866"/>
            <a:ext cx="9504941" cy="6670134"/>
          </a:xfrm>
          <a:prstGeom prst="rect">
            <a:avLst/>
          </a:prstGeom>
          <a:effectLst>
            <a:outerShdw blurRad="317500" dist="190500" dir="5400000" algn="t" rotWithShape="0">
              <a:prstClr val="black">
                <a:alpha val="25000"/>
              </a:prstClr>
            </a:outerShdw>
          </a:effectLst>
        </p:spPr>
      </p:pic>
      <p:sp>
        <p:nvSpPr>
          <p:cNvPr id="8" name="Picture"/>
          <p:cNvSpPr>
            <a:spLocks noGrp="1"/>
          </p:cNvSpPr>
          <p:nvPr>
            <p:ph type="pic" sz="quarter" idx="10"/>
          </p:nvPr>
        </p:nvSpPr>
        <p:spPr>
          <a:xfrm>
            <a:off x="3170384" y="713182"/>
            <a:ext cx="5714310" cy="4299396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ext"/>
          <p:cNvSpPr>
            <a:spLocks noGrp="1"/>
          </p:cNvSpPr>
          <p:nvPr>
            <p:ph idx="1"/>
          </p:nvPr>
        </p:nvSpPr>
        <p:spPr>
          <a:xfrm>
            <a:off x="3315695" y="5844142"/>
            <a:ext cx="5421598" cy="645901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1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t w Hea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15950"/>
            <a:ext cx="12192000" cy="5842050"/>
          </a:xfrm>
          <a:custGeom>
            <a:avLst/>
            <a:gdLst>
              <a:gd name="connsiteX0" fmla="*/ 12192000 w 12192000"/>
              <a:gd name="connsiteY0" fmla="*/ 0 h 5842050"/>
              <a:gd name="connsiteX1" fmla="*/ 12192000 w 12192000"/>
              <a:gd name="connsiteY1" fmla="*/ 414348 h 5842050"/>
              <a:gd name="connsiteX2" fmla="*/ 4402981 w 12192000"/>
              <a:gd name="connsiteY2" fmla="*/ 5842050 h 5842050"/>
              <a:gd name="connsiteX3" fmla="*/ 0 w 12192000"/>
              <a:gd name="connsiteY3" fmla="*/ 5842050 h 5842050"/>
              <a:gd name="connsiteX4" fmla="*/ 0 w 12192000"/>
              <a:gd name="connsiteY4" fmla="*/ 1943374 h 584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842050">
                <a:moveTo>
                  <a:pt x="12192000" y="0"/>
                </a:moveTo>
                <a:lnTo>
                  <a:pt x="12192000" y="414348"/>
                </a:lnTo>
                <a:lnTo>
                  <a:pt x="4402981" y="5842050"/>
                </a:lnTo>
                <a:lnTo>
                  <a:pt x="0" y="5842050"/>
                </a:lnTo>
                <a:lnTo>
                  <a:pt x="0" y="1943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27000" dist="508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Tablet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726">
            <a:off x="4366036" y="400850"/>
            <a:ext cx="8331795" cy="5846874"/>
          </a:xfrm>
          <a:prstGeom prst="rect">
            <a:avLst/>
          </a:prstGeom>
          <a:effectLst>
            <a:outerShdw blurRad="190500" dist="520700" dir="4800000" algn="t" rotWithShape="0">
              <a:prstClr val="black">
                <a:alpha val="20000"/>
              </a:prstClr>
            </a:outerShdw>
          </a:effectLst>
        </p:spPr>
      </p:pic>
      <p:sp>
        <p:nvSpPr>
          <p:cNvPr id="8" name="Picture"/>
          <p:cNvSpPr>
            <a:spLocks noGrp="1"/>
          </p:cNvSpPr>
          <p:nvPr>
            <p:ph type="pic" sz="quarter" idx="10"/>
          </p:nvPr>
        </p:nvSpPr>
        <p:spPr>
          <a:xfrm rot="20573726">
            <a:off x="5899600" y="862295"/>
            <a:ext cx="5034168" cy="3787662"/>
          </a:xfrm>
          <a:prstGeom prst="snip2DiagRect">
            <a:avLst>
              <a:gd name="adj1" fmla="val 0"/>
              <a:gd name="adj2" fmla="val 0"/>
            </a:avLst>
          </a:prstGeom>
          <a:pattFill prst="dkDnDiag">
            <a:fgClr>
              <a:schemeClr val="tx2"/>
            </a:fgClr>
            <a:bgClr>
              <a:schemeClr val="bg1"/>
            </a:bgClr>
          </a:pattFill>
          <a:effectLst>
            <a:innerShdw blurRad="63500">
              <a:prstClr val="black">
                <a:alpha val="12000"/>
              </a:prstClr>
            </a:inn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581943" y="295102"/>
            <a:ext cx="3785341" cy="187294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Proxima Nova Extrabol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"/>
          <p:cNvSpPr>
            <a:spLocks noGrp="1"/>
          </p:cNvSpPr>
          <p:nvPr>
            <p:ph idx="1"/>
          </p:nvPr>
        </p:nvSpPr>
        <p:spPr>
          <a:xfrm>
            <a:off x="581943" y="3098235"/>
            <a:ext cx="3785341" cy="32380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6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_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Bottom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595582"/>
            <a:ext cx="12192000" cy="1262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White Top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227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1946094" y="758625"/>
            <a:ext cx="9668151" cy="1065008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ED8B00"/>
                </a:solidFill>
              </a:defRPr>
            </a:lvl1pPr>
          </a:lstStyle>
          <a:p>
            <a:r>
              <a:rPr lang="en-US" dirty="0"/>
              <a:t>Key Idea</a:t>
            </a:r>
          </a:p>
        </p:txBody>
      </p:sp>
      <p:sp>
        <p:nvSpPr>
          <p:cNvPr id="6" name="Text"/>
          <p:cNvSpPr>
            <a:spLocks noGrp="1"/>
          </p:cNvSpPr>
          <p:nvPr>
            <p:ph idx="1"/>
          </p:nvPr>
        </p:nvSpPr>
        <p:spPr>
          <a:xfrm>
            <a:off x="577756" y="2647669"/>
            <a:ext cx="11036490" cy="256122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Lightbulb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7" y="672903"/>
            <a:ext cx="1168068" cy="1215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677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6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2CC9-B8B2-4A75-967F-ED646475B151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9" b="22290"/>
          <a:stretch/>
        </p:blipFill>
        <p:spPr>
          <a:xfrm>
            <a:off x="0" y="0"/>
            <a:ext cx="12192000" cy="46228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3683"/>
            <a:ext cx="12192000" cy="4642556"/>
          </a:xfrm>
          <a:prstGeom prst="rect">
            <a:avLst/>
          </a:prstGeom>
          <a:gradFill flip="none" rotWithShape="1">
            <a:gsLst>
              <a:gs pos="100000">
                <a:srgbClr val="EB8A2D">
                  <a:alpha val="80000"/>
                </a:srgbClr>
              </a:gs>
              <a:gs pos="0">
                <a:srgbClr val="4E1B55">
                  <a:alpha val="8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440907"/>
            <a:ext cx="5854698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922890"/>
            <a:ext cx="5854698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69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b="24598"/>
          <a:stretch/>
        </p:blipFill>
        <p:spPr>
          <a:xfrm>
            <a:off x="0" y="0"/>
            <a:ext cx="12223284" cy="46228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00305B">
                  <a:alpha val="75000"/>
                </a:srgbClr>
              </a:gs>
              <a:gs pos="100000">
                <a:srgbClr val="CB9F1B">
                  <a:alpha val="9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02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b="24598"/>
          <a:stretch/>
        </p:blipFill>
        <p:spPr>
          <a:xfrm>
            <a:off x="0" y="0"/>
            <a:ext cx="12223284" cy="46228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00A1BA">
                  <a:alpha val="80000"/>
                </a:srgbClr>
              </a:gs>
              <a:gs pos="100000">
                <a:srgbClr val="EA9A55">
                  <a:alpha val="80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854698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latin typeface="+mj-lt"/>
              </a:defRPr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3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45"/>
          <a:stretch/>
        </p:blipFill>
        <p:spPr>
          <a:xfrm>
            <a:off x="0" y="0"/>
            <a:ext cx="12186327" cy="46228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00305B">
                  <a:alpha val="80000"/>
                </a:srgbClr>
              </a:gs>
              <a:gs pos="100000">
                <a:srgbClr val="CB9F1B">
                  <a:alpha val="90000"/>
                </a:srgbClr>
              </a:gs>
            </a:gsLst>
            <a:lin ang="14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8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45"/>
          <a:stretch/>
        </p:blipFill>
        <p:spPr>
          <a:xfrm>
            <a:off x="0" y="0"/>
            <a:ext cx="12186327" cy="46228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100000">
                <a:srgbClr val="BC1E3E">
                  <a:alpha val="80000"/>
                </a:srgbClr>
              </a:gs>
              <a:gs pos="0">
                <a:srgbClr val="FDD21F">
                  <a:alpha val="80000"/>
                </a:srgbClr>
              </a:gs>
            </a:gsLst>
            <a:lin ang="14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37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65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Pink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Green-Yellow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3000">
                <a:srgbClr val="DAAA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Orange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ED8B00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Green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8BE20"/>
              </a:gs>
              <a:gs pos="75000">
                <a:srgbClr val="335379"/>
              </a:gs>
            </a:gsLst>
            <a:lin ang="27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6" name="Lime-Green-Teal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8EAA"/>
              </a:gs>
              <a:gs pos="0">
                <a:srgbClr val="78BE20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Blue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rgbClr val="642667"/>
              </a:gs>
              <a:gs pos="0">
                <a:srgbClr val="008EAA"/>
              </a:gs>
            </a:gsLst>
            <a:lin ang="180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d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BA0C2F"/>
              </a:gs>
              <a:gs pos="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Pink-Purpl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6007E"/>
              </a:gs>
              <a:gs pos="73000">
                <a:srgbClr val="642667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Pin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C6007E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Bright-Blue-Dark-Blu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35379"/>
              </a:gs>
              <a:gs pos="73000">
                <a:srgbClr val="00B5E2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al-Gray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8EAA"/>
              </a:gs>
              <a:gs pos="73000">
                <a:srgbClr val="5B7F95"/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Whit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46239"/>
            <a:ext cx="12192000" cy="2211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39861" r="-288" b="3117"/>
          <a:stretch/>
        </p:blipFill>
        <p:spPr>
          <a:xfrm>
            <a:off x="0" y="0"/>
            <a:ext cx="12227263" cy="46482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0"/>
            <a:ext cx="12192000" cy="4642556"/>
          </a:xfrm>
          <a:prstGeom prst="rect">
            <a:avLst/>
          </a:prstGeom>
          <a:gradFill flip="none" rotWithShape="1">
            <a:gsLst>
              <a:gs pos="0">
                <a:srgbClr val="00305B">
                  <a:alpha val="80000"/>
                </a:srgbClr>
              </a:gs>
              <a:gs pos="100000">
                <a:srgbClr val="CB9F1B">
                  <a:alpha val="90000"/>
                </a:srgbClr>
              </a:gs>
            </a:gsLst>
            <a:lin ang="14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918242"/>
            <a:ext cx="10515599" cy="131762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  <a:latin typeface="Proxima Nova Cond Semibold" panose="02000506030000020004" pitchFamily="50" charset="0"/>
              </a:defRPr>
            </a:lvl1pPr>
            <a:lvl2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2pPr>
            <a:lvl3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3pPr>
            <a:lvl4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4pPr>
            <a:lvl5pPr>
              <a:defRPr>
                <a:solidFill>
                  <a:schemeClr val="bg1"/>
                </a:solidFill>
                <a:latin typeface="Proxima Nova Cond Semibold" panose="02000506030000020004" pitchFamily="50" charset="0"/>
              </a:defRPr>
            </a:lvl5pPr>
          </a:lstStyle>
          <a:p>
            <a:pPr lvl="0"/>
            <a:r>
              <a:rPr lang="en-US" dirty="0"/>
              <a:t>Subtitle Text Here, Add Background Image For Visual Impact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839830"/>
            <a:ext cx="10515600" cy="1843088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Cond" panose="0200050603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1099" y="5489771"/>
            <a:ext cx="3822700" cy="787400"/>
          </a:xfrm>
          <a:prstGeom prst="rect">
            <a:avLst/>
          </a:prstGeom>
        </p:spPr>
      </p:pic>
      <p:sp>
        <p:nvSpPr>
          <p:cNvPr id="24" name="Details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267651"/>
            <a:ext cx="5230091" cy="44424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Instructor’s Name</a:t>
            </a:r>
          </a:p>
        </p:txBody>
      </p:sp>
      <p:sp>
        <p:nvSpPr>
          <p:cNvPr id="25" name="Details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49634"/>
            <a:ext cx="5230091" cy="4719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NORTHERN CALIFORNIA TRAINING ACADEMY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41"/>
    </p:custDataLst>
    <p:extLst>
      <p:ext uri="{BB962C8B-B14F-4D97-AF65-F5344CB8AC3E}">
        <p14:creationId xmlns:p14="http://schemas.microsoft.com/office/powerpoint/2010/main" val="30870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swec.berkeley.edu/toolkits/safety-organized-practi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swec.berkeley.edu/toolkits/safety-organized-practi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66" y="97496"/>
            <a:ext cx="10515600" cy="1325563"/>
          </a:xfrm>
        </p:spPr>
        <p:txBody>
          <a:bodyPr/>
          <a:lstStyle/>
          <a:p>
            <a:r>
              <a:rPr lang="en-US" sz="4000" dirty="0" smtClean="0"/>
              <a:t>SOP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423059"/>
            <a:ext cx="4590887" cy="4883183"/>
          </a:xfrm>
        </p:spPr>
        <p:txBody>
          <a:bodyPr>
            <a:normAutofit/>
          </a:bodyPr>
          <a:lstStyle/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Definitional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Implementation, Sustainability &amp; Leadership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Practice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Supervision &amp; Coaching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Fidelity &amp; Evaluation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Quick Guides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County-Specific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SOP Regional Contacts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59" y="1744455"/>
            <a:ext cx="6220642" cy="33047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866" y="6114036"/>
            <a:ext cx="11459759" cy="48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55688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z="2200" dirty="0" smtClean="0">
                <a:hlinkClick r:id="rId3"/>
              </a:rPr>
              <a:t>https://calswec.berkeley.edu/toolkits/safety-organized-practice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92929" y="571388"/>
            <a:ext cx="6220640" cy="95500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300" dirty="0" smtClean="0">
                <a:solidFill>
                  <a:schemeClr val="bg1"/>
                </a:solidFill>
              </a:rPr>
              <a:t>Your complete resource for SOP implementation, leadership and practice supports!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5484459" y="5241818"/>
            <a:ext cx="6220642" cy="440769"/>
          </a:xfrm>
          <a:prstGeom prst="snip2Diag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Contact your Regional Training Academy for more 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66" y="97496"/>
            <a:ext cx="10515600" cy="1325563"/>
          </a:xfrm>
        </p:spPr>
        <p:txBody>
          <a:bodyPr/>
          <a:lstStyle/>
          <a:p>
            <a:r>
              <a:rPr lang="en-US" sz="4000" dirty="0" smtClean="0"/>
              <a:t>SOP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423059"/>
            <a:ext cx="4590887" cy="4883183"/>
          </a:xfrm>
        </p:spPr>
        <p:txBody>
          <a:bodyPr>
            <a:normAutofit/>
          </a:bodyPr>
          <a:lstStyle/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Definitional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Implementation, Sustainability &amp; Leadership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Practice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Supervision &amp; Coaching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Fidelity &amp; Evaluation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Quick Guides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County-Specific Tools</a:t>
            </a:r>
          </a:p>
          <a:p>
            <a:pPr marL="457200" indent="-457200" defTabSz="1055688">
              <a:spcBef>
                <a:spcPts val="0"/>
              </a:spcBef>
              <a:spcAft>
                <a:spcPts val="800"/>
              </a:spcAft>
              <a:buClr>
                <a:srgbClr val="FF990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400" dirty="0" smtClean="0"/>
              <a:t>SOP Regional Contacts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59" y="1744455"/>
            <a:ext cx="6220642" cy="33047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6866" y="6114036"/>
            <a:ext cx="11459759" cy="48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55688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z="2200" dirty="0" smtClean="0">
                <a:hlinkClick r:id="rId3"/>
              </a:rPr>
              <a:t>https://calswec.berkeley.edu/toolkits/safety-organized-practice</a:t>
            </a:r>
            <a:endParaRPr lang="en-US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92929" y="571388"/>
            <a:ext cx="6220640" cy="95500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300" dirty="0" smtClean="0">
                <a:solidFill>
                  <a:schemeClr val="bg1"/>
                </a:solidFill>
              </a:rPr>
              <a:t>Your complete resource for SOP implementation, leadership and practice supports!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5484459" y="5241818"/>
            <a:ext cx="6220642" cy="440769"/>
          </a:xfrm>
          <a:prstGeom prst="snip2Diag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Contact your </a:t>
            </a:r>
            <a:r>
              <a:rPr lang="en-US" dirty="0" smtClean="0">
                <a:solidFill>
                  <a:schemeClr val="bg1"/>
                </a:solidFill>
              </a:rPr>
              <a:t>county’s training coordinator </a:t>
            </a:r>
            <a:r>
              <a:rPr lang="en-US" dirty="0" smtClean="0">
                <a:solidFill>
                  <a:schemeClr val="bg1"/>
                </a:solidFill>
              </a:rPr>
              <a:t>for more information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Alex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 Academy, Final Template, 12-10-18" id="{38EACB6A-C949-4E11-B352-3F54530C4996}" vid="{D0FE271F-A865-4951-8AF9-8AEAB8BA04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ex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lex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399</Words>
  <Application>Microsoft Office PowerPoint</Application>
  <PresentationFormat>Widescreen</PresentationFormat>
  <Paragraphs>36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Proxima Nova</vt:lpstr>
      <vt:lpstr>Proxima Nova Cond</vt:lpstr>
      <vt:lpstr>Proxima Nova Cond Semibold</vt:lpstr>
      <vt:lpstr>Proxima Nova Extrabold</vt:lpstr>
      <vt:lpstr>Proxima Nova Medium</vt:lpstr>
      <vt:lpstr>Wingdings</vt:lpstr>
      <vt:lpstr>1_Office Theme</vt:lpstr>
      <vt:lpstr>SOP Toolkit</vt:lpstr>
      <vt:lpstr>SOP Toolkit</vt:lpstr>
    </vt:vector>
  </TitlesOfParts>
  <Company>University of California,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 Book</dc:creator>
  <cp:lastModifiedBy>Alison P Book</cp:lastModifiedBy>
  <cp:revision>9</cp:revision>
  <dcterms:created xsi:type="dcterms:W3CDTF">2020-08-22T17:52:57Z</dcterms:created>
  <dcterms:modified xsi:type="dcterms:W3CDTF">2020-09-22T18:47:03Z</dcterms:modified>
</cp:coreProperties>
</file>