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OOA/hRL13OclKMP1BHKWt0/5r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0" descr="S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0"/>
          <p:cNvCxnSpPr/>
          <p:nvPr/>
        </p:nvCxnSpPr>
        <p:spPr>
          <a:xfrm>
            <a:off x="2019825" y="3140968"/>
            <a:ext cx="5113083" cy="0"/>
          </a:xfrm>
          <a:prstGeom prst="straightConnector1">
            <a:avLst/>
          </a:prstGeom>
          <a:noFill/>
          <a:ln w="285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20"/>
          <p:cNvCxnSpPr/>
          <p:nvPr/>
        </p:nvCxnSpPr>
        <p:spPr>
          <a:xfrm>
            <a:off x="1278465" y="4140199"/>
            <a:ext cx="6606425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070"/>
              <a:buFont typeface="Calibri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Calibri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Calibri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Calibri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Calibri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1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cxnSp>
        <p:nvCxnSpPr>
          <p:cNvPr id="103" name="Google Shape;103;p21"/>
          <p:cNvCxnSpPr/>
          <p:nvPr/>
        </p:nvCxnSpPr>
        <p:spPr>
          <a:xfrm>
            <a:off x="1278466" y="4140199"/>
            <a:ext cx="6595534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23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cxnSp>
        <p:nvCxnSpPr>
          <p:cNvPr id="119" name="Google Shape;119;p23"/>
          <p:cNvCxnSpPr/>
          <p:nvPr/>
        </p:nvCxnSpPr>
        <p:spPr>
          <a:xfrm>
            <a:off x="1278466" y="3429000"/>
            <a:ext cx="6595534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7" name="Google Shape;127;p24"/>
          <p:cNvCxnSpPr/>
          <p:nvPr/>
        </p:nvCxnSpPr>
        <p:spPr>
          <a:xfrm>
            <a:off x="1278469" y="3429000"/>
            <a:ext cx="6606421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4" name="Google Shape;134;p25"/>
          <p:cNvCxnSpPr/>
          <p:nvPr/>
        </p:nvCxnSpPr>
        <p:spPr>
          <a:xfrm>
            <a:off x="1278466" y="2354670"/>
            <a:ext cx="6606424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 rot="5400000">
            <a:off x="4681634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1" name="Google Shape;141;p26"/>
          <p:cNvCxnSpPr/>
          <p:nvPr/>
        </p:nvCxnSpPr>
        <p:spPr>
          <a:xfrm>
            <a:off x="6245512" y="906873"/>
            <a:ext cx="0" cy="4968993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13"/>
          <p:cNvCxnSpPr/>
          <p:nvPr/>
        </p:nvCxnSpPr>
        <p:spPr>
          <a:xfrm>
            <a:off x="1278466" y="3599392"/>
            <a:ext cx="6595533" cy="0"/>
          </a:xfrm>
          <a:prstGeom prst="straightConnector1">
            <a:avLst/>
          </a:prstGeom>
          <a:noFill/>
          <a:ln w="285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14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117957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2"/>
          </p:nvPr>
        </p:nvSpPr>
        <p:spPr>
          <a:xfrm>
            <a:off x="1176868" y="3243262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3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76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4"/>
          </p:nvPr>
        </p:nvSpPr>
        <p:spPr>
          <a:xfrm>
            <a:off x="4641832" y="3243262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15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4" name="Google Shape;64;p16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" name="Google Shape;72;p17"/>
          <p:cNvCxnSpPr/>
          <p:nvPr/>
        </p:nvCxnSpPr>
        <p:spPr>
          <a:xfrm>
            <a:off x="1278466" y="2912533"/>
            <a:ext cx="2333594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>
            <a:spLocks noGrp="1"/>
          </p:cNvSpPr>
          <p:nvPr>
            <p:ph type="pic" idx="2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>
            <a:spLocks noGrp="1"/>
          </p:cNvSpPr>
          <p:nvPr>
            <p:ph type="pic" idx="2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 descr="SD-PanelContent-GrommetsCombine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1917567" y="2863721"/>
            <a:ext cx="5308866" cy="257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en-US" dirty="0"/>
              <a:t>IT Grade 10</a:t>
            </a:r>
            <a:br>
              <a:rPr lang="en-US" dirty="0"/>
            </a:br>
            <a:r>
              <a:rPr lang="en-US" sz="1600" dirty="0"/>
              <a:t> </a:t>
            </a:r>
            <a:br>
              <a:rPr lang="en-US" dirty="0"/>
            </a:br>
            <a:r>
              <a:rPr lang="en-US" dirty="0"/>
              <a:t>Flowchart and pseudocode Algorithms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1176866" y="447480"/>
            <a:ext cx="6798734" cy="74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000"/>
              <a:buFont typeface="Calibri"/>
              <a:buNone/>
            </a:pPr>
            <a:r>
              <a:rPr lang="en-US">
                <a:solidFill>
                  <a:srgbClr val="872B24"/>
                </a:solidFill>
              </a:rPr>
              <a:t>Representing algorithms</a:t>
            </a:r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83" name="Google Shape;183;p5">
            <a:hlinkClick r:id="rId3" action="ppaction://hlinksldjump"/>
          </p:cNvPr>
          <p:cNvSpPr/>
          <p:nvPr/>
        </p:nvSpPr>
        <p:spPr>
          <a:xfrm>
            <a:off x="8592758" y="6381328"/>
            <a:ext cx="551242" cy="4766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1087" y="60000"/>
                </a:lnTo>
                <a:lnTo>
                  <a:pt x="30816" y="60000"/>
                </a:lnTo>
                <a:lnTo>
                  <a:pt x="30816" y="105000"/>
                </a:lnTo>
                <a:lnTo>
                  <a:pt x="89184" y="105000"/>
                </a:lnTo>
                <a:lnTo>
                  <a:pt x="89184" y="60000"/>
                </a:lnTo>
                <a:lnTo>
                  <a:pt x="98913" y="60000"/>
                </a:lnTo>
                <a:lnTo>
                  <a:pt x="84320" y="43125"/>
                </a:lnTo>
                <a:lnTo>
                  <a:pt x="84320" y="20625"/>
                </a:lnTo>
                <a:lnTo>
                  <a:pt x="74592" y="20625"/>
                </a:lnTo>
                <a:lnTo>
                  <a:pt x="74592" y="31875"/>
                </a:lnTo>
                <a:close/>
              </a:path>
              <a:path w="120000" h="120000" fill="darkenLess" extrusionOk="0">
                <a:moveTo>
                  <a:pt x="84320" y="43125"/>
                </a:moveTo>
                <a:lnTo>
                  <a:pt x="84320" y="20625"/>
                </a:lnTo>
                <a:lnTo>
                  <a:pt x="74592" y="20625"/>
                </a:lnTo>
                <a:lnTo>
                  <a:pt x="74592" y="31875"/>
                </a:lnTo>
                <a:close/>
                <a:moveTo>
                  <a:pt x="30816" y="60000"/>
                </a:moveTo>
                <a:lnTo>
                  <a:pt x="30816" y="105000"/>
                </a:lnTo>
                <a:lnTo>
                  <a:pt x="55136" y="105000"/>
                </a:lnTo>
                <a:lnTo>
                  <a:pt x="55136" y="82500"/>
                </a:lnTo>
                <a:lnTo>
                  <a:pt x="64864" y="82500"/>
                </a:lnTo>
                <a:lnTo>
                  <a:pt x="64864" y="105000"/>
                </a:lnTo>
                <a:lnTo>
                  <a:pt x="89184" y="105000"/>
                </a:lnTo>
                <a:lnTo>
                  <a:pt x="8918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1087" y="60000"/>
                </a:lnTo>
                <a:lnTo>
                  <a:pt x="98913" y="60000"/>
                </a:lnTo>
                <a:close/>
                <a:moveTo>
                  <a:pt x="55136" y="82500"/>
                </a:moveTo>
                <a:lnTo>
                  <a:pt x="64864" y="82500"/>
                </a:lnTo>
                <a:lnTo>
                  <a:pt x="64864" y="105000"/>
                </a:lnTo>
                <a:lnTo>
                  <a:pt x="55136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592" y="31875"/>
                </a:lnTo>
                <a:lnTo>
                  <a:pt x="74592" y="20625"/>
                </a:lnTo>
                <a:lnTo>
                  <a:pt x="84320" y="20625"/>
                </a:lnTo>
                <a:lnTo>
                  <a:pt x="84320" y="43125"/>
                </a:lnTo>
                <a:lnTo>
                  <a:pt x="98913" y="60000"/>
                </a:lnTo>
                <a:lnTo>
                  <a:pt x="89184" y="60000"/>
                </a:lnTo>
                <a:lnTo>
                  <a:pt x="89184" y="105000"/>
                </a:lnTo>
                <a:lnTo>
                  <a:pt x="30816" y="105000"/>
                </a:lnTo>
                <a:lnTo>
                  <a:pt x="30816" y="60000"/>
                </a:lnTo>
                <a:lnTo>
                  <a:pt x="21087" y="60000"/>
                </a:lnTo>
                <a:close/>
                <a:moveTo>
                  <a:pt x="74592" y="31875"/>
                </a:moveTo>
                <a:lnTo>
                  <a:pt x="84320" y="43125"/>
                </a:lnTo>
                <a:moveTo>
                  <a:pt x="89184" y="60000"/>
                </a:moveTo>
                <a:lnTo>
                  <a:pt x="30816" y="60000"/>
                </a:lnTo>
                <a:moveTo>
                  <a:pt x="55136" y="105000"/>
                </a:moveTo>
                <a:lnTo>
                  <a:pt x="55136" y="82500"/>
                </a:lnTo>
                <a:lnTo>
                  <a:pt x="64864" y="82500"/>
                </a:lnTo>
                <a:lnTo>
                  <a:pt x="64864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w="15875" cap="rnd" cmpd="sng">
            <a:solidFill>
              <a:srgbClr val="842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834934" y="1196751"/>
            <a:ext cx="37444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Pseudocode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detailed description of what a computer program or algorithm must do, expressed in natural language rather than in a programming language.</a:t>
            </a:r>
            <a:endParaRPr sz="20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4782171" y="1182231"/>
            <a:ext cx="350348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chart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flowchart is the graphical representation of an algorithm using different symbols, shapes and arrows in order to demonstrate a process or program.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5" descr="Pseudocode - Computer Science GCSE GU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8399" y="3135743"/>
            <a:ext cx="2874692" cy="327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 descr="Flowchart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4088" y="3386599"/>
            <a:ext cx="2216003" cy="3023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>
            <a:spLocks noGrp="1"/>
          </p:cNvSpPr>
          <p:nvPr>
            <p:ph type="body" idx="1"/>
          </p:nvPr>
        </p:nvSpPr>
        <p:spPr>
          <a:xfrm>
            <a:off x="467544" y="1556792"/>
            <a:ext cx="8208912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Limit </a:t>
            </a:r>
            <a:r>
              <a:rPr lang="en-US" sz="2000" b="1"/>
              <a:t>pseudocode</a:t>
            </a:r>
            <a:r>
              <a:rPr lang="en-US" sz="2000"/>
              <a:t> statements to one per line.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Use initial capitalization for all keywords.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Do not write source code. Write your thoughts of what the program should do.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List all steps. ...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Don't be afraid to use programming structures (IF, THEN, ELSE etc.)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/>
              <a:t>Use indentation to show subordination.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cxnSp>
        <p:nvCxnSpPr>
          <p:cNvPr id="194" name="Google Shape;194;p6"/>
          <p:cNvCxnSpPr/>
          <p:nvPr/>
        </p:nvCxnSpPr>
        <p:spPr>
          <a:xfrm rot="10800000">
            <a:off x="7019925" y="3789363"/>
            <a:ext cx="1008063" cy="12954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95" name="Google Shape;195;p6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96" name="Google Shape;196;p6">
            <a:hlinkClick r:id="rId3" action="ppaction://hlinksldjump"/>
          </p:cNvPr>
          <p:cNvSpPr/>
          <p:nvPr/>
        </p:nvSpPr>
        <p:spPr>
          <a:xfrm>
            <a:off x="8592758" y="6381328"/>
            <a:ext cx="551242" cy="4766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1087" y="60000"/>
                </a:lnTo>
                <a:lnTo>
                  <a:pt x="30816" y="60000"/>
                </a:lnTo>
                <a:lnTo>
                  <a:pt x="30816" y="105000"/>
                </a:lnTo>
                <a:lnTo>
                  <a:pt x="89184" y="105000"/>
                </a:lnTo>
                <a:lnTo>
                  <a:pt x="89184" y="60000"/>
                </a:lnTo>
                <a:lnTo>
                  <a:pt x="98913" y="60000"/>
                </a:lnTo>
                <a:lnTo>
                  <a:pt x="84320" y="43125"/>
                </a:lnTo>
                <a:lnTo>
                  <a:pt x="84320" y="20625"/>
                </a:lnTo>
                <a:lnTo>
                  <a:pt x="74592" y="20625"/>
                </a:lnTo>
                <a:lnTo>
                  <a:pt x="74592" y="31875"/>
                </a:lnTo>
                <a:close/>
              </a:path>
              <a:path w="120000" h="120000" fill="darkenLess" extrusionOk="0">
                <a:moveTo>
                  <a:pt x="84320" y="43125"/>
                </a:moveTo>
                <a:lnTo>
                  <a:pt x="84320" y="20625"/>
                </a:lnTo>
                <a:lnTo>
                  <a:pt x="74592" y="20625"/>
                </a:lnTo>
                <a:lnTo>
                  <a:pt x="74592" y="31875"/>
                </a:lnTo>
                <a:close/>
                <a:moveTo>
                  <a:pt x="30816" y="60000"/>
                </a:moveTo>
                <a:lnTo>
                  <a:pt x="30816" y="105000"/>
                </a:lnTo>
                <a:lnTo>
                  <a:pt x="55136" y="105000"/>
                </a:lnTo>
                <a:lnTo>
                  <a:pt x="55136" y="82500"/>
                </a:lnTo>
                <a:lnTo>
                  <a:pt x="64864" y="82500"/>
                </a:lnTo>
                <a:lnTo>
                  <a:pt x="64864" y="105000"/>
                </a:lnTo>
                <a:lnTo>
                  <a:pt x="89184" y="105000"/>
                </a:lnTo>
                <a:lnTo>
                  <a:pt x="8918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1087" y="60000"/>
                </a:lnTo>
                <a:lnTo>
                  <a:pt x="98913" y="60000"/>
                </a:lnTo>
                <a:close/>
                <a:moveTo>
                  <a:pt x="55136" y="82500"/>
                </a:moveTo>
                <a:lnTo>
                  <a:pt x="64864" y="82500"/>
                </a:lnTo>
                <a:lnTo>
                  <a:pt x="64864" y="105000"/>
                </a:lnTo>
                <a:lnTo>
                  <a:pt x="55136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592" y="31875"/>
                </a:lnTo>
                <a:lnTo>
                  <a:pt x="74592" y="20625"/>
                </a:lnTo>
                <a:lnTo>
                  <a:pt x="84320" y="20625"/>
                </a:lnTo>
                <a:lnTo>
                  <a:pt x="84320" y="43125"/>
                </a:lnTo>
                <a:lnTo>
                  <a:pt x="98913" y="60000"/>
                </a:lnTo>
                <a:lnTo>
                  <a:pt x="89184" y="60000"/>
                </a:lnTo>
                <a:lnTo>
                  <a:pt x="89184" y="105000"/>
                </a:lnTo>
                <a:lnTo>
                  <a:pt x="30816" y="105000"/>
                </a:lnTo>
                <a:lnTo>
                  <a:pt x="30816" y="60000"/>
                </a:lnTo>
                <a:lnTo>
                  <a:pt x="21087" y="60000"/>
                </a:lnTo>
                <a:close/>
                <a:moveTo>
                  <a:pt x="74592" y="31875"/>
                </a:moveTo>
                <a:lnTo>
                  <a:pt x="84320" y="43125"/>
                </a:lnTo>
                <a:moveTo>
                  <a:pt x="89184" y="60000"/>
                </a:moveTo>
                <a:lnTo>
                  <a:pt x="30816" y="60000"/>
                </a:lnTo>
                <a:moveTo>
                  <a:pt x="55136" y="105000"/>
                </a:moveTo>
                <a:lnTo>
                  <a:pt x="55136" y="82500"/>
                </a:lnTo>
                <a:lnTo>
                  <a:pt x="64864" y="82500"/>
                </a:lnTo>
                <a:lnTo>
                  <a:pt x="64864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w="15875" cap="rnd" cmpd="sng">
            <a:solidFill>
              <a:srgbClr val="842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72633" y="392313"/>
            <a:ext cx="6798734" cy="9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000"/>
              <a:buFont typeface="Calibri"/>
              <a:buNone/>
            </a:pPr>
            <a:r>
              <a:rPr lang="en-US">
                <a:solidFill>
                  <a:srgbClr val="872B24"/>
                </a:solidFill>
              </a:rPr>
              <a:t>Pseudocode </a:t>
            </a:r>
            <a:endParaRPr>
              <a:solidFill>
                <a:srgbClr val="872B24"/>
              </a:solidFill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5940152" y="5084763"/>
            <a:ext cx="17281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1172633" y="392312"/>
            <a:ext cx="6798734" cy="73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72B24"/>
              </a:buClr>
              <a:buSzPts val="4000"/>
              <a:buFont typeface="Calibri"/>
              <a:buNone/>
            </a:pPr>
            <a:r>
              <a:rPr lang="en-US">
                <a:solidFill>
                  <a:srgbClr val="872B24"/>
                </a:solidFill>
              </a:rPr>
              <a:t>Flow chart algorithm</a:t>
            </a:r>
            <a:endParaRPr>
              <a:solidFill>
                <a:srgbClr val="872B24"/>
              </a:solidFill>
            </a:endParaRPr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467544" y="1556792"/>
            <a:ext cx="8208912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cxnSp>
        <p:nvCxnSpPr>
          <p:cNvPr id="206" name="Google Shape;206;p7"/>
          <p:cNvCxnSpPr/>
          <p:nvPr/>
        </p:nvCxnSpPr>
        <p:spPr>
          <a:xfrm rot="10800000">
            <a:off x="7019925" y="3789363"/>
            <a:ext cx="1008063" cy="12954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07" name="Google Shape;207;p7"/>
          <p:cNvSpPr txBox="1">
            <a:spLocks noGrp="1"/>
          </p:cNvSpPr>
          <p:nvPr>
            <p:ph type="sldNum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08" name="Google Shape;208;p7">
            <a:hlinkClick r:id="rId3" action="ppaction://hlinksldjump"/>
          </p:cNvPr>
          <p:cNvSpPr/>
          <p:nvPr/>
        </p:nvSpPr>
        <p:spPr>
          <a:xfrm>
            <a:off x="8592758" y="6381328"/>
            <a:ext cx="551242" cy="4766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1087" y="60000"/>
                </a:lnTo>
                <a:lnTo>
                  <a:pt x="30816" y="60000"/>
                </a:lnTo>
                <a:lnTo>
                  <a:pt x="30816" y="105000"/>
                </a:lnTo>
                <a:lnTo>
                  <a:pt x="89184" y="105000"/>
                </a:lnTo>
                <a:lnTo>
                  <a:pt x="89184" y="60000"/>
                </a:lnTo>
                <a:lnTo>
                  <a:pt x="98913" y="60000"/>
                </a:lnTo>
                <a:lnTo>
                  <a:pt x="84320" y="43125"/>
                </a:lnTo>
                <a:lnTo>
                  <a:pt x="84320" y="20625"/>
                </a:lnTo>
                <a:lnTo>
                  <a:pt x="74592" y="20625"/>
                </a:lnTo>
                <a:lnTo>
                  <a:pt x="74592" y="31875"/>
                </a:lnTo>
                <a:close/>
              </a:path>
              <a:path w="120000" h="120000" fill="darkenLess" extrusionOk="0">
                <a:moveTo>
                  <a:pt x="84320" y="43125"/>
                </a:moveTo>
                <a:lnTo>
                  <a:pt x="84320" y="20625"/>
                </a:lnTo>
                <a:lnTo>
                  <a:pt x="74592" y="20625"/>
                </a:lnTo>
                <a:lnTo>
                  <a:pt x="74592" y="31875"/>
                </a:lnTo>
                <a:close/>
                <a:moveTo>
                  <a:pt x="30816" y="60000"/>
                </a:moveTo>
                <a:lnTo>
                  <a:pt x="30816" y="105000"/>
                </a:lnTo>
                <a:lnTo>
                  <a:pt x="55136" y="105000"/>
                </a:lnTo>
                <a:lnTo>
                  <a:pt x="55136" y="82500"/>
                </a:lnTo>
                <a:lnTo>
                  <a:pt x="64864" y="82500"/>
                </a:lnTo>
                <a:lnTo>
                  <a:pt x="64864" y="105000"/>
                </a:lnTo>
                <a:lnTo>
                  <a:pt x="89184" y="105000"/>
                </a:lnTo>
                <a:lnTo>
                  <a:pt x="8918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1087" y="60000"/>
                </a:lnTo>
                <a:lnTo>
                  <a:pt x="98913" y="60000"/>
                </a:lnTo>
                <a:close/>
                <a:moveTo>
                  <a:pt x="55136" y="82500"/>
                </a:moveTo>
                <a:lnTo>
                  <a:pt x="64864" y="82500"/>
                </a:lnTo>
                <a:lnTo>
                  <a:pt x="64864" y="105000"/>
                </a:lnTo>
                <a:lnTo>
                  <a:pt x="55136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592" y="31875"/>
                </a:lnTo>
                <a:lnTo>
                  <a:pt x="74592" y="20625"/>
                </a:lnTo>
                <a:lnTo>
                  <a:pt x="84320" y="20625"/>
                </a:lnTo>
                <a:lnTo>
                  <a:pt x="84320" y="43125"/>
                </a:lnTo>
                <a:lnTo>
                  <a:pt x="98913" y="60000"/>
                </a:lnTo>
                <a:lnTo>
                  <a:pt x="89184" y="60000"/>
                </a:lnTo>
                <a:lnTo>
                  <a:pt x="89184" y="105000"/>
                </a:lnTo>
                <a:lnTo>
                  <a:pt x="30816" y="105000"/>
                </a:lnTo>
                <a:lnTo>
                  <a:pt x="30816" y="60000"/>
                </a:lnTo>
                <a:lnTo>
                  <a:pt x="21087" y="60000"/>
                </a:lnTo>
                <a:close/>
                <a:moveTo>
                  <a:pt x="74592" y="31875"/>
                </a:moveTo>
                <a:lnTo>
                  <a:pt x="84320" y="43125"/>
                </a:lnTo>
                <a:moveTo>
                  <a:pt x="89184" y="60000"/>
                </a:moveTo>
                <a:lnTo>
                  <a:pt x="30816" y="60000"/>
                </a:lnTo>
                <a:moveTo>
                  <a:pt x="55136" y="105000"/>
                </a:moveTo>
                <a:lnTo>
                  <a:pt x="55136" y="82500"/>
                </a:lnTo>
                <a:lnTo>
                  <a:pt x="64864" y="82500"/>
                </a:lnTo>
                <a:lnTo>
                  <a:pt x="64864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w="15875" cap="rnd" cmpd="sng">
            <a:solidFill>
              <a:srgbClr val="842A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467544" y="1110434"/>
            <a:ext cx="812521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flowchart is the graphical representation of an algorithm using different symbols, shapes and arrows in order to demonstrate a process or program.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827584" y="2348880"/>
            <a:ext cx="1584176" cy="495339"/>
          </a:xfrm>
          <a:prstGeom prst="flowChartTerminator">
            <a:avLst/>
          </a:prstGeom>
          <a:solidFill>
            <a:schemeClr val="accent1"/>
          </a:solidFill>
          <a:ln w="15875" cap="rnd" cmpd="sng">
            <a:solidFill>
              <a:srgbClr val="9E81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827584" y="3290577"/>
            <a:ext cx="1584176" cy="723205"/>
          </a:xfrm>
          <a:prstGeom prst="flowChartProcess">
            <a:avLst/>
          </a:prstGeom>
          <a:solidFill>
            <a:schemeClr val="accent1"/>
          </a:solidFill>
          <a:ln w="15875" cap="rnd" cmpd="sng">
            <a:solidFill>
              <a:srgbClr val="9E81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765552" y="4437063"/>
            <a:ext cx="1584176" cy="1015663"/>
          </a:xfrm>
          <a:prstGeom prst="flowChartInputOutput">
            <a:avLst/>
          </a:prstGeom>
          <a:solidFill>
            <a:schemeClr val="accent1"/>
          </a:solidFill>
          <a:ln w="15875" cap="rnd" cmpd="sng">
            <a:solidFill>
              <a:srgbClr val="9E81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4997467" y="2239317"/>
            <a:ext cx="1783955" cy="1015663"/>
          </a:xfrm>
          <a:prstGeom prst="flowChartDecision">
            <a:avLst/>
          </a:prstGeom>
          <a:solidFill>
            <a:schemeClr val="accent1"/>
          </a:solidFill>
          <a:ln w="15875" cap="rnd" cmpd="sng">
            <a:solidFill>
              <a:srgbClr val="9E81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7"/>
          <p:cNvCxnSpPr/>
          <p:nvPr/>
        </p:nvCxnSpPr>
        <p:spPr>
          <a:xfrm rot="-5400000" flipH="1">
            <a:off x="5205271" y="4110707"/>
            <a:ext cx="1368300" cy="515700"/>
          </a:xfrm>
          <a:prstGeom prst="bentConnector3">
            <a:avLst>
              <a:gd name="adj1" fmla="val 50000"/>
            </a:avLst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p7"/>
          <p:cNvSpPr txBox="1"/>
          <p:nvPr/>
        </p:nvSpPr>
        <p:spPr>
          <a:xfrm>
            <a:off x="2411760" y="2242606"/>
            <a:ext cx="1914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Box – Start/end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7"/>
          <p:cNvSpPr txBox="1"/>
          <p:nvPr/>
        </p:nvSpPr>
        <p:spPr>
          <a:xfrm>
            <a:off x="2555041" y="3254980"/>
            <a:ext cx="1914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Instruction/ process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2411760" y="4383863"/>
            <a:ext cx="19147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Input/ output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6789837" y="2348880"/>
            <a:ext cx="19147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 txBox="1"/>
          <p:nvPr/>
        </p:nvSpPr>
        <p:spPr>
          <a:xfrm>
            <a:off x="6556366" y="3855432"/>
            <a:ext cx="1914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Connector arrows</a:t>
            </a:r>
            <a:endParaRPr sz="2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Organic</vt:lpstr>
      <vt:lpstr>IT Grade 10   Flowchart and pseudocode Algorithms</vt:lpstr>
      <vt:lpstr>Representing algorithms</vt:lpstr>
      <vt:lpstr>Pseudocode </vt:lpstr>
      <vt:lpstr>Flow chart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Grade 10   Flowchart and pseudocode Algorithms</dc:title>
  <dc:creator>Faghrudean</dc:creator>
  <cp:lastModifiedBy>Faghrudean Whittington</cp:lastModifiedBy>
  <cp:revision>1</cp:revision>
  <dcterms:created xsi:type="dcterms:W3CDTF">2006-08-13T21:23:21Z</dcterms:created>
  <dcterms:modified xsi:type="dcterms:W3CDTF">2021-05-16T11:05:15Z</dcterms:modified>
</cp:coreProperties>
</file>