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4"/>
  </p:normalViewPr>
  <p:slideViewPr>
    <p:cSldViewPr snapToGrid="0" snapToObjects="1">
      <p:cViewPr varScale="1">
        <p:scale>
          <a:sx n="72" d="100"/>
          <a:sy n="72" d="100"/>
        </p:scale>
        <p:origin x="-120" y="-1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9CF9B-8609-0946-B5AA-7B3B0AFBE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631B5D-A49D-BC45-9BA4-2E2431307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AEB2B2-21B8-0449-A0AA-0ABCE7C91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F0334B-DF01-514E-9060-17EF4A81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AFB4F3-7C95-0345-B9EC-21D246C11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902FA-A29A-9549-875B-FAE30FCC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E8568C-DF39-2347-A4D7-0E78A06FB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CFDEF9-30DA-9645-9266-951C4275F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381166-C4FA-BD41-AA14-41849C961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82B2EF-4CE6-7A4C-BB26-104047D41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77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D9DCC58-9CFE-924E-95A4-873A54B7A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A532CE6-9D06-B346-AF33-2875D1B4D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B77180-BC48-034F-9860-8C32959AB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DD16B8-BEB3-4841-9B29-73F61D67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F5E96B-138F-0D4D-93F4-428735BF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6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79582-0D9F-F34B-915B-9D3C40A4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FB07BD4-8C52-B140-A7B3-F3E141B8A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A3499-07DD-BC40-ABEC-1ED19F8A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6E03C7-381D-5A43-B25F-2840C15F2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92629A-9409-AB41-AE4C-641A2B60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9809A-7D7E-4646-8A2C-1399D1F95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EDECBE-0B43-964E-9F49-5DC2FCEA6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AA81C1-4B6C-3642-8E9B-DE4E9B95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141A6D-BFD1-8C41-BF95-8AEFDD2C7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D9FCF6-167C-794B-A654-ECCC06C8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B5A740-A7B2-D146-8534-D66DACDA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C82A84-8FD8-764E-8D2F-BF8BE6C77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5C6FCCC-4C51-2D49-8958-E52E1D348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818B2A-0F9D-B54E-A279-B995C312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82D8878-7A87-7646-B28A-982886400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A6EF4F-C27B-724F-8032-E1A608403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55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B5B3CB-BD1D-D540-A01E-D14E4593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84DF43-ACC1-BE41-A2FF-25F9E2AB6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6C84390-C6AA-0C42-B213-C878B3949E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F658C8-091E-6540-9948-41371790C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67D8AE5-3FDE-634F-BD7F-6E7D3B642C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122FD8-E246-0843-8212-3EF0812C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39B4B86-374A-DE41-AE4A-A8DA8253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020E4CD-1F4A-1240-A051-0A4E0173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4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3200FD-2A5E-2448-885B-E6CE28031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D9C953C-892F-0443-8F68-D0AE561AD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6C8490-B8FE-9E40-A5D0-80A0903D8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8EF1B0F-E711-3148-8303-23752F19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8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F88BDD-911F-CF49-979A-6429741BF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09797A-7F58-CB45-B200-B893BFC0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74A4699-B120-0B4E-8672-067DF023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45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7EA616-1EDA-BF44-9DF6-370DF7F5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96EDC6-5B9C-DC40-8A7B-4465BB46D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5E3F87D-6E55-B844-BC09-618C43B80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4DF530-2591-3346-AE5D-496DA269D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FEFA095-C8B4-1F49-8C9B-81673DEEE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34090C-EE0E-CB48-85E4-3D1E2323A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8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01135-BD40-A24F-9C39-82E53CF32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130291-8CE0-2943-9968-845D203288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E75FF5-7B89-474D-8F04-4AF434BF1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2A6221B-286E-304E-85B4-460E20ED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30E092-35C5-B344-A31C-5011CFFC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186836-6A82-6C4F-81BA-E876F433C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1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1F83EC9-894B-E945-9230-7793CCA2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50E2E83-70DA-A146-9308-CE81DC1D4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F5C4C2-54F2-6742-83EB-9E9DE0174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C3305-D472-5B44-81F0-B2F069408C0A}" type="datetimeFigureOut">
              <a:rPr lang="en-US" smtClean="0"/>
              <a:t>9/17/18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3458B3-32FD-0B41-BF7E-1C3ACD1AB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7FEC91-8D48-DA48-9F22-430A13B344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A1B3-4308-E84D-9C7C-39598AECF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6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9A7DF7-9E83-384E-BA25-74BD3035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727CC7-0F4E-734E-A7D3-874CE26D2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B7755566-3DF9-894B-94DE-4B703991072A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46803"/>
            <a:ext cx="11075401" cy="44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8C5A69-E5E4-B840-977E-05BC9B3422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Andes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B8663A8-E72A-8849-B46D-EB2A965742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8680E5-2D7F-F147-AC92-07D52B2D9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0" y="603250"/>
            <a:ext cx="77089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2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D780A3-30E6-8041-B2BB-0B76EB262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Agricultural terraces. </a:t>
            </a:r>
            <a:r>
              <a:rPr lang="en-US"/>
              <a:t>Andenes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51E4A272-41AA-5C4B-A8EB-868AA349B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0871" y="1377244"/>
            <a:ext cx="8827817" cy="5820962"/>
          </a:xfrm>
        </p:spPr>
      </p:pic>
    </p:spTree>
    <p:extLst>
      <p:ext uri="{BB962C8B-B14F-4D97-AF65-F5344CB8AC3E}">
        <p14:creationId xmlns:p14="http://schemas.microsoft.com/office/powerpoint/2010/main" val="2765376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Coca plant</a:t>
            </a:r>
            <a:endParaRPr lang="en-US" dirty="0"/>
          </a:p>
        </p:txBody>
      </p:sp>
      <p:pic>
        <p:nvPicPr>
          <p:cNvPr id="4" name="Content Placeholder 3" descr="B614YF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5" b="21295"/>
          <a:stretch>
            <a:fillRect/>
          </a:stretch>
        </p:blipFill>
        <p:spPr>
          <a:xfrm>
            <a:off x="921565" y="1384595"/>
            <a:ext cx="10515600" cy="5036786"/>
          </a:xfrm>
        </p:spPr>
      </p:pic>
    </p:spTree>
    <p:extLst>
      <p:ext uri="{BB962C8B-B14F-4D97-AF65-F5344CB8AC3E}">
        <p14:creationId xmlns:p14="http://schemas.microsoft.com/office/powerpoint/2010/main" val="361516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Chicaloma</a:t>
            </a:r>
            <a:r>
              <a:rPr lang="en-US" dirty="0" smtClean="0"/>
              <a:t>, </a:t>
            </a:r>
            <a:r>
              <a:rPr lang="en-US" dirty="0" err="1" smtClean="0"/>
              <a:t>Yungas</a:t>
            </a:r>
            <a:endParaRPr lang="en-US" dirty="0"/>
          </a:p>
        </p:txBody>
      </p:sp>
      <p:pic>
        <p:nvPicPr>
          <p:cNvPr id="4" name="Content Placeholder 3" descr="AfrobolivianYunga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3" b="22413"/>
          <a:stretch>
            <a:fillRect/>
          </a:stretch>
        </p:blipFill>
        <p:spPr>
          <a:xfrm>
            <a:off x="571157" y="1217240"/>
            <a:ext cx="12320723" cy="5640760"/>
          </a:xfrm>
        </p:spPr>
      </p:pic>
    </p:spTree>
    <p:extLst>
      <p:ext uri="{BB962C8B-B14F-4D97-AF65-F5344CB8AC3E}">
        <p14:creationId xmlns:p14="http://schemas.microsoft.com/office/powerpoint/2010/main" val="1262081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Tiwanaku</a:t>
            </a:r>
            <a:endParaRPr lang="en-US" dirty="0"/>
          </a:p>
        </p:txBody>
      </p:sp>
      <p:pic>
        <p:nvPicPr>
          <p:cNvPr id="4" name="Content Placeholder 3" descr="Fig 1.10 Estela Bennett copy 2.tif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472" r="-163472"/>
          <a:stretch/>
        </p:blipFill>
        <p:spPr>
          <a:xfrm>
            <a:off x="1838721" y="365125"/>
            <a:ext cx="10847132" cy="6492875"/>
          </a:xfrm>
        </p:spPr>
      </p:pic>
    </p:spTree>
    <p:extLst>
      <p:ext uri="{BB962C8B-B14F-4D97-AF65-F5344CB8AC3E}">
        <p14:creationId xmlns:p14="http://schemas.microsoft.com/office/powerpoint/2010/main" val="3261178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14</Words>
  <Application>Microsoft Macintosh PowerPoint</Application>
  <PresentationFormat>Custom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The Andes</vt:lpstr>
      <vt:lpstr>The Andes</vt:lpstr>
      <vt:lpstr>Agricultural terraces. Andenes</vt:lpstr>
      <vt:lpstr>Coca plant</vt:lpstr>
      <vt:lpstr>Chicaloma, Yungas</vt:lpstr>
      <vt:lpstr>Tiwanaku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Andes</dc:title>
  <dc:creator>Microsoft Office User</dc:creator>
  <cp:lastModifiedBy>Loyola University</cp:lastModifiedBy>
  <cp:revision>5</cp:revision>
  <dcterms:created xsi:type="dcterms:W3CDTF">2018-09-17T00:15:17Z</dcterms:created>
  <dcterms:modified xsi:type="dcterms:W3CDTF">2018-09-17T18:38:08Z</dcterms:modified>
</cp:coreProperties>
</file>