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24"/>
  </p:normalViewPr>
  <p:slideViewPr>
    <p:cSldViewPr snapToGrid="0" snapToObjects="1">
      <p:cViewPr varScale="1">
        <p:scale>
          <a:sx n="113" d="100"/>
          <a:sy n="113" d="100"/>
        </p:scale>
        <p:origin x="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7331A-DC6A-714B-B608-5B22746DC7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5619F6-0E4A-A54B-8E9A-0B11640461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94ECC-7460-8E44-8E51-F52DD5920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F7036-9896-6644-98B3-16FA6E569EBE}" type="datetimeFigureOut">
              <a:rPr lang="en-US" smtClean="0"/>
              <a:t>8/28/18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68093D-5D84-5543-BB7E-C7E89CB6B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FA6067-4EF2-5B49-8FA1-314C6B429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95BE-C481-EB46-A40D-47D78C4C7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75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C364A-696A-2044-A46A-2B08FFE73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805763-B026-5148-8065-A74B688E7C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78561-E2B3-BE4E-9869-6541A958F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F7036-9896-6644-98B3-16FA6E569EBE}" type="datetimeFigureOut">
              <a:rPr lang="en-US" smtClean="0"/>
              <a:t>8/28/18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51746-C604-7047-958C-96DBF65F3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7BD30-414F-7249-89E7-CFFEE77F9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95BE-C481-EB46-A40D-47D78C4C7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39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59DD63-4EAB-BC45-A5F4-76EB3F7D35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B06B5B-C17B-7446-A6ED-918003D0BE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4D26E-89BD-2A4E-8B1B-52AA0CB31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F7036-9896-6644-98B3-16FA6E569EBE}" type="datetimeFigureOut">
              <a:rPr lang="en-US" smtClean="0"/>
              <a:t>8/28/18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D1453-DCFA-574A-9DCD-2BD3BF000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08BB56-68F9-CD4F-B23A-EF5233CA6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95BE-C481-EB46-A40D-47D78C4C7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83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173AC-E1FF-6A4B-B42A-D9A16C36D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94C6C-61C0-5A41-ADB0-B7FEC4ECB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5CC45-FE89-D841-A567-262D456FD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F7036-9896-6644-98B3-16FA6E569EBE}" type="datetimeFigureOut">
              <a:rPr lang="en-US" smtClean="0"/>
              <a:t>8/28/18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7B60B-994F-E242-93BB-639904134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B0DB2-57F7-DF45-8D47-639698773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95BE-C481-EB46-A40D-47D78C4C7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95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DF25C-50AA-4C46-AFE1-B716BC112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CD7C73-2EA8-794D-B85B-324F9F3C09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707EE-CC6F-724A-85C4-D86F014EB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F7036-9896-6644-98B3-16FA6E569EBE}" type="datetimeFigureOut">
              <a:rPr lang="en-US" smtClean="0"/>
              <a:t>8/28/18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784C5-A08E-A247-9208-5571DF32D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D038E0-997B-8A4C-9817-DC2FDF210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95BE-C481-EB46-A40D-47D78C4C7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11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4B1CA-F9CE-7A4C-AFB1-452FB453D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81357-1EBC-8E4A-B84E-EC2D314C64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2687AC-FCDD-0347-A3AE-ED065C3A6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89888A-7252-504D-93A9-E21CF0173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F7036-9896-6644-98B3-16FA6E569EBE}" type="datetimeFigureOut">
              <a:rPr lang="en-US" smtClean="0"/>
              <a:t>8/28/18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B8DEE-04BC-2242-8351-2319FC4F4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ED5A03-4E10-4A47-A8F6-53A302320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95BE-C481-EB46-A40D-47D78C4C7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800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A5921-6DA0-2C45-BCE0-4A45C0ACB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62E28B-3A7C-A348-9B77-6561641F0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13E189-407B-634F-953C-6D1584265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F4ED2F-65C7-E343-8386-468E0427C8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134BDD-21AD-9D4F-A8F3-328AB6AC22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1DB0E8-144F-6A47-BF2F-80AB05985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F7036-9896-6644-98B3-16FA6E569EBE}" type="datetimeFigureOut">
              <a:rPr lang="en-US" smtClean="0"/>
              <a:t>8/28/18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0470A0-62F3-DC49-BF21-9A36394CF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9EE650-147B-744F-8014-20E6FE2CD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95BE-C481-EB46-A40D-47D78C4C7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33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8B5DC-4A02-E24A-B942-A87372CF7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E3D501-AAD0-8B41-866A-BA71D3625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F7036-9896-6644-98B3-16FA6E569EBE}" type="datetimeFigureOut">
              <a:rPr lang="en-US" smtClean="0"/>
              <a:t>8/28/18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C63408-ECF4-2B47-8CB7-971C02EA0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C0AB3D-432E-4D4C-9408-97DD2F9D5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95BE-C481-EB46-A40D-47D78C4C7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917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7DC16F-FDF5-644B-A7C0-2ED5612CF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F7036-9896-6644-98B3-16FA6E569EBE}" type="datetimeFigureOut">
              <a:rPr lang="en-US" smtClean="0"/>
              <a:t>8/28/18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EFA560-0728-A447-87E5-784C7B100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7AC58B-C3AA-B042-83A9-111F42CB9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95BE-C481-EB46-A40D-47D78C4C7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16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4FB97-342E-E549-BEFD-7560A009B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DF6B3-7BDB-9B41-9810-1F036145F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720F32-FFD8-F242-9881-F54798060A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62B7BC-D245-0741-8262-C89508613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F7036-9896-6644-98B3-16FA6E569EBE}" type="datetimeFigureOut">
              <a:rPr lang="en-US" smtClean="0"/>
              <a:t>8/28/18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2F5943-990E-C24F-A3CA-08F615A55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EE0F30-4838-B241-B211-32FD11116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95BE-C481-EB46-A40D-47D78C4C7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096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11B90-8D55-174A-978F-0489114B7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A394A9-6479-334C-B70E-6F8BF27CCB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1CBDCC-AE89-3143-A5E7-16C04D36C9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D9C2E4-1606-474C-AFA4-2F81D56E2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F7036-9896-6644-98B3-16FA6E569EBE}" type="datetimeFigureOut">
              <a:rPr lang="en-US" smtClean="0"/>
              <a:t>8/28/18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C2E762-7229-9846-BA8E-E3954F5FD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ECDD86-495B-EE4D-81E3-471D6D7AD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95BE-C481-EB46-A40D-47D78C4C7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13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A7BE3E-F2E9-9F46-946C-DA8FFFC1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9D4A7C-149C-9C48-BA0C-9706D0DD05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DCBA5-085D-B04B-90D5-827E29123D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F7036-9896-6644-98B3-16FA6E569EBE}" type="datetimeFigureOut">
              <a:rPr lang="en-US" smtClean="0"/>
              <a:t>8/28/18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56FC2-35B2-DD4F-BA61-D1F9A0FA6E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7EDAD5-FDA5-1441-961C-8D3451D196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F95BE-C481-EB46-A40D-47D78C4C7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34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697FE-D0B5-E344-A0B3-3AF65ED1DE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Images from the </a:t>
            </a:r>
            <a:r>
              <a:rPr lang="en-US" i="1" dirty="0" err="1"/>
              <a:t>Popol</a:t>
            </a:r>
            <a:r>
              <a:rPr lang="en-US" i="1" dirty="0"/>
              <a:t> </a:t>
            </a:r>
            <a:r>
              <a:rPr lang="en-US" i="1" dirty="0" err="1"/>
              <a:t>Vuh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52BAB2-38C8-C043-B754-2228FDF5B8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874DA5-7106-6B47-916B-AD9742690B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0158234" y="0"/>
            <a:ext cx="18505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39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D1445-14A0-AC4B-8E0B-E061A9C8D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the Madrid </a:t>
            </a:r>
            <a:r>
              <a:rPr lang="en-US"/>
              <a:t>Codex – Maize God ©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12C4824-6623-2C45-A69A-D205F70E02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2489" y="1546578"/>
            <a:ext cx="11746003" cy="4888088"/>
          </a:xfrm>
        </p:spPr>
      </p:pic>
    </p:spTree>
    <p:extLst>
      <p:ext uri="{BB962C8B-B14F-4D97-AF65-F5344CB8AC3E}">
        <p14:creationId xmlns:p14="http://schemas.microsoft.com/office/powerpoint/2010/main" val="2925737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</Words>
  <Application>Microsoft Macintosh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Images from the Popol Vuh</vt:lpstr>
      <vt:lpstr>From the Madrid Codex – Maize God ©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Images from the Popol Vuh</dc:title>
  <dc:creator>Microsoft Office User</dc:creator>
  <cp:lastModifiedBy>Microsoft Office User</cp:lastModifiedBy>
  <cp:revision>1</cp:revision>
  <dcterms:created xsi:type="dcterms:W3CDTF">2018-08-29T02:46:58Z</dcterms:created>
  <dcterms:modified xsi:type="dcterms:W3CDTF">2018-08-29T02:51:12Z</dcterms:modified>
</cp:coreProperties>
</file>