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7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9322-8330-2442-99B1-420837C3E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20354-8282-5347-AF6E-7C0C944C7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C3D3A-2CC7-9C42-B19B-272B04BF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B7FD1-9A97-7F43-961A-E28BAD3D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24C53-8C79-3B45-9E0E-AAB7CADA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6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34EC-E4D9-E74A-B49E-3988AB4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CDCDC-CC57-324B-834D-D53D42726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EC113-368E-2E45-9685-A8A9D194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54D63-71E1-984F-9521-5FD275AB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5B3B9-6B40-A747-90BF-2A84AFA1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1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4340E8-F64E-2E46-87BD-9D03B9925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CAD89-754C-454B-A8D5-111F5BF21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CB0B8-FE4A-F346-AAC7-D88F26605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CF29B-9CFF-CB42-B5AE-0D56F45E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C3543-88D1-A04B-81F4-9AB7AD88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0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4DA4-241C-0A4A-BA52-9CFE4464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EC579-15F3-FC4F-854C-E6FC20B58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DB759-6F7B-ED45-BE29-B56EE9107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5D09A-0162-F44A-8C41-C4430D60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9A3E7-52AC-E747-9809-F83851A7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2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9C3D-4892-574F-BFD7-A7E09736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B0906-60E8-FC45-9CFF-55756ED65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C3063-36A6-1F4E-B519-A397449C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3EC37-78A9-3749-9DBB-D7781771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EB88D-78F8-5F44-8868-87E59DC6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3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8349-D40B-F84B-AD23-68492629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31466-E849-FE45-8D50-86F65E31A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3B30C-0976-F940-BBC4-DF38A95E1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98CA3-F96F-8842-A7D5-5F8F51BE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CF71D-2660-D24B-BD61-432483F3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72740-95C6-CF4C-AAA6-F8D4130AC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9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645C-D261-E24D-BA2F-6847CC75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2DDE4-DDFB-8949-84CE-8601613E3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D9C16-65E6-594C-8E3B-D43D4541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EE68B-9BAC-F04E-9F6E-576B308A7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23CF5-9BF6-3342-B4CA-330AB40E7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EC7BE1-5539-1E45-9F23-97D7F58A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F21DC-D8ED-3342-8B64-D1F588E3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BC4D8-5046-6F4C-ADF6-19785DE3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0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54B6-D318-1449-9E8A-7DE73FAA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DADC92-D1C1-6542-A765-3AA9D659A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20998-2FE1-7141-BD50-FFB156AB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92607-151B-C247-8931-7D4C5BD9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7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13115-EA03-324B-BED6-6A576B46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AAC04-FB98-7547-9B95-735C5936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010F0-B207-9A41-92F7-F83D8D76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2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B01C-243C-9342-A812-92004717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D4E8B-CCF3-2E4A-B3F3-7E9884788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C18C7-8CE1-5A4D-97E1-50B1E9243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601F-9C70-ED4D-8D64-32217997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05786-D450-1A46-8BF8-B434B533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C4B78-B3CE-D543-BC1C-5214B832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D540E-A719-F643-92FC-58F8C6C5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9558C-5BE8-104A-A026-1A15FF804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6A59F-CDB5-AD4F-A449-C30E9617F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0AFF9-2F3F-3040-A1D6-02765B88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362D9-422A-B84E-959D-8A20857F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55D3E-2D81-3740-92D5-207D87AD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3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D9C399-2F2A-5742-9662-62152682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7E203-BCEB-AF4E-B8A4-0729DEA2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08F0B-923A-7445-8110-9C4C6879D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71A18-62EE-9249-96B6-ADE16862AD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6EA6A-D97E-BE42-96E1-006A68698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8169A-A571-8C45-B359-E52EEFE82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202D-2986-004C-9497-6D6CB755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DBBF-6699-C640-879A-F0D85FBC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Spanish America: Mesoamerica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61D463-AD85-8F4D-B1EA-1EB02D5D5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968" y="1825625"/>
            <a:ext cx="3352063" cy="4351338"/>
          </a:xfrm>
        </p:spPr>
      </p:pic>
    </p:spTree>
    <p:extLst>
      <p:ext uri="{BB962C8B-B14F-4D97-AF65-F5344CB8AC3E}">
        <p14:creationId xmlns:p14="http://schemas.microsoft.com/office/powerpoint/2010/main" val="342778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6C3D-10CE-7B4F-9A96-EF63BD6F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390293"/>
            <a:ext cx="11186532" cy="1300395"/>
          </a:xfrm>
        </p:spPr>
        <p:txBody>
          <a:bodyPr/>
          <a:lstStyle/>
          <a:p>
            <a:r>
              <a:rPr lang="en-US" dirty="0" err="1"/>
              <a:t>Salar</a:t>
            </a:r>
            <a:r>
              <a:rPr lang="en-US" dirty="0"/>
              <a:t> de Uyuni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F817F3-BB14-0F46-B7ED-4BDD287CB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9102" y="-283638"/>
            <a:ext cx="6124698" cy="7186313"/>
          </a:xfrm>
        </p:spPr>
      </p:pic>
    </p:spTree>
    <p:extLst>
      <p:ext uri="{BB962C8B-B14F-4D97-AF65-F5344CB8AC3E}">
        <p14:creationId xmlns:p14="http://schemas.microsoft.com/office/powerpoint/2010/main" val="187094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3C47-96D7-7B46-AD54-2EAA908D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Salar</a:t>
            </a:r>
            <a:r>
              <a:rPr lang="en-US" dirty="0"/>
              <a:t> de Uyuni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7C887-345C-7141-BFC7-E1C70537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695" y="-40405"/>
            <a:ext cx="11468305" cy="7645537"/>
          </a:xfrm>
        </p:spPr>
      </p:pic>
    </p:spTree>
    <p:extLst>
      <p:ext uri="{BB962C8B-B14F-4D97-AF65-F5344CB8AC3E}">
        <p14:creationId xmlns:p14="http://schemas.microsoft.com/office/powerpoint/2010/main" val="303504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119A-9E35-BB4A-B69F-DE99D665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F4FD47-6E5E-1C46-A5C6-F5C0B052F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58250"/>
            <a:ext cx="11966775" cy="7914806"/>
          </a:xfrm>
        </p:spPr>
      </p:pic>
    </p:spTree>
    <p:extLst>
      <p:ext uri="{BB962C8B-B14F-4D97-AF65-F5344CB8AC3E}">
        <p14:creationId xmlns:p14="http://schemas.microsoft.com/office/powerpoint/2010/main" val="112533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33345-CDC6-124C-9EE1-C8904456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614F1C-7A55-4444-91CB-F166F5DB9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190" y="1"/>
            <a:ext cx="10864671" cy="6858000"/>
          </a:xfrm>
        </p:spPr>
      </p:pic>
    </p:spTree>
    <p:extLst>
      <p:ext uri="{BB962C8B-B14F-4D97-AF65-F5344CB8AC3E}">
        <p14:creationId xmlns:p14="http://schemas.microsoft.com/office/powerpoint/2010/main" val="75290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6BCE-7692-D447-A43B-C66DE5EA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29F52B-0DD1-9D46-A131-559A3FF77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29" y="22476"/>
            <a:ext cx="11207627" cy="7004767"/>
          </a:xfrm>
        </p:spPr>
      </p:pic>
    </p:spTree>
    <p:extLst>
      <p:ext uri="{BB962C8B-B14F-4D97-AF65-F5344CB8AC3E}">
        <p14:creationId xmlns:p14="http://schemas.microsoft.com/office/powerpoint/2010/main" val="302361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FF30-3679-0F49-94E9-E92C9B1E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America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90B839-7483-2546-8586-941299CAD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4048" y="1256171"/>
            <a:ext cx="4324332" cy="4920792"/>
          </a:xfrm>
        </p:spPr>
      </p:pic>
    </p:spTree>
    <p:extLst>
      <p:ext uri="{BB962C8B-B14F-4D97-AF65-F5344CB8AC3E}">
        <p14:creationId xmlns:p14="http://schemas.microsoft.com/office/powerpoint/2010/main" val="186417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9E26-7D14-6B4B-A81D-83767A20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Guarani territories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AE0598-28FF-F84E-8741-6F825FBB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249" y="1483112"/>
            <a:ext cx="4894301" cy="5029316"/>
          </a:xfrm>
        </p:spPr>
      </p:pic>
    </p:spTree>
    <p:extLst>
      <p:ext uri="{BB962C8B-B14F-4D97-AF65-F5344CB8AC3E}">
        <p14:creationId xmlns:p14="http://schemas.microsoft.com/office/powerpoint/2010/main" val="15096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F4B7-1FF1-A54E-9382-7AB9A8413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Mesoamerican Cultures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ECDBEC-855C-5F40-9102-3982D32D2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950" y="1825625"/>
            <a:ext cx="7088100" cy="4351338"/>
          </a:xfrm>
        </p:spPr>
      </p:pic>
    </p:spTree>
    <p:extLst>
      <p:ext uri="{BB962C8B-B14F-4D97-AF65-F5344CB8AC3E}">
        <p14:creationId xmlns:p14="http://schemas.microsoft.com/office/powerpoint/2010/main" val="6995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534B-F8DA-2E4A-9041-624C2D3C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Olmecs, Maya and Aztecs regions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8B2DB-71BF-F14C-812C-5A8F9D667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098" y="1304693"/>
            <a:ext cx="8506378" cy="5307980"/>
          </a:xfrm>
        </p:spPr>
      </p:pic>
    </p:spTree>
    <p:extLst>
      <p:ext uri="{BB962C8B-B14F-4D97-AF65-F5344CB8AC3E}">
        <p14:creationId xmlns:p14="http://schemas.microsoft.com/office/powerpoint/2010/main" val="23132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E576-14E9-F44D-8A8E-EAF60AA3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Olmec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A09777-CF39-FD47-89DA-DC3087392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8470" y="900074"/>
            <a:ext cx="4815032" cy="5854642"/>
          </a:xfrm>
        </p:spPr>
      </p:pic>
    </p:spTree>
    <p:extLst>
      <p:ext uri="{BB962C8B-B14F-4D97-AF65-F5344CB8AC3E}">
        <p14:creationId xmlns:p14="http://schemas.microsoft.com/office/powerpoint/2010/main" val="346442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53C7-631D-004A-B362-F22531C5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Mesoamerican Jungle: </a:t>
            </a:r>
            <a:r>
              <a:rPr lang="en-US" dirty="0" err="1"/>
              <a:t>Yaxchilan</a:t>
            </a:r>
            <a:r>
              <a:rPr lang="en-US" dirty="0"/>
              <a:t> near Guatemala border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C3416E-BCF8-A34E-9DE0-280B81618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5" y="1523244"/>
            <a:ext cx="8002133" cy="5334755"/>
          </a:xfrm>
        </p:spPr>
      </p:pic>
    </p:spTree>
    <p:extLst>
      <p:ext uri="{BB962C8B-B14F-4D97-AF65-F5344CB8AC3E}">
        <p14:creationId xmlns:p14="http://schemas.microsoft.com/office/powerpoint/2010/main" val="108981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7DD2-BFF2-ED44-9A94-F9D116E4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Altiplano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55566-3DF9-894B-94DE-4B7039910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09" y="1561171"/>
            <a:ext cx="12238463" cy="4895385"/>
          </a:xfrm>
        </p:spPr>
      </p:pic>
    </p:spTree>
    <p:extLst>
      <p:ext uri="{BB962C8B-B14F-4D97-AF65-F5344CB8AC3E}">
        <p14:creationId xmlns:p14="http://schemas.microsoft.com/office/powerpoint/2010/main" val="3252036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0F5A-8916-7E4C-888B-0E2C2E9D0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Altiplano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70737A-7DAD-B44C-AF0B-AA7C24908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770" y="669072"/>
            <a:ext cx="8234893" cy="6176170"/>
          </a:xfrm>
        </p:spPr>
      </p:pic>
    </p:spTree>
    <p:extLst>
      <p:ext uri="{BB962C8B-B14F-4D97-AF65-F5344CB8AC3E}">
        <p14:creationId xmlns:p14="http://schemas.microsoft.com/office/powerpoint/2010/main" val="1595219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38</Words>
  <Application>Microsoft Macintosh PowerPoint</Application>
  <PresentationFormat>Widescreen</PresentationFormat>
  <Paragraphs>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Creating Spanish America: Mesoamerica</vt:lpstr>
      <vt:lpstr>South America</vt:lpstr>
      <vt:lpstr>The Guarani territories</vt:lpstr>
      <vt:lpstr>Mesoamerican Cultures Map</vt:lpstr>
      <vt:lpstr>Olmecs, Maya and Aztecs regions</vt:lpstr>
      <vt:lpstr>Olmec site</vt:lpstr>
      <vt:lpstr>Mesoamerican Jungle: Yaxchilan near Guatemala border</vt:lpstr>
      <vt:lpstr>The Altiplano</vt:lpstr>
      <vt:lpstr>Altiplano</vt:lpstr>
      <vt:lpstr>Salar de Uyuni map</vt:lpstr>
      <vt:lpstr>Salar de Uyuni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Spanish America: Mesoamerica</dc:title>
  <dc:creator>Microsoft Office User</dc:creator>
  <cp:lastModifiedBy>Microsoft Office User</cp:lastModifiedBy>
  <cp:revision>12</cp:revision>
  <dcterms:created xsi:type="dcterms:W3CDTF">2018-08-14T18:43:23Z</dcterms:created>
  <dcterms:modified xsi:type="dcterms:W3CDTF">2018-08-14T19:26:42Z</dcterms:modified>
</cp:coreProperties>
</file>