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5D94-A5AB-45E5-8D77-8F53764970A3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2F2-E0BF-416C-B040-B43B4DB3C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1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5D94-A5AB-45E5-8D77-8F53764970A3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2F2-E0BF-416C-B040-B43B4DB3C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1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5D94-A5AB-45E5-8D77-8F53764970A3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2F2-E0BF-416C-B040-B43B4DB3C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0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5D94-A5AB-45E5-8D77-8F53764970A3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2F2-E0BF-416C-B040-B43B4DB3C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5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5D94-A5AB-45E5-8D77-8F53764970A3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2F2-E0BF-416C-B040-B43B4DB3C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0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5D94-A5AB-45E5-8D77-8F53764970A3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2F2-E0BF-416C-B040-B43B4DB3C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4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5D94-A5AB-45E5-8D77-8F53764970A3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2F2-E0BF-416C-B040-B43B4DB3C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9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5D94-A5AB-45E5-8D77-8F53764970A3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2F2-E0BF-416C-B040-B43B4DB3C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5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5D94-A5AB-45E5-8D77-8F53764970A3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2F2-E0BF-416C-B040-B43B4DB3C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4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5D94-A5AB-45E5-8D77-8F53764970A3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2F2-E0BF-416C-B040-B43B4DB3C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9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5D94-A5AB-45E5-8D77-8F53764970A3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52F2-E0BF-416C-B040-B43B4DB3C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3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F5D94-A5AB-45E5-8D77-8F53764970A3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652F2-E0BF-416C-B040-B43B4DB3C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Fraction 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579549"/>
            <a:ext cx="10928797" cy="5597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What are some fractions </a:t>
            </a:r>
            <a:r>
              <a:rPr lang="en-US" sz="4800" i="1" dirty="0" smtClean="0"/>
              <a:t>equivalent</a:t>
            </a:r>
            <a:r>
              <a:rPr lang="en-US" sz="4800" dirty="0" smtClean="0"/>
              <a:t> to </a:t>
            </a:r>
            <a:r>
              <a:rPr lang="en-US" sz="6000" dirty="0" smtClean="0">
                <a:solidFill>
                  <a:srgbClr val="FF0000"/>
                </a:solidFill>
              </a:rPr>
              <a:t>½</a:t>
            </a:r>
            <a:r>
              <a:rPr lang="en-US" sz="4800" dirty="0" smtClean="0"/>
              <a:t> ?</a:t>
            </a:r>
            <a:endParaRPr lang="en-US" sz="4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245410"/>
              </p:ext>
            </p:extLst>
          </p:nvPr>
        </p:nvGraphicFramePr>
        <p:xfrm>
          <a:off x="309087" y="5125790"/>
          <a:ext cx="11199258" cy="1249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1661"/>
                <a:gridCol w="1741425"/>
                <a:gridCol w="1866543"/>
                <a:gridCol w="1866543"/>
                <a:gridCol w="1866543"/>
                <a:gridCol w="1866543"/>
              </a:tblGrid>
              <a:tr h="6246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Denominator (x)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6246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Numerator (y)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56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544159"/>
              </p:ext>
            </p:extLst>
          </p:nvPr>
        </p:nvGraphicFramePr>
        <p:xfrm>
          <a:off x="309087" y="5663380"/>
          <a:ext cx="11150412" cy="1046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7416"/>
                <a:gridCol w="1769388"/>
                <a:gridCol w="1858402"/>
                <a:gridCol w="1858402"/>
                <a:gridCol w="1858402"/>
                <a:gridCol w="1858402"/>
              </a:tblGrid>
              <a:tr h="52325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Denominator (x)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52325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Numerator (y)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778" t="15857" r="26229" b="7612"/>
          <a:stretch/>
        </p:blipFill>
        <p:spPr>
          <a:xfrm>
            <a:off x="2665927" y="206061"/>
            <a:ext cx="6459540" cy="499700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2511380" y="5203064"/>
            <a:ext cx="7006107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665927" y="1"/>
            <a:ext cx="18245" cy="542200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3" name="SMARTInkShape-Group6"/>
          <p:cNvGrpSpPr/>
          <p:nvPr/>
        </p:nvGrpSpPr>
        <p:grpSpPr>
          <a:xfrm>
            <a:off x="940594" y="1602241"/>
            <a:ext cx="523876" cy="2862604"/>
            <a:chOff x="940594" y="1602241"/>
            <a:chExt cx="523876" cy="2862604"/>
          </a:xfrm>
        </p:grpSpPr>
        <p:sp>
          <p:nvSpPr>
            <p:cNvPr id="39" name="SMARTInkShape-42"/>
            <p:cNvSpPr/>
            <p:nvPr/>
          </p:nvSpPr>
          <p:spPr>
            <a:xfrm>
              <a:off x="964406" y="1602241"/>
              <a:ext cx="500064" cy="207510"/>
            </a:xfrm>
            <a:custGeom>
              <a:avLst/>
              <a:gdLst/>
              <a:ahLst/>
              <a:cxnLst/>
              <a:rect l="0" t="0" r="0" b="0"/>
              <a:pathLst>
                <a:path w="500064" h="207510">
                  <a:moveTo>
                    <a:pt x="0" y="40822"/>
                  </a:moveTo>
                  <a:lnTo>
                    <a:pt x="12641" y="28180"/>
                  </a:lnTo>
                  <a:lnTo>
                    <a:pt x="67810" y="9710"/>
                  </a:lnTo>
                  <a:lnTo>
                    <a:pt x="113872" y="0"/>
                  </a:lnTo>
                  <a:lnTo>
                    <a:pt x="172718" y="3703"/>
                  </a:lnTo>
                  <a:lnTo>
                    <a:pt x="224478" y="8216"/>
                  </a:lnTo>
                  <a:lnTo>
                    <a:pt x="283054" y="21593"/>
                  </a:lnTo>
                  <a:lnTo>
                    <a:pt x="341025" y="46480"/>
                  </a:lnTo>
                  <a:lnTo>
                    <a:pt x="397932" y="84700"/>
                  </a:lnTo>
                  <a:lnTo>
                    <a:pt x="456236" y="141376"/>
                  </a:lnTo>
                  <a:lnTo>
                    <a:pt x="500063" y="2075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43"/>
            <p:cNvSpPr/>
            <p:nvPr/>
          </p:nvSpPr>
          <p:spPr>
            <a:xfrm>
              <a:off x="1190625" y="1762125"/>
              <a:ext cx="178595" cy="190501"/>
            </a:xfrm>
            <a:custGeom>
              <a:avLst/>
              <a:gdLst/>
              <a:ahLst/>
              <a:cxnLst/>
              <a:rect l="0" t="0" r="0" b="0"/>
              <a:pathLst>
                <a:path w="178595" h="190501">
                  <a:moveTo>
                    <a:pt x="0" y="0"/>
                  </a:moveTo>
                  <a:lnTo>
                    <a:pt x="0" y="6321"/>
                  </a:lnTo>
                  <a:lnTo>
                    <a:pt x="38821" y="59933"/>
                  </a:lnTo>
                  <a:lnTo>
                    <a:pt x="60450" y="79935"/>
                  </a:lnTo>
                  <a:lnTo>
                    <a:pt x="91463" y="104866"/>
                  </a:lnTo>
                  <a:lnTo>
                    <a:pt x="149514" y="163225"/>
                  </a:lnTo>
                  <a:lnTo>
                    <a:pt x="178594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44"/>
            <p:cNvSpPr/>
            <p:nvPr/>
          </p:nvSpPr>
          <p:spPr>
            <a:xfrm>
              <a:off x="1143000" y="1857375"/>
              <a:ext cx="154782" cy="107157"/>
            </a:xfrm>
            <a:custGeom>
              <a:avLst/>
              <a:gdLst/>
              <a:ahLst/>
              <a:cxnLst/>
              <a:rect l="0" t="0" r="0" b="0"/>
              <a:pathLst>
                <a:path w="154782" h="107157">
                  <a:moveTo>
                    <a:pt x="0" y="107156"/>
                  </a:moveTo>
                  <a:lnTo>
                    <a:pt x="0" y="100836"/>
                  </a:lnTo>
                  <a:lnTo>
                    <a:pt x="7056" y="94205"/>
                  </a:lnTo>
                  <a:lnTo>
                    <a:pt x="61196" y="58394"/>
                  </a:lnTo>
                  <a:lnTo>
                    <a:pt x="112267" y="24758"/>
                  </a:lnTo>
                  <a:lnTo>
                    <a:pt x="15478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45"/>
            <p:cNvSpPr/>
            <p:nvPr/>
          </p:nvSpPr>
          <p:spPr>
            <a:xfrm>
              <a:off x="1000125" y="1988344"/>
              <a:ext cx="333376" cy="183748"/>
            </a:xfrm>
            <a:custGeom>
              <a:avLst/>
              <a:gdLst/>
              <a:ahLst/>
              <a:cxnLst/>
              <a:rect l="0" t="0" r="0" b="0"/>
              <a:pathLst>
                <a:path w="333376" h="183748">
                  <a:moveTo>
                    <a:pt x="0" y="0"/>
                  </a:moveTo>
                  <a:lnTo>
                    <a:pt x="1323" y="20333"/>
                  </a:lnTo>
                  <a:lnTo>
                    <a:pt x="16572" y="66226"/>
                  </a:lnTo>
                  <a:lnTo>
                    <a:pt x="56321" y="114985"/>
                  </a:lnTo>
                  <a:lnTo>
                    <a:pt x="113505" y="156388"/>
                  </a:lnTo>
                  <a:lnTo>
                    <a:pt x="171051" y="178282"/>
                  </a:lnTo>
                  <a:lnTo>
                    <a:pt x="199054" y="183747"/>
                  </a:lnTo>
                  <a:lnTo>
                    <a:pt x="224729" y="181766"/>
                  </a:lnTo>
                  <a:lnTo>
                    <a:pt x="261496" y="166892"/>
                  </a:lnTo>
                  <a:lnTo>
                    <a:pt x="299035" y="139897"/>
                  </a:lnTo>
                  <a:lnTo>
                    <a:pt x="312821" y="124353"/>
                  </a:lnTo>
                  <a:lnTo>
                    <a:pt x="326697" y="94613"/>
                  </a:lnTo>
                  <a:lnTo>
                    <a:pt x="333375" y="59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46"/>
            <p:cNvSpPr/>
            <p:nvPr/>
          </p:nvSpPr>
          <p:spPr>
            <a:xfrm>
              <a:off x="1097498" y="2274094"/>
              <a:ext cx="151057" cy="178595"/>
            </a:xfrm>
            <a:custGeom>
              <a:avLst/>
              <a:gdLst/>
              <a:ahLst/>
              <a:cxnLst/>
              <a:rect l="0" t="0" r="0" b="0"/>
              <a:pathLst>
                <a:path w="151057" h="178595">
                  <a:moveTo>
                    <a:pt x="21690" y="178594"/>
                  </a:moveTo>
                  <a:lnTo>
                    <a:pt x="31941" y="168342"/>
                  </a:lnTo>
                  <a:lnTo>
                    <a:pt x="39426" y="167178"/>
                  </a:lnTo>
                  <a:lnTo>
                    <a:pt x="92980" y="170280"/>
                  </a:lnTo>
                  <a:lnTo>
                    <a:pt x="151056" y="178449"/>
                  </a:lnTo>
                  <a:lnTo>
                    <a:pt x="139542" y="172230"/>
                  </a:lnTo>
                  <a:lnTo>
                    <a:pt x="90320" y="154533"/>
                  </a:lnTo>
                  <a:lnTo>
                    <a:pt x="46271" y="133026"/>
                  </a:lnTo>
                  <a:lnTo>
                    <a:pt x="21770" y="106884"/>
                  </a:lnTo>
                  <a:lnTo>
                    <a:pt x="5041" y="74063"/>
                  </a:lnTo>
                  <a:lnTo>
                    <a:pt x="0" y="44875"/>
                  </a:lnTo>
                  <a:lnTo>
                    <a:pt x="2348" y="29646"/>
                  </a:lnTo>
                  <a:lnTo>
                    <a:pt x="2169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47"/>
            <p:cNvSpPr/>
            <p:nvPr/>
          </p:nvSpPr>
          <p:spPr>
            <a:xfrm>
              <a:off x="1083469" y="2540829"/>
              <a:ext cx="165255" cy="304766"/>
            </a:xfrm>
            <a:custGeom>
              <a:avLst/>
              <a:gdLst/>
              <a:ahLst/>
              <a:cxnLst/>
              <a:rect l="0" t="0" r="0" b="0"/>
              <a:pathLst>
                <a:path w="165255" h="304766">
                  <a:moveTo>
                    <a:pt x="11906" y="304765"/>
                  </a:moveTo>
                  <a:lnTo>
                    <a:pt x="13229" y="248054"/>
                  </a:lnTo>
                  <a:lnTo>
                    <a:pt x="21411" y="194034"/>
                  </a:lnTo>
                  <a:lnTo>
                    <a:pt x="30891" y="145985"/>
                  </a:lnTo>
                  <a:lnTo>
                    <a:pt x="35295" y="88849"/>
                  </a:lnTo>
                  <a:lnTo>
                    <a:pt x="35635" y="74947"/>
                  </a:lnTo>
                  <a:lnTo>
                    <a:pt x="35702" y="84156"/>
                  </a:lnTo>
                  <a:lnTo>
                    <a:pt x="48355" y="101228"/>
                  </a:lnTo>
                  <a:lnTo>
                    <a:pt x="68861" y="116723"/>
                  </a:lnTo>
                  <a:lnTo>
                    <a:pt x="98014" y="123372"/>
                  </a:lnTo>
                  <a:lnTo>
                    <a:pt x="116763" y="121399"/>
                  </a:lnTo>
                  <a:lnTo>
                    <a:pt x="133915" y="114790"/>
                  </a:lnTo>
                  <a:lnTo>
                    <a:pt x="155801" y="97516"/>
                  </a:lnTo>
                  <a:lnTo>
                    <a:pt x="161849" y="87859"/>
                  </a:lnTo>
                  <a:lnTo>
                    <a:pt x="165254" y="62344"/>
                  </a:lnTo>
                  <a:lnTo>
                    <a:pt x="159942" y="35969"/>
                  </a:lnTo>
                  <a:lnTo>
                    <a:pt x="146491" y="19494"/>
                  </a:lnTo>
                  <a:lnTo>
                    <a:pt x="128607" y="5999"/>
                  </a:lnTo>
                  <a:lnTo>
                    <a:pt x="111839" y="0"/>
                  </a:lnTo>
                  <a:lnTo>
                    <a:pt x="81203" y="2945"/>
                  </a:lnTo>
                  <a:lnTo>
                    <a:pt x="37942" y="23974"/>
                  </a:lnTo>
                  <a:lnTo>
                    <a:pt x="18885" y="39299"/>
                  </a:lnTo>
                  <a:lnTo>
                    <a:pt x="0" y="66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48"/>
            <p:cNvSpPr/>
            <p:nvPr/>
          </p:nvSpPr>
          <p:spPr>
            <a:xfrm>
              <a:off x="988219" y="2762250"/>
              <a:ext cx="250032" cy="23814"/>
            </a:xfrm>
            <a:custGeom>
              <a:avLst/>
              <a:gdLst/>
              <a:ahLst/>
              <a:cxnLst/>
              <a:rect l="0" t="0" r="0" b="0"/>
              <a:pathLst>
                <a:path w="250032" h="23814">
                  <a:moveTo>
                    <a:pt x="0" y="0"/>
                  </a:moveTo>
                  <a:lnTo>
                    <a:pt x="46949" y="0"/>
                  </a:lnTo>
                  <a:lnTo>
                    <a:pt x="95785" y="0"/>
                  </a:lnTo>
                  <a:lnTo>
                    <a:pt x="145675" y="0"/>
                  </a:lnTo>
                  <a:lnTo>
                    <a:pt x="200215" y="0"/>
                  </a:lnTo>
                  <a:lnTo>
                    <a:pt x="221276" y="1323"/>
                  </a:lnTo>
                  <a:lnTo>
                    <a:pt x="226892" y="3528"/>
                  </a:lnTo>
                  <a:lnTo>
                    <a:pt x="250031" y="23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9"/>
            <p:cNvSpPr/>
            <p:nvPr/>
          </p:nvSpPr>
          <p:spPr>
            <a:xfrm>
              <a:off x="1108741" y="2881313"/>
              <a:ext cx="153323" cy="245821"/>
            </a:xfrm>
            <a:custGeom>
              <a:avLst/>
              <a:gdLst/>
              <a:ahLst/>
              <a:cxnLst/>
              <a:rect l="0" t="0" r="0" b="0"/>
              <a:pathLst>
                <a:path w="153323" h="245821">
                  <a:moveTo>
                    <a:pt x="69978" y="83343"/>
                  </a:moveTo>
                  <a:lnTo>
                    <a:pt x="57827" y="84666"/>
                  </a:lnTo>
                  <a:lnTo>
                    <a:pt x="31982" y="94172"/>
                  </a:lnTo>
                  <a:lnTo>
                    <a:pt x="15167" y="106236"/>
                  </a:lnTo>
                  <a:lnTo>
                    <a:pt x="5930" y="123945"/>
                  </a:lnTo>
                  <a:lnTo>
                    <a:pt x="0" y="167651"/>
                  </a:lnTo>
                  <a:lnTo>
                    <a:pt x="11614" y="209012"/>
                  </a:lnTo>
                  <a:lnTo>
                    <a:pt x="25492" y="235819"/>
                  </a:lnTo>
                  <a:lnTo>
                    <a:pt x="33706" y="240556"/>
                  </a:lnTo>
                  <a:lnTo>
                    <a:pt x="56944" y="245820"/>
                  </a:lnTo>
                  <a:lnTo>
                    <a:pt x="93456" y="242463"/>
                  </a:lnTo>
                  <a:lnTo>
                    <a:pt x="116769" y="233089"/>
                  </a:lnTo>
                  <a:lnTo>
                    <a:pt x="138375" y="202972"/>
                  </a:lnTo>
                  <a:lnTo>
                    <a:pt x="148893" y="166855"/>
                  </a:lnTo>
                  <a:lnTo>
                    <a:pt x="147723" y="157538"/>
                  </a:lnTo>
                  <a:lnTo>
                    <a:pt x="144298" y="150005"/>
                  </a:lnTo>
                  <a:lnTo>
                    <a:pt x="119789" y="122087"/>
                  </a:lnTo>
                  <a:lnTo>
                    <a:pt x="90910" y="105259"/>
                  </a:lnTo>
                  <a:lnTo>
                    <a:pt x="40935" y="96567"/>
                  </a:lnTo>
                  <a:lnTo>
                    <a:pt x="31935" y="95835"/>
                  </a:lnTo>
                  <a:lnTo>
                    <a:pt x="31386" y="95640"/>
                  </a:lnTo>
                  <a:lnTo>
                    <a:pt x="86578" y="85836"/>
                  </a:lnTo>
                  <a:lnTo>
                    <a:pt x="92951" y="85005"/>
                  </a:lnTo>
                  <a:lnTo>
                    <a:pt x="120882" y="71194"/>
                  </a:lnTo>
                  <a:lnTo>
                    <a:pt x="135817" y="54131"/>
                  </a:lnTo>
                  <a:lnTo>
                    <a:pt x="145542" y="34641"/>
                  </a:lnTo>
                  <a:lnTo>
                    <a:pt x="15332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50"/>
            <p:cNvSpPr/>
            <p:nvPr/>
          </p:nvSpPr>
          <p:spPr>
            <a:xfrm>
              <a:off x="1059656" y="3107531"/>
              <a:ext cx="139215" cy="154783"/>
            </a:xfrm>
            <a:custGeom>
              <a:avLst/>
              <a:gdLst/>
              <a:ahLst/>
              <a:cxnLst/>
              <a:rect l="0" t="0" r="0" b="0"/>
              <a:pathLst>
                <a:path w="139215" h="154783">
                  <a:moveTo>
                    <a:pt x="23813" y="154782"/>
                  </a:moveTo>
                  <a:lnTo>
                    <a:pt x="74693" y="154782"/>
                  </a:lnTo>
                  <a:lnTo>
                    <a:pt x="130520" y="144530"/>
                  </a:lnTo>
                  <a:lnTo>
                    <a:pt x="139214" y="143366"/>
                  </a:lnTo>
                  <a:lnTo>
                    <a:pt x="139112" y="143202"/>
                  </a:lnTo>
                  <a:lnTo>
                    <a:pt x="95830" y="136567"/>
                  </a:lnTo>
                  <a:lnTo>
                    <a:pt x="42203" y="115710"/>
                  </a:lnTo>
                  <a:lnTo>
                    <a:pt x="26254" y="110958"/>
                  </a:lnTo>
                  <a:lnTo>
                    <a:pt x="14755" y="101791"/>
                  </a:lnTo>
                  <a:lnTo>
                    <a:pt x="9837" y="95642"/>
                  </a:lnTo>
                  <a:lnTo>
                    <a:pt x="4372" y="7822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51"/>
            <p:cNvSpPr/>
            <p:nvPr/>
          </p:nvSpPr>
          <p:spPr>
            <a:xfrm>
              <a:off x="1073913" y="3286125"/>
              <a:ext cx="152432" cy="178595"/>
            </a:xfrm>
            <a:custGeom>
              <a:avLst/>
              <a:gdLst/>
              <a:ahLst/>
              <a:cxnLst/>
              <a:rect l="0" t="0" r="0" b="0"/>
              <a:pathLst>
                <a:path w="152432" h="178595">
                  <a:moveTo>
                    <a:pt x="69087" y="178594"/>
                  </a:moveTo>
                  <a:lnTo>
                    <a:pt x="69087" y="119890"/>
                  </a:lnTo>
                  <a:lnTo>
                    <a:pt x="65559" y="91968"/>
                  </a:lnTo>
                  <a:lnTo>
                    <a:pt x="52515" y="53297"/>
                  </a:lnTo>
                  <a:lnTo>
                    <a:pt x="41099" y="34606"/>
                  </a:lnTo>
                  <a:lnTo>
                    <a:pt x="33276" y="28610"/>
                  </a:lnTo>
                  <a:lnTo>
                    <a:pt x="29338" y="27011"/>
                  </a:lnTo>
                  <a:lnTo>
                    <a:pt x="25390" y="28591"/>
                  </a:lnTo>
                  <a:lnTo>
                    <a:pt x="17475" y="37402"/>
                  </a:lnTo>
                  <a:lnTo>
                    <a:pt x="2938" y="63293"/>
                  </a:lnTo>
                  <a:lnTo>
                    <a:pt x="0" y="73551"/>
                  </a:lnTo>
                  <a:lnTo>
                    <a:pt x="1862" y="79461"/>
                  </a:lnTo>
                  <a:lnTo>
                    <a:pt x="30999" y="115628"/>
                  </a:lnTo>
                  <a:lnTo>
                    <a:pt x="39727" y="119419"/>
                  </a:lnTo>
                  <a:lnTo>
                    <a:pt x="60007" y="120103"/>
                  </a:lnTo>
                  <a:lnTo>
                    <a:pt x="75194" y="115997"/>
                  </a:lnTo>
                  <a:lnTo>
                    <a:pt x="108364" y="96261"/>
                  </a:lnTo>
                  <a:lnTo>
                    <a:pt x="135258" y="61888"/>
                  </a:lnTo>
                  <a:lnTo>
                    <a:pt x="1524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52"/>
            <p:cNvSpPr/>
            <p:nvPr/>
          </p:nvSpPr>
          <p:spPr>
            <a:xfrm>
              <a:off x="1073776" y="3488531"/>
              <a:ext cx="176381" cy="261939"/>
            </a:xfrm>
            <a:custGeom>
              <a:avLst/>
              <a:gdLst/>
              <a:ahLst/>
              <a:cxnLst/>
              <a:rect l="0" t="0" r="0" b="0"/>
              <a:pathLst>
                <a:path w="176381" h="261939">
                  <a:moveTo>
                    <a:pt x="9693" y="261938"/>
                  </a:moveTo>
                  <a:lnTo>
                    <a:pt x="61138" y="260615"/>
                  </a:lnTo>
                  <a:lnTo>
                    <a:pt x="114860" y="252514"/>
                  </a:lnTo>
                  <a:lnTo>
                    <a:pt x="135809" y="249812"/>
                  </a:lnTo>
                  <a:lnTo>
                    <a:pt x="141395" y="247239"/>
                  </a:lnTo>
                  <a:lnTo>
                    <a:pt x="148925" y="242176"/>
                  </a:lnTo>
                  <a:lnTo>
                    <a:pt x="156681" y="239926"/>
                  </a:lnTo>
                  <a:lnTo>
                    <a:pt x="156633" y="240648"/>
                  </a:lnTo>
                  <a:lnTo>
                    <a:pt x="149524" y="244979"/>
                  </a:lnTo>
                  <a:lnTo>
                    <a:pt x="130646" y="248535"/>
                  </a:lnTo>
                  <a:lnTo>
                    <a:pt x="76284" y="236883"/>
                  </a:lnTo>
                  <a:lnTo>
                    <a:pt x="35597" y="222323"/>
                  </a:lnTo>
                  <a:lnTo>
                    <a:pt x="14591" y="209935"/>
                  </a:lnTo>
                  <a:lnTo>
                    <a:pt x="5255" y="200020"/>
                  </a:lnTo>
                  <a:lnTo>
                    <a:pt x="1106" y="187676"/>
                  </a:lnTo>
                  <a:lnTo>
                    <a:pt x="0" y="180680"/>
                  </a:lnTo>
                  <a:lnTo>
                    <a:pt x="1908" y="173370"/>
                  </a:lnTo>
                  <a:lnTo>
                    <a:pt x="11083" y="158192"/>
                  </a:lnTo>
                  <a:lnTo>
                    <a:pt x="31037" y="146155"/>
                  </a:lnTo>
                  <a:lnTo>
                    <a:pt x="85852" y="131646"/>
                  </a:lnTo>
                  <a:lnTo>
                    <a:pt x="138850" y="121940"/>
                  </a:lnTo>
                  <a:lnTo>
                    <a:pt x="174184" y="119231"/>
                  </a:lnTo>
                  <a:lnTo>
                    <a:pt x="118626" y="115542"/>
                  </a:lnTo>
                  <a:lnTo>
                    <a:pt x="59708" y="90573"/>
                  </a:lnTo>
                  <a:lnTo>
                    <a:pt x="34567" y="80824"/>
                  </a:lnTo>
                  <a:lnTo>
                    <a:pt x="26276" y="75050"/>
                  </a:lnTo>
                  <a:lnTo>
                    <a:pt x="17063" y="61577"/>
                  </a:lnTo>
                  <a:lnTo>
                    <a:pt x="15929" y="56927"/>
                  </a:lnTo>
                  <a:lnTo>
                    <a:pt x="16496" y="53826"/>
                  </a:lnTo>
                  <a:lnTo>
                    <a:pt x="18197" y="51759"/>
                  </a:lnTo>
                  <a:lnTo>
                    <a:pt x="41261" y="38937"/>
                  </a:lnTo>
                  <a:lnTo>
                    <a:pt x="100378" y="19745"/>
                  </a:lnTo>
                  <a:lnTo>
                    <a:pt x="155585" y="4183"/>
                  </a:lnTo>
                  <a:lnTo>
                    <a:pt x="1763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53"/>
            <p:cNvSpPr/>
            <p:nvPr/>
          </p:nvSpPr>
          <p:spPr>
            <a:xfrm>
              <a:off x="1012031" y="3798094"/>
              <a:ext cx="238126" cy="238126"/>
            </a:xfrm>
            <a:custGeom>
              <a:avLst/>
              <a:gdLst/>
              <a:ahLst/>
              <a:cxnLst/>
              <a:rect l="0" t="0" r="0" b="0"/>
              <a:pathLst>
                <a:path w="238126" h="238126">
                  <a:moveTo>
                    <a:pt x="0" y="238125"/>
                  </a:moveTo>
                  <a:lnTo>
                    <a:pt x="54867" y="238125"/>
                  </a:lnTo>
                  <a:lnTo>
                    <a:pt x="107538" y="236802"/>
                  </a:lnTo>
                  <a:lnTo>
                    <a:pt x="162304" y="225173"/>
                  </a:lnTo>
                  <a:lnTo>
                    <a:pt x="193844" y="215171"/>
                  </a:lnTo>
                  <a:lnTo>
                    <a:pt x="223829" y="189872"/>
                  </a:lnTo>
                  <a:lnTo>
                    <a:pt x="231771" y="177874"/>
                  </a:lnTo>
                  <a:lnTo>
                    <a:pt x="236243" y="157361"/>
                  </a:lnTo>
                  <a:lnTo>
                    <a:pt x="232901" y="149886"/>
                  </a:lnTo>
                  <a:lnTo>
                    <a:pt x="209237" y="126725"/>
                  </a:lnTo>
                  <a:lnTo>
                    <a:pt x="175767" y="104429"/>
                  </a:lnTo>
                  <a:lnTo>
                    <a:pt x="121248" y="87901"/>
                  </a:lnTo>
                  <a:lnTo>
                    <a:pt x="63788" y="77084"/>
                  </a:lnTo>
                  <a:lnTo>
                    <a:pt x="58400" y="77848"/>
                  </a:lnTo>
                  <a:lnTo>
                    <a:pt x="54809" y="79680"/>
                  </a:lnTo>
                  <a:lnTo>
                    <a:pt x="55060" y="80901"/>
                  </a:lnTo>
                  <a:lnTo>
                    <a:pt x="68055" y="82620"/>
                  </a:lnTo>
                  <a:lnTo>
                    <a:pt x="81400" y="83022"/>
                  </a:lnTo>
                  <a:lnTo>
                    <a:pt x="131859" y="65592"/>
                  </a:lnTo>
                  <a:lnTo>
                    <a:pt x="179887" y="50890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54"/>
            <p:cNvSpPr/>
            <p:nvPr/>
          </p:nvSpPr>
          <p:spPr>
            <a:xfrm>
              <a:off x="940594" y="4228053"/>
              <a:ext cx="289790" cy="236792"/>
            </a:xfrm>
            <a:custGeom>
              <a:avLst/>
              <a:gdLst/>
              <a:ahLst/>
              <a:cxnLst/>
              <a:rect l="0" t="0" r="0" b="0"/>
              <a:pathLst>
                <a:path w="289790" h="236792">
                  <a:moveTo>
                    <a:pt x="0" y="236791"/>
                  </a:moveTo>
                  <a:lnTo>
                    <a:pt x="6320" y="224149"/>
                  </a:lnTo>
                  <a:lnTo>
                    <a:pt x="62999" y="174338"/>
                  </a:lnTo>
                  <a:lnTo>
                    <a:pt x="120586" y="136445"/>
                  </a:lnTo>
                  <a:lnTo>
                    <a:pt x="178794" y="104056"/>
                  </a:lnTo>
                  <a:lnTo>
                    <a:pt x="233477" y="67983"/>
                  </a:lnTo>
                  <a:lnTo>
                    <a:pt x="287839" y="8797"/>
                  </a:lnTo>
                  <a:lnTo>
                    <a:pt x="289789" y="5420"/>
                  </a:lnTo>
                  <a:lnTo>
                    <a:pt x="289765" y="3169"/>
                  </a:lnTo>
                  <a:lnTo>
                    <a:pt x="288427" y="1668"/>
                  </a:lnTo>
                  <a:lnTo>
                    <a:pt x="283412" y="0"/>
                  </a:lnTo>
                  <a:lnTo>
                    <a:pt x="226254" y="164"/>
                  </a:lnTo>
                  <a:lnTo>
                    <a:pt x="185224" y="5065"/>
                  </a:lnTo>
                  <a:lnTo>
                    <a:pt x="144058" y="11652"/>
                  </a:lnTo>
                  <a:lnTo>
                    <a:pt x="89016" y="20340"/>
                  </a:lnTo>
                  <a:lnTo>
                    <a:pt x="39837" y="32542"/>
                  </a:lnTo>
                  <a:lnTo>
                    <a:pt x="34495" y="31833"/>
                  </a:lnTo>
                  <a:lnTo>
                    <a:pt x="23812" y="224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55"/>
            <p:cNvSpPr/>
            <p:nvPr/>
          </p:nvSpPr>
          <p:spPr>
            <a:xfrm>
              <a:off x="952500" y="4405313"/>
              <a:ext cx="273845" cy="23813"/>
            </a:xfrm>
            <a:custGeom>
              <a:avLst/>
              <a:gdLst/>
              <a:ahLst/>
              <a:cxnLst/>
              <a:rect l="0" t="0" r="0" b="0"/>
              <a:pathLst>
                <a:path w="273845" h="23813">
                  <a:moveTo>
                    <a:pt x="0" y="0"/>
                  </a:moveTo>
                  <a:lnTo>
                    <a:pt x="56982" y="0"/>
                  </a:lnTo>
                  <a:lnTo>
                    <a:pt x="104546" y="0"/>
                  </a:lnTo>
                  <a:lnTo>
                    <a:pt x="157536" y="3527"/>
                  </a:lnTo>
                  <a:lnTo>
                    <a:pt x="208073" y="9423"/>
                  </a:lnTo>
                  <a:lnTo>
                    <a:pt x="232706" y="12126"/>
                  </a:lnTo>
                  <a:lnTo>
                    <a:pt x="273844" y="23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SMARTInkShape-Group7"/>
          <p:cNvGrpSpPr/>
          <p:nvPr/>
        </p:nvGrpSpPr>
        <p:grpSpPr>
          <a:xfrm>
            <a:off x="5001115" y="5310188"/>
            <a:ext cx="2949721" cy="357188"/>
            <a:chOff x="5001115" y="5310188"/>
            <a:chExt cx="2949721" cy="357188"/>
          </a:xfrm>
        </p:grpSpPr>
        <p:sp>
          <p:nvSpPr>
            <p:cNvPr id="54" name="SMARTInkShape-56"/>
            <p:cNvSpPr/>
            <p:nvPr/>
          </p:nvSpPr>
          <p:spPr>
            <a:xfrm>
              <a:off x="5226845" y="5442341"/>
              <a:ext cx="117030" cy="150445"/>
            </a:xfrm>
            <a:custGeom>
              <a:avLst/>
              <a:gdLst/>
              <a:ahLst/>
              <a:cxnLst/>
              <a:rect l="0" t="0" r="0" b="0"/>
              <a:pathLst>
                <a:path w="117030" h="150445">
                  <a:moveTo>
                    <a:pt x="0" y="70254"/>
                  </a:moveTo>
                  <a:lnTo>
                    <a:pt x="6319" y="76573"/>
                  </a:lnTo>
                  <a:lnTo>
                    <a:pt x="12950" y="79677"/>
                  </a:lnTo>
                  <a:lnTo>
                    <a:pt x="27987" y="81668"/>
                  </a:lnTo>
                  <a:lnTo>
                    <a:pt x="85407" y="70969"/>
                  </a:lnTo>
                  <a:lnTo>
                    <a:pt x="92657" y="70730"/>
                  </a:lnTo>
                  <a:lnTo>
                    <a:pt x="97489" y="69248"/>
                  </a:lnTo>
                  <a:lnTo>
                    <a:pt x="100710" y="66937"/>
                  </a:lnTo>
                  <a:lnTo>
                    <a:pt x="114489" y="49973"/>
                  </a:lnTo>
                  <a:lnTo>
                    <a:pt x="117029" y="42277"/>
                  </a:lnTo>
                  <a:lnTo>
                    <a:pt x="116384" y="38373"/>
                  </a:lnTo>
                  <a:lnTo>
                    <a:pt x="112138" y="30508"/>
                  </a:lnTo>
                  <a:lnTo>
                    <a:pt x="90451" y="7819"/>
                  </a:lnTo>
                  <a:lnTo>
                    <a:pt x="80769" y="2817"/>
                  </a:lnTo>
                  <a:lnTo>
                    <a:pt x="61561" y="0"/>
                  </a:lnTo>
                  <a:lnTo>
                    <a:pt x="50290" y="2870"/>
                  </a:lnTo>
                  <a:lnTo>
                    <a:pt x="32980" y="15450"/>
                  </a:lnTo>
                  <a:lnTo>
                    <a:pt x="25955" y="21812"/>
                  </a:lnTo>
                  <a:lnTo>
                    <a:pt x="18150" y="35935"/>
                  </a:lnTo>
                  <a:lnTo>
                    <a:pt x="13139" y="72881"/>
                  </a:lnTo>
                  <a:lnTo>
                    <a:pt x="13472" y="115751"/>
                  </a:lnTo>
                  <a:lnTo>
                    <a:pt x="18334" y="129280"/>
                  </a:lnTo>
                  <a:lnTo>
                    <a:pt x="28509" y="144333"/>
                  </a:lnTo>
                  <a:lnTo>
                    <a:pt x="43097" y="149480"/>
                  </a:lnTo>
                  <a:lnTo>
                    <a:pt x="61487" y="150444"/>
                  </a:lnTo>
                  <a:lnTo>
                    <a:pt x="107155" y="1416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57"/>
            <p:cNvSpPr/>
            <p:nvPr/>
          </p:nvSpPr>
          <p:spPr>
            <a:xfrm>
              <a:off x="5001115" y="5394786"/>
              <a:ext cx="140482" cy="200117"/>
            </a:xfrm>
            <a:custGeom>
              <a:avLst/>
              <a:gdLst/>
              <a:ahLst/>
              <a:cxnLst/>
              <a:rect l="0" t="0" r="0" b="0"/>
              <a:pathLst>
                <a:path w="140482" h="200117">
                  <a:moveTo>
                    <a:pt x="11415" y="58277"/>
                  </a:moveTo>
                  <a:lnTo>
                    <a:pt x="5096" y="51956"/>
                  </a:lnTo>
                  <a:lnTo>
                    <a:pt x="1992" y="45325"/>
                  </a:lnTo>
                  <a:lnTo>
                    <a:pt x="0" y="23968"/>
                  </a:lnTo>
                  <a:lnTo>
                    <a:pt x="2483" y="18206"/>
                  </a:lnTo>
                  <a:lnTo>
                    <a:pt x="12296" y="8276"/>
                  </a:lnTo>
                  <a:lnTo>
                    <a:pt x="21950" y="2981"/>
                  </a:lnTo>
                  <a:lnTo>
                    <a:pt x="38349" y="0"/>
                  </a:lnTo>
                  <a:lnTo>
                    <a:pt x="53814" y="626"/>
                  </a:lnTo>
                  <a:lnTo>
                    <a:pt x="82187" y="8416"/>
                  </a:lnTo>
                  <a:lnTo>
                    <a:pt x="94905" y="15392"/>
                  </a:lnTo>
                  <a:lnTo>
                    <a:pt x="115823" y="39395"/>
                  </a:lnTo>
                  <a:lnTo>
                    <a:pt x="132457" y="71644"/>
                  </a:lnTo>
                  <a:lnTo>
                    <a:pt x="140424" y="123633"/>
                  </a:lnTo>
                  <a:lnTo>
                    <a:pt x="140481" y="148050"/>
                  </a:lnTo>
                  <a:lnTo>
                    <a:pt x="132708" y="176598"/>
                  </a:lnTo>
                  <a:lnTo>
                    <a:pt x="125736" y="189358"/>
                  </a:lnTo>
                  <a:lnTo>
                    <a:pt x="120703" y="193288"/>
                  </a:lnTo>
                  <a:lnTo>
                    <a:pt x="102300" y="198822"/>
                  </a:lnTo>
                  <a:lnTo>
                    <a:pt x="92378" y="200116"/>
                  </a:lnTo>
                  <a:lnTo>
                    <a:pt x="35230" y="1892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58"/>
            <p:cNvSpPr/>
            <p:nvPr/>
          </p:nvSpPr>
          <p:spPr>
            <a:xfrm>
              <a:off x="5012530" y="5405438"/>
              <a:ext cx="23816" cy="178593"/>
            </a:xfrm>
            <a:custGeom>
              <a:avLst/>
              <a:gdLst/>
              <a:ahLst/>
              <a:cxnLst/>
              <a:rect l="0" t="0" r="0" b="0"/>
              <a:pathLst>
                <a:path w="23816" h="178593">
                  <a:moveTo>
                    <a:pt x="0" y="0"/>
                  </a:moveTo>
                  <a:lnTo>
                    <a:pt x="1324" y="53202"/>
                  </a:lnTo>
                  <a:lnTo>
                    <a:pt x="10253" y="97813"/>
                  </a:lnTo>
                  <a:lnTo>
                    <a:pt x="11843" y="157054"/>
                  </a:lnTo>
                  <a:lnTo>
                    <a:pt x="11864" y="164234"/>
                  </a:lnTo>
                  <a:lnTo>
                    <a:pt x="13202" y="169020"/>
                  </a:lnTo>
                  <a:lnTo>
                    <a:pt x="23815" y="1785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59"/>
            <p:cNvSpPr/>
            <p:nvPr/>
          </p:nvSpPr>
          <p:spPr>
            <a:xfrm>
              <a:off x="6762750" y="5310188"/>
              <a:ext cx="23814" cy="250033"/>
            </a:xfrm>
            <a:custGeom>
              <a:avLst/>
              <a:gdLst/>
              <a:ahLst/>
              <a:cxnLst/>
              <a:rect l="0" t="0" r="0" b="0"/>
              <a:pathLst>
                <a:path w="23814" h="250033">
                  <a:moveTo>
                    <a:pt x="0" y="0"/>
                  </a:moveTo>
                  <a:lnTo>
                    <a:pt x="0" y="57200"/>
                  </a:lnTo>
                  <a:lnTo>
                    <a:pt x="9424" y="115227"/>
                  </a:lnTo>
                  <a:lnTo>
                    <a:pt x="15216" y="169878"/>
                  </a:lnTo>
                  <a:lnTo>
                    <a:pt x="22681" y="223994"/>
                  </a:lnTo>
                  <a:lnTo>
                    <a:pt x="23813" y="2500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60"/>
            <p:cNvSpPr/>
            <p:nvPr/>
          </p:nvSpPr>
          <p:spPr>
            <a:xfrm>
              <a:off x="6738938" y="5399046"/>
              <a:ext cx="307355" cy="149262"/>
            </a:xfrm>
            <a:custGeom>
              <a:avLst/>
              <a:gdLst/>
              <a:ahLst/>
              <a:cxnLst/>
              <a:rect l="0" t="0" r="0" b="0"/>
              <a:pathLst>
                <a:path w="307355" h="149262">
                  <a:moveTo>
                    <a:pt x="0" y="18299"/>
                  </a:moveTo>
                  <a:lnTo>
                    <a:pt x="6320" y="18299"/>
                  </a:lnTo>
                  <a:lnTo>
                    <a:pt x="50879" y="28549"/>
                  </a:lnTo>
                  <a:lnTo>
                    <a:pt x="102776" y="30059"/>
                  </a:lnTo>
                  <a:lnTo>
                    <a:pt x="162247" y="18622"/>
                  </a:lnTo>
                  <a:lnTo>
                    <a:pt x="170446" y="18442"/>
                  </a:lnTo>
                  <a:lnTo>
                    <a:pt x="173162" y="19717"/>
                  </a:lnTo>
                  <a:lnTo>
                    <a:pt x="174972" y="21890"/>
                  </a:lnTo>
                  <a:lnTo>
                    <a:pt x="177879" y="28561"/>
                  </a:lnTo>
                  <a:lnTo>
                    <a:pt x="178530" y="46632"/>
                  </a:lnTo>
                  <a:lnTo>
                    <a:pt x="175037" y="54262"/>
                  </a:lnTo>
                  <a:lnTo>
                    <a:pt x="170398" y="62063"/>
                  </a:lnTo>
                  <a:lnTo>
                    <a:pt x="156581" y="103959"/>
                  </a:lnTo>
                  <a:lnTo>
                    <a:pt x="157303" y="108478"/>
                  </a:lnTo>
                  <a:lnTo>
                    <a:pt x="169549" y="137296"/>
                  </a:lnTo>
                  <a:lnTo>
                    <a:pt x="172564" y="141286"/>
                  </a:lnTo>
                  <a:lnTo>
                    <a:pt x="179441" y="145719"/>
                  </a:lnTo>
                  <a:lnTo>
                    <a:pt x="194636" y="148566"/>
                  </a:lnTo>
                  <a:lnTo>
                    <a:pt x="252345" y="149261"/>
                  </a:lnTo>
                  <a:lnTo>
                    <a:pt x="261202" y="145736"/>
                  </a:lnTo>
                  <a:lnTo>
                    <a:pt x="277667" y="132694"/>
                  </a:lnTo>
                  <a:lnTo>
                    <a:pt x="282157" y="125144"/>
                  </a:lnTo>
                  <a:lnTo>
                    <a:pt x="291361" y="103196"/>
                  </a:lnTo>
                  <a:lnTo>
                    <a:pt x="304595" y="81566"/>
                  </a:lnTo>
                  <a:lnTo>
                    <a:pt x="307354" y="68025"/>
                  </a:lnTo>
                  <a:lnTo>
                    <a:pt x="305053" y="56715"/>
                  </a:lnTo>
                  <a:lnTo>
                    <a:pt x="299848" y="42909"/>
                  </a:lnTo>
                  <a:lnTo>
                    <a:pt x="299117" y="38674"/>
                  </a:lnTo>
                  <a:lnTo>
                    <a:pt x="294778" y="30440"/>
                  </a:lnTo>
                  <a:lnTo>
                    <a:pt x="287116" y="22372"/>
                  </a:lnTo>
                  <a:lnTo>
                    <a:pt x="269251" y="11714"/>
                  </a:lnTo>
                  <a:lnTo>
                    <a:pt x="254990" y="6646"/>
                  </a:lnTo>
                  <a:lnTo>
                    <a:pt x="246502" y="772"/>
                  </a:lnTo>
                  <a:lnTo>
                    <a:pt x="242387" y="0"/>
                  </a:lnTo>
                  <a:lnTo>
                    <a:pt x="238321" y="807"/>
                  </a:lnTo>
                  <a:lnTo>
                    <a:pt x="230274" y="3909"/>
                  </a:lnTo>
                  <a:lnTo>
                    <a:pt x="218306" y="6979"/>
                  </a:lnTo>
                  <a:lnTo>
                    <a:pt x="210355" y="12385"/>
                  </a:lnTo>
                  <a:lnTo>
                    <a:pt x="205939" y="19198"/>
                  </a:lnTo>
                  <a:lnTo>
                    <a:pt x="202406" y="302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61"/>
            <p:cNvSpPr/>
            <p:nvPr/>
          </p:nvSpPr>
          <p:spPr>
            <a:xfrm>
              <a:off x="7119938" y="5405486"/>
              <a:ext cx="142876" cy="166083"/>
            </a:xfrm>
            <a:custGeom>
              <a:avLst/>
              <a:gdLst/>
              <a:ahLst/>
              <a:cxnLst/>
              <a:rect l="0" t="0" r="0" b="0"/>
              <a:pathLst>
                <a:path w="142876" h="166083">
                  <a:moveTo>
                    <a:pt x="0" y="23764"/>
                  </a:moveTo>
                  <a:lnTo>
                    <a:pt x="0" y="81697"/>
                  </a:lnTo>
                  <a:lnTo>
                    <a:pt x="0" y="137658"/>
                  </a:lnTo>
                  <a:lnTo>
                    <a:pt x="0" y="146262"/>
                  </a:lnTo>
                  <a:lnTo>
                    <a:pt x="1323" y="149085"/>
                  </a:lnTo>
                  <a:lnTo>
                    <a:pt x="3527" y="150968"/>
                  </a:lnTo>
                  <a:lnTo>
                    <a:pt x="6320" y="152223"/>
                  </a:lnTo>
                  <a:lnTo>
                    <a:pt x="8182" y="154383"/>
                  </a:lnTo>
                  <a:lnTo>
                    <a:pt x="11760" y="166082"/>
                  </a:lnTo>
                  <a:lnTo>
                    <a:pt x="11905" y="109050"/>
                  </a:lnTo>
                  <a:lnTo>
                    <a:pt x="18226" y="86664"/>
                  </a:lnTo>
                  <a:lnTo>
                    <a:pt x="32500" y="56921"/>
                  </a:lnTo>
                  <a:lnTo>
                    <a:pt x="33573" y="49838"/>
                  </a:lnTo>
                  <a:lnTo>
                    <a:pt x="36934" y="43792"/>
                  </a:lnTo>
                  <a:lnTo>
                    <a:pt x="62353" y="20342"/>
                  </a:lnTo>
                  <a:lnTo>
                    <a:pt x="70927" y="15629"/>
                  </a:lnTo>
                  <a:lnTo>
                    <a:pt x="79148" y="12210"/>
                  </a:lnTo>
                  <a:lnTo>
                    <a:pt x="91214" y="4171"/>
                  </a:lnTo>
                  <a:lnTo>
                    <a:pt x="103167" y="1202"/>
                  </a:lnTo>
                  <a:lnTo>
                    <a:pt x="128616" y="0"/>
                  </a:lnTo>
                  <a:lnTo>
                    <a:pt x="142875" y="11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62"/>
            <p:cNvSpPr/>
            <p:nvPr/>
          </p:nvSpPr>
          <p:spPr>
            <a:xfrm>
              <a:off x="7394487" y="5322095"/>
              <a:ext cx="94545" cy="285751"/>
            </a:xfrm>
            <a:custGeom>
              <a:avLst/>
              <a:gdLst/>
              <a:ahLst/>
              <a:cxnLst/>
              <a:rect l="0" t="0" r="0" b="0"/>
              <a:pathLst>
                <a:path w="94545" h="285751">
                  <a:moveTo>
                    <a:pt x="82638" y="0"/>
                  </a:moveTo>
                  <a:lnTo>
                    <a:pt x="73133" y="10827"/>
                  </a:lnTo>
                  <a:lnTo>
                    <a:pt x="41561" y="63482"/>
                  </a:lnTo>
                  <a:lnTo>
                    <a:pt x="19478" y="113262"/>
                  </a:lnTo>
                  <a:lnTo>
                    <a:pt x="2868" y="163962"/>
                  </a:lnTo>
                  <a:lnTo>
                    <a:pt x="0" y="197898"/>
                  </a:lnTo>
                  <a:lnTo>
                    <a:pt x="5824" y="228410"/>
                  </a:lnTo>
                  <a:lnTo>
                    <a:pt x="15928" y="249945"/>
                  </a:lnTo>
                  <a:lnTo>
                    <a:pt x="39048" y="277455"/>
                  </a:lnTo>
                  <a:lnTo>
                    <a:pt x="46949" y="282063"/>
                  </a:lnTo>
                  <a:lnTo>
                    <a:pt x="62362" y="284657"/>
                  </a:lnTo>
                  <a:lnTo>
                    <a:pt x="94544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63"/>
            <p:cNvSpPr/>
            <p:nvPr/>
          </p:nvSpPr>
          <p:spPr>
            <a:xfrm>
              <a:off x="7572375" y="5405438"/>
              <a:ext cx="130970" cy="166688"/>
            </a:xfrm>
            <a:custGeom>
              <a:avLst/>
              <a:gdLst/>
              <a:ahLst/>
              <a:cxnLst/>
              <a:rect l="0" t="0" r="0" b="0"/>
              <a:pathLst>
                <a:path w="130970" h="166688">
                  <a:moveTo>
                    <a:pt x="0" y="0"/>
                  </a:moveTo>
                  <a:lnTo>
                    <a:pt x="0" y="17736"/>
                  </a:lnTo>
                  <a:lnTo>
                    <a:pt x="3528" y="24639"/>
                  </a:lnTo>
                  <a:lnTo>
                    <a:pt x="39749" y="81250"/>
                  </a:lnTo>
                  <a:lnTo>
                    <a:pt x="56897" y="110173"/>
                  </a:lnTo>
                  <a:lnTo>
                    <a:pt x="114997" y="161358"/>
                  </a:lnTo>
                  <a:lnTo>
                    <a:pt x="130969" y="166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64"/>
            <p:cNvSpPr/>
            <p:nvPr/>
          </p:nvSpPr>
          <p:spPr>
            <a:xfrm>
              <a:off x="7572375" y="5417345"/>
              <a:ext cx="154782" cy="119061"/>
            </a:xfrm>
            <a:custGeom>
              <a:avLst/>
              <a:gdLst/>
              <a:ahLst/>
              <a:cxnLst/>
              <a:rect l="0" t="0" r="0" b="0"/>
              <a:pathLst>
                <a:path w="154782" h="119061">
                  <a:moveTo>
                    <a:pt x="154781" y="0"/>
                  </a:moveTo>
                  <a:lnTo>
                    <a:pt x="148461" y="0"/>
                  </a:lnTo>
                  <a:lnTo>
                    <a:pt x="146599" y="1322"/>
                  </a:lnTo>
                  <a:lnTo>
                    <a:pt x="145357" y="3526"/>
                  </a:lnTo>
                  <a:lnTo>
                    <a:pt x="144530" y="6319"/>
                  </a:lnTo>
                  <a:lnTo>
                    <a:pt x="142655" y="8181"/>
                  </a:lnTo>
                  <a:lnTo>
                    <a:pt x="130142" y="14697"/>
                  </a:lnTo>
                  <a:lnTo>
                    <a:pt x="77798" y="63775"/>
                  </a:lnTo>
                  <a:lnTo>
                    <a:pt x="31611" y="97815"/>
                  </a:lnTo>
                  <a:lnTo>
                    <a:pt x="10542" y="105711"/>
                  </a:lnTo>
                  <a:lnTo>
                    <a:pt x="7028" y="108837"/>
                  </a:lnTo>
                  <a:lnTo>
                    <a:pt x="0" y="11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65"/>
            <p:cNvSpPr/>
            <p:nvPr/>
          </p:nvSpPr>
          <p:spPr>
            <a:xfrm>
              <a:off x="7834313" y="5322095"/>
              <a:ext cx="116523" cy="345281"/>
            </a:xfrm>
            <a:custGeom>
              <a:avLst/>
              <a:gdLst/>
              <a:ahLst/>
              <a:cxnLst/>
              <a:rect l="0" t="0" r="0" b="0"/>
              <a:pathLst>
                <a:path w="116523" h="345281">
                  <a:moveTo>
                    <a:pt x="0" y="0"/>
                  </a:moveTo>
                  <a:lnTo>
                    <a:pt x="51179" y="54706"/>
                  </a:lnTo>
                  <a:lnTo>
                    <a:pt x="86458" y="113624"/>
                  </a:lnTo>
                  <a:lnTo>
                    <a:pt x="101758" y="140234"/>
                  </a:lnTo>
                  <a:lnTo>
                    <a:pt x="113347" y="186335"/>
                  </a:lnTo>
                  <a:lnTo>
                    <a:pt x="116522" y="218194"/>
                  </a:lnTo>
                  <a:lnTo>
                    <a:pt x="110878" y="246464"/>
                  </a:lnTo>
                  <a:lnTo>
                    <a:pt x="94662" y="299586"/>
                  </a:lnTo>
                  <a:lnTo>
                    <a:pt x="59531" y="3452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66"/>
            <p:cNvSpPr/>
            <p:nvPr/>
          </p:nvSpPr>
          <p:spPr>
            <a:xfrm>
              <a:off x="5405438" y="5442106"/>
              <a:ext cx="142876" cy="153833"/>
            </a:xfrm>
            <a:custGeom>
              <a:avLst/>
              <a:gdLst/>
              <a:ahLst/>
              <a:cxnLst/>
              <a:rect l="0" t="0" r="0" b="0"/>
              <a:pathLst>
                <a:path w="142876" h="153833">
                  <a:moveTo>
                    <a:pt x="0" y="10957"/>
                  </a:moveTo>
                  <a:lnTo>
                    <a:pt x="1323" y="61855"/>
                  </a:lnTo>
                  <a:lnTo>
                    <a:pt x="14698" y="119741"/>
                  </a:lnTo>
                  <a:lnTo>
                    <a:pt x="23654" y="152956"/>
                  </a:lnTo>
                  <a:lnTo>
                    <a:pt x="23806" y="96129"/>
                  </a:lnTo>
                  <a:lnTo>
                    <a:pt x="27339" y="67501"/>
                  </a:lnTo>
                  <a:lnTo>
                    <a:pt x="40383" y="28594"/>
                  </a:lnTo>
                  <a:lnTo>
                    <a:pt x="51799" y="9862"/>
                  </a:lnTo>
                  <a:lnTo>
                    <a:pt x="59623" y="3856"/>
                  </a:lnTo>
                  <a:lnTo>
                    <a:pt x="68832" y="1186"/>
                  </a:lnTo>
                  <a:lnTo>
                    <a:pt x="81745" y="0"/>
                  </a:lnTo>
                  <a:lnTo>
                    <a:pt x="87569" y="2329"/>
                  </a:lnTo>
                  <a:lnTo>
                    <a:pt x="110636" y="25957"/>
                  </a:lnTo>
                  <a:lnTo>
                    <a:pt x="122886" y="51120"/>
                  </a:lnTo>
                  <a:lnTo>
                    <a:pt x="133432" y="103264"/>
                  </a:lnTo>
                  <a:lnTo>
                    <a:pt x="141631" y="136001"/>
                  </a:lnTo>
                  <a:lnTo>
                    <a:pt x="142875" y="1538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67"/>
            <p:cNvSpPr/>
            <p:nvPr/>
          </p:nvSpPr>
          <p:spPr>
            <a:xfrm>
              <a:off x="5631947" y="5424919"/>
              <a:ext cx="103863" cy="163916"/>
            </a:xfrm>
            <a:custGeom>
              <a:avLst/>
              <a:gdLst/>
              <a:ahLst/>
              <a:cxnLst/>
              <a:rect l="0" t="0" r="0" b="0"/>
              <a:pathLst>
                <a:path w="103863" h="163916">
                  <a:moveTo>
                    <a:pt x="23523" y="28144"/>
                  </a:moveTo>
                  <a:lnTo>
                    <a:pt x="10881" y="34464"/>
                  </a:lnTo>
                  <a:lnTo>
                    <a:pt x="7156" y="38972"/>
                  </a:lnTo>
                  <a:lnTo>
                    <a:pt x="3019" y="51036"/>
                  </a:lnTo>
                  <a:lnTo>
                    <a:pt x="0" y="106131"/>
                  </a:lnTo>
                  <a:lnTo>
                    <a:pt x="1089" y="137672"/>
                  </a:lnTo>
                  <a:lnTo>
                    <a:pt x="6055" y="148700"/>
                  </a:lnTo>
                  <a:lnTo>
                    <a:pt x="19728" y="158013"/>
                  </a:lnTo>
                  <a:lnTo>
                    <a:pt x="28930" y="162348"/>
                  </a:lnTo>
                  <a:lnTo>
                    <a:pt x="36388" y="163915"/>
                  </a:lnTo>
                  <a:lnTo>
                    <a:pt x="48202" y="162129"/>
                  </a:lnTo>
                  <a:lnTo>
                    <a:pt x="68611" y="153685"/>
                  </a:lnTo>
                  <a:lnTo>
                    <a:pt x="80162" y="139503"/>
                  </a:lnTo>
                  <a:lnTo>
                    <a:pt x="101193" y="101703"/>
                  </a:lnTo>
                  <a:lnTo>
                    <a:pt x="103862" y="65078"/>
                  </a:lnTo>
                  <a:lnTo>
                    <a:pt x="99798" y="40590"/>
                  </a:lnTo>
                  <a:lnTo>
                    <a:pt x="90054" y="23533"/>
                  </a:lnTo>
                  <a:lnTo>
                    <a:pt x="68562" y="1804"/>
                  </a:lnTo>
                  <a:lnTo>
                    <a:pt x="62808" y="0"/>
                  </a:lnTo>
                  <a:lnTo>
                    <a:pt x="49361" y="1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68"/>
            <p:cNvSpPr/>
            <p:nvPr/>
          </p:nvSpPr>
          <p:spPr>
            <a:xfrm>
              <a:off x="5803391" y="5432451"/>
              <a:ext cx="244985" cy="139675"/>
            </a:xfrm>
            <a:custGeom>
              <a:avLst/>
              <a:gdLst/>
              <a:ahLst/>
              <a:cxnLst/>
              <a:rect l="0" t="0" r="0" b="0"/>
              <a:pathLst>
                <a:path w="244985" h="139675">
                  <a:moveTo>
                    <a:pt x="6859" y="8704"/>
                  </a:moveTo>
                  <a:lnTo>
                    <a:pt x="5536" y="58281"/>
                  </a:lnTo>
                  <a:lnTo>
                    <a:pt x="0" y="83513"/>
                  </a:lnTo>
                  <a:lnTo>
                    <a:pt x="6757" y="138273"/>
                  </a:lnTo>
                  <a:lnTo>
                    <a:pt x="13149" y="132938"/>
                  </a:lnTo>
                  <a:lnTo>
                    <a:pt x="16269" y="119483"/>
                  </a:lnTo>
                  <a:lnTo>
                    <a:pt x="22074" y="65027"/>
                  </a:lnTo>
                  <a:lnTo>
                    <a:pt x="35294" y="26298"/>
                  </a:lnTo>
                  <a:lnTo>
                    <a:pt x="46396" y="12996"/>
                  </a:lnTo>
                  <a:lnTo>
                    <a:pt x="58827" y="3998"/>
                  </a:lnTo>
                  <a:lnTo>
                    <a:pt x="68761" y="0"/>
                  </a:lnTo>
                  <a:lnTo>
                    <a:pt x="73263" y="255"/>
                  </a:lnTo>
                  <a:lnTo>
                    <a:pt x="81792" y="4068"/>
                  </a:lnTo>
                  <a:lnTo>
                    <a:pt x="94031" y="13652"/>
                  </a:lnTo>
                  <a:lnTo>
                    <a:pt x="121944" y="71624"/>
                  </a:lnTo>
                  <a:lnTo>
                    <a:pt x="134299" y="100312"/>
                  </a:lnTo>
                  <a:lnTo>
                    <a:pt x="137363" y="120674"/>
                  </a:lnTo>
                  <a:lnTo>
                    <a:pt x="137518" y="120392"/>
                  </a:lnTo>
                  <a:lnTo>
                    <a:pt x="144143" y="63896"/>
                  </a:lnTo>
                  <a:lnTo>
                    <a:pt x="166317" y="30582"/>
                  </a:lnTo>
                  <a:lnTo>
                    <a:pt x="176066" y="19310"/>
                  </a:lnTo>
                  <a:lnTo>
                    <a:pt x="188336" y="13419"/>
                  </a:lnTo>
                  <a:lnTo>
                    <a:pt x="195313" y="11848"/>
                  </a:lnTo>
                  <a:lnTo>
                    <a:pt x="199963" y="12123"/>
                  </a:lnTo>
                  <a:lnTo>
                    <a:pt x="203064" y="13629"/>
                  </a:lnTo>
                  <a:lnTo>
                    <a:pt x="217954" y="31843"/>
                  </a:lnTo>
                  <a:lnTo>
                    <a:pt x="228008" y="58336"/>
                  </a:lnTo>
                  <a:lnTo>
                    <a:pt x="242204" y="115746"/>
                  </a:lnTo>
                  <a:lnTo>
                    <a:pt x="244984" y="1396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69"/>
            <p:cNvSpPr/>
            <p:nvPr/>
          </p:nvSpPr>
          <p:spPr>
            <a:xfrm>
              <a:off x="6119813" y="5464970"/>
              <a:ext cx="23813" cy="107156"/>
            </a:xfrm>
            <a:custGeom>
              <a:avLst/>
              <a:gdLst/>
              <a:ahLst/>
              <a:cxnLst/>
              <a:rect l="0" t="0" r="0" b="0"/>
              <a:pathLst>
                <a:path w="23813" h="107156">
                  <a:moveTo>
                    <a:pt x="0" y="0"/>
                  </a:moveTo>
                  <a:lnTo>
                    <a:pt x="1323" y="48798"/>
                  </a:lnTo>
                  <a:lnTo>
                    <a:pt x="12126" y="89467"/>
                  </a:lnTo>
                  <a:lnTo>
                    <a:pt x="23812" y="1071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70"/>
            <p:cNvSpPr/>
            <p:nvPr/>
          </p:nvSpPr>
          <p:spPr>
            <a:xfrm>
              <a:off x="6143625" y="5381625"/>
              <a:ext cx="11906" cy="11906"/>
            </a:xfrm>
            <a:custGeom>
              <a:avLst/>
              <a:gdLst/>
              <a:ahLst/>
              <a:cxnLst/>
              <a:rect l="0" t="0" r="0" b="0"/>
              <a:pathLst>
                <a:path w="11906" h="11906">
                  <a:moveTo>
                    <a:pt x="11905" y="0"/>
                  </a:moveTo>
                  <a:lnTo>
                    <a:pt x="0" y="119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71"/>
            <p:cNvSpPr/>
            <p:nvPr/>
          </p:nvSpPr>
          <p:spPr>
            <a:xfrm>
              <a:off x="6226970" y="5418375"/>
              <a:ext cx="154781" cy="165656"/>
            </a:xfrm>
            <a:custGeom>
              <a:avLst/>
              <a:gdLst/>
              <a:ahLst/>
              <a:cxnLst/>
              <a:rect l="0" t="0" r="0" b="0"/>
              <a:pathLst>
                <a:path w="154781" h="165656">
                  <a:moveTo>
                    <a:pt x="0" y="22780"/>
                  </a:moveTo>
                  <a:lnTo>
                    <a:pt x="1322" y="43115"/>
                  </a:lnTo>
                  <a:lnTo>
                    <a:pt x="10250" y="95329"/>
                  </a:lnTo>
                  <a:lnTo>
                    <a:pt x="11876" y="149500"/>
                  </a:lnTo>
                  <a:lnTo>
                    <a:pt x="15432" y="99629"/>
                  </a:lnTo>
                  <a:lnTo>
                    <a:pt x="26603" y="42104"/>
                  </a:lnTo>
                  <a:lnTo>
                    <a:pt x="29641" y="31694"/>
                  </a:lnTo>
                  <a:lnTo>
                    <a:pt x="40072" y="16599"/>
                  </a:lnTo>
                  <a:lnTo>
                    <a:pt x="53528" y="6805"/>
                  </a:lnTo>
                  <a:lnTo>
                    <a:pt x="80197" y="516"/>
                  </a:lnTo>
                  <a:lnTo>
                    <a:pt x="85214" y="0"/>
                  </a:lnTo>
                  <a:lnTo>
                    <a:pt x="89882" y="2302"/>
                  </a:lnTo>
                  <a:lnTo>
                    <a:pt x="123152" y="40969"/>
                  </a:lnTo>
                  <a:lnTo>
                    <a:pt x="136442" y="70945"/>
                  </a:lnTo>
                  <a:lnTo>
                    <a:pt x="143632" y="128559"/>
                  </a:lnTo>
                  <a:lnTo>
                    <a:pt x="154780" y="1656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72"/>
            <p:cNvSpPr/>
            <p:nvPr/>
          </p:nvSpPr>
          <p:spPr>
            <a:xfrm>
              <a:off x="6455727" y="5430031"/>
              <a:ext cx="211774" cy="154000"/>
            </a:xfrm>
            <a:custGeom>
              <a:avLst/>
              <a:gdLst/>
              <a:ahLst/>
              <a:cxnLst/>
              <a:rect l="0" t="0" r="0" b="0"/>
              <a:pathLst>
                <a:path w="211774" h="154000">
                  <a:moveTo>
                    <a:pt x="104617" y="34939"/>
                  </a:moveTo>
                  <a:lnTo>
                    <a:pt x="88045" y="8115"/>
                  </a:lnTo>
                  <a:lnTo>
                    <a:pt x="80495" y="3173"/>
                  </a:lnTo>
                  <a:lnTo>
                    <a:pt x="71406" y="976"/>
                  </a:lnTo>
                  <a:lnTo>
                    <a:pt x="58547" y="0"/>
                  </a:lnTo>
                  <a:lnTo>
                    <a:pt x="51414" y="3708"/>
                  </a:lnTo>
                  <a:lnTo>
                    <a:pt x="19444" y="36362"/>
                  </a:lnTo>
                  <a:lnTo>
                    <a:pt x="6032" y="69021"/>
                  </a:lnTo>
                  <a:lnTo>
                    <a:pt x="0" y="105890"/>
                  </a:lnTo>
                  <a:lnTo>
                    <a:pt x="5645" y="126445"/>
                  </a:lnTo>
                  <a:lnTo>
                    <a:pt x="15650" y="141753"/>
                  </a:lnTo>
                  <a:lnTo>
                    <a:pt x="24507" y="148557"/>
                  </a:lnTo>
                  <a:lnTo>
                    <a:pt x="43252" y="152388"/>
                  </a:lnTo>
                  <a:lnTo>
                    <a:pt x="57940" y="146228"/>
                  </a:lnTo>
                  <a:lnTo>
                    <a:pt x="88929" y="120715"/>
                  </a:lnTo>
                  <a:lnTo>
                    <a:pt x="126132" y="68170"/>
                  </a:lnTo>
                  <a:lnTo>
                    <a:pt x="138853" y="34692"/>
                  </a:lnTo>
                  <a:lnTo>
                    <a:pt x="141993" y="30805"/>
                  </a:lnTo>
                  <a:lnTo>
                    <a:pt x="150217" y="24567"/>
                  </a:lnTo>
                  <a:lnTo>
                    <a:pt x="151342" y="30769"/>
                  </a:lnTo>
                  <a:lnTo>
                    <a:pt x="152189" y="89298"/>
                  </a:lnTo>
                  <a:lnTo>
                    <a:pt x="159275" y="105841"/>
                  </a:lnTo>
                  <a:lnTo>
                    <a:pt x="184673" y="143347"/>
                  </a:lnTo>
                  <a:lnTo>
                    <a:pt x="211773" y="1539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63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6365" y="360608"/>
            <a:ext cx="11513713" cy="6272012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Choose one of the fractions listed below: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Write five other fractions equivalent to the fraction you choose.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Record your fractions in the table.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Graph the data using the paper on </a:t>
            </a:r>
            <a:r>
              <a:rPr lang="en-US" sz="4000" dirty="0" smtClean="0"/>
              <a:t>your </a:t>
            </a:r>
            <a:r>
              <a:rPr lang="en-US" sz="4000" dirty="0" smtClean="0"/>
              <a:t>desk</a:t>
            </a:r>
          </a:p>
          <a:p>
            <a:pPr marL="457200" lvl="1" indent="0">
              <a:buNone/>
            </a:pPr>
            <a:r>
              <a:rPr lang="en-US" sz="4000" dirty="0" smtClean="0"/>
              <a:t>		(Denominator on x-axis; numerator on y-axis)</a:t>
            </a:r>
          </a:p>
        </p:txBody>
      </p:sp>
      <p:grpSp>
        <p:nvGrpSpPr>
          <p:cNvPr id="8" name="SMARTInkShape-Group1"/>
          <p:cNvGrpSpPr/>
          <p:nvPr/>
        </p:nvGrpSpPr>
        <p:grpSpPr>
          <a:xfrm>
            <a:off x="3214688" y="1012249"/>
            <a:ext cx="726282" cy="1057288"/>
            <a:chOff x="3214688" y="1012249"/>
            <a:chExt cx="726282" cy="1057288"/>
          </a:xfrm>
        </p:grpSpPr>
        <p:sp>
          <p:nvSpPr>
            <p:cNvPr id="4" name="SMARTInkShape-1"/>
            <p:cNvSpPr/>
            <p:nvPr/>
          </p:nvSpPr>
          <p:spPr>
            <a:xfrm>
              <a:off x="3348625" y="1012249"/>
              <a:ext cx="461376" cy="362518"/>
            </a:xfrm>
            <a:custGeom>
              <a:avLst/>
              <a:gdLst/>
              <a:ahLst/>
              <a:cxnLst/>
              <a:rect l="0" t="0" r="0" b="0"/>
              <a:pathLst>
                <a:path w="461376" h="362518">
                  <a:moveTo>
                    <a:pt x="151813" y="59314"/>
                  </a:moveTo>
                  <a:lnTo>
                    <a:pt x="145492" y="59314"/>
                  </a:lnTo>
                  <a:lnTo>
                    <a:pt x="144953" y="57991"/>
                  </a:lnTo>
                  <a:lnTo>
                    <a:pt x="147882" y="52993"/>
                  </a:lnTo>
                  <a:lnTo>
                    <a:pt x="170047" y="30823"/>
                  </a:lnTo>
                  <a:lnTo>
                    <a:pt x="207337" y="5360"/>
                  </a:lnTo>
                  <a:lnTo>
                    <a:pt x="235933" y="884"/>
                  </a:lnTo>
                  <a:lnTo>
                    <a:pt x="260739" y="0"/>
                  </a:lnTo>
                  <a:lnTo>
                    <a:pt x="280513" y="6167"/>
                  </a:lnTo>
                  <a:lnTo>
                    <a:pt x="303129" y="22694"/>
                  </a:lnTo>
                  <a:lnTo>
                    <a:pt x="311669" y="33337"/>
                  </a:lnTo>
                  <a:lnTo>
                    <a:pt x="323471" y="63590"/>
                  </a:lnTo>
                  <a:lnTo>
                    <a:pt x="329493" y="121776"/>
                  </a:lnTo>
                  <a:lnTo>
                    <a:pt x="328677" y="137346"/>
                  </a:lnTo>
                  <a:lnTo>
                    <a:pt x="316922" y="195908"/>
                  </a:lnTo>
                  <a:lnTo>
                    <a:pt x="291818" y="254311"/>
                  </a:lnTo>
                  <a:lnTo>
                    <a:pt x="266497" y="286865"/>
                  </a:lnTo>
                  <a:lnTo>
                    <a:pt x="214203" y="322592"/>
                  </a:lnTo>
                  <a:lnTo>
                    <a:pt x="158509" y="348164"/>
                  </a:lnTo>
                  <a:lnTo>
                    <a:pt x="106006" y="362517"/>
                  </a:lnTo>
                  <a:lnTo>
                    <a:pt x="69007" y="360671"/>
                  </a:lnTo>
                  <a:lnTo>
                    <a:pt x="23902" y="340723"/>
                  </a:lnTo>
                  <a:lnTo>
                    <a:pt x="12060" y="329464"/>
                  </a:lnTo>
                  <a:lnTo>
                    <a:pt x="3711" y="316964"/>
                  </a:lnTo>
                  <a:lnTo>
                    <a:pt x="0" y="306998"/>
                  </a:lnTo>
                  <a:lnTo>
                    <a:pt x="333" y="302489"/>
                  </a:lnTo>
                  <a:lnTo>
                    <a:pt x="4232" y="293951"/>
                  </a:lnTo>
                  <a:lnTo>
                    <a:pt x="20184" y="281706"/>
                  </a:lnTo>
                  <a:lnTo>
                    <a:pt x="41668" y="276020"/>
                  </a:lnTo>
                  <a:lnTo>
                    <a:pt x="73954" y="275422"/>
                  </a:lnTo>
                  <a:lnTo>
                    <a:pt x="128722" y="290260"/>
                  </a:lnTo>
                  <a:lnTo>
                    <a:pt x="181730" y="300021"/>
                  </a:lnTo>
                  <a:lnTo>
                    <a:pt x="240331" y="313824"/>
                  </a:lnTo>
                  <a:lnTo>
                    <a:pt x="299811" y="320273"/>
                  </a:lnTo>
                  <a:lnTo>
                    <a:pt x="359199" y="321058"/>
                  </a:lnTo>
                  <a:lnTo>
                    <a:pt x="414062" y="310983"/>
                  </a:lnTo>
                  <a:lnTo>
                    <a:pt x="461375" y="3093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"/>
            <p:cNvSpPr/>
            <p:nvPr/>
          </p:nvSpPr>
          <p:spPr>
            <a:xfrm>
              <a:off x="3214688" y="1500188"/>
              <a:ext cx="726282" cy="59532"/>
            </a:xfrm>
            <a:custGeom>
              <a:avLst/>
              <a:gdLst/>
              <a:ahLst/>
              <a:cxnLst/>
              <a:rect l="0" t="0" r="0" b="0"/>
              <a:pathLst>
                <a:path w="726282" h="59532">
                  <a:moveTo>
                    <a:pt x="0" y="59531"/>
                  </a:moveTo>
                  <a:lnTo>
                    <a:pt x="6320" y="53210"/>
                  </a:lnTo>
                  <a:lnTo>
                    <a:pt x="16479" y="50107"/>
                  </a:lnTo>
                  <a:lnTo>
                    <a:pt x="69883" y="46628"/>
                  </a:lnTo>
                  <a:lnTo>
                    <a:pt x="118755" y="38265"/>
                  </a:lnTo>
                  <a:lnTo>
                    <a:pt x="166627" y="36221"/>
                  </a:lnTo>
                  <a:lnTo>
                    <a:pt x="204584" y="32414"/>
                  </a:lnTo>
                  <a:lnTo>
                    <a:pt x="248353" y="27635"/>
                  </a:lnTo>
                  <a:lnTo>
                    <a:pt x="302745" y="24945"/>
                  </a:lnTo>
                  <a:lnTo>
                    <a:pt x="352374" y="22825"/>
                  </a:lnTo>
                  <a:lnTo>
                    <a:pt x="400593" y="15729"/>
                  </a:lnTo>
                  <a:lnTo>
                    <a:pt x="448394" y="13039"/>
                  </a:lnTo>
                  <a:lnTo>
                    <a:pt x="500040" y="10918"/>
                  </a:lnTo>
                  <a:lnTo>
                    <a:pt x="546796" y="5734"/>
                  </a:lnTo>
                  <a:lnTo>
                    <a:pt x="591388" y="2548"/>
                  </a:lnTo>
                  <a:lnTo>
                    <a:pt x="643097" y="755"/>
                  </a:lnTo>
                  <a:lnTo>
                    <a:pt x="7262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"/>
            <p:cNvSpPr/>
            <p:nvPr/>
          </p:nvSpPr>
          <p:spPr>
            <a:xfrm>
              <a:off x="3417094" y="1679462"/>
              <a:ext cx="319148" cy="390075"/>
            </a:xfrm>
            <a:custGeom>
              <a:avLst/>
              <a:gdLst/>
              <a:ahLst/>
              <a:cxnLst/>
              <a:rect l="0" t="0" r="0" b="0"/>
              <a:pathLst>
                <a:path w="319148" h="390075">
                  <a:moveTo>
                    <a:pt x="71437" y="35038"/>
                  </a:moveTo>
                  <a:lnTo>
                    <a:pt x="71437" y="41898"/>
                  </a:lnTo>
                  <a:lnTo>
                    <a:pt x="71437" y="36203"/>
                  </a:lnTo>
                  <a:lnTo>
                    <a:pt x="77758" y="29062"/>
                  </a:lnTo>
                  <a:lnTo>
                    <a:pt x="115997" y="7081"/>
                  </a:lnTo>
                  <a:lnTo>
                    <a:pt x="145699" y="852"/>
                  </a:lnTo>
                  <a:lnTo>
                    <a:pt x="156477" y="0"/>
                  </a:lnTo>
                  <a:lnTo>
                    <a:pt x="182624" y="5842"/>
                  </a:lnTo>
                  <a:lnTo>
                    <a:pt x="209186" y="22272"/>
                  </a:lnTo>
                  <a:lnTo>
                    <a:pt x="218648" y="32892"/>
                  </a:lnTo>
                  <a:lnTo>
                    <a:pt x="222854" y="43345"/>
                  </a:lnTo>
                  <a:lnTo>
                    <a:pt x="224723" y="56810"/>
                  </a:lnTo>
                  <a:lnTo>
                    <a:pt x="219455" y="79266"/>
                  </a:lnTo>
                  <a:lnTo>
                    <a:pt x="187941" y="130300"/>
                  </a:lnTo>
                  <a:lnTo>
                    <a:pt x="161429" y="149350"/>
                  </a:lnTo>
                  <a:lnTo>
                    <a:pt x="134242" y="162324"/>
                  </a:lnTo>
                  <a:lnTo>
                    <a:pt x="115740" y="165279"/>
                  </a:lnTo>
                  <a:lnTo>
                    <a:pt x="112879" y="164199"/>
                  </a:lnTo>
                  <a:lnTo>
                    <a:pt x="110971" y="162155"/>
                  </a:lnTo>
                  <a:lnTo>
                    <a:pt x="109699" y="159471"/>
                  </a:lnTo>
                  <a:lnTo>
                    <a:pt x="111497" y="156358"/>
                  </a:lnTo>
                  <a:lnTo>
                    <a:pt x="120551" y="149371"/>
                  </a:lnTo>
                  <a:lnTo>
                    <a:pt x="152946" y="136504"/>
                  </a:lnTo>
                  <a:lnTo>
                    <a:pt x="187898" y="132130"/>
                  </a:lnTo>
                  <a:lnTo>
                    <a:pt x="206100" y="134634"/>
                  </a:lnTo>
                  <a:lnTo>
                    <a:pt x="263307" y="158010"/>
                  </a:lnTo>
                  <a:lnTo>
                    <a:pt x="282390" y="171713"/>
                  </a:lnTo>
                  <a:lnTo>
                    <a:pt x="309714" y="219744"/>
                  </a:lnTo>
                  <a:lnTo>
                    <a:pt x="317986" y="247634"/>
                  </a:lnTo>
                  <a:lnTo>
                    <a:pt x="319147" y="256143"/>
                  </a:lnTo>
                  <a:lnTo>
                    <a:pt x="309853" y="279710"/>
                  </a:lnTo>
                  <a:lnTo>
                    <a:pt x="271387" y="333661"/>
                  </a:lnTo>
                  <a:lnTo>
                    <a:pt x="249303" y="353265"/>
                  </a:lnTo>
                  <a:lnTo>
                    <a:pt x="193882" y="382783"/>
                  </a:lnTo>
                  <a:lnTo>
                    <a:pt x="160928" y="389428"/>
                  </a:lnTo>
                  <a:lnTo>
                    <a:pt x="113681" y="390074"/>
                  </a:lnTo>
                  <a:lnTo>
                    <a:pt x="54805" y="381865"/>
                  </a:lnTo>
                  <a:lnTo>
                    <a:pt x="0" y="3565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SMARTInkShape-Group2"/>
          <p:cNvGrpSpPr/>
          <p:nvPr/>
        </p:nvGrpSpPr>
        <p:grpSpPr>
          <a:xfrm>
            <a:off x="5226844" y="988219"/>
            <a:ext cx="726282" cy="1023938"/>
            <a:chOff x="5226844" y="988219"/>
            <a:chExt cx="726282" cy="1023938"/>
          </a:xfrm>
        </p:grpSpPr>
        <p:sp>
          <p:nvSpPr>
            <p:cNvPr id="9" name="SMARTInkShape-4"/>
            <p:cNvSpPr/>
            <p:nvPr/>
          </p:nvSpPr>
          <p:spPr>
            <a:xfrm>
              <a:off x="5572125" y="988219"/>
              <a:ext cx="11907" cy="297657"/>
            </a:xfrm>
            <a:custGeom>
              <a:avLst/>
              <a:gdLst/>
              <a:ahLst/>
              <a:cxnLst/>
              <a:rect l="0" t="0" r="0" b="0"/>
              <a:pathLst>
                <a:path w="11907" h="297657">
                  <a:moveTo>
                    <a:pt x="11906" y="0"/>
                  </a:moveTo>
                  <a:lnTo>
                    <a:pt x="11906" y="52289"/>
                  </a:lnTo>
                  <a:lnTo>
                    <a:pt x="5586" y="102492"/>
                  </a:lnTo>
                  <a:lnTo>
                    <a:pt x="736" y="160177"/>
                  </a:lnTo>
                  <a:lnTo>
                    <a:pt x="145" y="213026"/>
                  </a:lnTo>
                  <a:lnTo>
                    <a:pt x="0" y="2976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5"/>
            <p:cNvSpPr/>
            <p:nvPr/>
          </p:nvSpPr>
          <p:spPr>
            <a:xfrm>
              <a:off x="5226844" y="1369364"/>
              <a:ext cx="726282" cy="47481"/>
            </a:xfrm>
            <a:custGeom>
              <a:avLst/>
              <a:gdLst/>
              <a:ahLst/>
              <a:cxnLst/>
              <a:rect l="0" t="0" r="0" b="0"/>
              <a:pathLst>
                <a:path w="726282" h="47481">
                  <a:moveTo>
                    <a:pt x="0" y="47480"/>
                  </a:moveTo>
                  <a:lnTo>
                    <a:pt x="54091" y="47480"/>
                  </a:lnTo>
                  <a:lnTo>
                    <a:pt x="108631" y="47480"/>
                  </a:lnTo>
                  <a:lnTo>
                    <a:pt x="164627" y="43952"/>
                  </a:lnTo>
                  <a:lnTo>
                    <a:pt x="213905" y="37228"/>
                  </a:lnTo>
                  <a:lnTo>
                    <a:pt x="270039" y="34577"/>
                  </a:lnTo>
                  <a:lnTo>
                    <a:pt x="324245" y="26214"/>
                  </a:lnTo>
                  <a:lnTo>
                    <a:pt x="380499" y="20894"/>
                  </a:lnTo>
                  <a:lnTo>
                    <a:pt x="425756" y="15820"/>
                  </a:lnTo>
                  <a:lnTo>
                    <a:pt x="479663" y="12964"/>
                  </a:lnTo>
                  <a:lnTo>
                    <a:pt x="534103" y="11998"/>
                  </a:lnTo>
                  <a:lnTo>
                    <a:pt x="583075" y="11808"/>
                  </a:lnTo>
                  <a:lnTo>
                    <a:pt x="639366" y="2343"/>
                  </a:lnTo>
                  <a:lnTo>
                    <a:pt x="691970" y="0"/>
                  </a:lnTo>
                  <a:lnTo>
                    <a:pt x="701330" y="3447"/>
                  </a:lnTo>
                  <a:lnTo>
                    <a:pt x="709900" y="8066"/>
                  </a:lnTo>
                  <a:lnTo>
                    <a:pt x="726281" y="117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6"/>
            <p:cNvSpPr/>
            <p:nvPr/>
          </p:nvSpPr>
          <p:spPr>
            <a:xfrm>
              <a:off x="5441647" y="1631156"/>
              <a:ext cx="261448" cy="166689"/>
            </a:xfrm>
            <a:custGeom>
              <a:avLst/>
              <a:gdLst/>
              <a:ahLst/>
              <a:cxnLst/>
              <a:rect l="0" t="0" r="0" b="0"/>
              <a:pathLst>
                <a:path w="261448" h="166689">
                  <a:moveTo>
                    <a:pt x="11416" y="0"/>
                  </a:moveTo>
                  <a:lnTo>
                    <a:pt x="11416" y="55891"/>
                  </a:lnTo>
                  <a:lnTo>
                    <a:pt x="11416" y="114989"/>
                  </a:lnTo>
                  <a:lnTo>
                    <a:pt x="11416" y="122985"/>
                  </a:lnTo>
                  <a:lnTo>
                    <a:pt x="7888" y="130948"/>
                  </a:lnTo>
                  <a:lnTo>
                    <a:pt x="3233" y="138897"/>
                  </a:lnTo>
                  <a:lnTo>
                    <a:pt x="0" y="152429"/>
                  </a:lnTo>
                  <a:lnTo>
                    <a:pt x="1159" y="153213"/>
                  </a:lnTo>
                  <a:lnTo>
                    <a:pt x="5975" y="154084"/>
                  </a:lnTo>
                  <a:lnTo>
                    <a:pt x="7789" y="155640"/>
                  </a:lnTo>
                  <a:lnTo>
                    <a:pt x="9803" y="160895"/>
                  </a:lnTo>
                  <a:lnTo>
                    <a:pt x="11664" y="162826"/>
                  </a:lnTo>
                  <a:lnTo>
                    <a:pt x="17258" y="164971"/>
                  </a:lnTo>
                  <a:lnTo>
                    <a:pt x="74920" y="166684"/>
                  </a:lnTo>
                  <a:lnTo>
                    <a:pt x="128371" y="166688"/>
                  </a:lnTo>
                  <a:lnTo>
                    <a:pt x="187744" y="166688"/>
                  </a:lnTo>
                  <a:lnTo>
                    <a:pt x="245486" y="166688"/>
                  </a:lnTo>
                  <a:lnTo>
                    <a:pt x="254660" y="166688"/>
                  </a:lnTo>
                  <a:lnTo>
                    <a:pt x="256922" y="165365"/>
                  </a:lnTo>
                  <a:lnTo>
                    <a:pt x="258430" y="163160"/>
                  </a:lnTo>
                  <a:lnTo>
                    <a:pt x="261447" y="1547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7"/>
            <p:cNvSpPr/>
            <p:nvPr/>
          </p:nvSpPr>
          <p:spPr>
            <a:xfrm>
              <a:off x="5643707" y="1571625"/>
              <a:ext cx="35575" cy="440532"/>
            </a:xfrm>
            <a:custGeom>
              <a:avLst/>
              <a:gdLst/>
              <a:ahLst/>
              <a:cxnLst/>
              <a:rect l="0" t="0" r="0" b="0"/>
              <a:pathLst>
                <a:path w="35575" h="440532">
                  <a:moveTo>
                    <a:pt x="35574" y="0"/>
                  </a:moveTo>
                  <a:lnTo>
                    <a:pt x="35574" y="21667"/>
                  </a:lnTo>
                  <a:lnTo>
                    <a:pt x="27392" y="43723"/>
                  </a:lnTo>
                  <a:lnTo>
                    <a:pt x="23995" y="99676"/>
                  </a:lnTo>
                  <a:lnTo>
                    <a:pt x="20205" y="143749"/>
                  </a:lnTo>
                  <a:lnTo>
                    <a:pt x="13430" y="196993"/>
                  </a:lnTo>
                  <a:lnTo>
                    <a:pt x="12091" y="247639"/>
                  </a:lnTo>
                  <a:lnTo>
                    <a:pt x="11805" y="299170"/>
                  </a:lnTo>
                  <a:lnTo>
                    <a:pt x="4911" y="336075"/>
                  </a:lnTo>
                  <a:lnTo>
                    <a:pt x="11417" y="394474"/>
                  </a:lnTo>
                  <a:lnTo>
                    <a:pt x="11659" y="408070"/>
                  </a:lnTo>
                  <a:lnTo>
                    <a:pt x="8188" y="416402"/>
                  </a:lnTo>
                  <a:lnTo>
                    <a:pt x="1501" y="426211"/>
                  </a:lnTo>
                  <a:lnTo>
                    <a:pt x="0" y="438664"/>
                  </a:lnTo>
                  <a:lnTo>
                    <a:pt x="1275" y="439287"/>
                  </a:lnTo>
                  <a:lnTo>
                    <a:pt x="11762" y="4405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SMARTInkShape-Group3"/>
          <p:cNvGrpSpPr/>
          <p:nvPr/>
        </p:nvGrpSpPr>
        <p:grpSpPr>
          <a:xfrm>
            <a:off x="7358063" y="994602"/>
            <a:ext cx="733348" cy="1039214"/>
            <a:chOff x="7358063" y="994602"/>
            <a:chExt cx="733348" cy="1039214"/>
          </a:xfrm>
        </p:grpSpPr>
        <p:sp>
          <p:nvSpPr>
            <p:cNvPr id="14" name="SMARTInkShape-8"/>
            <p:cNvSpPr/>
            <p:nvPr/>
          </p:nvSpPr>
          <p:spPr>
            <a:xfrm>
              <a:off x="7560469" y="994602"/>
              <a:ext cx="354166" cy="349389"/>
            </a:xfrm>
            <a:custGeom>
              <a:avLst/>
              <a:gdLst/>
              <a:ahLst/>
              <a:cxnLst/>
              <a:rect l="0" t="0" r="0" b="0"/>
              <a:pathLst>
                <a:path w="354166" h="349389">
                  <a:moveTo>
                    <a:pt x="71437" y="76961"/>
                  </a:moveTo>
                  <a:lnTo>
                    <a:pt x="71437" y="60389"/>
                  </a:lnTo>
                  <a:lnTo>
                    <a:pt x="74965" y="52838"/>
                  </a:lnTo>
                  <a:lnTo>
                    <a:pt x="94330" y="30891"/>
                  </a:lnTo>
                  <a:lnTo>
                    <a:pt x="104982" y="23412"/>
                  </a:lnTo>
                  <a:lnTo>
                    <a:pt x="156681" y="5003"/>
                  </a:lnTo>
                  <a:lnTo>
                    <a:pt x="176792" y="0"/>
                  </a:lnTo>
                  <a:lnTo>
                    <a:pt x="190140" y="2186"/>
                  </a:lnTo>
                  <a:lnTo>
                    <a:pt x="205093" y="10855"/>
                  </a:lnTo>
                  <a:lnTo>
                    <a:pt x="217901" y="34443"/>
                  </a:lnTo>
                  <a:lnTo>
                    <a:pt x="218994" y="55418"/>
                  </a:lnTo>
                  <a:lnTo>
                    <a:pt x="208916" y="94901"/>
                  </a:lnTo>
                  <a:lnTo>
                    <a:pt x="190312" y="132713"/>
                  </a:lnTo>
                  <a:lnTo>
                    <a:pt x="169028" y="157731"/>
                  </a:lnTo>
                  <a:lnTo>
                    <a:pt x="168248" y="157266"/>
                  </a:lnTo>
                  <a:lnTo>
                    <a:pt x="167381" y="153221"/>
                  </a:lnTo>
                  <a:lnTo>
                    <a:pt x="170523" y="147014"/>
                  </a:lnTo>
                  <a:lnTo>
                    <a:pt x="175007" y="139845"/>
                  </a:lnTo>
                  <a:lnTo>
                    <a:pt x="177000" y="132250"/>
                  </a:lnTo>
                  <a:lnTo>
                    <a:pt x="188469" y="124464"/>
                  </a:lnTo>
                  <a:lnTo>
                    <a:pt x="239425" y="104726"/>
                  </a:lnTo>
                  <a:lnTo>
                    <a:pt x="271583" y="95477"/>
                  </a:lnTo>
                  <a:lnTo>
                    <a:pt x="285185" y="97537"/>
                  </a:lnTo>
                  <a:lnTo>
                    <a:pt x="306603" y="106135"/>
                  </a:lnTo>
                  <a:lnTo>
                    <a:pt x="346986" y="138928"/>
                  </a:lnTo>
                  <a:lnTo>
                    <a:pt x="352653" y="158300"/>
                  </a:lnTo>
                  <a:lnTo>
                    <a:pt x="354165" y="170874"/>
                  </a:lnTo>
                  <a:lnTo>
                    <a:pt x="343651" y="213854"/>
                  </a:lnTo>
                  <a:lnTo>
                    <a:pt x="316394" y="264956"/>
                  </a:lnTo>
                  <a:lnTo>
                    <a:pt x="290714" y="293324"/>
                  </a:lnTo>
                  <a:lnTo>
                    <a:pt x="232441" y="326613"/>
                  </a:lnTo>
                  <a:lnTo>
                    <a:pt x="176589" y="346026"/>
                  </a:lnTo>
                  <a:lnTo>
                    <a:pt x="129640" y="349388"/>
                  </a:lnTo>
                  <a:lnTo>
                    <a:pt x="80157" y="344064"/>
                  </a:lnTo>
                  <a:lnTo>
                    <a:pt x="0" y="3269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9"/>
            <p:cNvSpPr/>
            <p:nvPr/>
          </p:nvSpPr>
          <p:spPr>
            <a:xfrm>
              <a:off x="7358063" y="1493328"/>
              <a:ext cx="733348" cy="18767"/>
            </a:xfrm>
            <a:custGeom>
              <a:avLst/>
              <a:gdLst/>
              <a:ahLst/>
              <a:cxnLst/>
              <a:rect l="0" t="0" r="0" b="0"/>
              <a:pathLst>
                <a:path w="733348" h="18767">
                  <a:moveTo>
                    <a:pt x="0" y="18766"/>
                  </a:moveTo>
                  <a:lnTo>
                    <a:pt x="51184" y="18766"/>
                  </a:lnTo>
                  <a:lnTo>
                    <a:pt x="101155" y="18766"/>
                  </a:lnTo>
                  <a:lnTo>
                    <a:pt x="159916" y="18766"/>
                  </a:lnTo>
                  <a:lnTo>
                    <a:pt x="213041" y="18766"/>
                  </a:lnTo>
                  <a:lnTo>
                    <a:pt x="264353" y="18766"/>
                  </a:lnTo>
                  <a:lnTo>
                    <a:pt x="319391" y="12445"/>
                  </a:lnTo>
                  <a:lnTo>
                    <a:pt x="377592" y="8514"/>
                  </a:lnTo>
                  <a:lnTo>
                    <a:pt x="436728" y="7350"/>
                  </a:lnTo>
                  <a:lnTo>
                    <a:pt x="489822" y="7005"/>
                  </a:lnTo>
                  <a:lnTo>
                    <a:pt x="545388" y="6903"/>
                  </a:lnTo>
                  <a:lnTo>
                    <a:pt x="597423" y="6872"/>
                  </a:lnTo>
                  <a:lnTo>
                    <a:pt x="652676" y="6863"/>
                  </a:lnTo>
                  <a:lnTo>
                    <a:pt x="702089" y="5537"/>
                  </a:lnTo>
                  <a:lnTo>
                    <a:pt x="726316" y="0"/>
                  </a:lnTo>
                  <a:lnTo>
                    <a:pt x="730273" y="964"/>
                  </a:lnTo>
                  <a:lnTo>
                    <a:pt x="732911" y="2929"/>
                  </a:lnTo>
                  <a:lnTo>
                    <a:pt x="733347" y="4239"/>
                  </a:lnTo>
                  <a:lnTo>
                    <a:pt x="726281" y="6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0"/>
            <p:cNvSpPr/>
            <p:nvPr/>
          </p:nvSpPr>
          <p:spPr>
            <a:xfrm>
              <a:off x="7477125" y="1654969"/>
              <a:ext cx="344331" cy="378847"/>
            </a:xfrm>
            <a:custGeom>
              <a:avLst/>
              <a:gdLst/>
              <a:ahLst/>
              <a:cxnLst/>
              <a:rect l="0" t="0" r="0" b="0"/>
              <a:pathLst>
                <a:path w="344331" h="378847">
                  <a:moveTo>
                    <a:pt x="297656" y="0"/>
                  </a:moveTo>
                  <a:lnTo>
                    <a:pt x="239988" y="0"/>
                  </a:lnTo>
                  <a:lnTo>
                    <a:pt x="194102" y="6320"/>
                  </a:lnTo>
                  <a:lnTo>
                    <a:pt x="138050" y="2620"/>
                  </a:lnTo>
                  <a:lnTo>
                    <a:pt x="98844" y="345"/>
                  </a:lnTo>
                  <a:lnTo>
                    <a:pt x="75295" y="6423"/>
                  </a:lnTo>
                  <a:lnTo>
                    <a:pt x="70041" y="9573"/>
                  </a:lnTo>
                  <a:lnTo>
                    <a:pt x="64202" y="16602"/>
                  </a:lnTo>
                  <a:lnTo>
                    <a:pt x="60916" y="27996"/>
                  </a:lnTo>
                  <a:lnTo>
                    <a:pt x="78598" y="82743"/>
                  </a:lnTo>
                  <a:lnTo>
                    <a:pt x="83066" y="140938"/>
                  </a:lnTo>
                  <a:lnTo>
                    <a:pt x="84543" y="156566"/>
                  </a:lnTo>
                  <a:lnTo>
                    <a:pt x="94755" y="187908"/>
                  </a:lnTo>
                  <a:lnTo>
                    <a:pt x="96243" y="187449"/>
                  </a:lnTo>
                  <a:lnTo>
                    <a:pt x="101424" y="183411"/>
                  </a:lnTo>
                  <a:lnTo>
                    <a:pt x="104609" y="177207"/>
                  </a:lnTo>
                  <a:lnTo>
                    <a:pt x="105458" y="173700"/>
                  </a:lnTo>
                  <a:lnTo>
                    <a:pt x="113457" y="166276"/>
                  </a:lnTo>
                  <a:lnTo>
                    <a:pt x="167018" y="128631"/>
                  </a:lnTo>
                  <a:lnTo>
                    <a:pt x="194126" y="115577"/>
                  </a:lnTo>
                  <a:lnTo>
                    <a:pt x="246981" y="108265"/>
                  </a:lnTo>
                  <a:lnTo>
                    <a:pt x="255936" y="107895"/>
                  </a:lnTo>
                  <a:lnTo>
                    <a:pt x="287500" y="120016"/>
                  </a:lnTo>
                  <a:lnTo>
                    <a:pt x="315666" y="140365"/>
                  </a:lnTo>
                  <a:lnTo>
                    <a:pt x="334449" y="169471"/>
                  </a:lnTo>
                  <a:lnTo>
                    <a:pt x="342071" y="196910"/>
                  </a:lnTo>
                  <a:lnTo>
                    <a:pt x="344330" y="234439"/>
                  </a:lnTo>
                  <a:lnTo>
                    <a:pt x="332358" y="279072"/>
                  </a:lnTo>
                  <a:lnTo>
                    <a:pt x="318374" y="306849"/>
                  </a:lnTo>
                  <a:lnTo>
                    <a:pt x="292292" y="336268"/>
                  </a:lnTo>
                  <a:lnTo>
                    <a:pt x="241175" y="366812"/>
                  </a:lnTo>
                  <a:lnTo>
                    <a:pt x="184243" y="378197"/>
                  </a:lnTo>
                  <a:lnTo>
                    <a:pt x="152340" y="378846"/>
                  </a:lnTo>
                  <a:lnTo>
                    <a:pt x="98172" y="367478"/>
                  </a:lnTo>
                  <a:lnTo>
                    <a:pt x="41931" y="344932"/>
                  </a:lnTo>
                  <a:lnTo>
                    <a:pt x="0" y="3095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3715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1867437"/>
            <a:ext cx="11436439" cy="452048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are the graphs alike? Different?</a:t>
            </a:r>
          </a:p>
          <a:p>
            <a:r>
              <a:rPr lang="en-US" sz="3600" dirty="0" smtClean="0"/>
              <a:t>Which graph has the greatest steepness/slope? Why?</a:t>
            </a:r>
          </a:p>
          <a:p>
            <a:r>
              <a:rPr lang="en-US" sz="3600" dirty="0" smtClean="0"/>
              <a:t>How can the graph be used to determine numerators and denominators for other equivalent fractions?</a:t>
            </a:r>
          </a:p>
          <a:p>
            <a:r>
              <a:rPr lang="en-US" sz="3600" dirty="0" smtClean="0"/>
              <a:t>Examine the ratios of numerator to denominator. What do you notice?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551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Fraction Action</vt:lpstr>
      <vt:lpstr>PowerPoint Presentation</vt:lpstr>
      <vt:lpstr>PowerPoint Presentation</vt:lpstr>
      <vt:lpstr>PowerPoint Presentation</vt:lpstr>
      <vt:lpstr>Reflection</vt:lpstr>
    </vt:vector>
  </TitlesOfParts>
  <Company>Osceola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 Action</dc:title>
  <dc:creator>Cortney Ray</dc:creator>
  <cp:lastModifiedBy>Cortney Ray</cp:lastModifiedBy>
  <cp:revision>6</cp:revision>
  <dcterms:created xsi:type="dcterms:W3CDTF">2014-10-08T11:51:00Z</dcterms:created>
  <dcterms:modified xsi:type="dcterms:W3CDTF">2015-09-30T17:27:45Z</dcterms:modified>
</cp:coreProperties>
</file>