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94674"/>
  </p:normalViewPr>
  <p:slideViewPr>
    <p:cSldViewPr snapToGrid="0" snapToObjects="1">
      <p:cViewPr varScale="1">
        <p:scale>
          <a:sx n="56" d="100"/>
          <a:sy n="56" d="100"/>
        </p:scale>
        <p:origin x="200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0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7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70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4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1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3E111-F4A0-2D48-B37B-4EAB7D7DC9CE}" type="datetimeFigureOut">
              <a:rPr lang="en-US" smtClean="0"/>
              <a:t>10/12/16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A16EF-A148-E842-A9AB-06FC2C338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Edison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Light Bulb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08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Edison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February 11, 1847</a:t>
            </a:r>
          </a:p>
          <a:p>
            <a:endParaRPr lang="en-US" dirty="0"/>
          </a:p>
          <a:p>
            <a:r>
              <a:rPr lang="en-US" dirty="0" smtClean="0"/>
              <a:t>One of first inventors to use mass-production</a:t>
            </a:r>
          </a:p>
          <a:p>
            <a:pPr lvl="1"/>
            <a:r>
              <a:rPr lang="en-US" dirty="0" smtClean="0"/>
              <a:t>First research laboratory</a:t>
            </a:r>
          </a:p>
          <a:p>
            <a:endParaRPr lang="en-US" dirty="0"/>
          </a:p>
          <a:p>
            <a:r>
              <a:rPr lang="en-US" dirty="0" smtClean="0"/>
              <a:t>Telegraph operator	</a:t>
            </a:r>
          </a:p>
          <a:p>
            <a:pPr lvl="1"/>
            <a:r>
              <a:rPr lang="en-US" dirty="0" smtClean="0"/>
              <a:t>Led to a system of electric-power generation and distribution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7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light bulb</a:t>
            </a:r>
          </a:p>
          <a:p>
            <a:endParaRPr lang="en-US" dirty="0"/>
          </a:p>
          <a:p>
            <a:r>
              <a:rPr lang="en-US" dirty="0" smtClean="0"/>
              <a:t>Referred to today as “The Edison Bulb”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1690688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7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Society at the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in homes and shops is introduced</a:t>
            </a:r>
          </a:p>
          <a:p>
            <a:endParaRPr lang="en-US" dirty="0"/>
          </a:p>
          <a:p>
            <a:r>
              <a:rPr lang="en-US" dirty="0" smtClean="0"/>
              <a:t>Artisans could work later hours, more things accomplished</a:t>
            </a:r>
          </a:p>
          <a:p>
            <a:endParaRPr lang="en-US" dirty="0"/>
          </a:p>
          <a:p>
            <a:r>
              <a:rPr lang="en-US" dirty="0" smtClean="0"/>
              <a:t>Not all work done by sun/candle/fire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1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on things like motion picture devices, sound recording, utilities, and more</a:t>
            </a:r>
          </a:p>
          <a:p>
            <a:endParaRPr lang="en-US" dirty="0"/>
          </a:p>
          <a:p>
            <a:r>
              <a:rPr lang="en-US" dirty="0" smtClean="0"/>
              <a:t>Todays electric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5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Thomas Edison was an influential inventor in the 19</a:t>
            </a:r>
            <a:r>
              <a:rPr lang="en-US" baseline="30000" dirty="0" smtClean="0"/>
              <a:t>th</a:t>
            </a:r>
            <a:r>
              <a:rPr lang="en-US" dirty="0" smtClean="0"/>
              <a:t> century and his inventions lead to new inventions in todays society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3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110</Words>
  <Application>Microsoft Macintosh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Thomas Edison </vt:lpstr>
      <vt:lpstr>Background on Edison</vt:lpstr>
      <vt:lpstr>Major Invention</vt:lpstr>
      <vt:lpstr>Impact on Society at the Time</vt:lpstr>
      <vt:lpstr>Lead to…</vt:lpstr>
      <vt:lpstr>Influence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Edison </dc:title>
  <dc:creator>Hannah Pierce</dc:creator>
  <cp:lastModifiedBy>Hannah Pierce</cp:lastModifiedBy>
  <cp:revision>1</cp:revision>
  <dcterms:created xsi:type="dcterms:W3CDTF">2016-10-12T18:18:48Z</dcterms:created>
  <dcterms:modified xsi:type="dcterms:W3CDTF">2016-10-12T19:07:39Z</dcterms:modified>
</cp:coreProperties>
</file>