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72" r:id="rId1"/>
    <p:sldMasterId id="2147483673" r:id="rId2"/>
    <p:sldMasterId id="2147483674" r:id="rId3"/>
  </p:sldMasterIdLst>
  <p:notesMasterIdLst>
    <p:notesMasterId r:id="rId3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86" r:id="rId18"/>
    <p:sldId id="270" r:id="rId19"/>
    <p:sldId id="271" r:id="rId20"/>
    <p:sldId id="272" r:id="rId21"/>
    <p:sldId id="274" r:id="rId22"/>
    <p:sldId id="276" r:id="rId23"/>
    <p:sldId id="277" r:id="rId24"/>
    <p:sldId id="278" r:id="rId25"/>
    <p:sldId id="285" r:id="rId26"/>
    <p:sldId id="279" r:id="rId27"/>
    <p:sldId id="280" r:id="rId28"/>
    <p:sldId id="281" r:id="rId29"/>
    <p:sldId id="282" r:id="rId30"/>
    <p:sldId id="283" r:id="rId31"/>
    <p:sldId id="284" r:id="rId32"/>
  </p:sldIdLst>
  <p:sldSz cx="9144000" cy="6858000" type="screen4x3"/>
  <p:notesSz cx="6858000" cy="9144000"/>
  <p:embeddedFontLst>
    <p:embeddedFont>
      <p:font typeface="Bookman Old Style" panose="02050604050505020204" pitchFamily="18" charset="0"/>
      <p:regular r:id="rId34"/>
      <p:bold r:id="rId35"/>
      <p:italic r:id="rId36"/>
      <p:boldItalic r:id="rId37"/>
    </p:embeddedFont>
    <p:embeddedFont>
      <p:font typeface="Cabin"/>
      <p:regular r:id="rId38"/>
      <p:bold r:id="rId39"/>
      <p:italic r:id="rId40"/>
      <p:boldItalic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 roundtripDataSignature="AMtx7mgp/8sbaOAs23JY0OwqlLh2w3PKcQ==" r:id="rId52"/>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arissa Alderete" initials="" lastIdx="10" clrIdx="0"/>
  <p:cmAuthor id="1" name="Melinda Iremonger" initials="" lastIdx="1" clrIdx="1"/>
  <p:cmAuthor id="2" name="Melinda Iremonger" initials="MI" lastIdx="1" clrIdx="2">
    <p:extLst>
      <p:ext uri="{19B8F6BF-5375-455C-9EA6-DF929625EA0E}">
        <p15:presenceInfo xmlns:p15="http://schemas.microsoft.com/office/powerpoint/2012/main" userId="S::miremonger@berkeley.edu::c0b47be2-d1cc-4219-b722-b9772c5b2ee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3"/>
    <p:restoredTop sz="94719"/>
  </p:normalViewPr>
  <p:slideViewPr>
    <p:cSldViewPr snapToGrid="0" snapToObjects="1">
      <p:cViewPr varScale="1">
        <p:scale>
          <a:sx n="152" d="100"/>
          <a:sy n="152" d="100"/>
        </p:scale>
        <p:origin x="488" y="1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52"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20" Type="http://schemas.openxmlformats.org/officeDocument/2006/relationships/slide" Target="slides/slide17.xml"/><Relationship Id="rId41" Type="http://schemas.openxmlformats.org/officeDocument/2006/relationships/font" Target="fonts/font8.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Shape 15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Shape 15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55" name="Shape 155"/>
          <p:cNvSpPr txBox="1">
            <a:spLocks noGrp="1"/>
          </p:cNvSpPr>
          <p:nvPr>
            <p:ph type="hdr" idx="3"/>
          </p:nvPr>
        </p:nvSpPr>
        <p:spPr>
          <a:xfrm>
            <a:off x="0" y="0"/>
            <a:ext cx="29718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56" name="Shape 156"/>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4/28/17 2:54 PM</a:t>
            </a:r>
            <a:endParaRPr sz="1200" b="0" i="0" u="none" strike="noStrike" cap="none">
              <a:solidFill>
                <a:schemeClr val="dk1"/>
              </a:solidFill>
              <a:latin typeface="Calibri"/>
              <a:ea typeface="Calibri"/>
              <a:cs typeface="Calibri"/>
              <a:sym typeface="Calibri"/>
            </a:endParaRPr>
          </a:p>
        </p:txBody>
      </p:sp>
      <p:sp>
        <p:nvSpPr>
          <p:cNvPr id="157" name="Shape 157"/>
          <p:cNvSpPr txBox="1">
            <a:spLocks noGrp="1"/>
          </p:cNvSpPr>
          <p:nvPr>
            <p:ph type="ftr" idx="11"/>
          </p:nvPr>
        </p:nvSpPr>
        <p:spPr>
          <a:xfrm>
            <a:off x="0" y="8685213"/>
            <a:ext cx="61722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Calibri"/>
              <a:buNone/>
            </a:pPr>
            <a:r>
              <a:rPr lang="en-US" sz="500" b="0" i="0" u="none" strike="noStrike" cap="none">
                <a:solidFill>
                  <a:srgbClr val="000000"/>
                </a:solidFill>
                <a:latin typeface="Calibri"/>
                <a:ea typeface="Calibri"/>
                <a:cs typeface="Calibri"/>
                <a:sym typeface="Calibri"/>
              </a:rPr>
              <a:t>© 2007 Microsoft Corporation. All rights reserved. Microsoft, Windows, Windows Vista and other product names are or may be registered trademarks and/or trademarks in the U.S. and/or other countries.</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US" sz="500" b="0" i="0" u="none" strike="noStrike" cap="none">
                <a:solidFill>
                  <a:srgbClr val="000000"/>
                </a:solidFill>
                <a:latin typeface="Calibri"/>
                <a:ea typeface="Calibri"/>
                <a:cs typeface="Calibri"/>
                <a:sym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b="0" i="0" u="none" strike="noStrike" cap="none">
                <a:solidFill>
                  <a:srgbClr val="000000"/>
                </a:solidFill>
                <a:latin typeface="Calibri"/>
                <a:ea typeface="Calibri"/>
                <a:cs typeface="Calibri"/>
                <a:sym typeface="Calibri"/>
              </a:rPr>
            </a:br>
            <a:r>
              <a:rPr lang="en-US" sz="500" b="0" i="0" u="none" strike="noStrike" cap="none">
                <a:solidFill>
                  <a:srgbClr val="000000"/>
                </a:solidFill>
                <a:latin typeface="Calibri"/>
                <a:ea typeface="Calibri"/>
                <a:cs typeface="Calibri"/>
                <a:sym typeface="Calibri"/>
              </a:rPr>
              <a:t>MICROSOFT MAKES NO WARRANTIES, EXPRESS, IMPLIED OR STATUTORY, AS TO THE INFORMATION IN THIS PRESENTATION.</a:t>
            </a: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endParaRPr sz="500" b="0" i="0" u="none" strike="noStrike" cap="none">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6172199" y="8685213"/>
            <a:ext cx="684213"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Shape 22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600" b="0" i="0" u="none" strike="noStrike" cap="none">
              <a:solidFill>
                <a:schemeClr val="dk1"/>
              </a:solidFill>
              <a:latin typeface="Calibri"/>
              <a:ea typeface="Calibri"/>
              <a:cs typeface="Calibri"/>
              <a:sym typeface="Calibri"/>
            </a:endParaRPr>
          </a:p>
        </p:txBody>
      </p:sp>
      <p:sp>
        <p:nvSpPr>
          <p:cNvPr id="230" name="Shape 23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333333"/>
              </a:buClr>
              <a:buSzPts val="1400"/>
              <a:buFont typeface="Arial"/>
              <a:buNone/>
            </a:pPr>
            <a:endParaRPr sz="1600" b="0" i="0" u="none" strike="noStrike" cap="none" dirty="0">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Shape 24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Shape 25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600" b="0" i="0" u="none" strike="noStrike" cap="none">
              <a:solidFill>
                <a:schemeClr val="dk1"/>
              </a:solidFill>
              <a:latin typeface="Calibri"/>
              <a:ea typeface="Calibri"/>
              <a:cs typeface="Calibri"/>
              <a:sym typeface="Calibri"/>
            </a:endParaRPr>
          </a:p>
        </p:txBody>
      </p:sp>
      <p:sp>
        <p:nvSpPr>
          <p:cNvPr id="253" name="Shape 25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Shape 2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Shape 260"/>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261" name="Shape 26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Shape 26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600" b="0" i="0" u="none" strike="noStrike" cap="none" dirty="0">
              <a:solidFill>
                <a:schemeClr val="dk1"/>
              </a:solidFill>
              <a:highlight>
                <a:srgbClr val="FFFF00"/>
              </a:highlight>
              <a:latin typeface="Calibri"/>
              <a:ea typeface="Calibri"/>
              <a:cs typeface="Calibri"/>
              <a:sym typeface="Calibri"/>
            </a:endParaRPr>
          </a:p>
        </p:txBody>
      </p:sp>
      <p:sp>
        <p:nvSpPr>
          <p:cNvPr id="268" name="Shape 26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Shape 27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600" b="0" i="0" u="none" strike="noStrike" cap="none">
              <a:solidFill>
                <a:schemeClr val="dk1"/>
              </a:solidFill>
              <a:latin typeface="Calibri"/>
              <a:ea typeface="Calibri"/>
              <a:cs typeface="Calibri"/>
              <a:sym typeface="Calibri"/>
            </a:endParaRPr>
          </a:p>
        </p:txBody>
      </p:sp>
      <p:sp>
        <p:nvSpPr>
          <p:cNvPr id="276" name="Shape 27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600" b="0" i="0" u="none" strike="noStrike" cap="none" dirty="0">
              <a:solidFill>
                <a:schemeClr val="dk1"/>
              </a:solidFill>
              <a:latin typeface="Calibri"/>
              <a:ea typeface="Calibri"/>
              <a:cs typeface="Calibri"/>
              <a:sym typeface="Calibri"/>
            </a:endParaRPr>
          </a:p>
        </p:txBody>
      </p:sp>
      <p:sp>
        <p:nvSpPr>
          <p:cNvPr id="285" name="Shape 28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Shape 29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highlight>
                <a:srgbClr val="FFFF00"/>
              </a:highlight>
              <a:latin typeface="Calibri"/>
              <a:ea typeface="Calibri"/>
              <a:cs typeface="Calibri"/>
              <a:sym typeface="Calibri"/>
            </a:endParaRPr>
          </a:p>
        </p:txBody>
      </p:sp>
      <p:sp>
        <p:nvSpPr>
          <p:cNvPr id="300" name="Shape 30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Shape 31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14" name="Shape 31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Shape 16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67" name="Shape 16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0" name="Shape 32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321" name="Shape 32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Shape 3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Shape 3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29" name="Shape 32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strike="noStrike" cap="none" dirty="0">
                <a:solidFill>
                  <a:schemeClr val="dk1"/>
                </a:solidFill>
                <a:effectLst/>
                <a:latin typeface="Calibri"/>
                <a:ea typeface="Calibri"/>
                <a:cs typeface="Calibri"/>
                <a:sym typeface="Calibri"/>
              </a:rPr>
              <a:t>SECTION 10-01B</a:t>
            </a:r>
            <a:r>
              <a:rPr lang="en-US" dirty="0">
                <a:effectLst/>
              </a:rPr>
              <a:t>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78102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Shape 33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dirty="0">
              <a:solidFill>
                <a:schemeClr val="dk1"/>
              </a:solidFill>
              <a:latin typeface="Calibri"/>
              <a:ea typeface="Calibri"/>
              <a:cs typeface="Calibri"/>
              <a:sym typeface="Calibri"/>
            </a:endParaRPr>
          </a:p>
        </p:txBody>
      </p:sp>
      <p:sp>
        <p:nvSpPr>
          <p:cNvPr id="336" name="Shape 33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Shape 34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43" name="Shape 3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Shape 349"/>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add link for survey</a:t>
            </a:r>
            <a:endParaRPr sz="1200" b="0" i="0" u="none" strike="noStrike" cap="none">
              <a:solidFill>
                <a:schemeClr val="dk1"/>
              </a:solidFill>
              <a:latin typeface="Calibri"/>
              <a:ea typeface="Calibri"/>
              <a:cs typeface="Calibri"/>
              <a:sym typeface="Calibri"/>
            </a:endParaRPr>
          </a:p>
        </p:txBody>
      </p:sp>
      <p:sp>
        <p:nvSpPr>
          <p:cNvPr id="350" name="Shape 350"/>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7" name="Shape 35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58" name="Shape 35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Shape 366"/>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367" name="Shape 367"/>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Shape 37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r>
              <a:rPr lang="en-US" sz="1200" b="0" i="0" u="none" strike="noStrike" cap="none">
                <a:solidFill>
                  <a:schemeClr val="dk1"/>
                </a:solidFill>
                <a:latin typeface="Calibri"/>
                <a:ea typeface="Calibri"/>
                <a:cs typeface="Calibri"/>
                <a:sym typeface="Calibri"/>
              </a:rPr>
              <a:t>https://www.youtube.com/watch?v=TPKgC8KPBMg  (1:02 min) </a:t>
            </a:r>
            <a:endParaRPr sz="1200" b="0" i="0" u="none" strike="noStrike" cap="none">
              <a:solidFill>
                <a:schemeClr val="dk1"/>
              </a:solidFill>
              <a:latin typeface="Calibri"/>
              <a:ea typeface="Calibri"/>
              <a:cs typeface="Calibri"/>
              <a:sym typeface="Calibri"/>
            </a:endParaRPr>
          </a:p>
        </p:txBody>
      </p:sp>
      <p:sp>
        <p:nvSpPr>
          <p:cNvPr id="378" name="Shape 37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29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Shape 182"/>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83" name="Shape 183"/>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Shape 19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91" name="Shape 19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Shape 198"/>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200" b="0" i="0" u="none" strike="noStrike" cap="none">
              <a:solidFill>
                <a:schemeClr val="dk1"/>
              </a:solidFill>
              <a:latin typeface="Calibri"/>
              <a:ea typeface="Calibri"/>
              <a:cs typeface="Calibri"/>
              <a:sym typeface="Calibri"/>
            </a:endParaRPr>
          </a:p>
        </p:txBody>
      </p:sp>
      <p:sp>
        <p:nvSpPr>
          <p:cNvPr id="199" name="Shape 199"/>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Shape 2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Shape 20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sng" strike="noStrike" cap="none">
              <a:solidFill>
                <a:schemeClr val="dk1"/>
              </a:solidFill>
              <a:latin typeface="Calibri"/>
              <a:ea typeface="Calibri"/>
              <a:cs typeface="Calibri"/>
              <a:sym typeface="Calibri"/>
            </a:endParaRPr>
          </a:p>
        </p:txBody>
      </p:sp>
      <p:sp>
        <p:nvSpPr>
          <p:cNvPr id="206" name="Shape 20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Shape 21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US" sz="1600" b="1" i="0" u="none" strike="noStrike" cap="none">
                <a:solidFill>
                  <a:schemeClr val="dk1"/>
                </a:solidFill>
                <a:latin typeface="Calibri"/>
                <a:ea typeface="Calibri"/>
                <a:cs typeface="Calibri"/>
                <a:sym typeface="Calibri"/>
              </a:rPr>
              <a:t>https://youtu.be/km0GILVLOB8 (2:49 min)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600" b="1"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p:txBody>
      </p:sp>
      <p:sp>
        <p:nvSpPr>
          <p:cNvPr id="215" name="Shape 21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400"/>
              <a:buFont typeface="Calibri"/>
              <a:buNone/>
            </a:pPr>
            <a:endParaRPr sz="16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r>
              <a:rPr lang="en-US" sz="1600" b="0" i="0" u="none" strike="noStrike" cap="none">
                <a:solidFill>
                  <a:schemeClr val="dk1"/>
                </a:solidFill>
                <a:latin typeface="Calibri"/>
                <a:ea typeface="Calibri"/>
                <a:cs typeface="Calibri"/>
                <a:sym typeface="Calibri"/>
              </a:rPr>
              <a:t>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400"/>
              <a:buFont typeface="Calibri"/>
              <a:buNone/>
            </a:pPr>
            <a:endParaRPr sz="1600" b="0" i="0" u="none" strike="noStrike" cap="none">
              <a:solidFill>
                <a:schemeClr val="dk1"/>
              </a:solidFill>
              <a:latin typeface="Calibri"/>
              <a:ea typeface="Calibri"/>
              <a:cs typeface="Calibri"/>
              <a:sym typeface="Calibri"/>
            </a:endParaRPr>
          </a:p>
        </p:txBody>
      </p:sp>
      <p:sp>
        <p:nvSpPr>
          <p:cNvPr id="222" name="Shape 222"/>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Shape 19"/>
          <p:cNvSpPr txBox="1">
            <a:spLocks noGrp="1"/>
          </p:cNvSpPr>
          <p:nvPr>
            <p:ph type="ctrTitle"/>
          </p:nvPr>
        </p:nvSpPr>
        <p:spPr>
          <a:xfrm>
            <a:off x="1219200" y="3886200"/>
            <a:ext cx="6858000" cy="9906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1"/>
              </a:buClr>
              <a:buSzPts val="3200"/>
              <a:buFont typeface="Bookman Old Style"/>
              <a:buNone/>
              <a:defRPr sz="3200" b="0" i="0" u="none" strike="noStrike" cap="none">
                <a:solidFill>
                  <a:schemeClr val="dk1"/>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20" name="Shape 20"/>
          <p:cNvSpPr txBox="1">
            <a:spLocks noGrp="1"/>
          </p:cNvSpPr>
          <p:nvPr>
            <p:ph type="subTitle" idx="1"/>
          </p:nvPr>
        </p:nvSpPr>
        <p:spPr>
          <a:xfrm>
            <a:off x="1219200" y="5124450"/>
            <a:ext cx="6858000" cy="533400"/>
          </a:xfrm>
          <a:prstGeom prst="rect">
            <a:avLst/>
          </a:prstGeom>
          <a:noFill/>
          <a:ln>
            <a:noFill/>
          </a:ln>
        </p:spPr>
        <p:txBody>
          <a:bodyPr spcFirstLastPara="1" wrap="square" lIns="91425" tIns="91425" rIns="91425" bIns="91425" anchor="t" anchorCtr="0"/>
          <a:lstStyle>
            <a:lvl1pPr marR="0" lvl="0" algn="r" rtl="0">
              <a:lnSpc>
                <a:spcPct val="100000"/>
              </a:lnSpc>
              <a:spcBef>
                <a:spcPts val="600"/>
              </a:spcBef>
              <a:spcAft>
                <a:spcPts val="0"/>
              </a:spcAft>
              <a:buClr>
                <a:schemeClr val="accent1"/>
              </a:buClr>
              <a:buSzPts val="1520"/>
              <a:buFont typeface="Noto Sans Symbols"/>
              <a:buNone/>
              <a:defRPr sz="2000" b="0" i="0" u="none" strike="noStrike" cap="none">
                <a:solidFill>
                  <a:schemeClr val="dk2"/>
                </a:solidFill>
                <a:latin typeface="Bookman Old Style"/>
                <a:ea typeface="Bookman Old Style"/>
                <a:cs typeface="Bookman Old Style"/>
                <a:sym typeface="Bookman Old Style"/>
              </a:defRPr>
            </a:lvl1pPr>
            <a:lvl2pPr marR="0" lvl="1" algn="ctr" rtl="0">
              <a:lnSpc>
                <a:spcPct val="100000"/>
              </a:lnSpc>
              <a:spcBef>
                <a:spcPts val="500"/>
              </a:spcBef>
              <a:spcAft>
                <a:spcPts val="0"/>
              </a:spcAft>
              <a:buClr>
                <a:schemeClr val="accent2"/>
              </a:buClr>
              <a:buSzPts val="1748"/>
              <a:buFont typeface="Noto Sans Symbols"/>
              <a:buNone/>
              <a:defRPr sz="2300" b="0" i="0" u="none" strike="noStrike" cap="none">
                <a:solidFill>
                  <a:schemeClr val="dk2"/>
                </a:solidFill>
                <a:latin typeface="Cabin"/>
                <a:ea typeface="Cabin"/>
                <a:cs typeface="Cabin"/>
                <a:sym typeface="Cabin"/>
              </a:defRPr>
            </a:lvl2pPr>
            <a:lvl3pPr marR="0" lvl="2" algn="ctr" rtl="0">
              <a:lnSpc>
                <a:spcPct val="100000"/>
              </a:lnSpc>
              <a:spcBef>
                <a:spcPts val="500"/>
              </a:spcBef>
              <a:spcAft>
                <a:spcPts val="0"/>
              </a:spcAft>
              <a:buClr>
                <a:srgbClr val="BABABA"/>
              </a:buClr>
              <a:buSzPts val="1520"/>
              <a:buFont typeface="Noto Sans Symbols"/>
              <a:buNone/>
              <a:defRPr sz="2000" b="0" i="0" u="none" strike="noStrike" cap="none">
                <a:solidFill>
                  <a:schemeClr val="dk1"/>
                </a:solidFill>
                <a:latin typeface="Cabin"/>
                <a:ea typeface="Cabin"/>
                <a:cs typeface="Cabin"/>
                <a:sym typeface="Cabin"/>
              </a:defRPr>
            </a:lvl3pPr>
            <a:lvl4pPr marR="0" lvl="3" algn="ctr" rtl="0">
              <a:lnSpc>
                <a:spcPct val="100000"/>
              </a:lnSpc>
              <a:spcBef>
                <a:spcPts val="400"/>
              </a:spcBef>
              <a:spcAft>
                <a:spcPts val="0"/>
              </a:spcAft>
              <a:buClr>
                <a:srgbClr val="8BA1B3"/>
              </a:buClr>
              <a:buSzPts val="1260"/>
              <a:buFont typeface="Noto Sans Symbols"/>
              <a:buNone/>
              <a:defRPr sz="1800" b="0" i="0" u="none" strike="noStrike" cap="none">
                <a:solidFill>
                  <a:schemeClr val="dk1"/>
                </a:solidFill>
                <a:latin typeface="Cabin"/>
                <a:ea typeface="Cabin"/>
                <a:cs typeface="Cabin"/>
                <a:sym typeface="Cabin"/>
              </a:defRPr>
            </a:lvl4pPr>
            <a:lvl5pPr marR="0" lvl="4" algn="ctr" rtl="0">
              <a:lnSpc>
                <a:spcPct val="100000"/>
              </a:lnSpc>
              <a:spcBef>
                <a:spcPts val="300"/>
              </a:spcBef>
              <a:spcAft>
                <a:spcPts val="0"/>
              </a:spcAft>
              <a:buClr>
                <a:schemeClr val="accent2"/>
              </a:buClr>
              <a:buSzPts val="1120"/>
              <a:buFont typeface="Noto Sans Symbols"/>
              <a:buNone/>
              <a:defRPr sz="1600" b="0" i="0" u="none" strike="noStrike" cap="none">
                <a:solidFill>
                  <a:schemeClr val="dk1"/>
                </a:solidFill>
                <a:latin typeface="Cabin"/>
                <a:ea typeface="Cabin"/>
                <a:cs typeface="Cabin"/>
                <a:sym typeface="Cabin"/>
              </a:defRPr>
            </a:lvl5pPr>
            <a:lvl6pPr marR="0" lvl="5" algn="ctr" rtl="0">
              <a:lnSpc>
                <a:spcPct val="100000"/>
              </a:lnSpc>
              <a:spcBef>
                <a:spcPts val="300"/>
              </a:spcBef>
              <a:spcAft>
                <a:spcPts val="0"/>
              </a:spcAft>
              <a:buClr>
                <a:srgbClr val="8BA1B3"/>
              </a:buClr>
              <a:buSzPts val="1200"/>
              <a:buFont typeface="Noto Sans Symbols"/>
              <a:buNone/>
              <a:defRPr sz="1600" b="0" i="0" u="none" strike="noStrike" cap="none">
                <a:solidFill>
                  <a:schemeClr val="dk1"/>
                </a:solidFill>
                <a:latin typeface="Cabin"/>
                <a:ea typeface="Cabin"/>
                <a:cs typeface="Cabin"/>
                <a:sym typeface="Cabin"/>
              </a:defRPr>
            </a:lvl6pPr>
            <a:lvl7pPr marR="0" lvl="6" algn="ctr" rtl="0">
              <a:lnSpc>
                <a:spcPct val="100000"/>
              </a:lnSpc>
              <a:spcBef>
                <a:spcPts val="300"/>
              </a:spcBef>
              <a:spcAft>
                <a:spcPts val="0"/>
              </a:spcAft>
              <a:buClr>
                <a:srgbClr val="646C8F"/>
              </a:buClr>
              <a:buSzPts val="1050"/>
              <a:buFont typeface="Noto Sans Symbols"/>
              <a:buNone/>
              <a:defRPr sz="1400" b="0" i="0" u="none" strike="noStrike" cap="none">
                <a:solidFill>
                  <a:schemeClr val="dk1"/>
                </a:solidFill>
                <a:latin typeface="Cabin"/>
                <a:ea typeface="Cabin"/>
                <a:cs typeface="Cabin"/>
                <a:sym typeface="Cabin"/>
              </a:defRPr>
            </a:lvl7pPr>
            <a:lvl8pPr marR="0" lvl="7" algn="ctr" rtl="0">
              <a:lnSpc>
                <a:spcPct val="100000"/>
              </a:lnSpc>
              <a:spcBef>
                <a:spcPts val="300"/>
              </a:spcBef>
              <a:spcAft>
                <a:spcPts val="0"/>
              </a:spcAft>
              <a:buClr>
                <a:srgbClr val="BABABA"/>
              </a:buClr>
              <a:buSzPts val="1050"/>
              <a:buFont typeface="Noto Sans Symbols"/>
              <a:buNone/>
              <a:defRPr sz="1400" b="0" i="0" u="none" strike="noStrike" cap="none">
                <a:solidFill>
                  <a:schemeClr val="dk1"/>
                </a:solidFill>
                <a:latin typeface="Cabin"/>
                <a:ea typeface="Cabin"/>
                <a:cs typeface="Cabin"/>
                <a:sym typeface="Cabin"/>
              </a:defRPr>
            </a:lvl8pPr>
            <a:lvl9pPr marR="0" lvl="8" algn="ctr" rtl="0">
              <a:lnSpc>
                <a:spcPct val="100000"/>
              </a:lnSpc>
              <a:spcBef>
                <a:spcPts val="300"/>
              </a:spcBef>
              <a:spcAft>
                <a:spcPts val="0"/>
              </a:spcAft>
              <a:buClr>
                <a:srgbClr val="9FB8CD"/>
              </a:buClr>
              <a:buSzPts val="900"/>
              <a:buFont typeface="Noto Sans Symbols"/>
              <a:buNone/>
              <a:defRPr sz="1200" b="0" i="0" u="none" strike="noStrike" cap="none">
                <a:solidFill>
                  <a:schemeClr val="dk1"/>
                </a:solidFill>
                <a:latin typeface="Cabin"/>
                <a:ea typeface="Cabin"/>
                <a:cs typeface="Cabin"/>
                <a:sym typeface="Cabin"/>
              </a:defRPr>
            </a:lvl9pPr>
          </a:lstStyle>
          <a:p>
            <a:endParaRPr/>
          </a:p>
        </p:txBody>
      </p:sp>
      <p:sp>
        <p:nvSpPr>
          <p:cNvPr id="21" name="Shape 21"/>
          <p:cNvSpPr txBox="1">
            <a:spLocks noGrp="1"/>
          </p:cNvSpPr>
          <p:nvPr>
            <p:ph type="dt" idx="10"/>
          </p:nvPr>
        </p:nvSpPr>
        <p:spPr>
          <a:xfrm>
            <a:off x="6400800" y="6355080"/>
            <a:ext cx="2286000"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22" name="Shape 22"/>
          <p:cNvSpPr txBox="1">
            <a:spLocks noGrp="1"/>
          </p:cNvSpPr>
          <p:nvPr>
            <p:ph type="ftr" idx="11"/>
          </p:nvPr>
        </p:nvSpPr>
        <p:spPr>
          <a:xfrm>
            <a:off x="2898648" y="6355080"/>
            <a:ext cx="347472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sldNum" idx="12"/>
          </p:nvPr>
        </p:nvSpPr>
        <p:spPr>
          <a:xfrm>
            <a:off x="1216152" y="6355080"/>
            <a:ext cx="1219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24" name="Shape 24"/>
          <p:cNvSpPr/>
          <p:nvPr/>
        </p:nvSpPr>
        <p:spPr>
          <a:xfrm>
            <a:off x="904875" y="3648075"/>
            <a:ext cx="7315200" cy="128016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5" name="Shape 25"/>
          <p:cNvSpPr/>
          <p:nvPr/>
        </p:nvSpPr>
        <p:spPr>
          <a:xfrm>
            <a:off x="914400" y="5048250"/>
            <a:ext cx="7315200" cy="685800"/>
          </a:xfrm>
          <a:prstGeom prst="rect">
            <a:avLst/>
          </a:prstGeom>
          <a:noFill/>
          <a:ln w="952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6" name="Shape 26"/>
          <p:cNvSpPr/>
          <p:nvPr/>
        </p:nvSpPr>
        <p:spPr>
          <a:xfrm>
            <a:off x="904875" y="3648075"/>
            <a:ext cx="22860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27" name="Shape 27"/>
          <p:cNvSpPr/>
          <p:nvPr/>
        </p:nvSpPr>
        <p:spPr>
          <a:xfrm>
            <a:off x="914400" y="5048250"/>
            <a:ext cx="228600" cy="6858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bg>
      <p:bgPr>
        <a:solidFill>
          <a:schemeClr val="dk2"/>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500856"/>
            <a:ext cx="8229600" cy="674688"/>
          </a:xfrm>
          <a:prstGeom prst="rect">
            <a:avLst/>
          </a:prstGeom>
          <a:noFill/>
          <a:ln w="9525" cap="flat" cmpd="sng">
            <a:solidFill>
              <a:schemeClr val="accent1"/>
            </a:solidFill>
            <a:prstDash val="solid"/>
            <a:round/>
            <a:headEnd type="none" w="sm" len="sm"/>
            <a:tailEnd type="none" w="sm" len="sm"/>
          </a:ln>
        </p:spPr>
        <p:txBody>
          <a:bodyPr spcFirstLastPara="1" wrap="square" lIns="91425" tIns="91425" rIns="91425" bIns="91425" anchor="ctr" anchorCtr="0"/>
          <a:lstStyle>
            <a:lvl1pPr marR="0" lvl="0" algn="r" rtl="0">
              <a:lnSpc>
                <a:spcPct val="100000"/>
              </a:lnSpc>
              <a:spcBef>
                <a:spcPts val="0"/>
              </a:spcBef>
              <a:spcAft>
                <a:spcPts val="0"/>
              </a:spcAft>
              <a:buClr>
                <a:schemeClr val="lt1"/>
              </a:buClr>
              <a:buSzPts val="2000"/>
              <a:buFont typeface="Bookman Old Style"/>
              <a:buNone/>
              <a:defRPr sz="2000" b="0" i="0" u="none" strike="noStrike" cap="none">
                <a:solidFill>
                  <a:schemeClr val="lt1"/>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85" name="Shape 85"/>
          <p:cNvSpPr>
            <a:spLocks noGrp="1"/>
          </p:cNvSpPr>
          <p:nvPr>
            <p:ph type="pic" idx="2"/>
          </p:nvPr>
        </p:nvSpPr>
        <p:spPr>
          <a:xfrm>
            <a:off x="457200" y="1905000"/>
            <a:ext cx="8229600" cy="4270248"/>
          </a:xfrm>
          <a:prstGeom prst="rect">
            <a:avLst/>
          </a:prstGeom>
          <a:solidFill>
            <a:srgbClr val="BABABA"/>
          </a:solidFill>
          <a:ln>
            <a:noFill/>
          </a:ln>
        </p:spPr>
        <p:txBody>
          <a:bodyPr spcFirstLastPara="1" wrap="square" lIns="91425" tIns="91425" rIns="91425" bIns="91425" anchor="t" anchorCtr="0"/>
          <a:lstStyle>
            <a:lvl1pPr marR="0" lvl="0" algn="l" rtl="0">
              <a:lnSpc>
                <a:spcPct val="100000"/>
              </a:lnSpc>
              <a:spcBef>
                <a:spcPts val="600"/>
              </a:spcBef>
              <a:spcAft>
                <a:spcPts val="0"/>
              </a:spcAft>
              <a:buClr>
                <a:schemeClr val="accent1"/>
              </a:buClr>
              <a:buSzPts val="2432"/>
              <a:buFont typeface="Noto Sans Symbols"/>
              <a:buNone/>
              <a:defRPr sz="3200" b="0" i="0" u="none" strike="noStrike" cap="none">
                <a:solidFill>
                  <a:schemeClr val="lt1"/>
                </a:solidFill>
                <a:latin typeface="Cabin"/>
                <a:ea typeface="Cabin"/>
                <a:cs typeface="Cabin"/>
                <a:sym typeface="Cabin"/>
              </a:defRPr>
            </a:lvl1pPr>
            <a:lvl2pPr marR="0" lvl="1" algn="l" rtl="0">
              <a:lnSpc>
                <a:spcPct val="100000"/>
              </a:lnSpc>
              <a:spcBef>
                <a:spcPts val="500"/>
              </a:spcBef>
              <a:spcAft>
                <a:spcPts val="0"/>
              </a:spcAft>
              <a:buClr>
                <a:schemeClr val="accent2"/>
              </a:buClr>
              <a:buSzPts val="1748"/>
              <a:buFont typeface="Noto Sans Symbols"/>
              <a:buChar char="▶"/>
              <a:defRPr sz="2300" b="0" i="0" u="none" strike="noStrike" cap="none">
                <a:solidFill>
                  <a:schemeClr val="lt2"/>
                </a:solidFill>
                <a:latin typeface="Cabin"/>
                <a:ea typeface="Cabin"/>
                <a:cs typeface="Cabin"/>
                <a:sym typeface="Cabin"/>
              </a:defRPr>
            </a:lvl2pPr>
            <a:lvl3pPr marR="0" lvl="2" algn="l" rtl="0">
              <a:lnSpc>
                <a:spcPct val="100000"/>
              </a:lnSpc>
              <a:spcBef>
                <a:spcPts val="500"/>
              </a:spcBef>
              <a:spcAft>
                <a:spcPts val="0"/>
              </a:spcAft>
              <a:buClr>
                <a:schemeClr val="dk1"/>
              </a:buClr>
              <a:buSzPts val="1520"/>
              <a:buFont typeface="Noto Sans Symbols"/>
              <a:buChar char="▶"/>
              <a:defRPr sz="2000" b="0" i="0" u="none" strike="noStrike" cap="none">
                <a:solidFill>
                  <a:schemeClr val="lt1"/>
                </a:solidFill>
                <a:latin typeface="Cabin"/>
                <a:ea typeface="Cabin"/>
                <a:cs typeface="Cabin"/>
                <a:sym typeface="Cabin"/>
              </a:defRPr>
            </a:lvl3pPr>
            <a:lvl4pPr marR="0" lvl="3" algn="l" rtl="0">
              <a:lnSpc>
                <a:spcPct val="100000"/>
              </a:lnSpc>
              <a:spcBef>
                <a:spcPts val="400"/>
              </a:spcBef>
              <a:spcAft>
                <a:spcPts val="0"/>
              </a:spcAft>
              <a:buClr>
                <a:srgbClr val="8BA1B3"/>
              </a:buClr>
              <a:buSzPts val="1260"/>
              <a:buFont typeface="Noto Sans Symbols"/>
              <a:buChar char="◻"/>
              <a:defRPr sz="1800" b="0" i="0" u="none" strike="noStrike" cap="none">
                <a:solidFill>
                  <a:schemeClr val="lt1"/>
                </a:solidFill>
                <a:latin typeface="Cabin"/>
                <a:ea typeface="Cabin"/>
                <a:cs typeface="Cabin"/>
                <a:sym typeface="Cabin"/>
              </a:defRPr>
            </a:lvl4pPr>
            <a:lvl5pPr marR="0" lvl="4" algn="l" rtl="0">
              <a:lnSpc>
                <a:spcPct val="100000"/>
              </a:lnSpc>
              <a:spcBef>
                <a:spcPts val="300"/>
              </a:spcBef>
              <a:spcAft>
                <a:spcPts val="0"/>
              </a:spcAft>
              <a:buClr>
                <a:schemeClr val="accent2"/>
              </a:buClr>
              <a:buSzPts val="1120"/>
              <a:buFont typeface="Noto Sans Symbols"/>
              <a:buChar char="◻"/>
              <a:defRPr sz="1600" b="0" i="0" u="none" strike="noStrike" cap="none">
                <a:solidFill>
                  <a:schemeClr val="lt1"/>
                </a:solidFill>
                <a:latin typeface="Cabin"/>
                <a:ea typeface="Cabin"/>
                <a:cs typeface="Cabin"/>
                <a:sym typeface="Cabin"/>
              </a:defRPr>
            </a:lvl5pPr>
            <a:lvl6pPr marR="0" lvl="5" algn="l" rtl="0">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R="0" lvl="6" algn="l" rtl="0">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R="0" lvl="7" algn="l" rtl="0">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R="0" lvl="8" algn="l" rtl="0">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86" name="Shape 86"/>
          <p:cNvSpPr txBox="1">
            <a:spLocks noGrp="1"/>
          </p:cNvSpPr>
          <p:nvPr>
            <p:ph type="body" idx="1"/>
          </p:nvPr>
        </p:nvSpPr>
        <p:spPr>
          <a:xfrm>
            <a:off x="457200" y="1219200"/>
            <a:ext cx="8229600" cy="5334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600"/>
              </a:spcBef>
              <a:spcAft>
                <a:spcPts val="0"/>
              </a:spcAft>
              <a:buClr>
                <a:schemeClr val="accent1"/>
              </a:buClr>
              <a:buSzPts val="1064"/>
              <a:buFont typeface="Noto Sans Symbols"/>
              <a:buNone/>
              <a:defRPr sz="1400" b="0" i="0" u="none" strike="noStrike" cap="none">
                <a:solidFill>
                  <a:schemeClr val="lt1"/>
                </a:solidFill>
                <a:latin typeface="Cabin"/>
                <a:ea typeface="Cabin"/>
                <a:cs typeface="Cabin"/>
                <a:sym typeface="Cabin"/>
              </a:defRPr>
            </a:lvl1pPr>
            <a:lvl2pPr marL="914400" marR="0" lvl="1" indent="-286512" algn="l" rtl="0">
              <a:lnSpc>
                <a:spcPct val="100000"/>
              </a:lnSpc>
              <a:spcBef>
                <a:spcPts val="500"/>
              </a:spcBef>
              <a:spcAft>
                <a:spcPts val="0"/>
              </a:spcAft>
              <a:buClr>
                <a:schemeClr val="accent2"/>
              </a:buClr>
              <a:buSzPts val="912"/>
              <a:buFont typeface="Noto Sans Symbols"/>
              <a:buChar char="▶"/>
              <a:defRPr sz="1200" b="0" i="0" u="none" strike="noStrike" cap="none">
                <a:solidFill>
                  <a:schemeClr val="lt2"/>
                </a:solidFill>
                <a:latin typeface="Cabin"/>
                <a:ea typeface="Cabin"/>
                <a:cs typeface="Cabin"/>
                <a:sym typeface="Cabin"/>
              </a:defRPr>
            </a:lvl2pPr>
            <a:lvl3pPr marL="1371600" marR="0" lvl="2" indent="-276860" algn="l" rtl="0">
              <a:lnSpc>
                <a:spcPct val="100000"/>
              </a:lnSpc>
              <a:spcBef>
                <a:spcPts val="500"/>
              </a:spcBef>
              <a:spcAft>
                <a:spcPts val="0"/>
              </a:spcAft>
              <a:buClr>
                <a:schemeClr val="dk1"/>
              </a:buClr>
              <a:buSzPts val="760"/>
              <a:buFont typeface="Noto Sans Symbols"/>
              <a:buChar char="▶"/>
              <a:defRPr sz="1000" b="0" i="0" u="none" strike="noStrike" cap="none">
                <a:solidFill>
                  <a:schemeClr val="lt1"/>
                </a:solidFill>
                <a:latin typeface="Cabin"/>
                <a:ea typeface="Cabin"/>
                <a:cs typeface="Cabin"/>
                <a:sym typeface="Cabin"/>
              </a:defRPr>
            </a:lvl3pPr>
            <a:lvl4pPr marL="1828800" marR="0" lvl="3" indent="-268605" algn="l" rtl="0">
              <a:lnSpc>
                <a:spcPct val="100000"/>
              </a:lnSpc>
              <a:spcBef>
                <a:spcPts val="400"/>
              </a:spcBef>
              <a:spcAft>
                <a:spcPts val="0"/>
              </a:spcAft>
              <a:buClr>
                <a:srgbClr val="8BA1B3"/>
              </a:buClr>
              <a:buSzPts val="630"/>
              <a:buFont typeface="Noto Sans Symbols"/>
              <a:buChar char="◻"/>
              <a:defRPr sz="900" b="0" i="0" u="none" strike="noStrike" cap="none">
                <a:solidFill>
                  <a:schemeClr val="lt1"/>
                </a:solidFill>
                <a:latin typeface="Cabin"/>
                <a:ea typeface="Cabin"/>
                <a:cs typeface="Cabin"/>
                <a:sym typeface="Cabin"/>
              </a:defRPr>
            </a:lvl4pPr>
            <a:lvl5pPr marL="2286000" marR="0" lvl="4" indent="-268604" algn="l" rtl="0">
              <a:lnSpc>
                <a:spcPct val="100000"/>
              </a:lnSpc>
              <a:spcBef>
                <a:spcPts val="300"/>
              </a:spcBef>
              <a:spcAft>
                <a:spcPts val="0"/>
              </a:spcAft>
              <a:buClr>
                <a:schemeClr val="accent2"/>
              </a:buClr>
              <a:buSzPts val="630"/>
              <a:buFont typeface="Noto Sans Symbols"/>
              <a:buChar char="◻"/>
              <a:defRPr sz="900" b="0" i="0" u="none" strike="noStrike" cap="none">
                <a:solidFill>
                  <a:schemeClr val="lt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87" name="Shape 87"/>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9pPr>
          </a:lstStyle>
          <a:p>
            <a:endParaRPr/>
          </a:p>
        </p:txBody>
      </p:sp>
      <p:sp>
        <p:nvSpPr>
          <p:cNvPr id="88" name="Shape 88"/>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9pPr>
          </a:lstStyle>
          <a:p>
            <a:endParaRPr/>
          </a:p>
        </p:txBody>
      </p:sp>
      <p:sp>
        <p:nvSpPr>
          <p:cNvPr id="89" name="Shape 89"/>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L="0" marR="0" lvl="1"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2pPr>
            <a:lvl3pPr marL="0" marR="0" lvl="2"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3pPr>
            <a:lvl4pPr marL="0" marR="0" lvl="3"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4pPr>
            <a:lvl5pPr marL="0" marR="0" lvl="4"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5pPr>
            <a:lvl6pPr marL="0" marR="0" lvl="5"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6pPr>
            <a:lvl7pPr marL="0" marR="0" lvl="6"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7pPr>
            <a:lvl8pPr marL="0" marR="0" lvl="7"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8pPr>
            <a:lvl9pPr marL="0" marR="0" lvl="8"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90" name="Shape 90"/>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91" name="Shape 91"/>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92" name="Shape 92"/>
          <p:cNvSpPr/>
          <p:nvPr/>
        </p:nvSpPr>
        <p:spPr>
          <a:xfrm>
            <a:off x="457200" y="500856"/>
            <a:ext cx="182880" cy="6858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152400"/>
            <a:ext cx="8229600" cy="990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95" name="Shape 95"/>
          <p:cNvSpPr txBox="1">
            <a:spLocks noGrp="1"/>
          </p:cNvSpPr>
          <p:nvPr>
            <p:ph type="body" idx="1"/>
          </p:nvPr>
        </p:nvSpPr>
        <p:spPr>
          <a:xfrm rot="5400000">
            <a:off x="2116836" y="-440436"/>
            <a:ext cx="4910328" cy="822960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96" name="Shape 96"/>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97" name="Shape 97"/>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98" name="Shape 98"/>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01" name="Shape 101"/>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02" name="Shape 102"/>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103" name="Shape 103"/>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104" name="Shape 104"/>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105" name="Shape 105"/>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106" name="Shape 106"/>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cxnSp>
        <p:nvCxnSpPr>
          <p:cNvPr id="107" name="Shape 107"/>
          <p:cNvCxnSpPr/>
          <p:nvPr/>
        </p:nvCxnSpPr>
        <p:spPr>
          <a:xfrm rot="5400000">
            <a:off x="3629607" y="3201952"/>
            <a:ext cx="5852160" cy="0"/>
          </a:xfrm>
          <a:prstGeom prst="straightConnector1">
            <a:avLst/>
          </a:prstGeom>
          <a:noFill/>
          <a:ln w="9525" cap="flat" cmpd="sng">
            <a:solidFill>
              <a:schemeClr val="accent2"/>
            </a:solidFill>
            <a:prstDash val="dash"/>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Shape 112"/>
          <p:cNvSpPr txBox="1">
            <a:spLocks noGrp="1"/>
          </p:cNvSpPr>
          <p:nvPr>
            <p:ph type="ctrTitle"/>
          </p:nvPr>
        </p:nvSpPr>
        <p:spPr>
          <a:xfrm>
            <a:off x="730250" y="1905000"/>
            <a:ext cx="7681913" cy="152349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5400"/>
              <a:buFont typeface="Calibri"/>
              <a:buNone/>
              <a:defRPr sz="54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3" name="Shape 113"/>
          <p:cNvSpPr txBox="1">
            <a:spLocks noGrp="1"/>
          </p:cNvSpPr>
          <p:nvPr>
            <p:ph type="subTitle" idx="1"/>
          </p:nvPr>
        </p:nvSpPr>
        <p:spPr>
          <a:xfrm>
            <a:off x="730249" y="4344988"/>
            <a:ext cx="7681913" cy="46166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ctr" rtl="0">
              <a:lnSpc>
                <a:spcPct val="90000"/>
              </a:lnSpc>
              <a:spcBef>
                <a:spcPts val="560"/>
              </a:spcBef>
              <a:spcAft>
                <a:spcPts val="0"/>
              </a:spcAft>
              <a:buClr>
                <a:srgbClr val="888888"/>
              </a:buClr>
              <a:buSzPts val="2800"/>
              <a:buFont typeface="Calibri"/>
              <a:buNone/>
              <a:defRPr sz="2800" b="0" i="0" u="none" strike="noStrike" cap="none">
                <a:solidFill>
                  <a:srgbClr val="888888"/>
                </a:solidFill>
                <a:latin typeface="Calibri"/>
                <a:ea typeface="Calibri"/>
                <a:cs typeface="Calibri"/>
                <a:sym typeface="Calibri"/>
              </a:defRPr>
            </a:lvl2pPr>
            <a:lvl3pPr marR="0" lvl="2"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3pPr>
            <a:lvl4pPr marR="0" lvl="3"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4pPr>
            <a:lvl5pPr marR="0" lvl="4"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_Demo, Video etc. &quot;special&quot; slides">
  <p:cSld name="1_Demo, Video etc. &quot;special&quot; slides">
    <p:spTree>
      <p:nvGrpSpPr>
        <p:cNvPr id="1" name="Shape 114"/>
        <p:cNvGrpSpPr/>
        <p:nvPr/>
      </p:nvGrpSpPr>
      <p:grpSpPr>
        <a:xfrm>
          <a:off x="0" y="0"/>
          <a:ext cx="0" cy="0"/>
          <a:chOff x="0" y="0"/>
          <a:chExt cx="0" cy="0"/>
        </a:xfrm>
      </p:grpSpPr>
      <p:sp>
        <p:nvSpPr>
          <p:cNvPr id="115" name="Shape 115"/>
          <p:cNvSpPr txBox="1">
            <a:spLocks noGrp="1"/>
          </p:cNvSpPr>
          <p:nvPr>
            <p:ph type="ctrTitle"/>
          </p:nvPr>
        </p:nvSpPr>
        <p:spPr>
          <a:xfrm>
            <a:off x="1369219" y="649805"/>
            <a:ext cx="7043208" cy="1523494"/>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2E59B0"/>
              </a:buClr>
              <a:buSzPts val="5400"/>
              <a:buFont typeface="Calibri"/>
              <a:buNone/>
              <a:defRPr sz="54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6" name="Shape 116"/>
          <p:cNvSpPr txBox="1">
            <a:spLocks noGrp="1"/>
          </p:cNvSpPr>
          <p:nvPr>
            <p:ph type="subTitle" idx="1"/>
          </p:nvPr>
        </p:nvSpPr>
        <p:spPr>
          <a:xfrm>
            <a:off x="1368955" y="4344988"/>
            <a:ext cx="7043208" cy="461665"/>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marR="0" lvl="1" algn="ctr" rtl="0">
              <a:lnSpc>
                <a:spcPct val="90000"/>
              </a:lnSpc>
              <a:spcBef>
                <a:spcPts val="560"/>
              </a:spcBef>
              <a:spcAft>
                <a:spcPts val="0"/>
              </a:spcAft>
              <a:buClr>
                <a:srgbClr val="888888"/>
              </a:buClr>
              <a:buSzPts val="2800"/>
              <a:buFont typeface="Calibri"/>
              <a:buNone/>
              <a:defRPr sz="2800" b="0" i="0" u="none" strike="noStrike" cap="none">
                <a:solidFill>
                  <a:srgbClr val="888888"/>
                </a:solidFill>
                <a:latin typeface="Calibri"/>
                <a:ea typeface="Calibri"/>
                <a:cs typeface="Calibri"/>
                <a:sym typeface="Calibri"/>
              </a:defRPr>
            </a:lvl2pPr>
            <a:lvl3pPr marR="0" lvl="2"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3pPr>
            <a:lvl4pPr marR="0" lvl="3"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4pPr>
            <a:lvl5pPr marR="0" lvl="4" algn="ctr" rtl="0">
              <a:lnSpc>
                <a:spcPct val="90000"/>
              </a:lnSpc>
              <a:spcBef>
                <a:spcPts val="480"/>
              </a:spcBef>
              <a:spcAft>
                <a:spcPts val="0"/>
              </a:spcAft>
              <a:buClr>
                <a:srgbClr val="888888"/>
              </a:buClr>
              <a:buSzPts val="2400"/>
              <a:buFont typeface="Calibri"/>
              <a:buNone/>
              <a:defRPr sz="2400" b="0" i="0" u="none" strike="noStrike" cap="none">
                <a:solidFill>
                  <a:srgbClr val="888888"/>
                </a:solidFill>
                <a:latin typeface="Calibri"/>
                <a:ea typeface="Calibri"/>
                <a:cs typeface="Calibri"/>
                <a:sym typeface="Calibri"/>
              </a:defRPr>
            </a:lvl5pPr>
            <a:lvl6pPr marR="0" lvl="5"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722049" y="2355850"/>
            <a:ext cx="7690114" cy="1384994"/>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2000"/>
              </a:spcBef>
              <a:spcAft>
                <a:spcPts val="0"/>
              </a:spcAft>
              <a:buClr>
                <a:srgbClr val="0066FF"/>
              </a:buClr>
              <a:buSzPts val="10000"/>
              <a:buFont typeface="Arial"/>
              <a:buNone/>
              <a:defRPr sz="10000" b="1" i="1" u="none" strike="noStrike" cap="none">
                <a:solidFill>
                  <a:srgbClr val="0066FF"/>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20" name="Shape 120"/>
          <p:cNvSpPr txBox="1">
            <a:spLocks noGrp="1"/>
          </p:cNvSpPr>
          <p:nvPr>
            <p:ph type="body" idx="1"/>
          </p:nvPr>
        </p:nvSpPr>
        <p:spPr>
          <a:xfrm>
            <a:off x="381000" y="1411552"/>
            <a:ext cx="8382000" cy="2210862"/>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23" name="Shape 123"/>
          <p:cNvSpPr txBox="1">
            <a:spLocks noGrp="1"/>
          </p:cNvSpPr>
          <p:nvPr>
            <p:ph type="body" idx="1"/>
          </p:nvPr>
        </p:nvSpPr>
        <p:spPr>
          <a:xfrm>
            <a:off x="381000" y="1412875"/>
            <a:ext cx="8382000" cy="2210862"/>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26" name="Shape 126"/>
          <p:cNvSpPr txBox="1">
            <a:spLocks noGrp="1"/>
          </p:cNvSpPr>
          <p:nvPr>
            <p:ph type="body" idx="1"/>
          </p:nvPr>
        </p:nvSpPr>
        <p:spPr>
          <a:xfrm>
            <a:off x="381000" y="1411553"/>
            <a:ext cx="4114800" cy="212981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body" idx="2"/>
          </p:nvPr>
        </p:nvSpPr>
        <p:spPr>
          <a:xfrm>
            <a:off x="4648200" y="1411553"/>
            <a:ext cx="4114800" cy="2129814"/>
          </a:xfrm>
          <a:prstGeom prst="rect">
            <a:avLst/>
          </a:prstGeom>
          <a:noFill/>
          <a:ln>
            <a:noFill/>
          </a:ln>
        </p:spPr>
        <p:txBody>
          <a:bodyPr spcFirstLastPara="1" wrap="square" lIns="91425" tIns="91425" rIns="91425" bIns="91425" anchor="t" anchorCtr="0"/>
          <a:lstStyle>
            <a:lvl1pPr marL="457200" marR="0" lvl="0"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30" name="Shape 130"/>
          <p:cNvSpPr txBox="1">
            <a:spLocks noGrp="1"/>
          </p:cNvSpPr>
          <p:nvPr>
            <p:ph type="body" idx="1"/>
          </p:nvPr>
        </p:nvSpPr>
        <p:spPr>
          <a:xfrm>
            <a:off x="381000" y="1411553"/>
            <a:ext cx="4114800" cy="6924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0"/>
              </a:spcBef>
              <a:spcAft>
                <a:spcPts val="0"/>
              </a:spcAft>
              <a:buClr>
                <a:schemeClr val="dk1"/>
              </a:buClr>
              <a:buSzPts val="2500"/>
              <a:buFont typeface="Calibri"/>
              <a:buNone/>
              <a:defRPr sz="25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1" name="Shape 131"/>
          <p:cNvSpPr txBox="1">
            <a:spLocks noGrp="1"/>
          </p:cNvSpPr>
          <p:nvPr>
            <p:ph type="body" idx="2"/>
          </p:nvPr>
        </p:nvSpPr>
        <p:spPr>
          <a:xfrm>
            <a:off x="380999" y="2174875"/>
            <a:ext cx="4114800" cy="1537344"/>
          </a:xfrm>
          <a:prstGeom prst="rect">
            <a:avLst/>
          </a:prstGeom>
          <a:noFill/>
          <a:ln>
            <a:noFill/>
          </a:ln>
        </p:spPr>
        <p:txBody>
          <a:bodyPr spcFirstLastPara="1" wrap="square" lIns="91425" tIns="91425" rIns="91425" bIns="91425" anchor="t" anchorCtr="0"/>
          <a:lstStyle>
            <a:lvl1pPr marL="457200" marR="0" lvl="0" indent="-374650" algn="l" rtl="0">
              <a:lnSpc>
                <a:spcPct val="90000"/>
              </a:lnSpc>
              <a:spcBef>
                <a:spcPts val="460"/>
              </a:spcBef>
              <a:spcAft>
                <a:spcPts val="0"/>
              </a:spcAft>
              <a:buClr>
                <a:schemeClr val="dk1"/>
              </a:buClr>
              <a:buSzPts val="2300"/>
              <a:buFont typeface="Calibri"/>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340"/>
              </a:spcBef>
              <a:spcAft>
                <a:spcPts val="0"/>
              </a:spcAft>
              <a:buClr>
                <a:schemeClr val="dk1"/>
              </a:buClr>
              <a:buSzPts val="1700"/>
              <a:buFont typeface="Calibri"/>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340"/>
              </a:spcBef>
              <a:spcAft>
                <a:spcPts val="0"/>
              </a:spcAft>
              <a:buClr>
                <a:schemeClr val="dk1"/>
              </a:buClr>
              <a:buSzPts val="1700"/>
              <a:buFont typeface="Calibri"/>
              <a:buChar char="•"/>
              <a:defRPr sz="17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32" name="Shape 132"/>
          <p:cNvSpPr txBox="1">
            <a:spLocks noGrp="1"/>
          </p:cNvSpPr>
          <p:nvPr>
            <p:ph type="body" idx="3"/>
          </p:nvPr>
        </p:nvSpPr>
        <p:spPr>
          <a:xfrm>
            <a:off x="4645981" y="1411553"/>
            <a:ext cx="4117019" cy="69249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0"/>
              </a:spcBef>
              <a:spcAft>
                <a:spcPts val="0"/>
              </a:spcAft>
              <a:buClr>
                <a:schemeClr val="dk1"/>
              </a:buClr>
              <a:buSzPts val="2500"/>
              <a:buFont typeface="Calibri"/>
              <a:buNone/>
              <a:defRPr sz="25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40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360"/>
              </a:spcBef>
              <a:spcAft>
                <a:spcPts val="0"/>
              </a:spcAft>
              <a:buClr>
                <a:schemeClr val="dk1"/>
              </a:buClr>
              <a:buSzPts val="1800"/>
              <a:buFont typeface="Calibri"/>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20"/>
              </a:spcBef>
              <a:spcAft>
                <a:spcPts val="0"/>
              </a:spcAft>
              <a:buClr>
                <a:schemeClr val="dk1"/>
              </a:buClr>
              <a:buSzPts val="1600"/>
              <a:buFont typeface="Calibri"/>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33" name="Shape 133"/>
          <p:cNvSpPr txBox="1">
            <a:spLocks noGrp="1"/>
          </p:cNvSpPr>
          <p:nvPr>
            <p:ph type="body" idx="4"/>
          </p:nvPr>
        </p:nvSpPr>
        <p:spPr>
          <a:xfrm>
            <a:off x="4645026" y="2174875"/>
            <a:ext cx="4117974" cy="1537344"/>
          </a:xfrm>
          <a:prstGeom prst="rect">
            <a:avLst/>
          </a:prstGeom>
          <a:noFill/>
          <a:ln>
            <a:noFill/>
          </a:ln>
        </p:spPr>
        <p:txBody>
          <a:bodyPr spcFirstLastPara="1" wrap="square" lIns="91425" tIns="91425" rIns="91425" bIns="91425" anchor="t" anchorCtr="0"/>
          <a:lstStyle>
            <a:lvl1pPr marL="457200" marR="0" lvl="0" indent="-374650" algn="l" rtl="0">
              <a:lnSpc>
                <a:spcPct val="90000"/>
              </a:lnSpc>
              <a:spcBef>
                <a:spcPts val="460"/>
              </a:spcBef>
              <a:spcAft>
                <a:spcPts val="0"/>
              </a:spcAft>
              <a:buClr>
                <a:schemeClr val="dk1"/>
              </a:buClr>
              <a:buSzPts val="2300"/>
              <a:buFont typeface="Calibri"/>
              <a:buChar char="•"/>
              <a:defRPr sz="2300" b="0" i="0" u="none" strike="noStrike" cap="none">
                <a:solidFill>
                  <a:schemeClr val="dk1"/>
                </a:solidFill>
                <a:latin typeface="Calibri"/>
                <a:ea typeface="Calibri"/>
                <a:cs typeface="Calibri"/>
                <a:sym typeface="Calibri"/>
              </a:defRPr>
            </a:lvl1pPr>
            <a:lvl2pPr marL="914400" marR="0" lvl="1" indent="-355600" algn="l" rtl="0">
              <a:lnSpc>
                <a:spcPct val="90000"/>
              </a:lnSpc>
              <a:spcBef>
                <a:spcPts val="400"/>
              </a:spcBef>
              <a:spcAft>
                <a:spcPts val="0"/>
              </a:spcAft>
              <a:buClr>
                <a:schemeClr val="dk1"/>
              </a:buClr>
              <a:buSzPts val="2000"/>
              <a:buFont typeface="Calibri"/>
              <a:buChar char="•"/>
              <a:defRPr sz="20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360"/>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3pPr>
            <a:lvl4pPr marL="1828800" marR="0" lvl="3" indent="-336550" algn="l" rtl="0">
              <a:lnSpc>
                <a:spcPct val="90000"/>
              </a:lnSpc>
              <a:spcBef>
                <a:spcPts val="340"/>
              </a:spcBef>
              <a:spcAft>
                <a:spcPts val="0"/>
              </a:spcAft>
              <a:buClr>
                <a:schemeClr val="dk1"/>
              </a:buClr>
              <a:buSzPts val="1700"/>
              <a:buFont typeface="Calibri"/>
              <a:buChar char="•"/>
              <a:defRPr sz="1700" b="0" i="0" u="none" strike="noStrike" cap="none">
                <a:solidFill>
                  <a:schemeClr val="dk1"/>
                </a:solidFill>
                <a:latin typeface="Calibri"/>
                <a:ea typeface="Calibri"/>
                <a:cs typeface="Calibri"/>
                <a:sym typeface="Calibri"/>
              </a:defRPr>
            </a:lvl4pPr>
            <a:lvl5pPr marL="2286000" marR="0" lvl="4" indent="-336550" algn="l" rtl="0">
              <a:lnSpc>
                <a:spcPct val="90000"/>
              </a:lnSpc>
              <a:spcBef>
                <a:spcPts val="340"/>
              </a:spcBef>
              <a:spcAft>
                <a:spcPts val="0"/>
              </a:spcAft>
              <a:buClr>
                <a:schemeClr val="dk1"/>
              </a:buClr>
              <a:buSzPts val="1700"/>
              <a:buFont typeface="Calibri"/>
              <a:buChar char="•"/>
              <a:defRPr sz="17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152400"/>
            <a:ext cx="8229600" cy="990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0" name="Shape 30"/>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32" name="Shape 32"/>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33" name="Shape 33"/>
          <p:cNvSpPr txBox="1">
            <a:spLocks noGrp="1"/>
          </p:cNvSpPr>
          <p:nvPr>
            <p:ph type="body" idx="1"/>
          </p:nvPr>
        </p:nvSpPr>
        <p:spPr>
          <a:xfrm>
            <a:off x="457200" y="1219200"/>
            <a:ext cx="8229600" cy="493776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6"/>
        <p:cNvGrpSpPr/>
        <p:nvPr/>
      </p:nvGrpSpPr>
      <p:grpSpPr>
        <a:xfrm>
          <a:off x="0" y="0"/>
          <a:ext cx="0" cy="0"/>
          <a:chOff x="0" y="0"/>
          <a:chExt cx="0" cy="0"/>
        </a:xfrm>
      </p:grpSpPr>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WALKIN - Prints in GRAYSCALE">
  <p:cSld name="WALKIN - Prints in GRAYSCALE">
    <p:spTree>
      <p:nvGrpSpPr>
        <p:cNvPr id="1" name="Shape 137"/>
        <p:cNvGrpSpPr/>
        <p:nvPr/>
      </p:nvGrpSpPr>
      <p:grpSpPr>
        <a:xfrm>
          <a:off x="0" y="0"/>
          <a:ext cx="0" cy="0"/>
          <a:chOff x="0" y="0"/>
          <a:chExt cx="0" cy="0"/>
        </a:xfrm>
      </p:grpSpPr>
    </p:spTree>
  </p:cSld>
  <p:clrMapOvr>
    <a:masterClrMapping/>
  </p:clrMapOvr>
  <p:transition>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dk1"/>
        </a:solidFill>
        <a:effectLst/>
      </p:bgPr>
    </p:bg>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FFFFFF"/>
              </a:buClr>
              <a:buSzPts val="4800"/>
              <a:buFont typeface="Calibri"/>
              <a:buNone/>
              <a:defRPr sz="4800" b="0" i="0" u="none" strike="noStrike" cap="none">
                <a:solidFill>
                  <a:srgbClr val="FFFFFF"/>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40" name="Shape 140"/>
          <p:cNvSpPr txBox="1">
            <a:spLocks noGrp="1"/>
          </p:cNvSpPr>
          <p:nvPr>
            <p:ph type="body" idx="1"/>
          </p:nvPr>
        </p:nvSpPr>
        <p:spPr>
          <a:xfrm>
            <a:off x="381000" y="1411553"/>
            <a:ext cx="8382000" cy="2200602"/>
          </a:xfrm>
          <a:prstGeom prst="rect">
            <a:avLst/>
          </a:prstGeom>
          <a:noFill/>
          <a:ln>
            <a:noFill/>
          </a:ln>
        </p:spPr>
        <p:txBody>
          <a:bodyPr spcFirstLastPara="1" wrap="square" lIns="91425" tIns="91425" rIns="91425" bIns="91425" anchor="t" anchorCtr="0"/>
          <a:lstStyle>
            <a:lvl1pPr marL="457200" marR="0" lvl="0" indent="-370840" algn="l" rtl="0">
              <a:lnSpc>
                <a:spcPct val="90000"/>
              </a:lnSpc>
              <a:spcBef>
                <a:spcPts val="640"/>
              </a:spcBef>
              <a:spcAft>
                <a:spcPts val="0"/>
              </a:spcAft>
              <a:buClr>
                <a:srgbClr val="FFFFFF"/>
              </a:buClr>
              <a:buSzPts val="2240"/>
              <a:buFont typeface="Noto Sans Symbols"/>
              <a:buChar char="●"/>
              <a:defRPr sz="3200" b="0" i="0" u="none" strike="noStrike" cap="none">
                <a:solidFill>
                  <a:srgbClr val="FFFFFF"/>
                </a:solidFill>
                <a:latin typeface="Calibri"/>
                <a:ea typeface="Calibri"/>
                <a:cs typeface="Calibri"/>
                <a:sym typeface="Calibri"/>
              </a:defRPr>
            </a:lvl1pPr>
            <a:lvl2pPr marL="914400" marR="0" lvl="1" indent="-353060" algn="l" rtl="0">
              <a:lnSpc>
                <a:spcPct val="90000"/>
              </a:lnSpc>
              <a:spcBef>
                <a:spcPts val="560"/>
              </a:spcBef>
              <a:spcAft>
                <a:spcPts val="0"/>
              </a:spcAft>
              <a:buClr>
                <a:srgbClr val="FFFFFF"/>
              </a:buClr>
              <a:buSzPts val="1960"/>
              <a:buFont typeface="Noto Sans Symbols"/>
              <a:buChar char="●"/>
              <a:defRPr sz="2800" b="0" i="0" u="none" strike="noStrike" cap="none">
                <a:solidFill>
                  <a:srgbClr val="FFFFFF"/>
                </a:solidFill>
                <a:latin typeface="Calibri"/>
                <a:ea typeface="Calibri"/>
                <a:cs typeface="Calibri"/>
                <a:sym typeface="Calibri"/>
              </a:defRPr>
            </a:lvl2pPr>
            <a:lvl3pPr marL="1371600" marR="0" lvl="2" indent="-335280"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3pPr>
            <a:lvl4pPr marL="1828800" marR="0" lvl="3" indent="-335280"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4pPr>
            <a:lvl5pPr marL="2286000" marR="0" lvl="4" indent="-335279"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dk1"/>
        </a:solidFill>
        <a:effectLst/>
      </p:bgPr>
    </p:bg>
    <p:spTree>
      <p:nvGrpSpPr>
        <p:cNvPr id="1" name="Shape 141"/>
        <p:cNvGrpSpPr/>
        <p:nvPr/>
      </p:nvGrpSpPr>
      <p:grpSpPr>
        <a:xfrm>
          <a:off x="0" y="0"/>
          <a:ext cx="0" cy="0"/>
          <a:chOff x="0" y="0"/>
          <a:chExt cx="0" cy="0"/>
        </a:xfrm>
      </p:grpSpPr>
      <p:sp>
        <p:nvSpPr>
          <p:cNvPr id="142" name="Shape 142"/>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FFFFFF"/>
              </a:buClr>
              <a:buSzPts val="4800"/>
              <a:buFont typeface="Calibri"/>
              <a:buNone/>
              <a:defRPr sz="4800" b="0" i="0" u="none" strike="noStrike" cap="none">
                <a:solidFill>
                  <a:srgbClr val="FFFFFF"/>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43" name="Shape 143"/>
          <p:cNvSpPr txBox="1">
            <a:spLocks noGrp="1"/>
          </p:cNvSpPr>
          <p:nvPr>
            <p:ph type="body" idx="1"/>
          </p:nvPr>
        </p:nvSpPr>
        <p:spPr>
          <a:xfrm>
            <a:off x="381000" y="1411553"/>
            <a:ext cx="8382000" cy="2200602"/>
          </a:xfrm>
          <a:prstGeom prst="rect">
            <a:avLst/>
          </a:prstGeom>
          <a:noFill/>
          <a:ln>
            <a:noFill/>
          </a:ln>
        </p:spPr>
        <p:txBody>
          <a:bodyPr spcFirstLastPara="1" wrap="square" lIns="91425" tIns="91425" rIns="91425" bIns="91425" anchor="t" anchorCtr="0"/>
          <a:lstStyle>
            <a:lvl1pPr marL="457200" marR="0" lvl="0" indent="-370840" algn="l" rtl="0">
              <a:lnSpc>
                <a:spcPct val="90000"/>
              </a:lnSpc>
              <a:spcBef>
                <a:spcPts val="640"/>
              </a:spcBef>
              <a:spcAft>
                <a:spcPts val="0"/>
              </a:spcAft>
              <a:buClr>
                <a:srgbClr val="FFFFFF"/>
              </a:buClr>
              <a:buSzPts val="2240"/>
              <a:buFont typeface="Noto Sans Symbols"/>
              <a:buChar char="●"/>
              <a:defRPr sz="3200" b="0" i="0" u="none" strike="noStrike" cap="none">
                <a:solidFill>
                  <a:srgbClr val="FFFFFF"/>
                </a:solidFill>
                <a:latin typeface="Calibri"/>
                <a:ea typeface="Calibri"/>
                <a:cs typeface="Calibri"/>
                <a:sym typeface="Calibri"/>
              </a:defRPr>
            </a:lvl1pPr>
            <a:lvl2pPr marL="914400" marR="0" lvl="1" indent="-353060" algn="l" rtl="0">
              <a:lnSpc>
                <a:spcPct val="90000"/>
              </a:lnSpc>
              <a:spcBef>
                <a:spcPts val="560"/>
              </a:spcBef>
              <a:spcAft>
                <a:spcPts val="0"/>
              </a:spcAft>
              <a:buClr>
                <a:srgbClr val="FFFFFF"/>
              </a:buClr>
              <a:buSzPts val="1960"/>
              <a:buFont typeface="Noto Sans Symbols"/>
              <a:buChar char="●"/>
              <a:defRPr sz="2800" b="0" i="0" u="none" strike="noStrike" cap="none">
                <a:solidFill>
                  <a:srgbClr val="FFFFFF"/>
                </a:solidFill>
                <a:latin typeface="Calibri"/>
                <a:ea typeface="Calibri"/>
                <a:cs typeface="Calibri"/>
                <a:sym typeface="Calibri"/>
              </a:defRPr>
            </a:lvl2pPr>
            <a:lvl3pPr marL="1371600" marR="0" lvl="2" indent="-335280"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3pPr>
            <a:lvl4pPr marL="1828800" marR="0" lvl="3" indent="-335280"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4pPr>
            <a:lvl5pPr marL="2286000" marR="0" lvl="4" indent="-335279" algn="l" rtl="0">
              <a:lnSpc>
                <a:spcPct val="90000"/>
              </a:lnSpc>
              <a:spcBef>
                <a:spcPts val="480"/>
              </a:spcBef>
              <a:spcAft>
                <a:spcPts val="0"/>
              </a:spcAft>
              <a:buClr>
                <a:srgbClr val="FFFFFF"/>
              </a:buClr>
              <a:buSzPts val="1680"/>
              <a:buFont typeface="Noto Sans Symbols"/>
              <a:buChar char="●"/>
              <a:defRPr sz="2400" b="0" i="0" u="none" strike="noStrike" cap="none">
                <a:solidFill>
                  <a:srgbClr val="FFFFFF"/>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4" name="Shape 144"/>
          <p:cNvSpPr txBox="1">
            <a:spLocks noGrp="1"/>
          </p:cNvSpPr>
          <p:nvPr>
            <p:ph type="body" idx="2"/>
          </p:nvPr>
        </p:nvSpPr>
        <p:spPr>
          <a:xfrm>
            <a:off x="0" y="6238875"/>
            <a:ext cx="9144001" cy="619125"/>
          </a:xfrm>
          <a:prstGeom prst="rect">
            <a:avLst/>
          </a:prstGeom>
          <a:solidFill>
            <a:srgbClr val="FFFF99"/>
          </a:solidFill>
          <a:ln>
            <a:noFill/>
          </a:ln>
        </p:spPr>
        <p:txBody>
          <a:bodyPr spcFirstLastPara="1" wrap="square" lIns="91425" tIns="91425" rIns="91425" bIns="91425" anchor="b" anchorCtr="0"/>
          <a:lstStyle>
            <a:lvl1pPr marL="457200" marR="0" lvl="0" indent="-228600" algn="r" rtl="0">
              <a:lnSpc>
                <a:spcPct val="90000"/>
              </a:lnSpc>
              <a:spcBef>
                <a:spcPts val="640"/>
              </a:spcBef>
              <a:spcAft>
                <a:spcPts val="0"/>
              </a:spcAft>
              <a:buClr>
                <a:srgbClr val="000000"/>
              </a:buClr>
              <a:buSzPts val="3200"/>
              <a:buFont typeface="Arial"/>
              <a:buNone/>
              <a:defRPr sz="3200" b="0" i="0" u="none" strike="noStrike" cap="none">
                <a:solidFill>
                  <a:srgbClr val="000000"/>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Use for slides with Software Code">
  <p:cSld name="Use for slides with Software Code">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51" name="Shape 151"/>
          <p:cNvSpPr txBox="1">
            <a:spLocks noGrp="1"/>
          </p:cNvSpPr>
          <p:nvPr>
            <p:ph type="body" idx="1"/>
          </p:nvPr>
        </p:nvSpPr>
        <p:spPr>
          <a:xfrm>
            <a:off x="722313" y="1905000"/>
            <a:ext cx="8040688" cy="193899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dk1"/>
              </a:buClr>
              <a:buSzPts val="3000"/>
              <a:buFont typeface="Arial"/>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560"/>
              </a:spcBef>
              <a:spcAft>
                <a:spcPts val="0"/>
              </a:spcAft>
              <a:buClr>
                <a:schemeClr val="dk1"/>
              </a:buClr>
              <a:buSzPts val="2800"/>
              <a:buFont typeface="Arial"/>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152400"/>
            <a:ext cx="8229600" cy="990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6" name="Shape 36"/>
          <p:cNvSpPr txBox="1">
            <a:spLocks noGrp="1"/>
          </p:cNvSpPr>
          <p:nvPr>
            <p:ph type="body" idx="1"/>
          </p:nvPr>
        </p:nvSpPr>
        <p:spPr>
          <a:xfrm>
            <a:off x="381000" y="1411552"/>
            <a:ext cx="8382000" cy="2210862"/>
          </a:xfrm>
          <a:prstGeom prst="rect">
            <a:avLst/>
          </a:prstGeom>
          <a:noFill/>
          <a:ln>
            <a:noFill/>
          </a:ln>
        </p:spPr>
        <p:txBody>
          <a:bodyPr spcFirstLastPara="1" wrap="square" lIns="91425" tIns="91425" rIns="91425" bIns="91425" anchor="t" anchorCtr="0"/>
          <a:lstStyle>
            <a:lvl1pPr marL="457200" marR="0" lvl="0" indent="-354076" algn="l" rtl="0">
              <a:lnSpc>
                <a:spcPct val="9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9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9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9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9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dk2"/>
        </a:solidFill>
        <a:effectLst/>
      </p:bgPr>
    </p:bg>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219200" y="2971800"/>
            <a:ext cx="6858000" cy="106680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lt2"/>
              </a:buClr>
              <a:buSzPts val="3200"/>
              <a:buFont typeface="Bookman Old Style"/>
              <a:buNone/>
              <a:defRPr sz="3200" b="0" i="0" u="none" strike="noStrike" cap="none">
                <a:solidFill>
                  <a:schemeClr val="lt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39" name="Shape 39"/>
          <p:cNvSpPr txBox="1">
            <a:spLocks noGrp="1"/>
          </p:cNvSpPr>
          <p:nvPr>
            <p:ph type="body" idx="1"/>
          </p:nvPr>
        </p:nvSpPr>
        <p:spPr>
          <a:xfrm>
            <a:off x="1295400" y="4267200"/>
            <a:ext cx="6781800" cy="1143000"/>
          </a:xfrm>
          <a:prstGeom prst="rect">
            <a:avLst/>
          </a:prstGeom>
          <a:noFill/>
          <a:ln>
            <a:noFill/>
          </a:ln>
        </p:spPr>
        <p:txBody>
          <a:bodyPr spcFirstLastPara="1" wrap="square" lIns="91425" tIns="91425" rIns="91425" bIns="91425" anchor="t" anchorCtr="0"/>
          <a:lstStyle>
            <a:lvl1pPr marL="457200" marR="0" lvl="0" indent="-228600" algn="r" rtl="0">
              <a:lnSpc>
                <a:spcPct val="100000"/>
              </a:lnSpc>
              <a:spcBef>
                <a:spcPts val="600"/>
              </a:spcBef>
              <a:spcAft>
                <a:spcPts val="0"/>
              </a:spcAft>
              <a:buClr>
                <a:schemeClr val="accent1"/>
              </a:buClr>
              <a:buSzPts val="1520"/>
              <a:buFont typeface="Noto Sans Symbols"/>
              <a:buNone/>
              <a:defRPr sz="2000" b="0" i="0" u="none" strike="noStrike" cap="none">
                <a:solidFill>
                  <a:schemeClr val="lt1"/>
                </a:solidFill>
                <a:latin typeface="Cabin"/>
                <a:ea typeface="Cabin"/>
                <a:cs typeface="Cabin"/>
                <a:sym typeface="Cabin"/>
              </a:defRPr>
            </a:lvl1pPr>
            <a:lvl2pPr marL="914400" marR="0" lvl="1" indent="-228600" algn="l" rtl="0">
              <a:lnSpc>
                <a:spcPct val="100000"/>
              </a:lnSpc>
              <a:spcBef>
                <a:spcPts val="500"/>
              </a:spcBef>
              <a:spcAft>
                <a:spcPts val="0"/>
              </a:spcAft>
              <a:buClr>
                <a:schemeClr val="accent2"/>
              </a:buClr>
              <a:buSzPts val="1368"/>
              <a:buFont typeface="Noto Sans Symbols"/>
              <a:buNone/>
              <a:defRPr sz="1800" b="0" i="0" u="none" strike="noStrike" cap="none">
                <a:solidFill>
                  <a:schemeClr val="lt1"/>
                </a:solidFill>
                <a:latin typeface="Cabin"/>
                <a:ea typeface="Cabin"/>
                <a:cs typeface="Cabin"/>
                <a:sym typeface="Cabin"/>
              </a:defRPr>
            </a:lvl2pPr>
            <a:lvl3pPr marL="1371600" marR="0" lvl="2" indent="-228600" algn="l" rtl="0">
              <a:lnSpc>
                <a:spcPct val="100000"/>
              </a:lnSpc>
              <a:spcBef>
                <a:spcPts val="500"/>
              </a:spcBef>
              <a:spcAft>
                <a:spcPts val="0"/>
              </a:spcAft>
              <a:buClr>
                <a:schemeClr val="dk1"/>
              </a:buClr>
              <a:buSzPts val="1216"/>
              <a:buFont typeface="Noto Sans Symbols"/>
              <a:buNone/>
              <a:defRPr sz="1600" b="0" i="0" u="none" strike="noStrike" cap="none">
                <a:solidFill>
                  <a:schemeClr val="lt1"/>
                </a:solidFill>
                <a:latin typeface="Cabin"/>
                <a:ea typeface="Cabin"/>
                <a:cs typeface="Cabin"/>
                <a:sym typeface="Cabin"/>
              </a:defRPr>
            </a:lvl3pPr>
            <a:lvl4pPr marL="1828800" marR="0" lvl="3" indent="-228600" algn="l" rtl="0">
              <a:lnSpc>
                <a:spcPct val="100000"/>
              </a:lnSpc>
              <a:spcBef>
                <a:spcPts val="400"/>
              </a:spcBef>
              <a:spcAft>
                <a:spcPts val="0"/>
              </a:spcAft>
              <a:buClr>
                <a:srgbClr val="8BA1B3"/>
              </a:buClr>
              <a:buSzPts val="980"/>
              <a:buFont typeface="Noto Sans Symbols"/>
              <a:buNone/>
              <a:defRPr sz="1400" b="0" i="0" u="none" strike="noStrike" cap="none">
                <a:solidFill>
                  <a:schemeClr val="lt1"/>
                </a:solidFill>
                <a:latin typeface="Cabin"/>
                <a:ea typeface="Cabin"/>
                <a:cs typeface="Cabin"/>
                <a:sym typeface="Cabin"/>
              </a:defRPr>
            </a:lvl4pPr>
            <a:lvl5pPr marL="2286000" marR="0" lvl="4" indent="-228600" algn="l" rtl="0">
              <a:lnSpc>
                <a:spcPct val="100000"/>
              </a:lnSpc>
              <a:spcBef>
                <a:spcPts val="300"/>
              </a:spcBef>
              <a:spcAft>
                <a:spcPts val="0"/>
              </a:spcAft>
              <a:buClr>
                <a:schemeClr val="accent2"/>
              </a:buClr>
              <a:buSzPts val="980"/>
              <a:buFont typeface="Noto Sans Symbols"/>
              <a:buNone/>
              <a:defRPr sz="1400" b="0" i="0" u="none" strike="noStrike" cap="none">
                <a:solidFill>
                  <a:schemeClr val="lt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lt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lt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lt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lt1"/>
                </a:solidFill>
                <a:latin typeface="Cabin"/>
                <a:ea typeface="Cabin"/>
                <a:cs typeface="Cabin"/>
                <a:sym typeface="Cabin"/>
              </a:defRPr>
            </a:lvl9pPr>
          </a:lstStyle>
          <a:p>
            <a:endParaRPr/>
          </a:p>
        </p:txBody>
      </p:sp>
      <p:sp>
        <p:nvSpPr>
          <p:cNvPr id="40" name="Shape 40"/>
          <p:cNvSpPr txBox="1">
            <a:spLocks noGrp="1"/>
          </p:cNvSpPr>
          <p:nvPr>
            <p:ph type="dt" idx="10"/>
          </p:nvPr>
        </p:nvSpPr>
        <p:spPr>
          <a:xfrm>
            <a:off x="6400800" y="6355080"/>
            <a:ext cx="2286000"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9pPr>
          </a:lstStyle>
          <a:p>
            <a:endParaRPr/>
          </a:p>
        </p:txBody>
      </p:sp>
      <p:sp>
        <p:nvSpPr>
          <p:cNvPr id="41" name="Shape 41"/>
          <p:cNvSpPr txBox="1">
            <a:spLocks noGrp="1"/>
          </p:cNvSpPr>
          <p:nvPr>
            <p:ph type="ftr" idx="11"/>
          </p:nvPr>
        </p:nvSpPr>
        <p:spPr>
          <a:xfrm>
            <a:off x="2898648" y="6355080"/>
            <a:ext cx="347472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R="0" lvl="1"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2pPr>
            <a:lvl3pPr marR="0" lvl="2"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3pPr>
            <a:lvl4pPr marR="0" lvl="3"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4pPr>
            <a:lvl5pPr marR="0" lvl="4"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5pPr>
            <a:lvl6pPr marR="0" lvl="5"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6pPr>
            <a:lvl7pPr marR="0" lvl="6"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7pPr>
            <a:lvl8pPr marR="0" lvl="7"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8pPr>
            <a:lvl9pPr marR="0" lvl="8" algn="l" rtl="0">
              <a:lnSpc>
                <a:spcPct val="100000"/>
              </a:lnSpc>
              <a:spcBef>
                <a:spcPts val="0"/>
              </a:spcBef>
              <a:spcAft>
                <a:spcPts val="0"/>
              </a:spcAft>
              <a:buClr>
                <a:schemeClr val="lt1"/>
              </a:buClr>
              <a:buSzPts val="1400"/>
              <a:buFont typeface="Cabin"/>
              <a:buNone/>
              <a:defRPr sz="1800" b="0" i="0" u="none" strike="noStrike" cap="none">
                <a:solidFill>
                  <a:schemeClr val="lt1"/>
                </a:solidFill>
                <a:latin typeface="Cabin"/>
                <a:ea typeface="Cabin"/>
                <a:cs typeface="Cabin"/>
                <a:sym typeface="Cabin"/>
              </a:defRPr>
            </a:lvl9pPr>
          </a:lstStyle>
          <a:p>
            <a:endParaRPr/>
          </a:p>
        </p:txBody>
      </p:sp>
      <p:sp>
        <p:nvSpPr>
          <p:cNvPr id="42" name="Shape 42"/>
          <p:cNvSpPr txBox="1">
            <a:spLocks noGrp="1"/>
          </p:cNvSpPr>
          <p:nvPr>
            <p:ph type="sldNum" idx="12"/>
          </p:nvPr>
        </p:nvSpPr>
        <p:spPr>
          <a:xfrm>
            <a:off x="1069848" y="6355080"/>
            <a:ext cx="1520952"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1pPr>
            <a:lvl2pPr marL="0" marR="0" lvl="1"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2pPr>
            <a:lvl3pPr marL="0" marR="0" lvl="2"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3pPr>
            <a:lvl4pPr marL="0" marR="0" lvl="3"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4pPr>
            <a:lvl5pPr marL="0" marR="0" lvl="4"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5pPr>
            <a:lvl6pPr marL="0" marR="0" lvl="5"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6pPr>
            <a:lvl7pPr marL="0" marR="0" lvl="6"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7pPr>
            <a:lvl8pPr marL="0" marR="0" lvl="7"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8pPr>
            <a:lvl9pPr marL="0" marR="0" lvl="8" indent="0" algn="l" rtl="0">
              <a:lnSpc>
                <a:spcPct val="100000"/>
              </a:lnSpc>
              <a:spcBef>
                <a:spcPts val="0"/>
              </a:spcBef>
              <a:spcAft>
                <a:spcPts val="0"/>
              </a:spcAft>
              <a:buClr>
                <a:schemeClr val="lt2"/>
              </a:buClr>
              <a:buSzPts val="1400"/>
              <a:buFont typeface="Cabin"/>
              <a:buNone/>
              <a:defRPr sz="1400" b="0" i="0" u="none" strike="noStrike" cap="none">
                <a:solidFill>
                  <a:schemeClr val="l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43" name="Shape 43"/>
          <p:cNvSpPr/>
          <p:nvPr/>
        </p:nvSpPr>
        <p:spPr>
          <a:xfrm>
            <a:off x="914400" y="2819400"/>
            <a:ext cx="7315200" cy="1280160"/>
          </a:xfrm>
          <a:prstGeom prst="rect">
            <a:avLst/>
          </a:prstGeom>
          <a:noFill/>
          <a:ln w="9525" cap="rnd"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44" name="Shape 44"/>
          <p:cNvSpPr/>
          <p:nvPr/>
        </p:nvSpPr>
        <p:spPr>
          <a:xfrm>
            <a:off x="914400" y="2819400"/>
            <a:ext cx="228600" cy="128016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228600"/>
            <a:ext cx="8229600" cy="914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47" name="Shape 47"/>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49" name="Shape 49"/>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50" name="Shape 50"/>
          <p:cNvSpPr txBox="1">
            <a:spLocks noGrp="1"/>
          </p:cNvSpPr>
          <p:nvPr>
            <p:ph type="body" idx="1"/>
          </p:nvPr>
        </p:nvSpPr>
        <p:spPr>
          <a:xfrm>
            <a:off x="457200" y="1219200"/>
            <a:ext cx="4041648" cy="493776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51" name="Shape 51"/>
          <p:cNvSpPr txBox="1">
            <a:spLocks noGrp="1"/>
          </p:cNvSpPr>
          <p:nvPr>
            <p:ph type="body" idx="2"/>
          </p:nvPr>
        </p:nvSpPr>
        <p:spPr>
          <a:xfrm>
            <a:off x="4632198" y="1216152"/>
            <a:ext cx="4041648" cy="493776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28600"/>
            <a:ext cx="8229600" cy="9144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54" name="Shape 54"/>
          <p:cNvSpPr txBox="1">
            <a:spLocks noGrp="1"/>
          </p:cNvSpPr>
          <p:nvPr>
            <p:ph type="body" idx="1"/>
          </p:nvPr>
        </p:nvSpPr>
        <p:spPr>
          <a:xfrm>
            <a:off x="457200" y="1285875"/>
            <a:ext cx="4040188" cy="6858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600"/>
              </a:spcBef>
              <a:spcAft>
                <a:spcPts val="0"/>
              </a:spcAft>
              <a:buClr>
                <a:schemeClr val="accent1"/>
              </a:buClr>
              <a:buSzPts val="1824"/>
              <a:buFont typeface="Noto Sans Symbols"/>
              <a:buNone/>
              <a:defRPr sz="2400" b="1" i="0" u="none" strike="noStrike" cap="none">
                <a:solidFill>
                  <a:schemeClr val="accent2"/>
                </a:solidFill>
                <a:latin typeface="Cabin"/>
                <a:ea typeface="Cabin"/>
                <a:cs typeface="Cabin"/>
                <a:sym typeface="Cabin"/>
              </a:defRPr>
            </a:lvl1pPr>
            <a:lvl2pPr marL="914400" marR="0" lvl="1" indent="-228600" algn="l" rtl="0">
              <a:lnSpc>
                <a:spcPct val="100000"/>
              </a:lnSpc>
              <a:spcBef>
                <a:spcPts val="500"/>
              </a:spcBef>
              <a:spcAft>
                <a:spcPts val="0"/>
              </a:spcAft>
              <a:buClr>
                <a:schemeClr val="accent2"/>
              </a:buClr>
              <a:buSzPts val="152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lnSpc>
                <a:spcPct val="100000"/>
              </a:lnSpc>
              <a:spcBef>
                <a:spcPts val="500"/>
              </a:spcBef>
              <a:spcAft>
                <a:spcPts val="0"/>
              </a:spcAft>
              <a:buClr>
                <a:srgbClr val="BABABA"/>
              </a:buClr>
              <a:buSzPts val="1368"/>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100000"/>
              </a:lnSpc>
              <a:spcBef>
                <a:spcPts val="400"/>
              </a:spcBef>
              <a:spcAft>
                <a:spcPts val="0"/>
              </a:spcAft>
              <a:buClr>
                <a:srgbClr val="8BA1B3"/>
              </a:buClr>
              <a:buSzPts val="112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100000"/>
              </a:lnSpc>
              <a:spcBef>
                <a:spcPts val="300"/>
              </a:spcBef>
              <a:spcAft>
                <a:spcPts val="0"/>
              </a:spcAft>
              <a:buClr>
                <a:schemeClr val="accent2"/>
              </a:buClr>
              <a:buSzPts val="1120"/>
              <a:buFont typeface="Noto Sans Symbols"/>
              <a:buNone/>
              <a:defRPr sz="1600" b="1"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body" idx="2"/>
          </p:nvPr>
        </p:nvSpPr>
        <p:spPr>
          <a:xfrm>
            <a:off x="4648200" y="1295400"/>
            <a:ext cx="4041775" cy="6858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600"/>
              </a:spcBef>
              <a:spcAft>
                <a:spcPts val="0"/>
              </a:spcAft>
              <a:buClr>
                <a:schemeClr val="accent1"/>
              </a:buClr>
              <a:buSzPts val="1824"/>
              <a:buFont typeface="Noto Sans Symbols"/>
              <a:buNone/>
              <a:defRPr sz="2400" b="1" i="0" u="none" strike="noStrike" cap="none">
                <a:solidFill>
                  <a:schemeClr val="accent2"/>
                </a:solidFill>
                <a:latin typeface="Cabin"/>
                <a:ea typeface="Cabin"/>
                <a:cs typeface="Cabin"/>
                <a:sym typeface="Cabin"/>
              </a:defRPr>
            </a:lvl1pPr>
            <a:lvl2pPr marL="914400" marR="0" lvl="1" indent="-228600" algn="l" rtl="0">
              <a:lnSpc>
                <a:spcPct val="100000"/>
              </a:lnSpc>
              <a:spcBef>
                <a:spcPts val="500"/>
              </a:spcBef>
              <a:spcAft>
                <a:spcPts val="0"/>
              </a:spcAft>
              <a:buClr>
                <a:schemeClr val="accent2"/>
              </a:buClr>
              <a:buSzPts val="152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lnSpc>
                <a:spcPct val="100000"/>
              </a:lnSpc>
              <a:spcBef>
                <a:spcPts val="500"/>
              </a:spcBef>
              <a:spcAft>
                <a:spcPts val="0"/>
              </a:spcAft>
              <a:buClr>
                <a:srgbClr val="BABABA"/>
              </a:buClr>
              <a:buSzPts val="1368"/>
              <a:buFont typeface="Noto Sans Symbols"/>
              <a:buNone/>
              <a:defRPr sz="1800" b="1" i="0" u="none" strike="noStrike" cap="none">
                <a:solidFill>
                  <a:schemeClr val="dk1"/>
                </a:solidFill>
                <a:latin typeface="Cabin"/>
                <a:ea typeface="Cabin"/>
                <a:cs typeface="Cabin"/>
                <a:sym typeface="Cabin"/>
              </a:defRPr>
            </a:lvl3pPr>
            <a:lvl4pPr marL="1828800" marR="0" lvl="3" indent="-228600" algn="l" rtl="0">
              <a:lnSpc>
                <a:spcPct val="100000"/>
              </a:lnSpc>
              <a:spcBef>
                <a:spcPts val="400"/>
              </a:spcBef>
              <a:spcAft>
                <a:spcPts val="0"/>
              </a:spcAft>
              <a:buClr>
                <a:srgbClr val="8BA1B3"/>
              </a:buClr>
              <a:buSzPts val="1120"/>
              <a:buFont typeface="Noto Sans Symbols"/>
              <a:buNone/>
              <a:defRPr sz="1600" b="1" i="0" u="none" strike="noStrike" cap="none">
                <a:solidFill>
                  <a:schemeClr val="dk1"/>
                </a:solidFill>
                <a:latin typeface="Cabin"/>
                <a:ea typeface="Cabin"/>
                <a:cs typeface="Cabin"/>
                <a:sym typeface="Cabin"/>
              </a:defRPr>
            </a:lvl4pPr>
            <a:lvl5pPr marL="2286000" marR="0" lvl="4" indent="-228600" algn="l" rtl="0">
              <a:lnSpc>
                <a:spcPct val="100000"/>
              </a:lnSpc>
              <a:spcBef>
                <a:spcPts val="300"/>
              </a:spcBef>
              <a:spcAft>
                <a:spcPts val="0"/>
              </a:spcAft>
              <a:buClr>
                <a:schemeClr val="accent2"/>
              </a:buClr>
              <a:buSzPts val="1120"/>
              <a:buFont typeface="Noto Sans Symbols"/>
              <a:buNone/>
              <a:defRPr sz="1600" b="1"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56" name="Shape 56"/>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57" name="Shape 57"/>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58" name="Shape 58"/>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59" name="Shape 59"/>
          <p:cNvSpPr txBox="1">
            <a:spLocks noGrp="1"/>
          </p:cNvSpPr>
          <p:nvPr>
            <p:ph type="body" idx="3"/>
          </p:nvPr>
        </p:nvSpPr>
        <p:spPr>
          <a:xfrm>
            <a:off x="457200" y="2133600"/>
            <a:ext cx="4038600" cy="403860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60" name="Shape 60"/>
          <p:cNvSpPr txBox="1">
            <a:spLocks noGrp="1"/>
          </p:cNvSpPr>
          <p:nvPr>
            <p:ph type="body" idx="4"/>
          </p:nvPr>
        </p:nvSpPr>
        <p:spPr>
          <a:xfrm>
            <a:off x="4648200" y="2133600"/>
            <a:ext cx="4038600" cy="403860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28600"/>
            <a:ext cx="8229600" cy="9144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63" name="Shape 63"/>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64" name="Shape 64"/>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65" name="Shape 65"/>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66" name="Shape 66"/>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67"/>
        <p:cNvGrpSpPr/>
        <p:nvPr/>
      </p:nvGrpSpPr>
      <p:grpSpPr>
        <a:xfrm>
          <a:off x="0" y="0"/>
          <a:ext cx="0" cy="0"/>
          <a:chOff x="0" y="0"/>
          <a:chExt cx="0" cy="0"/>
        </a:xfrm>
      </p:grpSpPr>
      <p:sp>
        <p:nvSpPr>
          <p:cNvPr id="68" name="Shape 68"/>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69" name="Shape 69"/>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70" name="Shape 70"/>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71" name="Shape 71"/>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sp>
        <p:nvSpPr>
          <p:cNvPr id="72" name="Shape 72"/>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324600" y="304800"/>
            <a:ext cx="2514600" cy="8382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2000"/>
              <a:buFont typeface="Cabin"/>
              <a:buNone/>
              <a:defRPr sz="2000" b="1" i="0" u="none" strike="noStrike" cap="none">
                <a:solidFill>
                  <a:schemeClr val="dk2"/>
                </a:solidFill>
                <a:latin typeface="Cabin"/>
                <a:ea typeface="Cabin"/>
                <a:cs typeface="Cabin"/>
                <a:sym typeface="Cabin"/>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75" name="Shape 75"/>
          <p:cNvSpPr txBox="1">
            <a:spLocks noGrp="1"/>
          </p:cNvSpPr>
          <p:nvPr>
            <p:ph type="body" idx="1"/>
          </p:nvPr>
        </p:nvSpPr>
        <p:spPr>
          <a:xfrm>
            <a:off x="6324600" y="1219200"/>
            <a:ext cx="2514600" cy="4843463"/>
          </a:xfrm>
          <a:prstGeom prst="rect">
            <a:avLst/>
          </a:prstGeom>
          <a:noFill/>
          <a:ln>
            <a:noFill/>
          </a:ln>
        </p:spPr>
        <p:txBody>
          <a:bodyPr spcFirstLastPara="1" wrap="square" lIns="91425" tIns="91425" rIns="91425" bIns="91425" anchor="t" anchorCtr="0"/>
          <a:lstStyle>
            <a:lvl1pPr marL="457200" marR="0" lvl="0" indent="-228600" algn="l" rtl="0">
              <a:lnSpc>
                <a:spcPct val="137500"/>
              </a:lnSpc>
              <a:spcBef>
                <a:spcPts val="600"/>
              </a:spcBef>
              <a:spcAft>
                <a:spcPts val="0"/>
              </a:spcAft>
              <a:buClr>
                <a:schemeClr val="accent1"/>
              </a:buClr>
              <a:buSzPts val="1216"/>
              <a:buFont typeface="Noto Sans Symbols"/>
              <a:buNone/>
              <a:defRPr sz="1600" b="0" i="0" u="none" strike="noStrike" cap="none">
                <a:solidFill>
                  <a:schemeClr val="dk2"/>
                </a:solidFill>
                <a:latin typeface="Cabin"/>
                <a:ea typeface="Cabin"/>
                <a:cs typeface="Cabin"/>
                <a:sym typeface="Cabin"/>
              </a:defRPr>
            </a:lvl1pPr>
            <a:lvl2pPr marL="914400" marR="0" lvl="1" indent="-228600" algn="l" rtl="0">
              <a:lnSpc>
                <a:spcPct val="100000"/>
              </a:lnSpc>
              <a:spcBef>
                <a:spcPts val="1000"/>
              </a:spcBef>
              <a:spcAft>
                <a:spcPts val="0"/>
              </a:spcAft>
              <a:buClr>
                <a:schemeClr val="accent2"/>
              </a:buClr>
              <a:buSzPts val="912"/>
              <a:buFont typeface="Noto Sans Symbols"/>
              <a:buNone/>
              <a:defRPr sz="1200" b="0" i="0" u="none" strike="noStrike" cap="none">
                <a:solidFill>
                  <a:schemeClr val="dk2"/>
                </a:solidFill>
                <a:latin typeface="Cabin"/>
                <a:ea typeface="Cabin"/>
                <a:cs typeface="Cabin"/>
                <a:sym typeface="Cabin"/>
              </a:defRPr>
            </a:lvl2pPr>
            <a:lvl3pPr marL="1371600" marR="0" lvl="2" indent="-228600" algn="l" rtl="0">
              <a:lnSpc>
                <a:spcPct val="100000"/>
              </a:lnSpc>
              <a:spcBef>
                <a:spcPts val="500"/>
              </a:spcBef>
              <a:spcAft>
                <a:spcPts val="0"/>
              </a:spcAft>
              <a:buClr>
                <a:srgbClr val="BABABA"/>
              </a:buClr>
              <a:buSzPts val="760"/>
              <a:buFont typeface="Noto Sans Symbols"/>
              <a:buNone/>
              <a:defRPr sz="1000" b="0" i="0" u="none" strike="noStrike" cap="none">
                <a:solidFill>
                  <a:schemeClr val="dk1"/>
                </a:solidFill>
                <a:latin typeface="Cabin"/>
                <a:ea typeface="Cabin"/>
                <a:cs typeface="Cabin"/>
                <a:sym typeface="Cabin"/>
              </a:defRPr>
            </a:lvl3pPr>
            <a:lvl4pPr marL="1828800" marR="0" lvl="3" indent="-228600" algn="l" rtl="0">
              <a:lnSpc>
                <a:spcPct val="100000"/>
              </a:lnSpc>
              <a:spcBef>
                <a:spcPts val="400"/>
              </a:spcBef>
              <a:spcAft>
                <a:spcPts val="0"/>
              </a:spcAft>
              <a:buClr>
                <a:srgbClr val="8BA1B3"/>
              </a:buClr>
              <a:buSzPts val="630"/>
              <a:buFont typeface="Noto Sans Symbols"/>
              <a:buNone/>
              <a:defRPr sz="900" b="0" i="0" u="none" strike="noStrike" cap="none">
                <a:solidFill>
                  <a:schemeClr val="dk1"/>
                </a:solidFill>
                <a:latin typeface="Cabin"/>
                <a:ea typeface="Cabin"/>
                <a:cs typeface="Cabin"/>
                <a:sym typeface="Cabin"/>
              </a:defRPr>
            </a:lvl4pPr>
            <a:lvl5pPr marL="2286000" marR="0" lvl="4" indent="-228600" algn="l" rtl="0">
              <a:lnSpc>
                <a:spcPct val="100000"/>
              </a:lnSpc>
              <a:spcBef>
                <a:spcPts val="300"/>
              </a:spcBef>
              <a:spcAft>
                <a:spcPts val="0"/>
              </a:spcAft>
              <a:buClr>
                <a:schemeClr val="accent2"/>
              </a:buClr>
              <a:buSzPts val="630"/>
              <a:buFont typeface="Noto Sans Symbols"/>
              <a:buNone/>
              <a:defRPr sz="9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76" name="Shape 76"/>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77" name="Shape 77"/>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78" name="Shape 78"/>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cxnSp>
        <p:nvCxnSpPr>
          <p:cNvPr id="79" name="Shape 79"/>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80" name="Shape 80"/>
          <p:cNvCxnSpPr/>
          <p:nvPr/>
        </p:nvCxnSpPr>
        <p:spPr>
          <a:xfrm rot="5400000">
            <a:off x="3160645" y="3324225"/>
            <a:ext cx="6035040" cy="0"/>
          </a:xfrm>
          <a:prstGeom prst="straightConnector1">
            <a:avLst/>
          </a:prstGeom>
          <a:noFill/>
          <a:ln w="9525" cap="flat" cmpd="sng">
            <a:solidFill>
              <a:schemeClr val="accent2"/>
            </a:solidFill>
            <a:prstDash val="dash"/>
            <a:round/>
            <a:headEnd type="none" w="sm" len="sm"/>
            <a:tailEnd type="none" w="sm" len="sm"/>
          </a:ln>
        </p:spPr>
      </p:cxnSp>
      <p:sp>
        <p:nvSpPr>
          <p:cNvPr id="81" name="Shape 81"/>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
        <p:nvSpPr>
          <p:cNvPr id="82" name="Shape 82"/>
          <p:cNvSpPr txBox="1">
            <a:spLocks noGrp="1"/>
          </p:cNvSpPr>
          <p:nvPr>
            <p:ph type="body" idx="2"/>
          </p:nvPr>
        </p:nvSpPr>
        <p:spPr>
          <a:xfrm>
            <a:off x="304800" y="304800"/>
            <a:ext cx="5715000" cy="5715000"/>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152400"/>
            <a:ext cx="8229600" cy="990600"/>
          </a:xfrm>
          <a:prstGeom prst="rect">
            <a:avLst/>
          </a:prstGeom>
          <a:noFill/>
          <a:ln>
            <a:noFill/>
          </a:ln>
        </p:spPr>
        <p:txBody>
          <a:bodyPr spcFirstLastPara="1" wrap="square" lIns="91425" tIns="91425" rIns="91425" bIns="91425" anchor="b" anchorCtr="0"/>
          <a:lstStyle>
            <a:lvl1pPr marR="0" lvl="0" algn="l" rtl="0">
              <a:lnSpc>
                <a:spcPct val="100000"/>
              </a:lnSpc>
              <a:spcBef>
                <a:spcPts val="0"/>
              </a:spcBef>
              <a:spcAft>
                <a:spcPts val="0"/>
              </a:spcAft>
              <a:buClr>
                <a:schemeClr val="dk2"/>
              </a:buClr>
              <a:buSzPts val="3200"/>
              <a:buFont typeface="Bookman Old Style"/>
              <a:buNone/>
              <a:defRPr sz="3200" b="0" i="0" u="none" strike="noStrike" cap="none">
                <a:solidFill>
                  <a:schemeClr val="dk2"/>
                </a:solidFill>
                <a:latin typeface="Bookman Old Style"/>
                <a:ea typeface="Bookman Old Style"/>
                <a:cs typeface="Bookman Old Style"/>
                <a:sym typeface="Bookman Old Style"/>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 name="Shape 11"/>
          <p:cNvSpPr txBox="1">
            <a:spLocks noGrp="1"/>
          </p:cNvSpPr>
          <p:nvPr>
            <p:ph type="body" idx="1"/>
          </p:nvPr>
        </p:nvSpPr>
        <p:spPr>
          <a:xfrm>
            <a:off x="457200" y="1219200"/>
            <a:ext cx="8229600" cy="4910328"/>
          </a:xfrm>
          <a:prstGeom prst="rect">
            <a:avLst/>
          </a:prstGeom>
          <a:noFill/>
          <a:ln>
            <a:noFill/>
          </a:ln>
        </p:spPr>
        <p:txBody>
          <a:bodyPr spcFirstLastPara="1" wrap="square" lIns="91425" tIns="91425" rIns="91425" bIns="91425" anchor="t" anchorCtr="0"/>
          <a:lstStyle>
            <a:lvl1pPr marL="457200" marR="0" lvl="0" indent="-354076" algn="l" rtl="0">
              <a:lnSpc>
                <a:spcPct val="100000"/>
              </a:lnSpc>
              <a:spcBef>
                <a:spcPts val="600"/>
              </a:spcBef>
              <a:spcAft>
                <a:spcPts val="0"/>
              </a:spcAft>
              <a:buClr>
                <a:schemeClr val="accent1"/>
              </a:buClr>
              <a:buSzPts val="1976"/>
              <a:buFont typeface="Noto Sans Symbols"/>
              <a:buChar char="▶"/>
              <a:defRPr sz="2600" b="0" i="0" u="none" strike="noStrike" cap="none">
                <a:solidFill>
                  <a:schemeClr val="dk1"/>
                </a:solidFill>
                <a:latin typeface="Cabin"/>
                <a:ea typeface="Cabin"/>
                <a:cs typeface="Cabin"/>
                <a:sym typeface="Cabin"/>
              </a:defRPr>
            </a:lvl1pPr>
            <a:lvl2pPr marL="914400" marR="0" lvl="1" indent="-339597" algn="l" rtl="0">
              <a:lnSpc>
                <a:spcPct val="100000"/>
              </a:lnSpc>
              <a:spcBef>
                <a:spcPts val="500"/>
              </a:spcBef>
              <a:spcAft>
                <a:spcPts val="0"/>
              </a:spcAft>
              <a:buClr>
                <a:schemeClr val="accent2"/>
              </a:buClr>
              <a:buSzPts val="1748"/>
              <a:buFont typeface="Noto Sans Symbols"/>
              <a:buChar char="▶"/>
              <a:defRPr sz="2300" b="0" i="0" u="none" strike="noStrike" cap="none">
                <a:solidFill>
                  <a:schemeClr val="dk2"/>
                </a:solidFill>
                <a:latin typeface="Cabin"/>
                <a:ea typeface="Cabin"/>
                <a:cs typeface="Cabin"/>
                <a:sym typeface="Cabin"/>
              </a:defRPr>
            </a:lvl2pPr>
            <a:lvl3pPr marL="1371600" marR="0" lvl="2" indent="-325119" algn="l" rtl="0">
              <a:lnSpc>
                <a:spcPct val="100000"/>
              </a:lnSpc>
              <a:spcBef>
                <a:spcPts val="500"/>
              </a:spcBef>
              <a:spcAft>
                <a:spcPts val="0"/>
              </a:spcAft>
              <a:buClr>
                <a:srgbClr val="BABABA"/>
              </a:buClr>
              <a:buSzPts val="1520"/>
              <a:buFont typeface="Noto Sans Symbols"/>
              <a:buChar char="▶"/>
              <a:defRPr sz="2000" b="0" i="0" u="none" strike="noStrike" cap="none">
                <a:solidFill>
                  <a:schemeClr val="dk1"/>
                </a:solidFill>
                <a:latin typeface="Cabin"/>
                <a:ea typeface="Cabin"/>
                <a:cs typeface="Cabin"/>
                <a:sym typeface="Cabin"/>
              </a:defRPr>
            </a:lvl3pPr>
            <a:lvl4pPr marL="1828800" marR="0" lvl="3" indent="-308610" algn="l" rtl="0">
              <a:lnSpc>
                <a:spcPct val="100000"/>
              </a:lnSpc>
              <a:spcBef>
                <a:spcPts val="400"/>
              </a:spcBef>
              <a:spcAft>
                <a:spcPts val="0"/>
              </a:spcAft>
              <a:buClr>
                <a:srgbClr val="8BA1B3"/>
              </a:buClr>
              <a:buSzPts val="1260"/>
              <a:buFont typeface="Noto Sans Symbols"/>
              <a:buChar char="◻"/>
              <a:defRPr sz="1800" b="0" i="0" u="none" strike="noStrike" cap="none">
                <a:solidFill>
                  <a:schemeClr val="dk1"/>
                </a:solidFill>
                <a:latin typeface="Cabin"/>
                <a:ea typeface="Cabin"/>
                <a:cs typeface="Cabin"/>
                <a:sym typeface="Cabin"/>
              </a:defRPr>
            </a:lvl4pPr>
            <a:lvl5pPr marL="2286000" marR="0" lvl="4" indent="-299720" algn="l" rtl="0">
              <a:lnSpc>
                <a:spcPct val="100000"/>
              </a:lnSpc>
              <a:spcBef>
                <a:spcPts val="300"/>
              </a:spcBef>
              <a:spcAft>
                <a:spcPts val="0"/>
              </a:spcAft>
              <a:buClr>
                <a:schemeClr val="accent2"/>
              </a:buClr>
              <a:buSzPts val="1120"/>
              <a:buFont typeface="Noto Sans Symbols"/>
              <a:buChar char="◻"/>
              <a:defRPr sz="1600" b="0" i="0" u="none" strike="noStrike" cap="none">
                <a:solidFill>
                  <a:schemeClr val="dk1"/>
                </a:solidFill>
                <a:latin typeface="Cabin"/>
                <a:ea typeface="Cabin"/>
                <a:cs typeface="Cabin"/>
                <a:sym typeface="Cabin"/>
              </a:defRPr>
            </a:lvl5pPr>
            <a:lvl6pPr marL="2743200" marR="0" lvl="5" indent="-304800" algn="l" rtl="0">
              <a:lnSpc>
                <a:spcPct val="100000"/>
              </a:lnSpc>
              <a:spcBef>
                <a:spcPts val="300"/>
              </a:spcBef>
              <a:spcAft>
                <a:spcPts val="0"/>
              </a:spcAft>
              <a:buClr>
                <a:srgbClr val="8BA1B3"/>
              </a:buClr>
              <a:buSzPts val="1200"/>
              <a:buFont typeface="Noto Sans Symbols"/>
              <a:buChar char="▶"/>
              <a:defRPr sz="1600" b="0" i="0" u="none" strike="noStrike" cap="none">
                <a:solidFill>
                  <a:schemeClr val="dk1"/>
                </a:solidFill>
                <a:latin typeface="Cabin"/>
                <a:ea typeface="Cabin"/>
                <a:cs typeface="Cabin"/>
                <a:sym typeface="Cabin"/>
              </a:defRPr>
            </a:lvl6pPr>
            <a:lvl7pPr marL="3200400" marR="0" lvl="6" indent="-295275" algn="l" rtl="0">
              <a:lnSpc>
                <a:spcPct val="100000"/>
              </a:lnSpc>
              <a:spcBef>
                <a:spcPts val="300"/>
              </a:spcBef>
              <a:spcAft>
                <a:spcPts val="0"/>
              </a:spcAft>
              <a:buClr>
                <a:srgbClr val="646C8F"/>
              </a:buClr>
              <a:buSzPts val="1050"/>
              <a:buFont typeface="Noto Sans Symbols"/>
              <a:buChar char="▶"/>
              <a:defRPr sz="1400" b="0" i="0" u="none" strike="noStrike" cap="none">
                <a:solidFill>
                  <a:schemeClr val="dk1"/>
                </a:solidFill>
                <a:latin typeface="Cabin"/>
                <a:ea typeface="Cabin"/>
                <a:cs typeface="Cabin"/>
                <a:sym typeface="Cabin"/>
              </a:defRPr>
            </a:lvl7pPr>
            <a:lvl8pPr marL="3657600" marR="0" lvl="7" indent="-295275" algn="l" rtl="0">
              <a:lnSpc>
                <a:spcPct val="100000"/>
              </a:lnSpc>
              <a:spcBef>
                <a:spcPts val="300"/>
              </a:spcBef>
              <a:spcAft>
                <a:spcPts val="0"/>
              </a:spcAft>
              <a:buClr>
                <a:srgbClr val="BABABA"/>
              </a:buClr>
              <a:buSzPts val="1050"/>
              <a:buFont typeface="Noto Sans Symbols"/>
              <a:buChar char="▶"/>
              <a:defRPr sz="1400" b="0" i="0" u="none" strike="noStrike" cap="none">
                <a:solidFill>
                  <a:schemeClr val="dk1"/>
                </a:solidFill>
                <a:latin typeface="Cabin"/>
                <a:ea typeface="Cabin"/>
                <a:cs typeface="Cabin"/>
                <a:sym typeface="Cabin"/>
              </a:defRPr>
            </a:lvl8pPr>
            <a:lvl9pPr marL="4114800" marR="0" lvl="8" indent="-285750" algn="l" rtl="0">
              <a:lnSpc>
                <a:spcPct val="100000"/>
              </a:lnSpc>
              <a:spcBef>
                <a:spcPts val="300"/>
              </a:spcBef>
              <a:spcAft>
                <a:spcPts val="0"/>
              </a:spcAft>
              <a:buClr>
                <a:srgbClr val="9FB8CD"/>
              </a:buClr>
              <a:buSzPts val="900"/>
              <a:buFont typeface="Noto Sans Symbols"/>
              <a:buChar char="▶"/>
              <a:defRPr sz="1200" b="0" i="0" u="none" strike="noStrike" cap="none">
                <a:solidFill>
                  <a:schemeClr val="dk1"/>
                </a:solidFill>
                <a:latin typeface="Cabin"/>
                <a:ea typeface="Cabin"/>
                <a:cs typeface="Cabin"/>
                <a:sym typeface="Cabin"/>
              </a:defRPr>
            </a:lvl9pPr>
          </a:lstStyle>
          <a:p>
            <a:endParaRPr/>
          </a:p>
        </p:txBody>
      </p:sp>
      <p:sp>
        <p:nvSpPr>
          <p:cNvPr id="12" name="Shape 12"/>
          <p:cNvSpPr txBox="1">
            <a:spLocks noGrp="1"/>
          </p:cNvSpPr>
          <p:nvPr>
            <p:ph type="dt" idx="10"/>
          </p:nvPr>
        </p:nvSpPr>
        <p:spPr>
          <a:xfrm>
            <a:off x="6400800" y="6356350"/>
            <a:ext cx="2289048" cy="36576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13" name="Shape 13"/>
          <p:cNvSpPr txBox="1">
            <a:spLocks noGrp="1"/>
          </p:cNvSpPr>
          <p:nvPr>
            <p:ph type="ftr" idx="11"/>
          </p:nvPr>
        </p:nvSpPr>
        <p:spPr>
          <a:xfrm>
            <a:off x="2898648" y="6356350"/>
            <a:ext cx="3505200" cy="365760"/>
          </a:xfrm>
          <a:prstGeom prst="rect">
            <a:avLst/>
          </a:prstGeom>
          <a:noFill/>
          <a:ln>
            <a:noFill/>
          </a:ln>
        </p:spPr>
        <p:txBody>
          <a:bodyPr spcFirstLastPara="1" wrap="square" lIns="91425" tIns="91425" rIns="91425" bIns="91425" anchor="t" anchorCtr="0"/>
          <a:lstStyle>
            <a:lvl1pPr marR="0" lvl="0" algn="r"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R="0" lvl="1"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2pPr>
            <a:lvl3pPr marR="0" lvl="2"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3pPr>
            <a:lvl4pPr marR="0" lvl="3"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4pPr>
            <a:lvl5pPr marR="0" lvl="4"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5pPr>
            <a:lvl6pPr marR="0" lvl="5"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6pPr>
            <a:lvl7pPr marR="0" lvl="6"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7pPr>
            <a:lvl8pPr marR="0" lvl="7"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8pPr>
            <a:lvl9pPr marR="0" lvl="8" algn="l" rtl="0">
              <a:lnSpc>
                <a:spcPct val="100000"/>
              </a:lnSpc>
              <a:spcBef>
                <a:spcPts val="0"/>
              </a:spcBef>
              <a:spcAft>
                <a:spcPts val="0"/>
              </a:spcAft>
              <a:buClr>
                <a:schemeClr val="dk1"/>
              </a:buClr>
              <a:buSzPts val="1400"/>
              <a:buFont typeface="Cabin"/>
              <a:buNone/>
              <a:defRPr sz="18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sldNum" idx="12"/>
          </p:nvPr>
        </p:nvSpPr>
        <p:spPr>
          <a:xfrm>
            <a:off x="612648" y="6356350"/>
            <a:ext cx="1981200" cy="36576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1pPr>
            <a:lvl2pPr marL="0" marR="0" lvl="1"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2pPr>
            <a:lvl3pPr marL="0" marR="0" lvl="2"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3pPr>
            <a:lvl4pPr marL="0" marR="0" lvl="3"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4pPr>
            <a:lvl5pPr marL="0" marR="0" lvl="4"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5pPr>
            <a:lvl6pPr marL="0" marR="0" lvl="5"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6pPr>
            <a:lvl7pPr marL="0" marR="0" lvl="6"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7pPr>
            <a:lvl8pPr marL="0" marR="0" lvl="7"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8pPr>
            <a:lvl9pPr marL="0" marR="0" lvl="8" indent="0" algn="l" rtl="0">
              <a:lnSpc>
                <a:spcPct val="100000"/>
              </a:lnSpc>
              <a:spcBef>
                <a:spcPts val="0"/>
              </a:spcBef>
              <a:spcAft>
                <a:spcPts val="0"/>
              </a:spcAft>
              <a:buClr>
                <a:schemeClr val="dk2"/>
              </a:buClr>
              <a:buSzPts val="1400"/>
              <a:buFont typeface="Cabin"/>
              <a:buNone/>
              <a:defRPr sz="1400" b="0" i="0" u="none" strike="noStrike" cap="none">
                <a:solidFill>
                  <a:schemeClr val="dk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sz="1600"/>
          </a:p>
        </p:txBody>
      </p:sp>
      <p:cxnSp>
        <p:nvCxnSpPr>
          <p:cNvPr id="15" name="Shape 15"/>
          <p:cNvCxnSpPr/>
          <p:nvPr/>
        </p:nvCxnSpPr>
        <p:spPr>
          <a:xfrm>
            <a:off x="457200" y="6353175"/>
            <a:ext cx="8229600" cy="0"/>
          </a:xfrm>
          <a:prstGeom prst="straightConnector1">
            <a:avLst/>
          </a:prstGeom>
          <a:noFill/>
          <a:ln w="9525" cap="flat" cmpd="sng">
            <a:solidFill>
              <a:schemeClr val="accent2"/>
            </a:solidFill>
            <a:prstDash val="dash"/>
            <a:round/>
            <a:headEnd type="none" w="sm" len="sm"/>
            <a:tailEnd type="none" w="sm" len="sm"/>
          </a:ln>
        </p:spPr>
      </p:cxnSp>
      <p:cxnSp>
        <p:nvCxnSpPr>
          <p:cNvPr id="16" name="Shape 16"/>
          <p:cNvCxnSpPr/>
          <p:nvPr/>
        </p:nvCxnSpPr>
        <p:spPr>
          <a:xfrm>
            <a:off x="457200" y="1143000"/>
            <a:ext cx="8229600" cy="0"/>
          </a:xfrm>
          <a:prstGeom prst="straightConnector1">
            <a:avLst/>
          </a:prstGeom>
          <a:noFill/>
          <a:ln w="9525" cap="flat" cmpd="sng">
            <a:solidFill>
              <a:schemeClr val="accent2"/>
            </a:solidFill>
            <a:prstDash val="dash"/>
            <a:round/>
            <a:headEnd type="none" w="sm" len="sm"/>
            <a:tailEnd type="none" w="sm" len="sm"/>
          </a:ln>
        </p:spPr>
      </p:cxnSp>
      <p:sp>
        <p:nvSpPr>
          <p:cNvPr id="17" name="Shape 17"/>
          <p:cNvSpPr/>
          <p:nvPr/>
        </p:nvSpPr>
        <p:spPr>
          <a:xfrm rot="5400000">
            <a:off x="419100" y="6467475"/>
            <a:ext cx="190849" cy="120314"/>
          </a:xfrm>
          <a:prstGeom prst="triangle">
            <a:avLst>
              <a:gd name="adj" fmla="val 50000"/>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bin"/>
              <a:ea typeface="Cabin"/>
              <a:cs typeface="Cabin"/>
              <a:sym typeface="Cabin"/>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10" name="Shape 110"/>
          <p:cNvSpPr txBox="1">
            <a:spLocks noGrp="1"/>
          </p:cNvSpPr>
          <p:nvPr>
            <p:ph type="body" idx="1"/>
          </p:nvPr>
        </p:nvSpPr>
        <p:spPr>
          <a:xfrm>
            <a:off x="381000" y="1412875"/>
            <a:ext cx="8382000" cy="2135969"/>
          </a:xfrm>
          <a:prstGeom prst="rect">
            <a:avLst/>
          </a:prstGeom>
          <a:noFill/>
          <a:ln>
            <a:noFill/>
          </a:ln>
        </p:spPr>
        <p:txBody>
          <a:bodyPr spcFirstLastPara="1" wrap="square" lIns="91425" tIns="91425" rIns="91425" bIns="91425" anchor="t" anchorCtr="0"/>
          <a:lstStyle>
            <a:lvl1pPr marL="457200" marR="0" lvl="0" indent="-431800" algn="l" rtl="0">
              <a:lnSpc>
                <a:spcPct val="90000"/>
              </a:lnSpc>
              <a:spcBef>
                <a:spcPts val="640"/>
              </a:spcBef>
              <a:spcAft>
                <a:spcPts val="0"/>
              </a:spcAft>
              <a:buClr>
                <a:schemeClr val="dk1"/>
              </a:buClr>
              <a:buSzPts val="3200"/>
              <a:buFont typeface="Calibri"/>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60"/>
              </a:spcBef>
              <a:spcAft>
                <a:spcPts val="0"/>
              </a:spcAft>
              <a:buClr>
                <a:schemeClr val="dk1"/>
              </a:buClr>
              <a:buSzPts val="2800"/>
              <a:buFont typeface="Calibri"/>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480"/>
              </a:spcBef>
              <a:spcAft>
                <a:spcPts val="0"/>
              </a:spcAft>
              <a:buClr>
                <a:schemeClr val="dk1"/>
              </a:buClr>
              <a:buSzPts val="2400"/>
              <a:buFont typeface="Calibri"/>
              <a:buChar char="•"/>
              <a:defRPr sz="24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5"/>
        <p:cNvGrpSpPr/>
        <p:nvPr/>
      </p:nvGrpSpPr>
      <p:grpSpPr>
        <a:xfrm>
          <a:off x="0" y="0"/>
          <a:ext cx="0" cy="0"/>
          <a:chOff x="0" y="0"/>
          <a:chExt cx="0" cy="0"/>
        </a:xfrm>
      </p:grpSpPr>
      <p:pic>
        <p:nvPicPr>
          <p:cNvPr id="146" name="Shape 146" descr="white rectangle.png"/>
          <p:cNvPicPr preferRelativeResize="0"/>
          <p:nvPr/>
        </p:nvPicPr>
        <p:blipFill rotWithShape="1">
          <a:blip r:embed="rId4">
            <a:alphaModFix/>
          </a:blip>
          <a:srcRect b="10453"/>
          <a:stretch/>
        </p:blipFill>
        <p:spPr>
          <a:xfrm>
            <a:off x="0" y="1299706"/>
            <a:ext cx="9144000" cy="5558294"/>
          </a:xfrm>
          <a:prstGeom prst="rect">
            <a:avLst/>
          </a:prstGeom>
          <a:noFill/>
          <a:ln>
            <a:noFill/>
          </a:ln>
        </p:spPr>
      </p:pic>
      <p:sp>
        <p:nvSpPr>
          <p:cNvPr id="147" name="Shape 147"/>
          <p:cNvSpPr txBox="1">
            <a:spLocks noGrp="1"/>
          </p:cNvSpPr>
          <p:nvPr>
            <p:ph type="title"/>
          </p:nvPr>
        </p:nvSpPr>
        <p:spPr>
          <a:xfrm>
            <a:off x="381000" y="230188"/>
            <a:ext cx="8382000" cy="664797"/>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rgbClr val="2E59B0"/>
              </a:buClr>
              <a:buSzPts val="4800"/>
              <a:buFont typeface="Calibri"/>
              <a:buNone/>
              <a:defRPr sz="4800" b="0" i="0" u="none" strike="noStrike" cap="none">
                <a:solidFill>
                  <a:srgbClr val="2E59B0"/>
                </a:solidFill>
                <a:latin typeface="Calibri"/>
                <a:ea typeface="Calibri"/>
                <a:cs typeface="Calibri"/>
                <a:sym typeface="Calibri"/>
              </a:defRPr>
            </a:lvl1pPr>
            <a:lvl2pPr lvl="1">
              <a:spcBef>
                <a:spcPts val="0"/>
              </a:spcBef>
              <a:spcAft>
                <a:spcPts val="0"/>
              </a:spcAft>
              <a:buSzPts val="1400"/>
              <a:buFont typeface="Arial"/>
              <a:buNone/>
              <a:defRPr sz="1800"/>
            </a:lvl2pPr>
            <a:lvl3pPr lvl="2">
              <a:spcBef>
                <a:spcPts val="0"/>
              </a:spcBef>
              <a:spcAft>
                <a:spcPts val="0"/>
              </a:spcAft>
              <a:buSzPts val="1400"/>
              <a:buFont typeface="Arial"/>
              <a:buNone/>
              <a:defRPr sz="1800"/>
            </a:lvl3pPr>
            <a:lvl4pPr lvl="3">
              <a:spcBef>
                <a:spcPts val="0"/>
              </a:spcBef>
              <a:spcAft>
                <a:spcPts val="0"/>
              </a:spcAft>
              <a:buSzPts val="1400"/>
              <a:buFont typeface="Arial"/>
              <a:buNone/>
              <a:defRPr sz="1800"/>
            </a:lvl4pPr>
            <a:lvl5pPr lvl="4">
              <a:spcBef>
                <a:spcPts val="0"/>
              </a:spcBef>
              <a:spcAft>
                <a:spcPts val="0"/>
              </a:spcAft>
              <a:buSzPts val="1400"/>
              <a:buFont typeface="Arial"/>
              <a:buNone/>
              <a:defRPr sz="1800"/>
            </a:lvl5pPr>
            <a:lvl6pPr lvl="5">
              <a:spcBef>
                <a:spcPts val="0"/>
              </a:spcBef>
              <a:spcAft>
                <a:spcPts val="0"/>
              </a:spcAft>
              <a:buSzPts val="1400"/>
              <a:buFont typeface="Arial"/>
              <a:buNone/>
              <a:defRPr sz="1800"/>
            </a:lvl6pPr>
            <a:lvl7pPr lvl="6">
              <a:spcBef>
                <a:spcPts val="0"/>
              </a:spcBef>
              <a:spcAft>
                <a:spcPts val="0"/>
              </a:spcAft>
              <a:buSzPts val="1400"/>
              <a:buFont typeface="Arial"/>
              <a:buNone/>
              <a:defRPr sz="1800"/>
            </a:lvl7pPr>
            <a:lvl8pPr lvl="7">
              <a:spcBef>
                <a:spcPts val="0"/>
              </a:spcBef>
              <a:spcAft>
                <a:spcPts val="0"/>
              </a:spcAft>
              <a:buSzPts val="1400"/>
              <a:buFont typeface="Arial"/>
              <a:buNone/>
              <a:defRPr sz="1800"/>
            </a:lvl8pPr>
            <a:lvl9pPr lvl="8">
              <a:spcBef>
                <a:spcPts val="0"/>
              </a:spcBef>
              <a:spcAft>
                <a:spcPts val="0"/>
              </a:spcAft>
              <a:buSzPts val="1400"/>
              <a:buFont typeface="Arial"/>
              <a:buNone/>
              <a:defRPr sz="1800"/>
            </a:lvl9pPr>
          </a:lstStyle>
          <a:p>
            <a:endParaRPr/>
          </a:p>
        </p:txBody>
      </p:sp>
      <p:sp>
        <p:nvSpPr>
          <p:cNvPr id="148" name="Shape 148"/>
          <p:cNvSpPr txBox="1">
            <a:spLocks noGrp="1"/>
          </p:cNvSpPr>
          <p:nvPr>
            <p:ph type="body" idx="1"/>
          </p:nvPr>
        </p:nvSpPr>
        <p:spPr>
          <a:xfrm>
            <a:off x="722312" y="1905000"/>
            <a:ext cx="8040688" cy="2108269"/>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600"/>
              </a:spcBef>
              <a:spcAft>
                <a:spcPts val="0"/>
              </a:spcAft>
              <a:buClr>
                <a:schemeClr val="dk1"/>
              </a:buClr>
              <a:buSzPts val="3000"/>
              <a:buFont typeface="Arial"/>
              <a:buNone/>
              <a:defRPr sz="3000" b="1" i="0" u="none" strike="noStrike" cap="none">
                <a:solidFill>
                  <a:schemeClr val="dk1"/>
                </a:solidFill>
                <a:latin typeface="Courier New"/>
                <a:ea typeface="Courier New"/>
                <a:cs typeface="Courier New"/>
                <a:sym typeface="Courier New"/>
              </a:defRPr>
            </a:lvl1pPr>
            <a:lvl2pPr marL="914400" marR="0" lvl="1" indent="-228600" algn="l" rtl="0">
              <a:lnSpc>
                <a:spcPct val="90000"/>
              </a:lnSpc>
              <a:spcBef>
                <a:spcPts val="560"/>
              </a:spcBef>
              <a:spcAft>
                <a:spcPts val="0"/>
              </a:spcAft>
              <a:buClr>
                <a:schemeClr val="dk1"/>
              </a:buClr>
              <a:buSzPts val="2800"/>
              <a:buFont typeface="Arial"/>
              <a:buNone/>
              <a:defRPr sz="2800" b="1" i="0" u="none" strike="noStrike" cap="none">
                <a:solidFill>
                  <a:schemeClr val="dk1"/>
                </a:solidFill>
                <a:latin typeface="Courier New"/>
                <a:ea typeface="Courier New"/>
                <a:cs typeface="Courier New"/>
                <a:sym typeface="Courier New"/>
              </a:defRPr>
            </a:lvl2pPr>
            <a:lvl3pPr marL="1371600" marR="0" lvl="2"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3pPr>
            <a:lvl4pPr marL="1828800" marR="0" lvl="3"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4pPr>
            <a:lvl5pPr marL="2286000" marR="0" lvl="4" indent="-228600" algn="l" rtl="0">
              <a:lnSpc>
                <a:spcPct val="90000"/>
              </a:lnSpc>
              <a:spcBef>
                <a:spcPts val="480"/>
              </a:spcBef>
              <a:spcAft>
                <a:spcPts val="0"/>
              </a:spcAft>
              <a:buClr>
                <a:schemeClr val="dk1"/>
              </a:buClr>
              <a:buSzPts val="2400"/>
              <a:buFont typeface="Arial"/>
              <a:buNone/>
              <a:defRPr sz="2400" b="1" i="0" u="none" strike="noStrike" cap="none">
                <a:solidFill>
                  <a:schemeClr val="dk1"/>
                </a:solidFill>
                <a:latin typeface="Courier New"/>
                <a:ea typeface="Courier New"/>
                <a:cs typeface="Courier New"/>
                <a:sym typeface="Courier New"/>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www.cdss.ca.gov/Portals/9/6.6.17.Final%20RFA%20out_of_county_approval%20protocol.pdf?ver=2017-06-09-090215-503"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TPKgC8KPBMg"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9MbVxSLZasM"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hyperlink" Target="https://youtu.be/km0GILVLOB8"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ctrTitle"/>
          </p:nvPr>
        </p:nvSpPr>
        <p:spPr/>
        <p:txBody>
          <a:bodyPr/>
          <a:lstStyle/>
          <a:p>
            <a:pPr lvl="0"/>
            <a:r>
              <a:rPr lang="en-US" dirty="0">
                <a:sym typeface="Bookman Old Style"/>
              </a:rPr>
              <a:t>Resource Family Approval Training</a:t>
            </a:r>
          </a:p>
        </p:txBody>
      </p:sp>
      <p:sp>
        <p:nvSpPr>
          <p:cNvPr id="161" name="Shape 161"/>
          <p:cNvSpPr txBox="1">
            <a:spLocks noGrp="1"/>
          </p:cNvSpPr>
          <p:nvPr>
            <p:ph type="subTitle" idx="1"/>
          </p:nvPr>
        </p:nvSpPr>
        <p:spPr/>
        <p:txBody>
          <a:bodyPr/>
          <a:lstStyle/>
          <a:p>
            <a:pPr lvl="0"/>
            <a:r>
              <a:rPr lang="en-US" dirty="0">
                <a:sym typeface="Bookman Old Style"/>
              </a:rPr>
              <a:t>Day 3: The Approval Process</a:t>
            </a:r>
          </a:p>
        </p:txBody>
      </p:sp>
      <p:pic>
        <p:nvPicPr>
          <p:cNvPr id="162" name="Shape 162" descr="RFA_Logo.jpg"/>
          <p:cNvPicPr preferRelativeResize="0"/>
          <p:nvPr/>
        </p:nvPicPr>
        <p:blipFill rotWithShape="1">
          <a:blip r:embed="rId3">
            <a:alphaModFix/>
          </a:blip>
          <a:srcRect/>
          <a:stretch/>
        </p:blipFill>
        <p:spPr>
          <a:xfrm>
            <a:off x="3352800" y="762000"/>
            <a:ext cx="2461260" cy="2330133"/>
          </a:xfrm>
          <a:prstGeom prst="rect">
            <a:avLst/>
          </a:prstGeom>
          <a:noFill/>
          <a:ln>
            <a:noFill/>
          </a:ln>
        </p:spPr>
      </p:pic>
      <p:sp>
        <p:nvSpPr>
          <p:cNvPr id="163" name="Shape 163"/>
          <p:cNvSpPr txBox="1"/>
          <p:nvPr/>
        </p:nvSpPr>
        <p:spPr>
          <a:xfrm>
            <a:off x="914400" y="5757446"/>
            <a:ext cx="3200400" cy="3077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Bookman Old Style"/>
              <a:buNone/>
            </a:pPr>
            <a:r>
              <a:rPr lang="en-US" sz="1400" b="0" i="0" u="none" strike="noStrike" cap="none" dirty="0">
                <a:solidFill>
                  <a:schemeClr val="dk1"/>
                </a:solidFill>
                <a:latin typeface="Bookman Old Style"/>
                <a:ea typeface="Bookman Old Style"/>
                <a:cs typeface="Bookman Old Style"/>
                <a:sym typeface="Bookman Old Style"/>
              </a:rPr>
              <a:t>Version 6.0| August 1, 2019</a:t>
            </a:r>
            <a:endParaRPr sz="1400" b="0" i="0" u="none" strike="noStrike" cap="none" dirty="0">
              <a:solidFill>
                <a:schemeClr val="dk1"/>
              </a:solidFill>
              <a:latin typeface="Bookman Old Style"/>
              <a:ea typeface="Bookman Old Style"/>
              <a:cs typeface="Bookman Old Style"/>
              <a:sym typeface="Bookman Old Style"/>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Conversion</a:t>
            </a:r>
            <a:endParaRPr sz="3200" b="0" i="0" u="none" strike="noStrike" cap="none">
              <a:solidFill>
                <a:schemeClr val="dk2"/>
              </a:solidFill>
              <a:latin typeface="Bookman Old Style"/>
              <a:ea typeface="Bookman Old Style"/>
              <a:cs typeface="Bookman Old Style"/>
              <a:sym typeface="Bookman Old Style"/>
            </a:endParaRPr>
          </a:p>
        </p:txBody>
      </p:sp>
      <p:sp>
        <p:nvSpPr>
          <p:cNvPr id="233" name="Shape 233"/>
          <p:cNvSpPr txBox="1">
            <a:spLocks noGrp="1"/>
          </p:cNvSpPr>
          <p:nvPr>
            <p:ph type="body" idx="1"/>
          </p:nvPr>
        </p:nvSpPr>
        <p:spPr>
          <a:xfrm>
            <a:off x="457200" y="1417638"/>
            <a:ext cx="8229600" cy="47085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2128"/>
              <a:buNone/>
            </a:pPr>
            <a:r>
              <a:rPr lang="en-US" sz="2800" dirty="0"/>
              <a:t>If </a:t>
            </a:r>
            <a:r>
              <a:rPr lang="en-US" sz="2800" b="0" i="0" u="none" strike="noStrike" cap="none" dirty="0">
                <a:solidFill>
                  <a:schemeClr val="dk1"/>
                </a:solidFill>
                <a:latin typeface="Cabin"/>
                <a:ea typeface="Cabin"/>
                <a:cs typeface="Cabin"/>
                <a:sym typeface="Cabin"/>
              </a:rPr>
              <a:t>a home did not have a placement between January to December 2017, the family’s license or relative approval </a:t>
            </a:r>
            <a:r>
              <a:rPr lang="en-US" sz="2800" b="0" i="0" u="none" strike="noStrike" cap="none" dirty="0">
                <a:solidFill>
                  <a:srgbClr val="FF0000"/>
                </a:solidFill>
                <a:latin typeface="Cabin"/>
                <a:ea typeface="Cabin"/>
                <a:cs typeface="Cabin"/>
                <a:sym typeface="Cabin"/>
              </a:rPr>
              <a:t>has been </a:t>
            </a:r>
            <a:r>
              <a:rPr lang="en-US" sz="2800" b="0" i="0" u="none" strike="noStrike" cap="none" dirty="0">
                <a:solidFill>
                  <a:schemeClr val="dk1"/>
                </a:solidFill>
                <a:latin typeface="Cabin"/>
                <a:ea typeface="Cabin"/>
                <a:cs typeface="Cabin"/>
                <a:sym typeface="Cabin"/>
              </a:rPr>
              <a:t>forfeited.</a:t>
            </a:r>
            <a:endParaRPr sz="2600" b="0" i="0" u="none" strike="noStrike" cap="none" dirty="0">
              <a:solidFill>
                <a:schemeClr val="dk1"/>
              </a:solidFill>
              <a:latin typeface="Cabin"/>
              <a:ea typeface="Cabin"/>
              <a:cs typeface="Cabin"/>
              <a:sym typeface="Cabin"/>
            </a:endParaRPr>
          </a:p>
          <a:p>
            <a:pPr marL="617220" marR="0" lvl="1" indent="-342900" algn="l" rtl="0">
              <a:lnSpc>
                <a:spcPct val="100000"/>
              </a:lnSpc>
              <a:spcBef>
                <a:spcPts val="500"/>
              </a:spcBef>
              <a:spcAft>
                <a:spcPts val="0"/>
              </a:spcAft>
              <a:buClr>
                <a:schemeClr val="accent2"/>
              </a:buClr>
              <a:buSzPts val="1748"/>
              <a:buFont typeface="Wingdings" pitchFamily="2" charset="2"/>
              <a:buChar char="Ø"/>
            </a:pPr>
            <a:r>
              <a:rPr lang="en-US" sz="2300" b="0" i="0" u="none" strike="noStrike" cap="none" dirty="0">
                <a:solidFill>
                  <a:schemeClr val="dk2"/>
                </a:solidFill>
                <a:latin typeface="Cabin"/>
                <a:ea typeface="Cabin"/>
                <a:cs typeface="Cabin"/>
                <a:sym typeface="Cabin"/>
              </a:rPr>
              <a:t>If this </a:t>
            </a:r>
            <a:r>
              <a:rPr lang="en-US" sz="2300" b="0" i="0" u="none" strike="noStrike" cap="none" dirty="0">
                <a:solidFill>
                  <a:srgbClr val="FF0000"/>
                </a:solidFill>
                <a:latin typeface="Cabin"/>
                <a:ea typeface="Cabin"/>
                <a:cs typeface="Cabin"/>
                <a:sym typeface="Cabin"/>
              </a:rPr>
              <a:t>has happened </a:t>
            </a:r>
            <a:r>
              <a:rPr lang="en-US" sz="2300" b="0" i="0" u="none" strike="noStrike" cap="none" dirty="0">
                <a:solidFill>
                  <a:schemeClr val="dk2"/>
                </a:solidFill>
                <a:latin typeface="Cabin"/>
                <a:ea typeface="Cabin"/>
                <a:cs typeface="Cabin"/>
                <a:sym typeface="Cabin"/>
              </a:rPr>
              <a:t>and a family wants to take a new placement in the future, they will need to re-apply and be approved under the new RFA process.  </a:t>
            </a:r>
            <a:endParaRPr sz="2300" b="0" i="0" u="none" strike="noStrike" cap="none" dirty="0">
              <a:solidFill>
                <a:schemeClr val="dk2"/>
              </a:solidFill>
              <a:latin typeface="Cabin"/>
              <a:ea typeface="Cabin"/>
              <a:cs typeface="Cabin"/>
              <a:sym typeface="Cabin"/>
            </a:endParaRPr>
          </a:p>
          <a:p>
            <a:pPr marL="617220" marR="0" lvl="1" indent="-342900" algn="l" rtl="0">
              <a:lnSpc>
                <a:spcPct val="100000"/>
              </a:lnSpc>
              <a:spcBef>
                <a:spcPts val="500"/>
              </a:spcBef>
              <a:spcAft>
                <a:spcPts val="0"/>
              </a:spcAft>
              <a:buClr>
                <a:schemeClr val="accent2"/>
              </a:buClr>
              <a:buSzPts val="1748"/>
              <a:buFont typeface="Wingdings" pitchFamily="2" charset="2"/>
              <a:buChar char="Ø"/>
            </a:pPr>
            <a:r>
              <a:rPr lang="en-US" sz="2300" b="0" i="0" u="none" strike="noStrike" cap="none" dirty="0">
                <a:solidFill>
                  <a:schemeClr val="dk2"/>
                </a:solidFill>
                <a:latin typeface="Cabin"/>
                <a:ea typeface="Cabin"/>
                <a:cs typeface="Cabin"/>
                <a:sym typeface="Cabin"/>
              </a:rPr>
              <a:t>This does not apply to families with approved adoption home studies.</a:t>
            </a:r>
            <a:endParaRPr sz="2300" b="0" i="0" u="none" strike="noStrike" cap="none" dirty="0">
              <a:solidFill>
                <a:schemeClr val="dk2"/>
              </a:solidFill>
              <a:latin typeface="Cabin"/>
              <a:ea typeface="Cabin"/>
              <a:cs typeface="Cabin"/>
              <a:sym typeface="Cabin"/>
            </a:endParaRPr>
          </a:p>
          <a:p>
            <a:pPr marL="274320" marR="0" lvl="0" indent="-148844" algn="l" rtl="0">
              <a:lnSpc>
                <a:spcPct val="100000"/>
              </a:lnSpc>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234" name="Shape 234" descr="RFA_Logo.jpg"/>
          <p:cNvPicPr preferRelativeResize="0"/>
          <p:nvPr/>
        </p:nvPicPr>
        <p:blipFill rotWithShape="1">
          <a:blip r:embed="rId3">
            <a:alphaModFix/>
          </a:blip>
          <a:srcRect/>
          <a:stretch/>
        </p:blipFill>
        <p:spPr>
          <a:xfrm>
            <a:off x="6781800" y="4822697"/>
            <a:ext cx="2145030" cy="1780858"/>
          </a:xfrm>
          <a:prstGeom prst="rect">
            <a:avLst/>
          </a:prstGeom>
          <a:noFill/>
          <a:ln>
            <a:noFill/>
          </a:ln>
        </p:spPr>
      </p:pic>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286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2880"/>
              <a:buFont typeface="Bookman Old Style"/>
              <a:buNone/>
            </a:pPr>
            <a:br>
              <a:rPr lang="en-US" sz="2880" b="0" i="0" u="none" strike="noStrike" cap="none" dirty="0">
                <a:solidFill>
                  <a:schemeClr val="dk2"/>
                </a:solidFill>
                <a:latin typeface="Bookman Old Style"/>
                <a:ea typeface="Bookman Old Style"/>
                <a:cs typeface="Bookman Old Style"/>
                <a:sym typeface="Bookman Old Style"/>
              </a:rPr>
            </a:br>
            <a:r>
              <a:rPr lang="en-US" sz="2880" b="1" i="0" u="none" strike="noStrike" cap="none" dirty="0">
                <a:solidFill>
                  <a:schemeClr val="dk2"/>
                </a:solidFill>
                <a:latin typeface="Bookman Old Style"/>
                <a:ea typeface="Bookman Old Style"/>
                <a:cs typeface="Bookman Old Style"/>
                <a:sym typeface="Bookman Old Style"/>
              </a:rPr>
              <a:t> </a:t>
            </a:r>
            <a:br>
              <a:rPr lang="en-US" sz="2880" b="1" i="0" u="none" strike="noStrike" cap="none" dirty="0">
                <a:solidFill>
                  <a:schemeClr val="dk2"/>
                </a:solidFill>
                <a:latin typeface="Bookman Old Style"/>
                <a:ea typeface="Bookman Old Style"/>
                <a:cs typeface="Bookman Old Style"/>
                <a:sym typeface="Bookman Old Style"/>
              </a:rPr>
            </a:br>
            <a:br>
              <a:rPr lang="en-US" sz="2880" b="1" i="0" u="none" strike="noStrike" cap="none" dirty="0">
                <a:solidFill>
                  <a:schemeClr val="dk2"/>
                </a:solidFill>
                <a:latin typeface="Bookman Old Style"/>
                <a:ea typeface="Bookman Old Style"/>
                <a:cs typeface="Bookman Old Style"/>
                <a:sym typeface="Bookman Old Style"/>
              </a:rPr>
            </a:br>
            <a:br>
              <a:rPr lang="en-US" sz="2880" b="1" i="0" u="none" strike="noStrike" cap="none" dirty="0">
                <a:solidFill>
                  <a:schemeClr val="dk2"/>
                </a:solidFill>
                <a:latin typeface="Bookman Old Style"/>
                <a:ea typeface="Bookman Old Style"/>
                <a:cs typeface="Bookman Old Style"/>
                <a:sym typeface="Bookman Old Style"/>
              </a:rPr>
            </a:br>
            <a:br>
              <a:rPr lang="en-US" sz="2880" b="1" i="0" u="none" strike="noStrike" cap="none" dirty="0">
                <a:solidFill>
                  <a:schemeClr val="dk2"/>
                </a:solidFill>
                <a:latin typeface="Bookman Old Style"/>
                <a:ea typeface="Bookman Old Style"/>
                <a:cs typeface="Bookman Old Style"/>
                <a:sym typeface="Bookman Old Style"/>
              </a:rPr>
            </a:br>
            <a:br>
              <a:rPr lang="en-US" sz="2880" b="1" i="0" u="none" strike="noStrike" cap="none" dirty="0">
                <a:solidFill>
                  <a:schemeClr val="dk2"/>
                </a:solidFill>
                <a:latin typeface="Bookman Old Style"/>
                <a:ea typeface="Bookman Old Style"/>
                <a:cs typeface="Bookman Old Style"/>
                <a:sym typeface="Bookman Old Style"/>
              </a:rPr>
            </a:br>
            <a:r>
              <a:rPr lang="en-US" sz="2790" b="0" i="0" u="none" strike="noStrike" cap="none" dirty="0">
                <a:solidFill>
                  <a:schemeClr val="dk2"/>
                </a:solidFill>
                <a:latin typeface="Bookman Old Style"/>
                <a:ea typeface="Bookman Old Style"/>
                <a:cs typeface="Bookman Old Style"/>
                <a:sym typeface="Bookman Old Style"/>
              </a:rPr>
              <a:t>Conversion of Relatives/NREFMs with a current adoption home study</a:t>
            </a:r>
            <a:endParaRPr sz="2790" b="0" i="0" u="none" strike="noStrike" cap="none" dirty="0">
              <a:solidFill>
                <a:schemeClr val="dk2"/>
              </a:solidFill>
              <a:latin typeface="Bookman Old Style"/>
              <a:ea typeface="Bookman Old Style"/>
              <a:cs typeface="Bookman Old Style"/>
              <a:sym typeface="Bookman Old Style"/>
            </a:endParaRPr>
          </a:p>
        </p:txBody>
      </p:sp>
      <p:sp>
        <p:nvSpPr>
          <p:cNvPr id="241" name="Shape 241"/>
          <p:cNvSpPr txBox="1">
            <a:spLocks noGrp="1"/>
          </p:cNvSpPr>
          <p:nvPr>
            <p:ph type="body" idx="1"/>
          </p:nvPr>
        </p:nvSpPr>
        <p:spPr>
          <a:xfrm>
            <a:off x="457200" y="1631949"/>
            <a:ext cx="8534400" cy="4311651"/>
          </a:xfrm>
          <a:prstGeom prst="rect">
            <a:avLst/>
          </a:prstGeom>
          <a:noFill/>
          <a:ln>
            <a:noFill/>
          </a:ln>
        </p:spPr>
        <p:txBody>
          <a:bodyPr spcFirstLastPara="1" wrap="square" lIns="91425" tIns="45700" rIns="91425" bIns="45700" anchor="t" anchorCtr="0">
            <a:noAutofit/>
          </a:bodyPr>
          <a:lstStyle/>
          <a:p>
            <a:pPr marR="0" lvl="0" indent="-457200" algn="l" rtl="0">
              <a:lnSpc>
                <a:spcPct val="100000"/>
              </a:lnSpc>
              <a:spcBef>
                <a:spcPts val="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RFA-00 Release of Information</a:t>
            </a:r>
            <a:endParaRPr sz="2600" b="0" i="0" u="none" strike="noStrike" cap="none" dirty="0">
              <a:solidFill>
                <a:schemeClr val="dk1"/>
              </a:solidFill>
              <a:latin typeface="Cabin"/>
              <a:ea typeface="Cabin"/>
              <a:cs typeface="Cabin"/>
              <a:sym typeface="Cabin"/>
            </a:endParaRPr>
          </a:p>
          <a:p>
            <a:pPr marR="0" lvl="0" indent="-457200" algn="l" rtl="0">
              <a:lnSpc>
                <a:spcPct val="100000"/>
              </a:lnSpc>
              <a:spcBef>
                <a:spcPts val="60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Approved adoption home study (youth in care’s </a:t>
            </a:r>
            <a:r>
              <a:rPr lang="en-US" sz="2600" b="0" i="0" u="sng" strike="noStrike" cap="none" dirty="0">
                <a:solidFill>
                  <a:schemeClr val="dk1"/>
                </a:solidFill>
                <a:latin typeface="Cabin"/>
                <a:ea typeface="Cabin"/>
                <a:cs typeface="Cabin"/>
                <a:sym typeface="Cabin"/>
              </a:rPr>
              <a:t>names redacted</a:t>
            </a:r>
            <a:r>
              <a:rPr lang="en-US" sz="2600" b="0" i="0" u="none" strike="noStrike" cap="none" dirty="0">
                <a:solidFill>
                  <a:schemeClr val="dk1"/>
                </a:solidFill>
                <a:latin typeface="Cabin"/>
                <a:ea typeface="Cabin"/>
                <a:cs typeface="Cabin"/>
                <a:sym typeface="Cabin"/>
              </a:rPr>
              <a:t>)</a:t>
            </a:r>
            <a:endParaRPr sz="2600" b="0" i="0" u="none" strike="noStrike" cap="none" dirty="0">
              <a:solidFill>
                <a:schemeClr val="dk1"/>
              </a:solidFill>
              <a:latin typeface="Cabin"/>
              <a:ea typeface="Cabin"/>
              <a:cs typeface="Cabin"/>
              <a:sym typeface="Cabin"/>
            </a:endParaRPr>
          </a:p>
          <a:p>
            <a:pPr marR="0" lvl="0" indent="-457200" algn="l" rtl="0">
              <a:lnSpc>
                <a:spcPct val="100000"/>
              </a:lnSpc>
              <a:spcBef>
                <a:spcPts val="60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SOC 815, 817, 818 (ASFA Approval Forms)</a:t>
            </a:r>
            <a:endParaRPr sz="2600" b="0" i="0" u="none" strike="noStrike" cap="none" dirty="0">
              <a:solidFill>
                <a:schemeClr val="dk1"/>
              </a:solidFill>
              <a:latin typeface="Cabin"/>
              <a:ea typeface="Cabin"/>
              <a:cs typeface="Cabin"/>
              <a:sym typeface="Cabin"/>
            </a:endParaRPr>
          </a:p>
          <a:p>
            <a:pPr marR="0" lvl="0" indent="-457200" algn="l" rtl="0">
              <a:lnSpc>
                <a:spcPct val="100000"/>
              </a:lnSpc>
              <a:spcBef>
                <a:spcPts val="60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Criminal Background Check information on all adults</a:t>
            </a:r>
            <a:endParaRPr sz="2600" b="0" i="0" u="none" strike="noStrike" cap="none" dirty="0">
              <a:solidFill>
                <a:schemeClr val="dk1"/>
              </a:solidFill>
              <a:latin typeface="Cabin"/>
              <a:ea typeface="Cabin"/>
              <a:cs typeface="Cabin"/>
              <a:sym typeface="Cabin"/>
            </a:endParaRPr>
          </a:p>
          <a:p>
            <a:pPr marR="0" lvl="0" indent="-457200" algn="l" rtl="0">
              <a:lnSpc>
                <a:spcPct val="100000"/>
              </a:lnSpc>
              <a:spcBef>
                <a:spcPts val="60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RFA-05A Resource Family Approval Certificate</a:t>
            </a:r>
            <a:endParaRPr sz="2600" b="0" i="0" u="none" strike="noStrike" cap="none" dirty="0">
              <a:solidFill>
                <a:schemeClr val="dk1"/>
              </a:solidFill>
              <a:latin typeface="Cabin"/>
              <a:ea typeface="Cabin"/>
              <a:cs typeface="Cabin"/>
              <a:sym typeface="Cabin"/>
            </a:endParaRPr>
          </a:p>
        </p:txBody>
      </p:sp>
      <p:pic>
        <p:nvPicPr>
          <p:cNvPr id="242" name="Shape 242" descr="RFA_Logo.jpg"/>
          <p:cNvPicPr preferRelativeResize="0"/>
          <p:nvPr/>
        </p:nvPicPr>
        <p:blipFill rotWithShape="1">
          <a:blip r:embed="rId3">
            <a:alphaModFix/>
          </a:blip>
          <a:srcRect/>
          <a:stretch/>
        </p:blipFill>
        <p:spPr>
          <a:xfrm>
            <a:off x="7227259" y="723900"/>
            <a:ext cx="1535430" cy="1392080"/>
          </a:xfrm>
          <a:prstGeom prst="rect">
            <a:avLst/>
          </a:prstGeom>
          <a:noFill/>
          <a:ln>
            <a:noFill/>
          </a:ln>
        </p:spPr>
      </p:pic>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2880"/>
              <a:buFont typeface="Bookman Old Style"/>
              <a:buNone/>
            </a:pPr>
            <a:r>
              <a:rPr lang="en-US" sz="2880" b="0" i="0" u="none" strike="noStrike" cap="none" dirty="0">
                <a:solidFill>
                  <a:schemeClr val="dk2"/>
                </a:solidFill>
                <a:latin typeface="Bookman Old Style"/>
                <a:ea typeface="Bookman Old Style"/>
                <a:cs typeface="Bookman Old Style"/>
                <a:sym typeface="Bookman Old Style"/>
              </a:rPr>
              <a:t>Existing Caregiver with Approved Adoptive Home Study</a:t>
            </a:r>
            <a:endParaRPr sz="2880" b="0" i="0" u="none" strike="noStrike" cap="none" dirty="0">
              <a:solidFill>
                <a:schemeClr val="dk2"/>
              </a:solidFill>
              <a:latin typeface="Bookman Old Style"/>
              <a:ea typeface="Bookman Old Style"/>
              <a:cs typeface="Bookman Old Style"/>
              <a:sym typeface="Bookman Old Style"/>
            </a:endParaRPr>
          </a:p>
        </p:txBody>
      </p:sp>
      <p:sp>
        <p:nvSpPr>
          <p:cNvPr id="249" name="Shape 249"/>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Autofit/>
          </a:bodyPr>
          <a:lstStyle/>
          <a:p>
            <a:pPr marL="274320" marR="0" lvl="0" indent="-148844" algn="l" rtl="0">
              <a:lnSpc>
                <a:spcPct val="100000"/>
              </a:lnSpc>
              <a:spcBef>
                <a:spcPts val="0"/>
              </a:spcBef>
              <a:spcAft>
                <a:spcPts val="0"/>
              </a:spcAft>
              <a:buClr>
                <a:schemeClr val="accent1"/>
              </a:buClr>
              <a:buSzPts val="1976"/>
              <a:buFont typeface="Noto Sans Symbols"/>
              <a:buNone/>
            </a:pPr>
            <a:endParaRPr sz="2600" b="1" i="0" u="none" strike="noStrike" cap="none" dirty="0">
              <a:solidFill>
                <a:schemeClr val="dk1"/>
              </a:solidFill>
              <a:latin typeface="Cabin"/>
              <a:ea typeface="Cabin"/>
              <a:cs typeface="Cabin"/>
              <a:sym typeface="Cabin"/>
            </a:endParaRPr>
          </a:p>
          <a:p>
            <a:pPr marL="0" marR="0" lvl="0" indent="0" algn="l" rtl="0">
              <a:lnSpc>
                <a:spcPct val="100000"/>
              </a:lnSpc>
              <a:spcBef>
                <a:spcPts val="600"/>
              </a:spcBef>
              <a:spcAft>
                <a:spcPts val="0"/>
              </a:spcAft>
              <a:buClr>
                <a:schemeClr val="accent1"/>
              </a:buClr>
              <a:buSzPts val="1976"/>
              <a:buNone/>
            </a:pPr>
            <a:r>
              <a:rPr lang="en-US" sz="2600" b="1" i="0" u="none" strike="noStrike" cap="none" dirty="0">
                <a:solidFill>
                  <a:schemeClr val="dk1"/>
                </a:solidFill>
                <a:latin typeface="Cabin"/>
                <a:ea typeface="Cabin"/>
                <a:cs typeface="Cabin"/>
                <a:sym typeface="Cabin"/>
              </a:rPr>
              <a:t>A CAREGIVER IS NOT REQUIRED TO HAVE HAD A PLACEMENT IN 2017 IF:</a:t>
            </a:r>
            <a:endParaRPr sz="2600" b="0" i="0" u="none" strike="noStrike" cap="none" dirty="0">
              <a:solidFill>
                <a:schemeClr val="dk1"/>
              </a:solidFill>
              <a:latin typeface="Cabin"/>
              <a:ea typeface="Cabin"/>
              <a:cs typeface="Cabin"/>
              <a:sym typeface="Cabin"/>
            </a:endParaRPr>
          </a:p>
          <a:p>
            <a:pPr marL="617220" marR="0" lvl="1" indent="-342900" algn="l" rtl="0">
              <a:lnSpc>
                <a:spcPct val="100000"/>
              </a:lnSpc>
              <a:spcBef>
                <a:spcPts val="500"/>
              </a:spcBef>
              <a:spcAft>
                <a:spcPts val="0"/>
              </a:spcAft>
              <a:buClr>
                <a:schemeClr val="accent2"/>
              </a:buClr>
              <a:buSzPts val="1748"/>
              <a:buFont typeface="Wingdings" pitchFamily="2" charset="2"/>
              <a:buChar char="Ø"/>
            </a:pPr>
            <a:r>
              <a:rPr lang="en-US" sz="2300" b="0" i="0" u="none" strike="noStrike" cap="none" dirty="0">
                <a:solidFill>
                  <a:schemeClr val="dk2"/>
                </a:solidFill>
                <a:latin typeface="Cabin"/>
                <a:ea typeface="Cabin"/>
                <a:cs typeface="Cabin"/>
                <a:sym typeface="Cabin"/>
              </a:rPr>
              <a:t>Deemed a Resource Family if home study and any updates was completed pursuant to Title 22, Division 2, Adoptions Manual section 35183.1 </a:t>
            </a:r>
            <a:r>
              <a:rPr lang="en-US" sz="2300" b="0" i="1" u="none" strike="noStrike" cap="none" dirty="0">
                <a:solidFill>
                  <a:schemeClr val="dk2"/>
                </a:solidFill>
                <a:latin typeface="Cabin"/>
                <a:ea typeface="Cabin"/>
                <a:cs typeface="Cabin"/>
                <a:sym typeface="Cabin"/>
              </a:rPr>
              <a:t>prior</a:t>
            </a:r>
            <a:r>
              <a:rPr lang="en-US" sz="2300" b="0" i="0" u="none" strike="noStrike" cap="none" dirty="0">
                <a:solidFill>
                  <a:schemeClr val="dk2"/>
                </a:solidFill>
                <a:latin typeface="Cabin"/>
                <a:ea typeface="Cabin"/>
                <a:cs typeface="Cabin"/>
                <a:sym typeface="Cabin"/>
              </a:rPr>
              <a:t> to 1/1/18</a:t>
            </a:r>
            <a:endParaRPr sz="2300" b="0" i="0" u="none" strike="noStrike" cap="none" dirty="0">
              <a:solidFill>
                <a:schemeClr val="dk2"/>
              </a:solidFill>
              <a:latin typeface="Cabin"/>
              <a:ea typeface="Cabin"/>
              <a:cs typeface="Cabin"/>
              <a:sym typeface="Cabin"/>
            </a:endParaRPr>
          </a:p>
          <a:p>
            <a:pPr marL="274320" marR="0" lvl="0" indent="-148844" algn="l" rtl="0">
              <a:lnSpc>
                <a:spcPct val="100000"/>
              </a:lnSpc>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2880"/>
              <a:buFont typeface="Bookman Old Style"/>
              <a:buNone/>
            </a:pPr>
            <a:r>
              <a:rPr lang="en-US" sz="2880" b="0" i="0" u="none" strike="noStrike" cap="none" dirty="0">
                <a:solidFill>
                  <a:schemeClr val="dk2"/>
                </a:solidFill>
                <a:latin typeface="Bookman Old Style"/>
                <a:ea typeface="Bookman Old Style"/>
                <a:cs typeface="Bookman Old Style"/>
                <a:sym typeface="Bookman Old Style"/>
              </a:rPr>
              <a:t>Conversion of Licensed Foster Homes with a current adoption home study</a:t>
            </a:r>
            <a:endParaRPr sz="2880" b="0" i="0" u="none" strike="noStrike" cap="none" dirty="0">
              <a:solidFill>
                <a:schemeClr val="dk2"/>
              </a:solidFill>
              <a:latin typeface="Bookman Old Style"/>
              <a:ea typeface="Bookman Old Style"/>
              <a:cs typeface="Bookman Old Style"/>
              <a:sym typeface="Bookman Old Style"/>
            </a:endParaRPr>
          </a:p>
        </p:txBody>
      </p:sp>
      <p:sp>
        <p:nvSpPr>
          <p:cNvPr id="256" name="Shape 256"/>
          <p:cNvSpPr txBox="1">
            <a:spLocks noGrp="1"/>
          </p:cNvSpPr>
          <p:nvPr>
            <p:ph type="body" idx="1"/>
          </p:nvPr>
        </p:nvSpPr>
        <p:spPr>
          <a:xfrm>
            <a:off x="457200" y="1752600"/>
            <a:ext cx="8229600" cy="4373563"/>
          </a:xfrm>
          <a:prstGeom prst="rect">
            <a:avLst/>
          </a:prstGeom>
          <a:noFill/>
          <a:ln>
            <a:noFill/>
          </a:ln>
        </p:spPr>
        <p:txBody>
          <a:bodyPr spcFirstLastPara="1" wrap="square" lIns="91425" tIns="45700" rIns="91425" bIns="45700" anchor="t" anchorCtr="0">
            <a:noAutofit/>
          </a:bodyPr>
          <a:lstStyle/>
          <a:p>
            <a:pPr marR="0" lvl="0" indent="-457200" algn="l" rtl="0">
              <a:lnSpc>
                <a:spcPct val="100000"/>
              </a:lnSpc>
              <a:spcBef>
                <a:spcPts val="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RFA-00 Release of Information</a:t>
            </a:r>
            <a:endParaRPr sz="2600" b="0" i="0" u="none" strike="noStrike" cap="none" dirty="0">
              <a:solidFill>
                <a:schemeClr val="dk1"/>
              </a:solidFill>
              <a:latin typeface="Cabin"/>
              <a:ea typeface="Cabin"/>
              <a:cs typeface="Cabin"/>
              <a:sym typeface="Cabin"/>
            </a:endParaRPr>
          </a:p>
          <a:p>
            <a:pPr marR="0" lvl="0" indent="-457200" algn="l" rtl="0">
              <a:lnSpc>
                <a:spcPct val="100000"/>
              </a:lnSpc>
              <a:spcBef>
                <a:spcPts val="60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Approved adoption home study (youth in care’s </a:t>
            </a:r>
            <a:r>
              <a:rPr lang="en-US" sz="2600" b="0" i="0" u="sng" strike="noStrike" cap="none" dirty="0">
                <a:solidFill>
                  <a:schemeClr val="dk1"/>
                </a:solidFill>
                <a:latin typeface="Cabin"/>
                <a:ea typeface="Cabin"/>
                <a:cs typeface="Cabin"/>
                <a:sym typeface="Cabin"/>
              </a:rPr>
              <a:t>names redacted</a:t>
            </a:r>
            <a:r>
              <a:rPr lang="en-US" sz="2600" b="0" i="0" u="none" strike="noStrike" cap="none" dirty="0">
                <a:solidFill>
                  <a:schemeClr val="dk1"/>
                </a:solidFill>
                <a:latin typeface="Cabin"/>
                <a:ea typeface="Cabin"/>
                <a:cs typeface="Cabin"/>
                <a:sym typeface="Cabin"/>
              </a:rPr>
              <a:t>)</a:t>
            </a:r>
            <a:endParaRPr sz="2600" b="0" i="0" u="none" strike="noStrike" cap="none" dirty="0">
              <a:solidFill>
                <a:schemeClr val="dk1"/>
              </a:solidFill>
              <a:latin typeface="Cabin"/>
              <a:ea typeface="Cabin"/>
              <a:cs typeface="Cabin"/>
              <a:sym typeface="Cabin"/>
            </a:endParaRPr>
          </a:p>
          <a:p>
            <a:pPr marR="0" lvl="0" indent="-457200" algn="l" rtl="0">
              <a:lnSpc>
                <a:spcPct val="100000"/>
              </a:lnSpc>
              <a:spcBef>
                <a:spcPts val="60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RFA-05A Resource Family Approval Certificate</a:t>
            </a:r>
            <a:endParaRPr sz="2600" b="0" i="0" u="none" strike="noStrike" cap="none" dirty="0">
              <a:solidFill>
                <a:schemeClr val="dk1"/>
              </a:solidFill>
              <a:latin typeface="Cabin"/>
              <a:ea typeface="Cabin"/>
              <a:cs typeface="Cabin"/>
              <a:sym typeface="Cabin"/>
            </a:endParaRPr>
          </a:p>
          <a:p>
            <a:pPr marL="274320" marR="0" lvl="0" indent="-148844" algn="l" rtl="0">
              <a:lnSpc>
                <a:spcPct val="100000"/>
              </a:lnSpc>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a:p>
            <a:pPr marL="274320" marR="0" lvl="0" indent="-148844" algn="l" rtl="0">
              <a:lnSpc>
                <a:spcPct val="100000"/>
              </a:lnSpc>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257" name="Shape 257" descr="RFA_Logo.jpg"/>
          <p:cNvPicPr preferRelativeResize="0"/>
          <p:nvPr/>
        </p:nvPicPr>
        <p:blipFill rotWithShape="1">
          <a:blip r:embed="rId3">
            <a:alphaModFix/>
          </a:blip>
          <a:srcRect/>
          <a:stretch/>
        </p:blipFill>
        <p:spPr>
          <a:xfrm>
            <a:off x="6172200" y="4744401"/>
            <a:ext cx="1828800" cy="1611949"/>
          </a:xfrm>
          <a:prstGeom prst="rect">
            <a:avLst/>
          </a:prstGeom>
          <a:noFill/>
          <a:ln>
            <a:noFill/>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457200" y="152400"/>
            <a:ext cx="8229600" cy="990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Portability</a:t>
            </a:r>
            <a:endParaRPr sz="3200" b="0" i="0" u="none" strike="noStrike" cap="none" dirty="0">
              <a:solidFill>
                <a:schemeClr val="dk2"/>
              </a:solidFill>
              <a:latin typeface="Bookman Old Style"/>
              <a:ea typeface="Bookman Old Style"/>
              <a:cs typeface="Bookman Old Style"/>
              <a:sym typeface="Bookman Old Style"/>
            </a:endParaRPr>
          </a:p>
        </p:txBody>
      </p:sp>
      <p:sp>
        <p:nvSpPr>
          <p:cNvPr id="264" name="Shape 264"/>
          <p:cNvSpPr txBox="1">
            <a:spLocks noGrp="1"/>
          </p:cNvSpPr>
          <p:nvPr>
            <p:ph type="body" idx="1"/>
          </p:nvPr>
        </p:nvSpPr>
        <p:spPr>
          <a:xfrm>
            <a:off x="457200" y="1219200"/>
            <a:ext cx="8229600" cy="4937700"/>
          </a:xfrm>
          <a:prstGeom prst="rect">
            <a:avLst/>
          </a:prstGeom>
          <a:noFill/>
          <a:ln>
            <a:noFill/>
          </a:ln>
        </p:spPr>
        <p:txBody>
          <a:bodyPr spcFirstLastPara="1" wrap="square" lIns="91425" tIns="91425" rIns="91425" bIns="91425" anchor="t" anchorCtr="0">
            <a:noAutofit/>
          </a:bodyPr>
          <a:lstStyle/>
          <a:p>
            <a:pPr marL="582676" marR="0" lvl="0" indent="-457200" algn="l" rtl="0">
              <a:lnSpc>
                <a:spcPct val="100000"/>
              </a:lnSpc>
              <a:spcBef>
                <a:spcPts val="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An approved Resource Family can transfer their approval to a subsequent agency (</a:t>
            </a:r>
            <a:r>
              <a:rPr lang="en-US" dirty="0"/>
              <a:t>W&amp;I Code 16519.58</a:t>
            </a:r>
            <a:r>
              <a:rPr lang="en-US" sz="2600" b="0" i="0" u="none" strike="noStrike" cap="none" dirty="0">
                <a:solidFill>
                  <a:schemeClr val="dk1"/>
                </a:solidFill>
                <a:latin typeface="Cabin"/>
                <a:ea typeface="Cabin"/>
                <a:cs typeface="Cabin"/>
                <a:sym typeface="Cabin"/>
              </a:rPr>
              <a:t>)</a:t>
            </a:r>
            <a:endParaRPr dirty="0"/>
          </a:p>
          <a:p>
            <a:pPr marL="582676" marR="0" lvl="0" indent="-457200" algn="l" rtl="0">
              <a:lnSpc>
                <a:spcPct val="100000"/>
              </a:lnSpc>
              <a:spcBef>
                <a:spcPts val="600"/>
              </a:spcBef>
              <a:spcAft>
                <a:spcPts val="0"/>
              </a:spcAft>
              <a:buClr>
                <a:schemeClr val="accent1"/>
              </a:buClr>
              <a:buSzPts val="1976"/>
              <a:buFont typeface="Wingdings" pitchFamily="2" charset="2"/>
              <a:buChar char="Ø"/>
            </a:pPr>
            <a:r>
              <a:rPr lang="en-US" sz="2600" b="0" i="0" u="none" strike="noStrike" cap="none" dirty="0">
                <a:solidFill>
                  <a:schemeClr val="dk1"/>
                </a:solidFill>
                <a:latin typeface="Cabin"/>
                <a:ea typeface="Cabin"/>
                <a:cs typeface="Cabin"/>
                <a:sym typeface="Cabin"/>
              </a:rPr>
              <a:t>FFA to County</a:t>
            </a:r>
            <a:endParaRPr dirty="0"/>
          </a:p>
          <a:p>
            <a:pPr marL="1039875" marR="0" lvl="1" indent="-457199" algn="l" rtl="0">
              <a:lnSpc>
                <a:spcPct val="100000"/>
              </a:lnSpc>
              <a:spcBef>
                <a:spcPts val="600"/>
              </a:spcBef>
              <a:spcAft>
                <a:spcPts val="0"/>
              </a:spcAft>
              <a:buClr>
                <a:schemeClr val="accent2"/>
              </a:buClr>
              <a:buSzPts val="1748"/>
              <a:buFont typeface="Wingdings" pitchFamily="2" charset="2"/>
              <a:buChar char="Ø"/>
            </a:pPr>
            <a:r>
              <a:rPr lang="en-US" sz="2200" b="0" i="0" u="none" strike="noStrike" cap="none" dirty="0">
                <a:solidFill>
                  <a:schemeClr val="dk2"/>
                </a:solidFill>
                <a:latin typeface="Cabin"/>
                <a:ea typeface="Cabin"/>
                <a:cs typeface="Cabin"/>
                <a:sym typeface="Cabin"/>
              </a:rPr>
              <a:t>The Resource Family completes the RFA 10-Portability Application and submits to the County.</a:t>
            </a:r>
            <a:endParaRPr sz="2200" dirty="0"/>
          </a:p>
          <a:p>
            <a:pPr marL="1039875" marR="0" lvl="1" indent="-457199" algn="l" rtl="0">
              <a:lnSpc>
                <a:spcPct val="100000"/>
              </a:lnSpc>
              <a:spcBef>
                <a:spcPts val="600"/>
              </a:spcBef>
              <a:spcAft>
                <a:spcPts val="0"/>
              </a:spcAft>
              <a:buClr>
                <a:schemeClr val="accent2"/>
              </a:buClr>
              <a:buSzPts val="1748"/>
              <a:buFont typeface="Wingdings" pitchFamily="2" charset="2"/>
              <a:buChar char="Ø"/>
            </a:pPr>
            <a:r>
              <a:rPr lang="en-US" sz="2200" b="0" i="0" u="none" strike="noStrike" cap="none" dirty="0">
                <a:solidFill>
                  <a:schemeClr val="dk2"/>
                </a:solidFill>
                <a:latin typeface="Cabin"/>
                <a:ea typeface="Cabin"/>
                <a:cs typeface="Cabin"/>
                <a:sym typeface="Cabin"/>
              </a:rPr>
              <a:t>The County sends the RFA 10 to the FFA requesting the RF’s file, excluding the CORI. The FFA will have 20 days to </a:t>
            </a:r>
            <a:r>
              <a:rPr lang="en-US" sz="2200" dirty="0"/>
              <a:t>file the </a:t>
            </a:r>
            <a:r>
              <a:rPr lang="en-US" sz="2200" b="0" i="0" u="none" strike="noStrike" cap="none" dirty="0">
                <a:solidFill>
                  <a:schemeClr val="dk2"/>
                </a:solidFill>
                <a:latin typeface="Cabin"/>
                <a:ea typeface="Cabin"/>
                <a:cs typeface="Cabin"/>
                <a:sym typeface="Cabin"/>
              </a:rPr>
              <a:t>document.</a:t>
            </a:r>
            <a:endParaRPr sz="2200" dirty="0"/>
          </a:p>
          <a:p>
            <a:pPr marL="1039875" marR="0" lvl="1" indent="-457199" algn="l" rtl="0">
              <a:lnSpc>
                <a:spcPct val="100000"/>
              </a:lnSpc>
              <a:spcBef>
                <a:spcPts val="600"/>
              </a:spcBef>
              <a:spcAft>
                <a:spcPts val="0"/>
              </a:spcAft>
              <a:buClr>
                <a:schemeClr val="accent2"/>
              </a:buClr>
              <a:buSzPts val="1748"/>
              <a:buFont typeface="Wingdings" pitchFamily="2" charset="2"/>
              <a:buChar char="Ø"/>
            </a:pPr>
            <a:r>
              <a:rPr lang="en-US" sz="2200" b="0" i="0" u="none" strike="noStrike" cap="none" dirty="0">
                <a:solidFill>
                  <a:schemeClr val="dk2"/>
                </a:solidFill>
                <a:latin typeface="Cabin"/>
                <a:ea typeface="Cabin"/>
                <a:cs typeface="Cabin"/>
                <a:sym typeface="Cabin"/>
              </a:rPr>
              <a:t>The County will transfer the family’s rap back and clearances.</a:t>
            </a:r>
            <a:endParaRPr sz="2200" dirty="0"/>
          </a:p>
          <a:p>
            <a:pPr marL="1039875" marR="0" lvl="1" indent="-457199" algn="l" rtl="0">
              <a:lnSpc>
                <a:spcPct val="100000"/>
              </a:lnSpc>
              <a:spcBef>
                <a:spcPts val="600"/>
              </a:spcBef>
              <a:spcAft>
                <a:spcPts val="0"/>
              </a:spcAft>
              <a:buClr>
                <a:schemeClr val="accent2"/>
              </a:buClr>
              <a:buSzPts val="1748"/>
              <a:buFont typeface="Wingdings" pitchFamily="2" charset="2"/>
              <a:buChar char="Ø"/>
            </a:pPr>
            <a:r>
              <a:rPr lang="en-US" sz="2200" b="0" i="0" u="none" strike="noStrike" cap="none" dirty="0">
                <a:solidFill>
                  <a:schemeClr val="dk2"/>
                </a:solidFill>
                <a:latin typeface="Cabin"/>
                <a:ea typeface="Cabin"/>
                <a:cs typeface="Cabin"/>
                <a:sym typeface="Cabin"/>
              </a:rPr>
              <a:t>The County will complete an update then send the FFA a copy of the approval certificate. The RF’s approval is forfeited with the FFA.</a:t>
            </a:r>
            <a:endParaRPr sz="2200" b="0" i="0" u="none" strike="noStrike" cap="none" dirty="0">
              <a:solidFill>
                <a:schemeClr val="dk2"/>
              </a:solidFill>
              <a:latin typeface="Cabin"/>
              <a:ea typeface="Cabin"/>
              <a:cs typeface="Cabin"/>
              <a:sym typeface="Cabi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D76EC-2415-2E4D-A7EE-609C486CB994}"/>
              </a:ext>
            </a:extLst>
          </p:cNvPr>
          <p:cNvSpPr>
            <a:spLocks noGrp="1"/>
          </p:cNvSpPr>
          <p:nvPr>
            <p:ph type="title"/>
          </p:nvPr>
        </p:nvSpPr>
        <p:spPr/>
        <p:txBody>
          <a:bodyPr/>
          <a:lstStyle/>
          <a:p>
            <a:r>
              <a:rPr lang="en-US" dirty="0"/>
              <a:t>Portability cont.</a:t>
            </a:r>
          </a:p>
        </p:txBody>
      </p:sp>
      <p:sp>
        <p:nvSpPr>
          <p:cNvPr id="3" name="Text Placeholder 2">
            <a:extLst>
              <a:ext uri="{FF2B5EF4-FFF2-40B4-BE49-F238E27FC236}">
                <a16:creationId xmlns:a16="http://schemas.microsoft.com/office/drawing/2014/main" id="{BD26B059-3C12-2B41-BD76-009AA5B6611E}"/>
              </a:ext>
            </a:extLst>
          </p:cNvPr>
          <p:cNvSpPr>
            <a:spLocks noGrp="1"/>
          </p:cNvSpPr>
          <p:nvPr>
            <p:ph type="body" idx="1"/>
          </p:nvPr>
        </p:nvSpPr>
        <p:spPr/>
        <p:txBody>
          <a:bodyPr/>
          <a:lstStyle/>
          <a:p>
            <a:pPr marL="582676" lvl="0" indent="-457200">
              <a:buClr>
                <a:srgbClr val="727CA3"/>
              </a:buClr>
              <a:buFont typeface="Wingdings" pitchFamily="2" charset="2"/>
              <a:buChar char="Ø"/>
            </a:pPr>
            <a:r>
              <a:rPr lang="en-US" dirty="0">
                <a:solidFill>
                  <a:srgbClr val="000000"/>
                </a:solidFill>
              </a:rPr>
              <a:t>County to FFA</a:t>
            </a:r>
          </a:p>
          <a:p>
            <a:pPr marL="582676" indent="-457200">
              <a:buClr>
                <a:srgbClr val="727CA3"/>
              </a:buClr>
              <a:buFont typeface="Wingdings" pitchFamily="2" charset="2"/>
              <a:buChar char="Ø"/>
            </a:pPr>
            <a:r>
              <a:rPr lang="en-US" dirty="0">
                <a:solidFill>
                  <a:srgbClr val="000000"/>
                </a:solidFill>
              </a:rPr>
              <a:t>Within 20 business days of the County’s receipt of the Portability Application:</a:t>
            </a:r>
          </a:p>
          <a:p>
            <a:pPr marL="1039876" lvl="1" indent="-457200">
              <a:buClr>
                <a:srgbClr val="727CA3"/>
              </a:buClr>
              <a:buFont typeface="Wingdings" pitchFamily="2" charset="2"/>
              <a:buChar char="Ø"/>
            </a:pPr>
            <a:r>
              <a:rPr lang="en-US" dirty="0">
                <a:solidFill>
                  <a:srgbClr val="464653"/>
                </a:solidFill>
              </a:rPr>
              <a:t>(A) Complete and sign Section III of form RFA 10 – Resource Family Approval – Portability Application. Return the completed form to the subsequent foster family agency. </a:t>
            </a:r>
          </a:p>
          <a:p>
            <a:pPr marL="1039876" lvl="1" indent="-457200">
              <a:buClr>
                <a:srgbClr val="727CA3"/>
              </a:buClr>
              <a:buFont typeface="Wingdings" pitchFamily="2" charset="2"/>
              <a:buChar char="Ø"/>
            </a:pPr>
            <a:r>
              <a:rPr lang="en-US" dirty="0">
                <a:solidFill>
                  <a:srgbClr val="464653"/>
                </a:solidFill>
              </a:rPr>
              <a:t>(B) Provide the subsequent foster family agency with a copy of the Resource Family’s file, excluding any criminal offender record information documents received directly from the California Department of Justice. </a:t>
            </a:r>
          </a:p>
        </p:txBody>
      </p:sp>
    </p:spTree>
    <p:extLst>
      <p:ext uri="{BB962C8B-B14F-4D97-AF65-F5344CB8AC3E}">
        <p14:creationId xmlns:p14="http://schemas.microsoft.com/office/powerpoint/2010/main" val="806462107"/>
      </p:ext>
    </p:extLst>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Out of County Protocol</a:t>
            </a:r>
            <a:endParaRPr sz="3200" b="0" i="0" u="none" strike="noStrike" cap="none">
              <a:solidFill>
                <a:schemeClr val="dk2"/>
              </a:solidFill>
              <a:latin typeface="Bookman Old Style"/>
              <a:ea typeface="Bookman Old Style"/>
              <a:cs typeface="Bookman Old Style"/>
              <a:sym typeface="Bookman Old Style"/>
            </a:endParaRPr>
          </a:p>
        </p:txBody>
      </p:sp>
      <p:sp>
        <p:nvSpPr>
          <p:cNvPr id="271" name="Shape 271"/>
          <p:cNvSpPr txBox="1">
            <a:spLocks noGrp="1"/>
          </p:cNvSpPr>
          <p:nvPr>
            <p:ph type="body" idx="1"/>
          </p:nvPr>
        </p:nvSpPr>
        <p:spPr>
          <a:xfrm>
            <a:off x="381000" y="2446962"/>
            <a:ext cx="8382000" cy="3276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accent1"/>
              </a:buClr>
              <a:buSzPts val="2432"/>
              <a:buFont typeface="Wingdings" pitchFamily="2" charset="2"/>
              <a:buChar char="Ø"/>
            </a:pPr>
            <a:r>
              <a:rPr lang="en-US" sz="2500" b="0" i="0" u="sng" strike="noStrike" cap="none" dirty="0">
                <a:solidFill>
                  <a:schemeClr val="dk1"/>
                </a:solidFill>
                <a:latin typeface="Cabin"/>
                <a:ea typeface="Cabin"/>
                <a:cs typeface="Cabin"/>
                <a:sym typeface="Cabin"/>
              </a:rPr>
              <a:t>Host County</a:t>
            </a:r>
            <a:r>
              <a:rPr lang="en-US" sz="2500" b="0" i="0" u="none" strike="noStrike" cap="none" dirty="0">
                <a:solidFill>
                  <a:schemeClr val="dk1"/>
                </a:solidFill>
                <a:latin typeface="Cabin"/>
                <a:ea typeface="Cabin"/>
                <a:cs typeface="Cabin"/>
                <a:sym typeface="Cabin"/>
              </a:rPr>
              <a:t> is the county that is the legal residence of the Resource Family.</a:t>
            </a:r>
            <a:endParaRPr sz="2500" b="0" i="0" u="none" strike="noStrike" cap="none" dirty="0">
              <a:solidFill>
                <a:schemeClr val="dk1"/>
              </a:solidFill>
              <a:latin typeface="Cabin"/>
              <a:ea typeface="Cabin"/>
              <a:cs typeface="Cabin"/>
              <a:sym typeface="Cabin"/>
            </a:endParaRPr>
          </a:p>
          <a:p>
            <a:pPr marL="342900" marR="0" lvl="0" indent="-342900" algn="l" rtl="0">
              <a:lnSpc>
                <a:spcPct val="90000"/>
              </a:lnSpc>
              <a:spcBef>
                <a:spcPts val="600"/>
              </a:spcBef>
              <a:spcAft>
                <a:spcPts val="0"/>
              </a:spcAft>
              <a:buClr>
                <a:schemeClr val="accent1"/>
              </a:buClr>
              <a:buSzPts val="2432"/>
              <a:buFont typeface="Wingdings" pitchFamily="2" charset="2"/>
              <a:buChar char="Ø"/>
            </a:pPr>
            <a:endParaRPr sz="2500" b="0" i="0" u="none" strike="noStrike" cap="none" dirty="0">
              <a:solidFill>
                <a:schemeClr val="dk1"/>
              </a:solidFill>
              <a:latin typeface="Cabin"/>
              <a:ea typeface="Cabin"/>
              <a:cs typeface="Cabin"/>
              <a:sym typeface="Cabin"/>
            </a:endParaRPr>
          </a:p>
          <a:p>
            <a:pPr marL="342900" marR="0" lvl="0" indent="-342900" algn="l" rtl="0">
              <a:lnSpc>
                <a:spcPct val="90000"/>
              </a:lnSpc>
              <a:spcBef>
                <a:spcPts val="600"/>
              </a:spcBef>
              <a:spcAft>
                <a:spcPts val="0"/>
              </a:spcAft>
              <a:buClr>
                <a:schemeClr val="accent1"/>
              </a:buClr>
              <a:buSzPts val="2432"/>
              <a:buFont typeface="Wingdings" pitchFamily="2" charset="2"/>
              <a:buChar char="Ø"/>
            </a:pPr>
            <a:r>
              <a:rPr lang="en-US" sz="2500" b="0" i="0" u="sng" strike="noStrike" cap="none" dirty="0">
                <a:solidFill>
                  <a:schemeClr val="dk1"/>
                </a:solidFill>
                <a:latin typeface="Cabin"/>
                <a:ea typeface="Cabin"/>
                <a:cs typeface="Cabin"/>
                <a:sym typeface="Cabin"/>
              </a:rPr>
              <a:t>Placing County</a:t>
            </a:r>
            <a:r>
              <a:rPr lang="en-US" sz="2500" b="0" i="0" u="none" strike="noStrike" cap="none" dirty="0">
                <a:solidFill>
                  <a:schemeClr val="dk1"/>
                </a:solidFill>
                <a:latin typeface="Cabin"/>
                <a:ea typeface="Cabin"/>
                <a:cs typeface="Cabin"/>
                <a:sym typeface="Cabin"/>
              </a:rPr>
              <a:t> is the county with jurisdiction for a dependent child or NMD of a California county court.</a:t>
            </a:r>
            <a:endParaRPr sz="2500" dirty="0"/>
          </a:p>
          <a:p>
            <a:pPr marL="497332" marR="0" lvl="0" indent="-342900" algn="l" rtl="0">
              <a:lnSpc>
                <a:spcPct val="90000"/>
              </a:lnSpc>
              <a:spcBef>
                <a:spcPts val="600"/>
              </a:spcBef>
              <a:spcAft>
                <a:spcPts val="0"/>
              </a:spcAft>
              <a:buClr>
                <a:schemeClr val="accent1"/>
              </a:buClr>
              <a:buSzPts val="2432"/>
              <a:buFont typeface="Wingdings" pitchFamily="2" charset="2"/>
              <a:buChar char="Ø"/>
            </a:pPr>
            <a:endParaRPr sz="2500" b="0" i="0" u="none" strike="noStrike" cap="none" dirty="0">
              <a:solidFill>
                <a:schemeClr val="dk1"/>
              </a:solidFill>
              <a:latin typeface="Cabin"/>
              <a:ea typeface="Cabin"/>
              <a:cs typeface="Cabin"/>
              <a:sym typeface="Cabin"/>
            </a:endParaRPr>
          </a:p>
          <a:p>
            <a:pPr marL="342900" marR="0" lvl="0" indent="-342900" algn="l" rtl="0">
              <a:lnSpc>
                <a:spcPct val="90000"/>
              </a:lnSpc>
              <a:spcBef>
                <a:spcPts val="600"/>
              </a:spcBef>
              <a:spcAft>
                <a:spcPts val="0"/>
              </a:spcAft>
              <a:buClr>
                <a:schemeClr val="accent1"/>
              </a:buClr>
              <a:buSzPts val="2432"/>
              <a:buFont typeface="Wingdings" pitchFamily="2" charset="2"/>
              <a:buChar char="Ø"/>
            </a:pPr>
            <a:r>
              <a:rPr lang="en-US" sz="2500" b="0" i="0" u="sng" strike="noStrike" cap="none" dirty="0">
                <a:solidFill>
                  <a:schemeClr val="dk1"/>
                </a:solidFill>
                <a:latin typeface="Cabin"/>
                <a:ea typeface="Cabin"/>
                <a:cs typeface="Cabin"/>
                <a:sym typeface="Cabin"/>
              </a:rPr>
              <a:t>Contiguous Counties </a:t>
            </a:r>
            <a:r>
              <a:rPr lang="en-US" sz="2500" b="0" i="0" u="none" strike="noStrike" cap="none" dirty="0">
                <a:solidFill>
                  <a:schemeClr val="dk1"/>
                </a:solidFill>
                <a:latin typeface="Cabin"/>
                <a:ea typeface="Cabin"/>
                <a:cs typeface="Cabin"/>
                <a:sym typeface="Cabin"/>
              </a:rPr>
              <a:t>will complete their own RFA approvals unless there is an agreement in place between counties.  </a:t>
            </a:r>
            <a:endParaRPr sz="2500" b="0" i="0" u="none" strike="noStrike" cap="none" dirty="0">
              <a:solidFill>
                <a:schemeClr val="dk1"/>
              </a:solidFill>
              <a:latin typeface="Cabin"/>
              <a:ea typeface="Cabin"/>
              <a:cs typeface="Cabin"/>
              <a:sym typeface="Cabin"/>
            </a:endParaRPr>
          </a:p>
          <a:p>
            <a:pPr marL="274320" marR="0" lvl="0" indent="-148844" algn="l" rtl="0">
              <a:lnSpc>
                <a:spcPct val="90000"/>
              </a:lnSpc>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pic>
        <p:nvPicPr>
          <p:cNvPr id="272" name="Shape 272" descr="RFA_Logo.jpg"/>
          <p:cNvPicPr preferRelativeResize="0"/>
          <p:nvPr/>
        </p:nvPicPr>
        <p:blipFill rotWithShape="1">
          <a:blip r:embed="rId3">
            <a:alphaModFix/>
          </a:blip>
          <a:srcRect/>
          <a:stretch/>
        </p:blipFill>
        <p:spPr>
          <a:xfrm>
            <a:off x="6497828" y="432285"/>
            <a:ext cx="2057400" cy="1936750"/>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Shape 278"/>
          <p:cNvSpPr txBox="1">
            <a:spLocks noGrp="1"/>
          </p:cNvSpPr>
          <p:nvPr>
            <p:ph type="title"/>
          </p:nvPr>
        </p:nvSpPr>
        <p:spPr>
          <a:xfrm>
            <a:off x="381001" y="228600"/>
            <a:ext cx="8382000" cy="12954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600"/>
              <a:buFont typeface="Bookman Old Style"/>
              <a:buNone/>
            </a:pPr>
            <a:br>
              <a:rPr lang="en-US" sz="3600" b="0" i="0" u="none" strike="noStrike" cap="none">
                <a:solidFill>
                  <a:schemeClr val="dk2"/>
                </a:solidFill>
                <a:latin typeface="Bookman Old Style"/>
                <a:ea typeface="Bookman Old Style"/>
                <a:cs typeface="Bookman Old Style"/>
                <a:sym typeface="Bookman Old Style"/>
              </a:rPr>
            </a:br>
            <a:br>
              <a:rPr lang="en-US" sz="3600" b="0" i="0" u="none" strike="noStrike" cap="none">
                <a:solidFill>
                  <a:schemeClr val="dk2"/>
                </a:solidFill>
                <a:latin typeface="Bookman Old Style"/>
                <a:ea typeface="Bookman Old Style"/>
                <a:cs typeface="Bookman Old Style"/>
                <a:sym typeface="Bookman Old Style"/>
              </a:rPr>
            </a:br>
            <a:r>
              <a:rPr lang="en-US" sz="3200" b="0" i="0" u="none" strike="noStrike" cap="none">
                <a:solidFill>
                  <a:schemeClr val="dk2"/>
                </a:solidFill>
                <a:latin typeface="Bookman Old Style"/>
                <a:ea typeface="Bookman Old Style"/>
                <a:cs typeface="Bookman Old Style"/>
                <a:sym typeface="Bookman Old Style"/>
              </a:rPr>
              <a:t>Out Of County Protocol</a:t>
            </a:r>
            <a:br>
              <a:rPr lang="en-US" sz="3200" b="0" i="0" u="none" strike="noStrike" cap="none">
                <a:solidFill>
                  <a:schemeClr val="dk2"/>
                </a:solidFill>
                <a:latin typeface="Bookman Old Style"/>
                <a:ea typeface="Bookman Old Style"/>
                <a:cs typeface="Bookman Old Style"/>
                <a:sym typeface="Bookman Old Style"/>
              </a:rPr>
            </a:br>
            <a:endParaRPr sz="3200" b="0" i="0" u="none" strike="noStrike" cap="none">
              <a:solidFill>
                <a:schemeClr val="dk2"/>
              </a:solidFill>
              <a:latin typeface="Bookman Old Style"/>
              <a:ea typeface="Bookman Old Style"/>
              <a:cs typeface="Bookman Old Style"/>
              <a:sym typeface="Bookman Old Style"/>
            </a:endParaRPr>
          </a:p>
        </p:txBody>
      </p:sp>
      <p:sp>
        <p:nvSpPr>
          <p:cNvPr id="279" name="Shape 279"/>
          <p:cNvSpPr txBox="1">
            <a:spLocks noGrp="1"/>
          </p:cNvSpPr>
          <p:nvPr>
            <p:ph type="body" idx="1"/>
          </p:nvPr>
        </p:nvSpPr>
        <p:spPr>
          <a:xfrm>
            <a:off x="381000" y="1143000"/>
            <a:ext cx="8229600" cy="5105400"/>
          </a:xfrm>
          <a:prstGeom prst="rect">
            <a:avLst/>
          </a:prstGeom>
          <a:noFill/>
          <a:ln>
            <a:noFill/>
          </a:ln>
        </p:spPr>
        <p:txBody>
          <a:bodyPr spcFirstLastPara="1" wrap="square" lIns="91425" tIns="45700" rIns="91425" bIns="45700" anchor="t" anchorCtr="0">
            <a:noAutofit/>
          </a:bodyPr>
          <a:lstStyle/>
          <a:p>
            <a:pPr marL="274320" marR="0" lvl="1" indent="0" algn="l" rtl="0">
              <a:lnSpc>
                <a:spcPct val="90000"/>
              </a:lnSpc>
              <a:spcBef>
                <a:spcPts val="0"/>
              </a:spcBef>
              <a:spcAft>
                <a:spcPts val="0"/>
              </a:spcAft>
              <a:buClr>
                <a:schemeClr val="accent2"/>
              </a:buClr>
              <a:buSzPts val="2128"/>
              <a:buFont typeface="Noto Sans Symbols"/>
              <a:buNone/>
            </a:pPr>
            <a:r>
              <a:rPr lang="en-US" sz="2800" b="0" i="0" u="none" strike="noStrike" cap="none" dirty="0">
                <a:solidFill>
                  <a:schemeClr val="dk2"/>
                </a:solidFill>
                <a:latin typeface="Cabin"/>
                <a:ea typeface="Cabin"/>
                <a:cs typeface="Cabin"/>
                <a:sym typeface="Cabin"/>
              </a:rPr>
              <a:t>Whichever county does the approval is then responsible for all subsequent activities related to the supervision and investigation of the Resource Family. </a:t>
            </a:r>
            <a:endParaRPr sz="2800" b="0" i="0" u="none" strike="noStrike" cap="none" dirty="0">
              <a:solidFill>
                <a:schemeClr val="dk2"/>
              </a:solidFill>
              <a:latin typeface="Cabin"/>
              <a:ea typeface="Cabin"/>
              <a:cs typeface="Cabin"/>
              <a:sym typeface="Cabin"/>
            </a:endParaRPr>
          </a:p>
          <a:p>
            <a:pPr marL="274320" marR="0" lvl="1" indent="0" algn="l" rtl="0">
              <a:lnSpc>
                <a:spcPct val="90000"/>
              </a:lnSpc>
              <a:spcBef>
                <a:spcPts val="500"/>
              </a:spcBef>
              <a:spcAft>
                <a:spcPts val="0"/>
              </a:spcAft>
              <a:buClr>
                <a:schemeClr val="accent2"/>
              </a:buClr>
              <a:buSzPts val="2128"/>
              <a:buFont typeface="Noto Sans Symbols"/>
              <a:buNone/>
            </a:pPr>
            <a:r>
              <a:rPr lang="en-US" sz="2800" b="0" i="0" u="none" strike="noStrike" cap="none" dirty="0">
                <a:solidFill>
                  <a:schemeClr val="dk2"/>
                </a:solidFill>
                <a:latin typeface="Cabin"/>
                <a:ea typeface="Cabin"/>
                <a:cs typeface="Cabin"/>
                <a:sym typeface="Cabin"/>
              </a:rPr>
              <a:t>These activities include:</a:t>
            </a:r>
            <a:endParaRPr sz="2300" b="0" i="0" u="none" strike="noStrike" cap="none" dirty="0">
              <a:solidFill>
                <a:schemeClr val="dk2"/>
              </a:solidFill>
              <a:latin typeface="Cabin"/>
              <a:ea typeface="Cabin"/>
              <a:cs typeface="Cabin"/>
              <a:sym typeface="Cabin"/>
            </a:endParaRPr>
          </a:p>
          <a:p>
            <a:pPr marL="945388" marR="0" lvl="2" indent="-342900" algn="l" rtl="0">
              <a:lnSpc>
                <a:spcPct val="90000"/>
              </a:lnSpc>
              <a:spcBef>
                <a:spcPts val="500"/>
              </a:spcBef>
              <a:spcAft>
                <a:spcPts val="0"/>
              </a:spcAft>
              <a:buClr>
                <a:srgbClr val="BABABA"/>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Criminal clearance and exemption processes </a:t>
            </a:r>
            <a:endParaRPr sz="2000" b="0" i="0" u="none" strike="noStrike" cap="none" dirty="0">
              <a:solidFill>
                <a:schemeClr val="dk1"/>
              </a:solidFill>
              <a:latin typeface="Cabin"/>
              <a:ea typeface="Cabin"/>
              <a:cs typeface="Cabin"/>
              <a:sym typeface="Cabin"/>
            </a:endParaRPr>
          </a:p>
          <a:p>
            <a:pPr marL="945388" marR="0" lvl="2" indent="-342900" algn="l" rtl="0">
              <a:lnSpc>
                <a:spcPct val="90000"/>
              </a:lnSpc>
              <a:spcBef>
                <a:spcPts val="500"/>
              </a:spcBef>
              <a:spcAft>
                <a:spcPts val="0"/>
              </a:spcAft>
              <a:buClr>
                <a:srgbClr val="BABABA"/>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Approval Updates </a:t>
            </a:r>
            <a:endParaRPr sz="2000" b="0" i="0" u="none" strike="noStrike" cap="none" dirty="0">
              <a:solidFill>
                <a:schemeClr val="dk1"/>
              </a:solidFill>
              <a:latin typeface="Cabin"/>
              <a:ea typeface="Cabin"/>
              <a:cs typeface="Cabin"/>
              <a:sym typeface="Cabin"/>
            </a:endParaRPr>
          </a:p>
          <a:p>
            <a:pPr marL="945388" marR="0" lvl="2" indent="-342900" algn="l" rtl="0">
              <a:lnSpc>
                <a:spcPct val="90000"/>
              </a:lnSpc>
              <a:spcBef>
                <a:spcPts val="500"/>
              </a:spcBef>
              <a:spcAft>
                <a:spcPts val="0"/>
              </a:spcAft>
              <a:buClr>
                <a:srgbClr val="BABABA"/>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Investigation of complaints </a:t>
            </a:r>
            <a:endParaRPr sz="2000" b="0" i="0" u="none" strike="noStrike" cap="none" dirty="0">
              <a:solidFill>
                <a:schemeClr val="dk1"/>
              </a:solidFill>
              <a:latin typeface="Cabin"/>
              <a:ea typeface="Cabin"/>
              <a:cs typeface="Cabin"/>
              <a:sym typeface="Cabin"/>
            </a:endParaRPr>
          </a:p>
          <a:p>
            <a:pPr marL="945388" marR="0" lvl="2" indent="-342900" algn="l" rtl="0">
              <a:lnSpc>
                <a:spcPct val="90000"/>
              </a:lnSpc>
              <a:spcBef>
                <a:spcPts val="500"/>
              </a:spcBef>
              <a:spcAft>
                <a:spcPts val="0"/>
              </a:spcAft>
              <a:buClr>
                <a:srgbClr val="BABABA"/>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Receipt of criminal clearance sub-arrest notification and any indicated action.</a:t>
            </a:r>
            <a:endParaRPr sz="2000" b="0" i="0" u="none" strike="noStrike" cap="none" dirty="0">
              <a:solidFill>
                <a:schemeClr val="dk1"/>
              </a:solidFill>
              <a:latin typeface="Cabin"/>
              <a:ea typeface="Cabin"/>
              <a:cs typeface="Cabin"/>
              <a:sym typeface="Cabin"/>
            </a:endParaRPr>
          </a:p>
          <a:p>
            <a:pPr marL="945388" marR="0" lvl="2" indent="-342900" algn="l" rtl="0">
              <a:lnSpc>
                <a:spcPct val="90000"/>
              </a:lnSpc>
              <a:spcBef>
                <a:spcPts val="500"/>
              </a:spcBef>
              <a:spcAft>
                <a:spcPts val="0"/>
              </a:spcAft>
              <a:buClr>
                <a:srgbClr val="BABABA"/>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Updated home and grounds inspection if the family moves</a:t>
            </a:r>
            <a:endParaRPr sz="2000" b="0" i="0" u="none" strike="noStrike" cap="none" dirty="0">
              <a:solidFill>
                <a:schemeClr val="dk1"/>
              </a:solidFill>
              <a:latin typeface="Cabin"/>
              <a:ea typeface="Cabin"/>
              <a:cs typeface="Cabin"/>
              <a:sym typeface="Cabin"/>
            </a:endParaRPr>
          </a:p>
          <a:p>
            <a:pPr marL="457200" marR="0" lvl="0" indent="-341376" algn="l" rtl="0">
              <a:lnSpc>
                <a:spcPct val="100000"/>
              </a:lnSpc>
              <a:spcBef>
                <a:spcPts val="0"/>
              </a:spcBef>
              <a:spcAft>
                <a:spcPts val="0"/>
              </a:spcAft>
              <a:buClr>
                <a:schemeClr val="accent1"/>
              </a:buClr>
              <a:buSzPts val="1824"/>
              <a:buFont typeface="Noto Sans Symbols"/>
              <a:buNone/>
            </a:pPr>
            <a:endParaRPr sz="2400" b="0" i="0" u="none" strike="noStrike" cap="none" dirty="0">
              <a:solidFill>
                <a:schemeClr val="dk1"/>
              </a:solidFill>
              <a:latin typeface="Cabin"/>
              <a:ea typeface="Cabin"/>
              <a:cs typeface="Cabin"/>
              <a:sym typeface="Cabin"/>
            </a:endParaRPr>
          </a:p>
        </p:txBody>
      </p:sp>
      <p:sp>
        <p:nvSpPr>
          <p:cNvPr id="280" name="Shape 280"/>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
        <p:nvSpPr>
          <p:cNvPr id="281" name="Shape 281"/>
          <p:cNvSpPr/>
          <p:nvPr/>
        </p:nvSpPr>
        <p:spPr>
          <a:xfrm>
            <a:off x="4364251" y="3244334"/>
            <a:ext cx="184731"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bin"/>
              <a:ea typeface="Cabin"/>
              <a:cs typeface="Cabin"/>
              <a:sym typeface="Cabin"/>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bin"/>
              <a:ea typeface="Cabin"/>
              <a:cs typeface="Cabin"/>
              <a:sym typeface="Cabin"/>
            </a:endParaRPr>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Out Of County Protocol</a:t>
            </a:r>
            <a:endParaRPr sz="3200" b="0" i="0" u="none" strike="noStrike" cap="none">
              <a:solidFill>
                <a:schemeClr val="dk2"/>
              </a:solidFill>
              <a:latin typeface="Bookman Old Style"/>
              <a:ea typeface="Bookman Old Style"/>
              <a:cs typeface="Bookman Old Style"/>
              <a:sym typeface="Bookman Old Style"/>
            </a:endParaRPr>
          </a:p>
        </p:txBody>
      </p:sp>
      <p:sp>
        <p:nvSpPr>
          <p:cNvPr id="288" name="Shape 288"/>
          <p:cNvSpPr txBox="1">
            <a:spLocks noGrp="1"/>
          </p:cNvSpPr>
          <p:nvPr>
            <p:ph type="body" idx="1"/>
          </p:nvPr>
        </p:nvSpPr>
        <p:spPr>
          <a:xfrm>
            <a:off x="381000" y="1411552"/>
            <a:ext cx="8382000" cy="2627048"/>
          </a:xfrm>
          <a:prstGeom prst="rect">
            <a:avLst/>
          </a:prstGeom>
          <a:noFill/>
          <a:ln>
            <a:noFill/>
          </a:ln>
        </p:spPr>
        <p:txBody>
          <a:bodyPr spcFirstLastPara="1" wrap="square" lIns="91425" tIns="45700" rIns="91425" bIns="45700" anchor="t" anchorCtr="0">
            <a:noAutofit/>
          </a:bodyPr>
          <a:lstStyle/>
          <a:p>
            <a:pPr marR="0" lvl="0" indent="-457200" algn="l" rtl="0">
              <a:lnSpc>
                <a:spcPct val="80000"/>
              </a:lnSpc>
              <a:spcBef>
                <a:spcPts val="0"/>
              </a:spcBef>
              <a:spcAft>
                <a:spcPts val="0"/>
              </a:spcAft>
              <a:buClr>
                <a:schemeClr val="accent1"/>
              </a:buClr>
              <a:buSzPts val="1968"/>
              <a:buFont typeface="Wingdings" pitchFamily="2" charset="2"/>
              <a:buChar char="Ø"/>
            </a:pPr>
            <a:r>
              <a:rPr lang="en-US" sz="2400" i="0" u="none" strike="noStrike" cap="none" dirty="0">
                <a:solidFill>
                  <a:schemeClr val="dk1"/>
                </a:solidFill>
                <a:latin typeface="Cabin"/>
                <a:ea typeface="Cabin"/>
                <a:cs typeface="Cabin"/>
                <a:sym typeface="Cabin"/>
              </a:rPr>
              <a:t>If the host county is the approving county, the host county shall notify the placing county of any complaints or sub-arrest notifications and any actions taken against the resource family. </a:t>
            </a:r>
          </a:p>
          <a:p>
            <a:pPr marL="342900" marR="0" lvl="0" indent="-342900" algn="l" rtl="0">
              <a:lnSpc>
                <a:spcPct val="80000"/>
              </a:lnSpc>
              <a:spcBef>
                <a:spcPts val="0"/>
              </a:spcBef>
              <a:spcAft>
                <a:spcPts val="0"/>
              </a:spcAft>
              <a:buClr>
                <a:schemeClr val="accent1"/>
              </a:buClr>
              <a:buSzPts val="1968"/>
              <a:buFont typeface="Wingdings" pitchFamily="2" charset="2"/>
              <a:buChar char="Ø"/>
            </a:pPr>
            <a:endParaRPr sz="2400" i="0" u="none" strike="noStrike" cap="none" dirty="0">
              <a:solidFill>
                <a:schemeClr val="dk1"/>
              </a:solidFill>
              <a:latin typeface="Cabin"/>
              <a:ea typeface="Cabin"/>
              <a:cs typeface="Cabin"/>
              <a:sym typeface="Cabin"/>
            </a:endParaRPr>
          </a:p>
          <a:p>
            <a:pPr marR="0" lvl="0" indent="-457200" algn="l" rtl="0">
              <a:lnSpc>
                <a:spcPct val="80000"/>
              </a:lnSpc>
              <a:spcBef>
                <a:spcPts val="600"/>
              </a:spcBef>
              <a:spcAft>
                <a:spcPts val="0"/>
              </a:spcAft>
              <a:buClr>
                <a:schemeClr val="accent1"/>
              </a:buClr>
              <a:buSzPts val="1968"/>
              <a:buFont typeface="Wingdings" pitchFamily="2" charset="2"/>
              <a:buChar char="Ø"/>
            </a:pPr>
            <a:r>
              <a:rPr lang="en-US" sz="2400" i="0" u="none" strike="noStrike" cap="none" dirty="0">
                <a:solidFill>
                  <a:schemeClr val="dk1"/>
                </a:solidFill>
                <a:latin typeface="Cabin"/>
                <a:ea typeface="Cabin"/>
                <a:cs typeface="Cabin"/>
                <a:sym typeface="Cabin"/>
              </a:rPr>
              <a:t>For further information on the finalized protocol the full version can be located at </a:t>
            </a:r>
            <a:r>
              <a:rPr lang="en-US" sz="2400" i="0" u="sng" strike="noStrike" cap="none" dirty="0">
                <a:solidFill>
                  <a:schemeClr val="hlink"/>
                </a:solidFill>
                <a:latin typeface="Cabin"/>
                <a:ea typeface="Cabin"/>
                <a:cs typeface="Cabin"/>
                <a:sym typeface="Cabin"/>
                <a:hlinkClick r:id="rId3"/>
              </a:rPr>
              <a:t>RFA out_of_county_approval protocol </a:t>
            </a:r>
            <a:endParaRPr sz="2400" i="0" u="none" strike="noStrike" cap="none" dirty="0">
              <a:solidFill>
                <a:srgbClr val="0070C0"/>
              </a:solidFill>
              <a:latin typeface="Cabin"/>
              <a:ea typeface="Cabin"/>
              <a:cs typeface="Cabin"/>
              <a:sym typeface="Cabin"/>
            </a:endParaRPr>
          </a:p>
          <a:p>
            <a:pPr marL="274320" marR="0" lvl="0" indent="-158254" algn="l" rtl="0">
              <a:lnSpc>
                <a:spcPct val="80000"/>
              </a:lnSpc>
              <a:spcBef>
                <a:spcPts val="600"/>
              </a:spcBef>
              <a:spcAft>
                <a:spcPts val="0"/>
              </a:spcAft>
              <a:buClr>
                <a:schemeClr val="accent1"/>
              </a:buClr>
              <a:buSzPts val="1828"/>
              <a:buFont typeface="Noto Sans Symbols"/>
              <a:buNone/>
            </a:pPr>
            <a:endParaRPr sz="2405" b="0" i="0" u="none" strike="noStrike" cap="none" dirty="0">
              <a:solidFill>
                <a:schemeClr val="dk1"/>
              </a:solidFill>
              <a:latin typeface="Cabin"/>
              <a:ea typeface="Cabin"/>
              <a:cs typeface="Cabin"/>
              <a:sym typeface="Cabin"/>
            </a:endParaRPr>
          </a:p>
        </p:txBody>
      </p:sp>
      <p:pic>
        <p:nvPicPr>
          <p:cNvPr id="289" name="Shape 289" descr="RFA_Logo.jpg"/>
          <p:cNvPicPr preferRelativeResize="0"/>
          <p:nvPr/>
        </p:nvPicPr>
        <p:blipFill rotWithShape="1">
          <a:blip r:embed="rId4">
            <a:alphaModFix/>
          </a:blip>
          <a:srcRect/>
          <a:stretch/>
        </p:blipFill>
        <p:spPr>
          <a:xfrm>
            <a:off x="5211522" y="3949775"/>
            <a:ext cx="2424378" cy="2317750"/>
          </a:xfrm>
          <a:prstGeom prst="rect">
            <a:avLst/>
          </a:prstGeom>
          <a:noFill/>
          <a:ln>
            <a:noFill/>
          </a:ln>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Funding</a:t>
            </a:r>
            <a:endParaRPr sz="3200" b="0" i="0" u="none" strike="noStrike" cap="none">
              <a:solidFill>
                <a:schemeClr val="dk2"/>
              </a:solidFill>
              <a:latin typeface="Bookman Old Style"/>
              <a:ea typeface="Bookman Old Style"/>
              <a:cs typeface="Bookman Old Style"/>
              <a:sym typeface="Bookman Old Style"/>
            </a:endParaRPr>
          </a:p>
        </p:txBody>
      </p:sp>
      <p:sp>
        <p:nvSpPr>
          <p:cNvPr id="303" name="Shape 303"/>
          <p:cNvSpPr txBox="1">
            <a:spLocks noGrp="1"/>
          </p:cNvSpPr>
          <p:nvPr>
            <p:ph type="body" idx="1"/>
          </p:nvPr>
        </p:nvSpPr>
        <p:spPr>
          <a:xfrm>
            <a:off x="381000" y="1219200"/>
            <a:ext cx="8382000" cy="4876800"/>
          </a:xfrm>
          <a:prstGeom prst="rect">
            <a:avLst/>
          </a:prstGeom>
          <a:noFill/>
          <a:ln>
            <a:noFill/>
          </a:ln>
        </p:spPr>
        <p:txBody>
          <a:bodyPr spcFirstLastPara="1" wrap="square" lIns="91425" tIns="45700" rIns="91425" bIns="45700" anchor="t" anchorCtr="0">
            <a:noAutofit/>
          </a:bodyPr>
          <a:lstStyle/>
          <a:p>
            <a:pPr>
              <a:buFont typeface="Wingdings" pitchFamily="2" charset="2"/>
              <a:buChar char="Ø"/>
            </a:pPr>
            <a:r>
              <a:rPr lang="en-US" sz="2400" dirty="0"/>
              <a:t>An applicant is not eligible to receive an Aid to Families with Dependent Children-Foster Care payment on behalf of a child or nonminor dependent until the applicant receives Resource Family Approval and the child or nonminor dependent meets all other eligibility criteria. </a:t>
            </a:r>
          </a:p>
          <a:p>
            <a:pPr>
              <a:buFont typeface="Wingdings" pitchFamily="2" charset="2"/>
              <a:buChar char="Ø"/>
            </a:pPr>
            <a:r>
              <a:rPr lang="en-US" sz="2400" dirty="0"/>
              <a:t>A relative or NREFM shall receive emergency caregiver funding effective the date of placement pursuant to Welfare and Institutions Code section 11461.36” </a:t>
            </a:r>
          </a:p>
          <a:p>
            <a:endParaRPr lang="en-US" sz="2000" dirty="0"/>
          </a:p>
        </p:txBody>
      </p:sp>
      <p:pic>
        <p:nvPicPr>
          <p:cNvPr id="3" name="Picture 2" descr="A close up of a piece of paper&#10;&#10;Description automatically generated">
            <a:extLst>
              <a:ext uri="{FF2B5EF4-FFF2-40B4-BE49-F238E27FC236}">
                <a16:creationId xmlns:a16="http://schemas.microsoft.com/office/drawing/2014/main" id="{1FB82DB9-2CC9-2F4C-9DCB-E8CE167F2C6C}"/>
              </a:ext>
            </a:extLst>
          </p:cNvPr>
          <p:cNvPicPr>
            <a:picLocks noChangeAspect="1"/>
          </p:cNvPicPr>
          <p:nvPr/>
        </p:nvPicPr>
        <p:blipFill>
          <a:blip r:embed="rId3"/>
          <a:stretch>
            <a:fillRect/>
          </a:stretch>
        </p:blipFill>
        <p:spPr>
          <a:xfrm rot="1043225">
            <a:off x="5809711" y="4348777"/>
            <a:ext cx="3030974" cy="1708736"/>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Shape 169"/>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Day 3  Training Overview</a:t>
            </a:r>
            <a:endParaRPr sz="3200" b="0" i="0" u="none" strike="noStrike" cap="none">
              <a:solidFill>
                <a:schemeClr val="dk2"/>
              </a:solidFill>
              <a:latin typeface="Bookman Old Style"/>
              <a:ea typeface="Bookman Old Style"/>
              <a:cs typeface="Bookman Old Style"/>
              <a:sym typeface="Bookman Old Style"/>
            </a:endParaRPr>
          </a:p>
        </p:txBody>
      </p:sp>
      <p:sp>
        <p:nvSpPr>
          <p:cNvPr id="170" name="Shape 170"/>
          <p:cNvSpPr txBox="1">
            <a:spLocks noGrp="1"/>
          </p:cNvSpPr>
          <p:nvPr>
            <p:ph type="body" idx="1"/>
          </p:nvPr>
        </p:nvSpPr>
        <p:spPr>
          <a:xfrm>
            <a:off x="381000" y="1219200"/>
            <a:ext cx="8382000" cy="5308921"/>
          </a:xfrm>
          <a:prstGeom prst="rect">
            <a:avLst/>
          </a:prstGeom>
          <a:noFill/>
          <a:ln>
            <a:noFill/>
          </a:ln>
        </p:spPr>
        <p:txBody>
          <a:bodyPr spcFirstLastPara="1" wrap="square" lIns="91425" tIns="45700" rIns="91425" bIns="45700" anchor="t" anchorCtr="0">
            <a:noAutofit/>
          </a:bodyPr>
          <a:lstStyle/>
          <a:p>
            <a:pPr marL="458978" marR="0" lvl="0" indent="-457200" algn="l" rtl="0">
              <a:lnSpc>
                <a:spcPct val="100000"/>
              </a:lnSpc>
              <a:spcBef>
                <a:spcPts val="0"/>
              </a:spcBef>
              <a:spcAft>
                <a:spcPts val="0"/>
              </a:spcAft>
              <a:buClr>
                <a:schemeClr val="accent1"/>
              </a:buClr>
              <a:buSzPts val="2100"/>
              <a:buFont typeface="Wingdings" pitchFamily="2" charset="2"/>
              <a:buChar char="Ø"/>
            </a:pPr>
            <a:r>
              <a:rPr lang="en-US" sz="2400" b="0" i="0" u="none" strike="noStrike" cap="none" dirty="0">
                <a:solidFill>
                  <a:schemeClr val="dk1"/>
                </a:solidFill>
                <a:latin typeface="Cabin"/>
                <a:ea typeface="Cabin"/>
                <a:cs typeface="Cabin"/>
                <a:sym typeface="Cabin"/>
              </a:rPr>
              <a:t>Child’s and NMD Personal Rights</a:t>
            </a:r>
            <a:endParaRPr sz="2400" b="0" i="0" u="none" strike="noStrike" cap="none" dirty="0">
              <a:solidFill>
                <a:schemeClr val="dk1"/>
              </a:solidFill>
              <a:latin typeface="Cabin"/>
              <a:ea typeface="Cabin"/>
              <a:cs typeface="Cabin"/>
              <a:sym typeface="Cabin"/>
            </a:endParaRPr>
          </a:p>
          <a:p>
            <a:pPr marL="458978" marR="0" lvl="0" indent="-457200" algn="l" rtl="0">
              <a:lnSpc>
                <a:spcPct val="100000"/>
              </a:lnSpc>
              <a:spcBef>
                <a:spcPts val="600"/>
              </a:spcBef>
              <a:spcAft>
                <a:spcPts val="0"/>
              </a:spcAft>
              <a:buClr>
                <a:schemeClr val="accent1"/>
              </a:buClr>
              <a:buSzPts val="2100"/>
              <a:buFont typeface="Wingdings" pitchFamily="2" charset="2"/>
              <a:buChar char="Ø"/>
            </a:pPr>
            <a:r>
              <a:rPr lang="en-US" sz="2400" b="0" i="0" u="none" strike="noStrike" cap="none" dirty="0">
                <a:solidFill>
                  <a:schemeClr val="dk1"/>
                </a:solidFill>
                <a:latin typeface="Cabin"/>
                <a:ea typeface="Cabin"/>
                <a:cs typeface="Cabin"/>
                <a:sym typeface="Cabin"/>
              </a:rPr>
              <a:t>Reasonable and Prudent Parent Standard (RPPS)</a:t>
            </a:r>
            <a:endParaRPr sz="2400" dirty="0"/>
          </a:p>
          <a:p>
            <a:pPr marL="458978" marR="0" lvl="1" indent="-457200" algn="l" rtl="0">
              <a:lnSpc>
                <a:spcPct val="100000"/>
              </a:lnSpc>
              <a:spcBef>
                <a:spcPts val="600"/>
              </a:spcBef>
              <a:spcAft>
                <a:spcPts val="0"/>
              </a:spcAft>
              <a:buClr>
                <a:srgbClr val="8BA1B3"/>
              </a:buClr>
              <a:buSzPts val="2100"/>
              <a:buFont typeface="Wingdings" pitchFamily="2" charset="2"/>
              <a:buChar char="Ø"/>
            </a:pPr>
            <a:r>
              <a:rPr lang="en-US" sz="2400" b="0" i="0" u="none" strike="noStrike" cap="none" dirty="0">
                <a:solidFill>
                  <a:schemeClr val="dk1"/>
                </a:solidFill>
                <a:latin typeface="Cabin"/>
                <a:ea typeface="Cabin"/>
                <a:cs typeface="Cabin"/>
                <a:sym typeface="Cabin"/>
              </a:rPr>
              <a:t>Conversion</a:t>
            </a:r>
            <a:endParaRPr sz="2400" dirty="0"/>
          </a:p>
          <a:p>
            <a:pPr marL="458978" marR="0" lvl="1" indent="-457200" algn="l" rtl="0">
              <a:lnSpc>
                <a:spcPct val="100000"/>
              </a:lnSpc>
              <a:spcBef>
                <a:spcPts val="600"/>
              </a:spcBef>
              <a:spcAft>
                <a:spcPts val="0"/>
              </a:spcAft>
              <a:buClr>
                <a:srgbClr val="8BA1B3"/>
              </a:buClr>
              <a:buSzPts val="2100"/>
              <a:buFont typeface="Wingdings" pitchFamily="2" charset="2"/>
              <a:buChar char="Ø"/>
            </a:pPr>
            <a:r>
              <a:rPr lang="en-US" sz="2400" b="0" i="0" u="none" strike="noStrike" cap="none" dirty="0">
                <a:solidFill>
                  <a:schemeClr val="dk1"/>
                </a:solidFill>
                <a:latin typeface="Cabin"/>
                <a:ea typeface="Cabin"/>
                <a:cs typeface="Cabin"/>
                <a:sym typeface="Cabin"/>
              </a:rPr>
              <a:t>Portability</a:t>
            </a:r>
            <a:endParaRPr sz="2400" b="0" i="0" u="none" strike="noStrike" cap="none" dirty="0">
              <a:solidFill>
                <a:schemeClr val="dk2"/>
              </a:solidFill>
              <a:latin typeface="Cabin"/>
              <a:ea typeface="Cabin"/>
              <a:cs typeface="Cabin"/>
              <a:sym typeface="Cabin"/>
            </a:endParaRPr>
          </a:p>
          <a:p>
            <a:pPr marL="458978" marR="0" lvl="1" indent="-457200" algn="l" rtl="0">
              <a:lnSpc>
                <a:spcPct val="100000"/>
              </a:lnSpc>
              <a:spcBef>
                <a:spcPts val="600"/>
              </a:spcBef>
              <a:spcAft>
                <a:spcPts val="0"/>
              </a:spcAft>
              <a:buClr>
                <a:srgbClr val="8BA1B3"/>
              </a:buClr>
              <a:buSzPts val="2100"/>
              <a:buFont typeface="Wingdings" pitchFamily="2" charset="2"/>
              <a:buChar char="Ø"/>
            </a:pPr>
            <a:r>
              <a:rPr lang="en-US" sz="2400" b="0" i="0" u="none" strike="noStrike" cap="none" dirty="0">
                <a:solidFill>
                  <a:schemeClr val="dk1"/>
                </a:solidFill>
                <a:latin typeface="Cabin"/>
                <a:ea typeface="Cabin"/>
                <a:cs typeface="Cabin"/>
                <a:sym typeface="Cabin"/>
              </a:rPr>
              <a:t>Out of County Protocol</a:t>
            </a:r>
            <a:endParaRPr sz="2400" b="0" i="0" u="none" strike="noStrike" cap="none" dirty="0">
              <a:solidFill>
                <a:schemeClr val="dk2"/>
              </a:solidFill>
              <a:latin typeface="Cabin"/>
              <a:ea typeface="Cabin"/>
              <a:cs typeface="Cabin"/>
              <a:sym typeface="Cabin"/>
            </a:endParaRPr>
          </a:p>
          <a:p>
            <a:pPr marL="458978" marR="0" lvl="1" indent="-457200" algn="l" rtl="0">
              <a:lnSpc>
                <a:spcPct val="100000"/>
              </a:lnSpc>
              <a:spcBef>
                <a:spcPts val="600"/>
              </a:spcBef>
              <a:spcAft>
                <a:spcPts val="0"/>
              </a:spcAft>
              <a:buClr>
                <a:srgbClr val="8BA1B3"/>
              </a:buClr>
              <a:buSzPts val="2100"/>
              <a:buFont typeface="Wingdings" pitchFamily="2" charset="2"/>
              <a:buChar char="Ø"/>
            </a:pPr>
            <a:r>
              <a:rPr lang="en-US" sz="2400" b="0" i="0" u="none" strike="noStrike" cap="none" dirty="0">
                <a:solidFill>
                  <a:schemeClr val="dk1"/>
                </a:solidFill>
                <a:latin typeface="Cabin"/>
                <a:ea typeface="Cabin"/>
                <a:cs typeface="Cabin"/>
                <a:sym typeface="Cabin"/>
              </a:rPr>
              <a:t>Support of the Resource Family</a:t>
            </a:r>
            <a:endParaRPr sz="2400" b="0" i="0" u="none" strike="noStrike" cap="none" dirty="0">
              <a:solidFill>
                <a:schemeClr val="dk1"/>
              </a:solidFill>
              <a:latin typeface="Cabin"/>
              <a:ea typeface="Cabin"/>
              <a:cs typeface="Cabin"/>
              <a:sym typeface="Cabin"/>
            </a:endParaRPr>
          </a:p>
          <a:p>
            <a:pPr marL="458978" marR="0" lvl="1" indent="-457200" algn="l" rtl="0">
              <a:lnSpc>
                <a:spcPct val="100000"/>
              </a:lnSpc>
              <a:spcBef>
                <a:spcPts val="600"/>
              </a:spcBef>
              <a:spcAft>
                <a:spcPts val="0"/>
              </a:spcAft>
              <a:buClr>
                <a:srgbClr val="8BA1B3"/>
              </a:buClr>
              <a:buSzPts val="2100"/>
              <a:buFont typeface="Wingdings" pitchFamily="2" charset="2"/>
              <a:buChar char="Ø"/>
            </a:pPr>
            <a:r>
              <a:rPr lang="en-US" sz="2400" b="0" i="0" u="none" strike="noStrike" cap="none" dirty="0">
                <a:solidFill>
                  <a:schemeClr val="dk1"/>
                </a:solidFill>
                <a:latin typeface="Cabin"/>
                <a:ea typeface="Cabin"/>
                <a:cs typeface="Cabin"/>
                <a:sym typeface="Cabin"/>
              </a:rPr>
              <a:t>Approval Updates</a:t>
            </a:r>
            <a:endParaRPr sz="2400" dirty="0"/>
          </a:p>
          <a:p>
            <a:pPr marL="458978" marR="0" lvl="1" indent="-457200" algn="l" rtl="0">
              <a:lnSpc>
                <a:spcPct val="100000"/>
              </a:lnSpc>
              <a:spcBef>
                <a:spcPts val="600"/>
              </a:spcBef>
              <a:spcAft>
                <a:spcPts val="0"/>
              </a:spcAft>
              <a:buClr>
                <a:srgbClr val="8BA1B3"/>
              </a:buClr>
              <a:buSzPts val="2100"/>
              <a:buFont typeface="Wingdings" pitchFamily="2" charset="2"/>
              <a:buChar char="Ø"/>
            </a:pPr>
            <a:r>
              <a:rPr lang="en-US" sz="2400" b="0" i="0" u="none" strike="noStrike" cap="none" dirty="0">
                <a:solidFill>
                  <a:srgbClr val="000000"/>
                </a:solidFill>
                <a:latin typeface="Cabin"/>
                <a:ea typeface="Cabin"/>
                <a:cs typeface="Cabin"/>
                <a:sym typeface="Cabin"/>
              </a:rPr>
              <a:t>Inactive Status</a:t>
            </a:r>
            <a:endParaRPr sz="2400" dirty="0"/>
          </a:p>
          <a:p>
            <a:pPr marL="274320" marR="0" lvl="1" indent="-139192" algn="l" rtl="0">
              <a:lnSpc>
                <a:spcPct val="100000"/>
              </a:lnSpc>
              <a:spcBef>
                <a:spcPts val="600"/>
              </a:spcBef>
              <a:spcAft>
                <a:spcPts val="0"/>
              </a:spcAft>
              <a:buClr>
                <a:srgbClr val="8BA1B3"/>
              </a:buClr>
              <a:buSzPts val="2100"/>
              <a:buFont typeface="Noto Sans Symbols"/>
              <a:buNone/>
            </a:pPr>
            <a:endParaRPr sz="2300" b="0" i="0" u="none" strike="noStrike" cap="none" dirty="0">
              <a:solidFill>
                <a:schemeClr val="dk2"/>
              </a:solidFill>
              <a:latin typeface="Cabin"/>
              <a:ea typeface="Cabin"/>
              <a:cs typeface="Cabin"/>
              <a:sym typeface="Cabin"/>
            </a:endParaRPr>
          </a:p>
        </p:txBody>
      </p:sp>
      <p:pic>
        <p:nvPicPr>
          <p:cNvPr id="171" name="Shape 171"/>
          <p:cNvPicPr preferRelativeResize="0"/>
          <p:nvPr/>
        </p:nvPicPr>
        <p:blipFill rotWithShape="1">
          <a:blip r:embed="rId3">
            <a:alphaModFix/>
          </a:blip>
          <a:srcRect/>
          <a:stretch/>
        </p:blipFill>
        <p:spPr>
          <a:xfrm>
            <a:off x="5791200" y="2286000"/>
            <a:ext cx="2540000" cy="3810000"/>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81000" y="230188"/>
            <a:ext cx="8382000" cy="912812"/>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Post Approval Monitoring</a:t>
            </a:r>
            <a:endParaRPr sz="3200" b="0" i="0" u="none" strike="noStrike" cap="none">
              <a:solidFill>
                <a:schemeClr val="dk2"/>
              </a:solidFill>
              <a:latin typeface="Bookman Old Style"/>
              <a:ea typeface="Bookman Old Style"/>
              <a:cs typeface="Bookman Old Style"/>
              <a:sym typeface="Bookman Old Style"/>
            </a:endParaRPr>
          </a:p>
        </p:txBody>
      </p:sp>
      <p:sp>
        <p:nvSpPr>
          <p:cNvPr id="317" name="Shape 317"/>
          <p:cNvSpPr txBox="1">
            <a:spLocks noGrp="1"/>
          </p:cNvSpPr>
          <p:nvPr>
            <p:ph type="body" idx="1"/>
          </p:nvPr>
        </p:nvSpPr>
        <p:spPr>
          <a:xfrm>
            <a:off x="381000" y="1219201"/>
            <a:ext cx="8382000" cy="5426528"/>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 County shall monitor Resource Families through the following:</a:t>
            </a:r>
            <a:endParaRPr sz="2400" b="0" i="0" u="none" strike="noStrike" cap="none" dirty="0">
              <a:solidFill>
                <a:schemeClr val="dk1"/>
              </a:solidFill>
              <a:latin typeface="Cabin"/>
              <a:ea typeface="Cabin"/>
              <a:cs typeface="Cabin"/>
              <a:sym typeface="Cabin"/>
            </a:endParaRPr>
          </a:p>
          <a:p>
            <a:pPr marL="914400" marR="0" lvl="1" indent="-487363" algn="l" rtl="0">
              <a:lnSpc>
                <a:spcPct val="100000"/>
              </a:lnSpc>
              <a:spcBef>
                <a:spcPts val="600"/>
              </a:spcBef>
              <a:spcAft>
                <a:spcPts val="0"/>
              </a:spcAft>
              <a:buClr>
                <a:schemeClr val="accent2"/>
              </a:buClr>
              <a:buSzPts val="1976"/>
              <a:buFont typeface="Wingdings" pitchFamily="2" charset="2"/>
              <a:buChar char="Ø"/>
            </a:pPr>
            <a:r>
              <a:rPr lang="en-US" sz="2400" b="0" i="0" u="none" strike="noStrike" cap="none" dirty="0">
                <a:solidFill>
                  <a:schemeClr val="dk1"/>
                </a:solidFill>
                <a:latin typeface="Cabin"/>
                <a:ea typeface="Cabin"/>
                <a:cs typeface="Cabin"/>
                <a:sym typeface="Cabin"/>
              </a:rPr>
              <a:t>Approval Updates</a:t>
            </a:r>
            <a:endParaRPr sz="2400" b="0" i="0" u="none" strike="noStrike" cap="none" dirty="0">
              <a:solidFill>
                <a:schemeClr val="dk2"/>
              </a:solidFill>
              <a:latin typeface="Cabin"/>
              <a:ea typeface="Cabin"/>
              <a:cs typeface="Cabin"/>
              <a:sym typeface="Cabin"/>
            </a:endParaRPr>
          </a:p>
          <a:p>
            <a:pPr marL="914400" marR="0" lvl="1" indent="-487363" algn="l" rtl="0">
              <a:lnSpc>
                <a:spcPct val="100000"/>
              </a:lnSpc>
              <a:spcBef>
                <a:spcPts val="600"/>
              </a:spcBef>
              <a:spcAft>
                <a:spcPts val="0"/>
              </a:spcAft>
              <a:buClr>
                <a:schemeClr val="accent2"/>
              </a:buClr>
              <a:buSzPts val="1976"/>
              <a:buFont typeface="Wingdings" pitchFamily="2" charset="2"/>
              <a:buChar char="Ø"/>
            </a:pPr>
            <a:r>
              <a:rPr lang="en-US" sz="2400" b="0" i="0" u="none" strike="noStrike" cap="none" dirty="0">
                <a:solidFill>
                  <a:schemeClr val="dk1"/>
                </a:solidFill>
                <a:latin typeface="Cabin"/>
                <a:ea typeface="Cabin"/>
                <a:cs typeface="Cabin"/>
                <a:sym typeface="Cabin"/>
              </a:rPr>
              <a:t>Periodic evaluations and home assessments as needed</a:t>
            </a:r>
            <a:endParaRPr sz="2400" b="0" i="0" u="none" strike="noStrike" cap="none" dirty="0">
              <a:solidFill>
                <a:schemeClr val="dk2"/>
              </a:solidFill>
              <a:latin typeface="Cabin"/>
              <a:ea typeface="Cabin"/>
              <a:cs typeface="Cabin"/>
              <a:sym typeface="Cabin"/>
            </a:endParaRPr>
          </a:p>
          <a:p>
            <a:pPr marL="914400" marR="0" lvl="1" indent="-487363" algn="l" rtl="0">
              <a:lnSpc>
                <a:spcPct val="100000"/>
              </a:lnSpc>
              <a:spcBef>
                <a:spcPts val="600"/>
              </a:spcBef>
              <a:spcAft>
                <a:spcPts val="0"/>
              </a:spcAft>
              <a:buClr>
                <a:schemeClr val="accent2"/>
              </a:buClr>
              <a:buSzPts val="1976"/>
              <a:buFont typeface="Wingdings" pitchFamily="2" charset="2"/>
              <a:buChar char="Ø"/>
            </a:pPr>
            <a:r>
              <a:rPr lang="en-US" sz="2400" b="0" i="0" u="none" strike="noStrike" cap="none" dirty="0">
                <a:solidFill>
                  <a:schemeClr val="dk1"/>
                </a:solidFill>
                <a:latin typeface="Cabin"/>
                <a:ea typeface="Cabin"/>
                <a:cs typeface="Cabin"/>
                <a:sym typeface="Cabin"/>
              </a:rPr>
              <a:t>Investigating complaints</a:t>
            </a:r>
            <a:endParaRPr sz="2400" b="0" i="0" u="none" strike="noStrike" cap="none" dirty="0">
              <a:solidFill>
                <a:schemeClr val="dk2"/>
              </a:solidFill>
              <a:latin typeface="Cabin"/>
              <a:ea typeface="Cabin"/>
              <a:cs typeface="Cabin"/>
              <a:sym typeface="Cabin"/>
            </a:endParaRPr>
          </a:p>
          <a:p>
            <a:pPr marL="914400" marR="0" lvl="1" indent="-487363" algn="l" rtl="0">
              <a:lnSpc>
                <a:spcPct val="100000"/>
              </a:lnSpc>
              <a:spcBef>
                <a:spcPts val="600"/>
              </a:spcBef>
              <a:spcAft>
                <a:spcPts val="0"/>
              </a:spcAft>
              <a:buClr>
                <a:schemeClr val="accent2"/>
              </a:buClr>
              <a:buSzPts val="1976"/>
              <a:buFont typeface="Wingdings" pitchFamily="2" charset="2"/>
              <a:buChar char="Ø"/>
            </a:pPr>
            <a:r>
              <a:rPr lang="en-US" sz="2400" b="0" i="0" u="none" strike="noStrike" cap="none" dirty="0">
                <a:solidFill>
                  <a:schemeClr val="dk1"/>
                </a:solidFill>
                <a:latin typeface="Cabin"/>
                <a:ea typeface="Cabin"/>
                <a:cs typeface="Cabin"/>
                <a:sym typeface="Cabin"/>
              </a:rPr>
              <a:t>Developing corrective action plans, if necessary. </a:t>
            </a:r>
            <a:endParaRPr sz="2400" b="0" i="0" u="none" strike="noStrike" cap="none" dirty="0">
              <a:solidFill>
                <a:schemeClr val="dk1"/>
              </a:solidFill>
              <a:latin typeface="Cabin"/>
              <a:ea typeface="Cabin"/>
              <a:cs typeface="Cabin"/>
              <a:sym typeface="Cabin"/>
            </a:endParaRPr>
          </a:p>
          <a:p>
            <a:pPr marL="914400" marR="0" lvl="1" indent="-487363" algn="l" rtl="0">
              <a:lnSpc>
                <a:spcPct val="100000"/>
              </a:lnSpc>
              <a:spcBef>
                <a:spcPts val="600"/>
              </a:spcBef>
              <a:spcAft>
                <a:spcPts val="0"/>
              </a:spcAft>
              <a:buClr>
                <a:schemeClr val="accent2"/>
              </a:buClr>
              <a:buSzPts val="1976"/>
              <a:buFont typeface="Wingdings" pitchFamily="2" charset="2"/>
              <a:buChar char="Ø"/>
            </a:pPr>
            <a:r>
              <a:rPr lang="en-US" sz="2400" b="0" i="0" u="none" strike="noStrike" cap="none" dirty="0">
                <a:solidFill>
                  <a:schemeClr val="dk1"/>
                </a:solidFill>
                <a:latin typeface="Cabin"/>
                <a:ea typeface="Cabin"/>
                <a:cs typeface="Cabin"/>
                <a:sym typeface="Cabin"/>
              </a:rPr>
              <a:t>Investigating matches of registered sex offenders</a:t>
            </a:r>
            <a:endParaRPr sz="2400" b="0" i="0" u="none" strike="noStrike" cap="none" dirty="0">
              <a:solidFill>
                <a:schemeClr val="dk2"/>
              </a:solidFill>
              <a:latin typeface="Cabin"/>
              <a:ea typeface="Cabin"/>
              <a:cs typeface="Cabin"/>
              <a:sym typeface="Cabin"/>
            </a:endParaRPr>
          </a:p>
          <a:p>
            <a:pPr marL="914400" marR="0" lvl="1" indent="-487363" algn="l" rtl="0">
              <a:lnSpc>
                <a:spcPct val="100000"/>
              </a:lnSpc>
              <a:spcBef>
                <a:spcPts val="600"/>
              </a:spcBef>
              <a:spcAft>
                <a:spcPts val="0"/>
              </a:spcAft>
              <a:buClr>
                <a:schemeClr val="accent2"/>
              </a:buClr>
              <a:buSzPts val="1976"/>
              <a:buFont typeface="Wingdings" pitchFamily="2" charset="2"/>
              <a:buChar char="Ø"/>
            </a:pPr>
            <a:r>
              <a:rPr lang="en-US" sz="2400" b="0" i="0" u="none" strike="noStrike" cap="none" dirty="0">
                <a:solidFill>
                  <a:schemeClr val="dk1"/>
                </a:solidFill>
                <a:latin typeface="Cabin"/>
                <a:ea typeface="Cabin"/>
                <a:cs typeface="Cabin"/>
                <a:sym typeface="Cabin"/>
              </a:rPr>
              <a:t>CDSS will monitor counties for compliance annually. </a:t>
            </a:r>
            <a:endParaRPr sz="2400" b="0" i="0" u="none" strike="noStrike" cap="none" dirty="0">
              <a:solidFill>
                <a:schemeClr val="dk1"/>
              </a:solidFill>
              <a:latin typeface="Cabin"/>
              <a:ea typeface="Cabin"/>
              <a:cs typeface="Cabin"/>
              <a:sym typeface="Cabin"/>
            </a:endParaRPr>
          </a:p>
          <a:p>
            <a:pPr marL="914400" marR="0" lvl="1" indent="-487363" algn="l" rtl="0">
              <a:lnSpc>
                <a:spcPct val="100000"/>
              </a:lnSpc>
              <a:spcBef>
                <a:spcPts val="600"/>
              </a:spcBef>
              <a:spcAft>
                <a:spcPts val="0"/>
              </a:spcAft>
              <a:buClr>
                <a:schemeClr val="accent2"/>
              </a:buClr>
              <a:buSzPts val="1976"/>
              <a:buFont typeface="Wingdings" pitchFamily="2" charset="2"/>
              <a:buChar char="Ø"/>
            </a:pPr>
            <a:r>
              <a:rPr lang="en-US" sz="2400" b="0" i="0" u="none" strike="noStrike" cap="none" dirty="0">
                <a:solidFill>
                  <a:srgbClr val="FF0000"/>
                </a:solidFill>
                <a:latin typeface="Cabin"/>
                <a:ea typeface="Cabin"/>
                <a:cs typeface="Cabin"/>
                <a:sym typeface="Cabin"/>
              </a:rPr>
              <a:t>Provide on-going support</a:t>
            </a:r>
            <a:endParaRPr sz="2400" b="0" i="0" u="none" strike="noStrike" cap="none" dirty="0">
              <a:solidFill>
                <a:srgbClr val="FF0000"/>
              </a:solidFill>
              <a:latin typeface="Cabin"/>
              <a:ea typeface="Cabin"/>
              <a:cs typeface="Cabin"/>
              <a:sym typeface="Cabin"/>
            </a:endParaRPr>
          </a:p>
          <a:p>
            <a:pPr marL="0" marR="0" lvl="0" indent="0" algn="l" rtl="0">
              <a:lnSpc>
                <a:spcPct val="10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Types of Updates </a:t>
            </a:r>
            <a:endParaRPr sz="3200" b="0" i="0" u="none" strike="noStrike" cap="none">
              <a:solidFill>
                <a:schemeClr val="dk2"/>
              </a:solidFill>
              <a:latin typeface="Bookman Old Style"/>
              <a:ea typeface="Bookman Old Style"/>
              <a:cs typeface="Bookman Old Style"/>
              <a:sym typeface="Bookman Old Style"/>
            </a:endParaRPr>
          </a:p>
        </p:txBody>
      </p:sp>
      <p:sp>
        <p:nvSpPr>
          <p:cNvPr id="324" name="Shape 324"/>
          <p:cNvSpPr txBox="1">
            <a:spLocks noGrp="1"/>
          </p:cNvSpPr>
          <p:nvPr>
            <p:ph type="body" idx="1"/>
          </p:nvPr>
        </p:nvSpPr>
        <p:spPr>
          <a:xfrm>
            <a:off x="381000" y="1453243"/>
            <a:ext cx="8382000" cy="52578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rgbClr val="FF0000"/>
                </a:solidFill>
                <a:latin typeface="Cabin"/>
                <a:ea typeface="Cabin"/>
                <a:cs typeface="Cabin"/>
                <a:sym typeface="Cabin"/>
              </a:rPr>
              <a:t>Find Approval Updates in Written Directives</a:t>
            </a:r>
            <a:endParaRPr dirty="0"/>
          </a:p>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Annual Update</a:t>
            </a:r>
            <a:endParaRPr dirty="0"/>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Significant Change Update</a:t>
            </a:r>
            <a:endParaRPr dirty="0"/>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Relocation of Resource Family Update</a:t>
            </a:r>
            <a:endParaRPr dirty="0"/>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Addition of a Resource Parent Update</a:t>
            </a:r>
            <a:endParaRPr dirty="0"/>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Removal of a Resource Parent</a:t>
            </a:r>
            <a:endParaRPr dirty="0"/>
          </a:p>
          <a:p>
            <a:pPr marL="457200" marR="0" lvl="0" indent="-322072" algn="l" rtl="0">
              <a:lnSpc>
                <a:spcPct val="100000"/>
              </a:lnSpc>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a:p>
            <a:pPr marL="457200" marR="0" lvl="0" indent="-322072" algn="l" rtl="0">
              <a:lnSpc>
                <a:spcPct val="100000"/>
              </a:lnSpc>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a:p>
            <a:pPr marL="457200" marR="0" lvl="0" indent="-322072" algn="l" rtl="0">
              <a:lnSpc>
                <a:spcPct val="100000"/>
              </a:lnSpc>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a:p>
            <a:pPr marL="457200" marR="0" lvl="0" indent="-322072" algn="l" rtl="0">
              <a:lnSpc>
                <a:spcPct val="100000"/>
              </a:lnSpc>
              <a:spcBef>
                <a:spcPts val="12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a:p>
            <a:pPr marL="457200" marR="0" lvl="0" indent="-322072" algn="l" rtl="0">
              <a:lnSpc>
                <a:spcPct val="100000"/>
              </a:lnSpc>
              <a:spcBef>
                <a:spcPts val="1200"/>
              </a:spcBef>
              <a:spcAft>
                <a:spcPts val="0"/>
              </a:spcAft>
              <a:buClr>
                <a:schemeClr val="accent1"/>
              </a:buClr>
              <a:buSzPts val="2128"/>
              <a:buFont typeface="Noto Sans Symbols"/>
              <a:buNone/>
            </a:pPr>
            <a:endParaRPr sz="2500" b="0" i="0" u="none" strike="noStrike" cap="none" dirty="0">
              <a:solidFill>
                <a:schemeClr val="dk1"/>
              </a:solidFill>
              <a:latin typeface="Cabin"/>
              <a:ea typeface="Cabin"/>
              <a:cs typeface="Cabin"/>
              <a:sym typeface="Cabin"/>
            </a:endParaRPr>
          </a:p>
          <a:p>
            <a:pPr marL="914400" marR="0" lvl="1" indent="-322072" algn="l" rtl="0">
              <a:lnSpc>
                <a:spcPct val="100000"/>
              </a:lnSpc>
              <a:spcBef>
                <a:spcPts val="1200"/>
              </a:spcBef>
              <a:spcAft>
                <a:spcPts val="0"/>
              </a:spcAft>
              <a:buClr>
                <a:schemeClr val="accent1"/>
              </a:buClr>
              <a:buSzPts val="2128"/>
              <a:buFont typeface="Noto Sans Symbols"/>
              <a:buNone/>
            </a:pPr>
            <a:endParaRPr sz="2300" b="0" i="0" u="none" strike="noStrike" cap="none" dirty="0">
              <a:solidFill>
                <a:schemeClr val="dk2"/>
              </a:solidFill>
              <a:latin typeface="Cabin"/>
              <a:ea typeface="Cabin"/>
              <a:cs typeface="Cabin"/>
              <a:sym typeface="Cabin"/>
            </a:endParaRPr>
          </a:p>
          <a:p>
            <a:pPr marL="914400" marR="0" lvl="1" indent="-322072" algn="l" rtl="0">
              <a:lnSpc>
                <a:spcPct val="100000"/>
              </a:lnSpc>
              <a:spcBef>
                <a:spcPts val="1200"/>
              </a:spcBef>
              <a:spcAft>
                <a:spcPts val="0"/>
              </a:spcAft>
              <a:buClr>
                <a:schemeClr val="accent1"/>
              </a:buClr>
              <a:buSzPts val="2128"/>
              <a:buFont typeface="Noto Sans Symbols"/>
              <a:buNone/>
            </a:pPr>
            <a:endParaRPr sz="2500" b="0" i="0" u="none" strike="noStrike" cap="none" dirty="0">
              <a:solidFill>
                <a:schemeClr val="dk1"/>
              </a:solidFill>
              <a:latin typeface="Cabin"/>
              <a:ea typeface="Cabin"/>
              <a:cs typeface="Cabin"/>
              <a:sym typeface="Cabin"/>
            </a:endParaRPr>
          </a:p>
        </p:txBody>
      </p:sp>
      <p:pic>
        <p:nvPicPr>
          <p:cNvPr id="325" name="Shape 325"/>
          <p:cNvPicPr preferRelativeResize="0"/>
          <p:nvPr/>
        </p:nvPicPr>
        <p:blipFill rotWithShape="1">
          <a:blip r:embed="rId3">
            <a:alphaModFix/>
          </a:blip>
          <a:srcRect/>
          <a:stretch/>
        </p:blipFill>
        <p:spPr>
          <a:xfrm rot="1689369">
            <a:off x="6174621" y="4254171"/>
            <a:ext cx="2015412" cy="1390262"/>
          </a:xfrm>
          <a:prstGeom prst="rect">
            <a:avLst/>
          </a:prstGeom>
          <a:noFill/>
          <a:ln>
            <a:noFill/>
          </a:ln>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457200" y="152400"/>
            <a:ext cx="8229600" cy="990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Inactive Status</a:t>
            </a:r>
            <a:endParaRPr sz="3200" b="0" i="0" u="none" strike="noStrike" cap="none">
              <a:solidFill>
                <a:schemeClr val="dk2"/>
              </a:solidFill>
              <a:latin typeface="Bookman Old Style"/>
              <a:ea typeface="Bookman Old Style"/>
              <a:cs typeface="Bookman Old Style"/>
              <a:sym typeface="Bookman Old Style"/>
            </a:endParaRPr>
          </a:p>
        </p:txBody>
      </p:sp>
      <p:sp>
        <p:nvSpPr>
          <p:cNvPr id="332" name="Shape 332"/>
          <p:cNvSpPr txBox="1">
            <a:spLocks noGrp="1"/>
          </p:cNvSpPr>
          <p:nvPr>
            <p:ph type="body" idx="1"/>
          </p:nvPr>
        </p:nvSpPr>
        <p:spPr>
          <a:xfrm>
            <a:off x="457200" y="1143000"/>
            <a:ext cx="8489700" cy="5427300"/>
          </a:xfrm>
          <a:prstGeom prst="rect">
            <a:avLst/>
          </a:prstGeom>
          <a:noFill/>
          <a:ln>
            <a:noFill/>
          </a:ln>
        </p:spPr>
        <p:txBody>
          <a:bodyPr spcFirstLastPara="1" wrap="square" lIns="91425" tIns="91425" rIns="91425" bIns="91425" anchor="t" anchorCtr="0">
            <a:noAutofit/>
          </a:bodyPr>
          <a:lstStyle/>
          <a:p>
            <a:pPr marL="457200" marR="0" lvl="0" indent="-457200" algn="l" rtl="0">
              <a:lnSpc>
                <a:spcPct val="100000"/>
              </a:lnSpc>
              <a:spcBef>
                <a:spcPts val="0"/>
              </a:spcBef>
              <a:spcAft>
                <a:spcPts val="0"/>
              </a:spcAft>
              <a:buClr>
                <a:schemeClr val="accent1"/>
              </a:buClr>
              <a:buSzPts val="2200"/>
              <a:buFont typeface="Wingdings" pitchFamily="2" charset="2"/>
              <a:buChar char="Ø"/>
            </a:pPr>
            <a:r>
              <a:rPr lang="en-US" sz="2200" b="0" i="0" u="none" strike="noStrike" cap="none" dirty="0">
                <a:solidFill>
                  <a:schemeClr val="dk1"/>
                </a:solidFill>
                <a:latin typeface="Cabin"/>
                <a:ea typeface="Cabin"/>
                <a:cs typeface="Cabin"/>
                <a:sym typeface="Cabin"/>
              </a:rPr>
              <a:t>To be placed on Inactive Status, a County must receive written or verbal notification by the Resource Family that includes the following information:</a:t>
            </a:r>
            <a:endParaRPr sz="2200" b="0" i="0" u="none" strike="noStrike" cap="none" dirty="0">
              <a:solidFill>
                <a:schemeClr val="dk1"/>
              </a:solidFill>
              <a:latin typeface="Cabin"/>
              <a:ea typeface="Cabin"/>
              <a:cs typeface="Cabin"/>
              <a:sym typeface="Cabin"/>
            </a:endParaRPr>
          </a:p>
          <a:p>
            <a:pPr marL="1164591" marR="0" lvl="3" indent="-342900" algn="l" rtl="0">
              <a:lnSpc>
                <a:spcPct val="100000"/>
              </a:lnSpc>
              <a:spcBef>
                <a:spcPts val="0"/>
              </a:spcBef>
              <a:spcAft>
                <a:spcPts val="0"/>
              </a:spcAft>
              <a:buClr>
                <a:srgbClr val="8BA1B3"/>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The date the Inactive Status will begin</a:t>
            </a:r>
            <a:endParaRPr sz="2000" b="0" i="0" u="none" strike="noStrike" cap="none" dirty="0">
              <a:solidFill>
                <a:schemeClr val="dk1"/>
              </a:solidFill>
              <a:latin typeface="Cabin"/>
              <a:ea typeface="Cabin"/>
              <a:cs typeface="Cabin"/>
              <a:sym typeface="Cabin"/>
            </a:endParaRPr>
          </a:p>
          <a:p>
            <a:pPr marL="1164591" marR="0" lvl="3" indent="-342900" algn="l" rtl="0">
              <a:lnSpc>
                <a:spcPct val="100000"/>
              </a:lnSpc>
              <a:spcBef>
                <a:spcPts val="0"/>
              </a:spcBef>
              <a:spcAft>
                <a:spcPts val="0"/>
              </a:spcAft>
              <a:buClr>
                <a:srgbClr val="8BA1B3"/>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The reason for the request</a:t>
            </a:r>
            <a:endParaRPr sz="2000" b="0" i="0" u="none" strike="noStrike" cap="none" dirty="0">
              <a:solidFill>
                <a:schemeClr val="dk1"/>
              </a:solidFill>
              <a:latin typeface="Cabin"/>
              <a:ea typeface="Cabin"/>
              <a:cs typeface="Cabin"/>
              <a:sym typeface="Cabin"/>
            </a:endParaRPr>
          </a:p>
          <a:p>
            <a:pPr marL="1164591" marR="0" lvl="3" indent="-342900" algn="l" rtl="0">
              <a:lnSpc>
                <a:spcPct val="100000"/>
              </a:lnSpc>
              <a:spcBef>
                <a:spcPts val="0"/>
              </a:spcBef>
              <a:spcAft>
                <a:spcPts val="0"/>
              </a:spcAft>
              <a:buClr>
                <a:srgbClr val="8BA1B3"/>
              </a:buClr>
              <a:buSzPts val="2000"/>
              <a:buFont typeface="Wingdings" pitchFamily="2" charset="2"/>
              <a:buChar char="Ø"/>
            </a:pPr>
            <a:r>
              <a:rPr lang="en-US" sz="2000" b="0" i="0" u="none" strike="noStrike" cap="none" dirty="0">
                <a:solidFill>
                  <a:schemeClr val="dk1"/>
                </a:solidFill>
                <a:latin typeface="Cabin"/>
                <a:ea typeface="Cabin"/>
                <a:cs typeface="Cabin"/>
                <a:sym typeface="Cabin"/>
              </a:rPr>
              <a:t>An anticipated date the Inactive Status will end.</a:t>
            </a:r>
            <a:endParaRPr sz="2000" b="0" i="0" u="none" strike="noStrike" cap="none" dirty="0">
              <a:solidFill>
                <a:schemeClr val="dk1"/>
              </a:solidFill>
              <a:latin typeface="Cabin"/>
              <a:ea typeface="Cabin"/>
              <a:cs typeface="Cabin"/>
              <a:sym typeface="Cabin"/>
            </a:endParaRPr>
          </a:p>
          <a:p>
            <a:pPr marL="457200" marR="0" lvl="0" indent="-457200" algn="l" rtl="0">
              <a:lnSpc>
                <a:spcPct val="100000"/>
              </a:lnSpc>
              <a:spcBef>
                <a:spcPts val="1200"/>
              </a:spcBef>
              <a:spcAft>
                <a:spcPts val="0"/>
              </a:spcAft>
              <a:buClr>
                <a:schemeClr val="accent1"/>
              </a:buClr>
              <a:buSzPts val="2200"/>
              <a:buFont typeface="Wingdings" pitchFamily="2" charset="2"/>
              <a:buChar char="Ø"/>
            </a:pPr>
            <a:r>
              <a:rPr lang="en-US" sz="2200" b="0" i="0" u="none" strike="noStrike" cap="none" dirty="0">
                <a:solidFill>
                  <a:schemeClr val="dk1"/>
                </a:solidFill>
                <a:latin typeface="Cabin"/>
                <a:ea typeface="Cabin"/>
                <a:cs typeface="Cabin"/>
                <a:sym typeface="Cabin"/>
              </a:rPr>
              <a:t>A Resource Family can not be placed on Inactive Status if a child or nonminor dependent is placed in the home</a:t>
            </a:r>
            <a:endParaRPr sz="2200" b="0" i="0" u="none" strike="noStrike" cap="none" dirty="0">
              <a:solidFill>
                <a:schemeClr val="dk1"/>
              </a:solidFill>
              <a:latin typeface="Cabin"/>
              <a:ea typeface="Cabin"/>
              <a:cs typeface="Cabin"/>
              <a:sym typeface="Cabin"/>
            </a:endParaRPr>
          </a:p>
          <a:p>
            <a:pPr marL="457200" marR="0" lvl="0" indent="-457200" algn="l" rtl="0">
              <a:lnSpc>
                <a:spcPct val="100000"/>
              </a:lnSpc>
              <a:spcBef>
                <a:spcPts val="1200"/>
              </a:spcBef>
              <a:spcAft>
                <a:spcPts val="0"/>
              </a:spcAft>
              <a:buClr>
                <a:schemeClr val="accent1"/>
              </a:buClr>
              <a:buSzPts val="2200"/>
              <a:buFont typeface="Wingdings" pitchFamily="2" charset="2"/>
              <a:buChar char="Ø"/>
            </a:pPr>
            <a:r>
              <a:rPr lang="en-US" sz="2200" b="0" i="0" u="none" strike="noStrike" cap="none" dirty="0">
                <a:solidFill>
                  <a:schemeClr val="dk1"/>
                </a:solidFill>
                <a:latin typeface="Cabin"/>
                <a:ea typeface="Cabin"/>
                <a:cs typeface="Cabin"/>
                <a:sym typeface="Cabin"/>
              </a:rPr>
              <a:t>A Resource Family must give a 30 day notice to a County to end their Inactive Status. The Resource Family will then be subject to an </a:t>
            </a:r>
            <a:r>
              <a:rPr lang="en-US" sz="2200" dirty="0"/>
              <a:t>approval</a:t>
            </a:r>
            <a:r>
              <a:rPr lang="en-US" sz="2200" b="0" i="0" u="none" strike="noStrike" cap="none" dirty="0">
                <a:solidFill>
                  <a:schemeClr val="dk1"/>
                </a:solidFill>
                <a:latin typeface="Cabin"/>
                <a:ea typeface="Cabin"/>
                <a:cs typeface="Cabin"/>
                <a:sym typeface="Cabin"/>
              </a:rPr>
              <a:t> Update</a:t>
            </a:r>
            <a:endParaRPr dirty="0"/>
          </a:p>
          <a:p>
            <a:pPr marL="457200" marR="0" lvl="0" indent="-457200" algn="l" rtl="0">
              <a:lnSpc>
                <a:spcPct val="100000"/>
              </a:lnSpc>
              <a:spcBef>
                <a:spcPts val="1200"/>
              </a:spcBef>
              <a:spcAft>
                <a:spcPts val="0"/>
              </a:spcAft>
              <a:buClr>
                <a:schemeClr val="accent1"/>
              </a:buClr>
              <a:buSzPts val="2200"/>
              <a:buFont typeface="Wingdings" pitchFamily="2" charset="2"/>
              <a:buChar char="Ø"/>
            </a:pPr>
            <a:r>
              <a:rPr lang="en-US" sz="2200" b="0" i="0" u="none" strike="noStrike" cap="none" dirty="0">
                <a:solidFill>
                  <a:schemeClr val="dk1"/>
                </a:solidFill>
                <a:latin typeface="Cabin"/>
                <a:ea typeface="Cabin"/>
                <a:cs typeface="Cabin"/>
                <a:sym typeface="Cabin"/>
              </a:rPr>
              <a:t>A period of inactive status may not exceed two years. </a:t>
            </a:r>
            <a:endParaRPr sz="2200" b="0" i="0" u="none" strike="noStrike" cap="none" dirty="0">
              <a:solidFill>
                <a:schemeClr val="dk1"/>
              </a:solidFill>
              <a:latin typeface="Cabin"/>
              <a:ea typeface="Cabin"/>
              <a:cs typeface="Cabin"/>
              <a:sym typeface="Cabin"/>
            </a:endParaRPr>
          </a:p>
          <a:p>
            <a:pPr marL="0" marR="0" lvl="0" indent="0" algn="l" rtl="0">
              <a:lnSpc>
                <a:spcPct val="100000"/>
              </a:lnSpc>
              <a:spcBef>
                <a:spcPts val="6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C443-0E1A-1D47-BF67-34D0CB446B7F}"/>
              </a:ext>
            </a:extLst>
          </p:cNvPr>
          <p:cNvSpPr>
            <a:spLocks noGrp="1"/>
          </p:cNvSpPr>
          <p:nvPr>
            <p:ph type="title"/>
          </p:nvPr>
        </p:nvSpPr>
        <p:spPr/>
        <p:txBody>
          <a:bodyPr/>
          <a:lstStyle/>
          <a:p>
            <a:r>
              <a:rPr lang="en-US" u="sng" dirty="0"/>
              <a:t>Forfeiture of Resource Family Approval</a:t>
            </a:r>
            <a:r>
              <a:rPr lang="en-US" dirty="0"/>
              <a:t> </a:t>
            </a:r>
          </a:p>
        </p:txBody>
      </p:sp>
      <p:sp>
        <p:nvSpPr>
          <p:cNvPr id="3" name="Text Placeholder 2">
            <a:extLst>
              <a:ext uri="{FF2B5EF4-FFF2-40B4-BE49-F238E27FC236}">
                <a16:creationId xmlns:a16="http://schemas.microsoft.com/office/drawing/2014/main" id="{3D012F20-A7A5-B34A-80D5-4C4A0AB87299}"/>
              </a:ext>
            </a:extLst>
          </p:cNvPr>
          <p:cNvSpPr>
            <a:spLocks noGrp="1"/>
          </p:cNvSpPr>
          <p:nvPr>
            <p:ph type="body" idx="1"/>
          </p:nvPr>
        </p:nvSpPr>
        <p:spPr/>
        <p:txBody>
          <a:bodyPr/>
          <a:lstStyle/>
          <a:p>
            <a:pPr>
              <a:buFont typeface="Wingdings" pitchFamily="2" charset="2"/>
              <a:buChar char="Ø"/>
            </a:pPr>
            <a:r>
              <a:rPr lang="en-US" dirty="0"/>
              <a:t>A Resource Family surrenders their approval to the County </a:t>
            </a:r>
          </a:p>
          <a:p>
            <a:pPr>
              <a:buFont typeface="Wingdings" pitchFamily="2" charset="2"/>
              <a:buChar char="Ø"/>
            </a:pPr>
            <a:r>
              <a:rPr lang="en-US" dirty="0"/>
              <a:t>The sole Resource Parent dies. </a:t>
            </a:r>
          </a:p>
          <a:p>
            <a:pPr>
              <a:buFont typeface="Wingdings" pitchFamily="2" charset="2"/>
              <a:buChar char="Ø"/>
            </a:pPr>
            <a:r>
              <a:rPr lang="en-US" dirty="0"/>
              <a:t>A Resource Family is convicted of an offense for which a County is prohibited from granting a criminal record exemption.</a:t>
            </a:r>
          </a:p>
          <a:p>
            <a:pPr>
              <a:buFont typeface="Wingdings" pitchFamily="2" charset="2"/>
              <a:buChar char="Ø"/>
            </a:pPr>
            <a:r>
              <a:rPr lang="en-US" dirty="0"/>
              <a:t>A Resource Family abandons the approved home. </a:t>
            </a:r>
          </a:p>
          <a:p>
            <a:pPr>
              <a:buFont typeface="Wingdings" pitchFamily="2" charset="2"/>
              <a:buChar char="Ø"/>
            </a:pPr>
            <a:r>
              <a:rPr lang="en-US" dirty="0"/>
              <a:t>A Resource Family fails to cooperate with an annual update within 30 calendar days.</a:t>
            </a:r>
          </a:p>
          <a:p>
            <a:pPr>
              <a:buFont typeface="Wingdings" pitchFamily="2" charset="2"/>
              <a:buChar char="Ø"/>
            </a:pPr>
            <a:r>
              <a:rPr lang="en-US" dirty="0"/>
              <a:t>When RF is approved by another FFA or a county</a:t>
            </a:r>
          </a:p>
          <a:p>
            <a:pPr>
              <a:buFont typeface="Wingdings" pitchFamily="2" charset="2"/>
              <a:buChar char="Ø"/>
            </a:pPr>
            <a:r>
              <a:rPr lang="en-US" dirty="0"/>
              <a:t>WD: 10-01B</a:t>
            </a:r>
          </a:p>
        </p:txBody>
      </p:sp>
      <p:pic>
        <p:nvPicPr>
          <p:cNvPr id="4" name="Shape 187">
            <a:extLst>
              <a:ext uri="{FF2B5EF4-FFF2-40B4-BE49-F238E27FC236}">
                <a16:creationId xmlns:a16="http://schemas.microsoft.com/office/drawing/2014/main" id="{33F39A89-E2D7-9E44-8F40-8286247C995A}"/>
              </a:ext>
            </a:extLst>
          </p:cNvPr>
          <p:cNvPicPr preferRelativeResize="0"/>
          <p:nvPr/>
        </p:nvPicPr>
        <p:blipFill rotWithShape="1">
          <a:blip r:embed="rId3">
            <a:alphaModFix/>
          </a:blip>
          <a:srcRect/>
          <a:stretch/>
        </p:blipFill>
        <p:spPr>
          <a:xfrm rot="770362">
            <a:off x="8002060" y="1326822"/>
            <a:ext cx="1139669" cy="1520296"/>
          </a:xfrm>
          <a:prstGeom prst="rect">
            <a:avLst/>
          </a:prstGeom>
          <a:noFill/>
          <a:ln>
            <a:noFill/>
          </a:ln>
        </p:spPr>
      </p:pic>
    </p:spTree>
    <p:extLst>
      <p:ext uri="{BB962C8B-B14F-4D97-AF65-F5344CB8AC3E}">
        <p14:creationId xmlns:p14="http://schemas.microsoft.com/office/powerpoint/2010/main" val="3898316238"/>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txBox="1">
            <a:spLocks noGrp="1"/>
          </p:cNvSpPr>
          <p:nvPr>
            <p:ph type="title"/>
          </p:nvPr>
        </p:nvSpPr>
        <p:spPr>
          <a:xfrm>
            <a:off x="656876" y="317172"/>
            <a:ext cx="8229600" cy="74295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2880"/>
              <a:buFont typeface="Bookman Old Style"/>
              <a:buNone/>
            </a:pPr>
            <a:r>
              <a:rPr lang="en-US" sz="2880" b="0" i="0" u="none" strike="noStrike" cap="none">
                <a:solidFill>
                  <a:schemeClr val="dk2"/>
                </a:solidFill>
                <a:latin typeface="Bookman Old Style"/>
                <a:ea typeface="Bookman Old Style"/>
                <a:cs typeface="Bookman Old Style"/>
                <a:sym typeface="Bookman Old Style"/>
              </a:rPr>
              <a:t>Family Friendly / Child Centered Support</a:t>
            </a:r>
            <a:endParaRPr sz="2880" b="0" i="0" u="none" strike="noStrike" cap="none">
              <a:solidFill>
                <a:schemeClr val="dk2"/>
              </a:solidFill>
              <a:latin typeface="Bookman Old Style"/>
              <a:ea typeface="Bookman Old Style"/>
              <a:cs typeface="Bookman Old Style"/>
              <a:sym typeface="Bookman Old Style"/>
            </a:endParaRPr>
          </a:p>
        </p:txBody>
      </p:sp>
      <p:sp>
        <p:nvSpPr>
          <p:cNvPr id="339" name="Shape 339"/>
          <p:cNvSpPr txBox="1">
            <a:spLocks noGrp="1"/>
          </p:cNvSpPr>
          <p:nvPr>
            <p:ph type="body" idx="1"/>
          </p:nvPr>
        </p:nvSpPr>
        <p:spPr>
          <a:xfrm>
            <a:off x="410547" y="1564103"/>
            <a:ext cx="7926705" cy="3703320"/>
          </a:xfrm>
          <a:prstGeom prst="rect">
            <a:avLst/>
          </a:prstGeom>
          <a:noFill/>
          <a:ln>
            <a:noFill/>
          </a:ln>
        </p:spPr>
        <p:txBody>
          <a:bodyPr spcFirstLastPara="1" wrap="square" lIns="91425" tIns="45700" rIns="91425" bIns="45700" anchor="t" anchorCtr="0">
            <a:noAutofit/>
          </a:bodyPr>
          <a:lstStyle/>
          <a:p>
            <a:pPr marL="0" indent="0">
              <a:lnSpc>
                <a:spcPct val="150000"/>
              </a:lnSpc>
              <a:spcBef>
                <a:spcPts val="0"/>
              </a:spcBef>
              <a:buClr>
                <a:srgbClr val="BABABA"/>
              </a:buClr>
              <a:buSzPts val="1687"/>
              <a:buNone/>
            </a:pPr>
            <a:r>
              <a:rPr lang="en-US" sz="2000" b="1" i="0" u="none" strike="noStrike" cap="none" dirty="0">
                <a:solidFill>
                  <a:schemeClr val="dk1"/>
                </a:solidFill>
                <a:latin typeface="Cabin"/>
                <a:ea typeface="Cabin"/>
                <a:cs typeface="Cabin"/>
                <a:sym typeface="Cabin"/>
              </a:rPr>
              <a:t>Post Approval</a:t>
            </a:r>
          </a:p>
          <a:p>
            <a:pPr marL="285750" indent="-285750">
              <a:lnSpc>
                <a:spcPct val="150000"/>
              </a:lnSpc>
              <a:spcBef>
                <a:spcPts val="0"/>
              </a:spcBef>
              <a:buClr>
                <a:srgbClr val="BABABA"/>
              </a:buClr>
              <a:buSzPts val="1687"/>
              <a:buFont typeface="Wingdings" pitchFamily="2" charset="2"/>
              <a:buChar char="Ø"/>
            </a:pPr>
            <a:r>
              <a:rPr lang="en-US" sz="2000" b="0" i="0" u="none" strike="noStrike" cap="none" dirty="0">
                <a:solidFill>
                  <a:schemeClr val="dk1"/>
                </a:solidFill>
                <a:latin typeface="Cabin"/>
                <a:ea typeface="Cabin"/>
                <a:cs typeface="Cabin"/>
                <a:sym typeface="Cabin"/>
              </a:rPr>
              <a:t>Recruitment</a:t>
            </a:r>
            <a:r>
              <a:rPr lang="en-US" sz="2000" dirty="0"/>
              <a:t> </a:t>
            </a:r>
          </a:p>
          <a:p>
            <a:pPr marL="285750" indent="-285750">
              <a:lnSpc>
                <a:spcPct val="150000"/>
              </a:lnSpc>
              <a:spcBef>
                <a:spcPts val="0"/>
              </a:spcBef>
              <a:buClr>
                <a:srgbClr val="BABABA"/>
              </a:buClr>
              <a:buSzPts val="1687"/>
              <a:buFont typeface="Wingdings" pitchFamily="2" charset="2"/>
              <a:buChar char="Ø"/>
            </a:pPr>
            <a:r>
              <a:rPr lang="en-US" sz="2000" b="0" i="0" u="none" strike="noStrike" cap="none" dirty="0">
                <a:solidFill>
                  <a:schemeClr val="dk1"/>
                </a:solidFill>
                <a:latin typeface="Cabin"/>
                <a:ea typeface="Cabin"/>
                <a:cs typeface="Cabin"/>
                <a:sym typeface="Cabin"/>
              </a:rPr>
              <a:t>Development</a:t>
            </a:r>
            <a:r>
              <a:rPr lang="en-US" sz="2000" dirty="0"/>
              <a:t> </a:t>
            </a:r>
          </a:p>
          <a:p>
            <a:pPr marL="285750" indent="-285750">
              <a:lnSpc>
                <a:spcPct val="150000"/>
              </a:lnSpc>
              <a:spcBef>
                <a:spcPts val="0"/>
              </a:spcBef>
              <a:buClr>
                <a:srgbClr val="BABABA"/>
              </a:buClr>
              <a:buSzPts val="1687"/>
              <a:buFont typeface="Wingdings" pitchFamily="2" charset="2"/>
              <a:buChar char="Ø"/>
            </a:pPr>
            <a:r>
              <a:rPr lang="en-US" sz="2000" b="0" i="0" u="none" strike="noStrike" cap="none" dirty="0">
                <a:solidFill>
                  <a:schemeClr val="dk1"/>
                </a:solidFill>
                <a:latin typeface="Cabin"/>
                <a:ea typeface="Cabin"/>
                <a:cs typeface="Cabin"/>
                <a:sym typeface="Cabin"/>
              </a:rPr>
              <a:t>Support</a:t>
            </a:r>
            <a:endParaRPr lang="en-US" sz="2000" dirty="0"/>
          </a:p>
          <a:p>
            <a:pPr marL="0" indent="0">
              <a:lnSpc>
                <a:spcPct val="150000"/>
              </a:lnSpc>
              <a:spcBef>
                <a:spcPts val="0"/>
              </a:spcBef>
              <a:buClr>
                <a:srgbClr val="BABABA"/>
              </a:buClr>
              <a:buSzPts val="1687"/>
              <a:buNone/>
            </a:pPr>
            <a:r>
              <a:rPr lang="en-US" sz="2000" b="1" i="0" u="none" strike="noStrike" cap="none" dirty="0">
                <a:solidFill>
                  <a:schemeClr val="dk1"/>
                </a:solidFill>
                <a:latin typeface="Cabin"/>
                <a:ea typeface="Cabin"/>
                <a:cs typeface="Cabin"/>
                <a:sym typeface="Cabin"/>
              </a:rPr>
              <a:t>Activity:  </a:t>
            </a:r>
            <a:endParaRPr lang="en-US" sz="2000" b="1" dirty="0"/>
          </a:p>
          <a:p>
            <a:pPr marL="285750" indent="-285750">
              <a:lnSpc>
                <a:spcPct val="150000"/>
              </a:lnSpc>
              <a:spcBef>
                <a:spcPts val="0"/>
              </a:spcBef>
              <a:buClr>
                <a:srgbClr val="BABABA"/>
              </a:buClr>
              <a:buSzPts val="1687"/>
              <a:buFont typeface="Wingdings" pitchFamily="2" charset="2"/>
              <a:buChar char="Ø"/>
            </a:pPr>
            <a:r>
              <a:rPr lang="en-US" sz="2000" b="0" i="0" u="none" strike="noStrike" cap="none" dirty="0">
                <a:solidFill>
                  <a:schemeClr val="dk1"/>
                </a:solidFill>
                <a:latin typeface="Cabin"/>
                <a:ea typeface="Cabin"/>
                <a:cs typeface="Cabin"/>
                <a:sym typeface="Cabin"/>
              </a:rPr>
              <a:t>Create an Advertisement Include 3 factors (min) using only graphics and “catch phrases”</a:t>
            </a:r>
            <a:endParaRPr sz="2000" b="0" i="0" u="none" strike="noStrike" cap="none" dirty="0">
              <a:solidFill>
                <a:schemeClr val="dk1"/>
              </a:solidFill>
              <a:latin typeface="Cabin"/>
              <a:ea typeface="Cabin"/>
              <a:cs typeface="Cabin"/>
              <a:sym typeface="Cabin"/>
            </a:endParaRPr>
          </a:p>
        </p:txBody>
      </p:sp>
      <p:pic>
        <p:nvPicPr>
          <p:cNvPr id="340" name="Shape 340"/>
          <p:cNvPicPr preferRelativeResize="0"/>
          <p:nvPr/>
        </p:nvPicPr>
        <p:blipFill rotWithShape="1">
          <a:blip r:embed="rId3">
            <a:alphaModFix/>
          </a:blip>
          <a:srcRect/>
          <a:stretch/>
        </p:blipFill>
        <p:spPr>
          <a:xfrm rot="-800362">
            <a:off x="5477432" y="1659326"/>
            <a:ext cx="2485698" cy="1958895"/>
          </a:xfrm>
          <a:prstGeom prst="rect">
            <a:avLst/>
          </a:prstGeom>
          <a:noFill/>
          <a:ln>
            <a:noFill/>
          </a:ln>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Shape 345"/>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RFA Support (cont.)	</a:t>
            </a:r>
            <a:endParaRPr sz="3200" b="0" i="0" u="none" strike="noStrike" cap="none">
              <a:solidFill>
                <a:schemeClr val="dk2"/>
              </a:solidFill>
              <a:latin typeface="Bookman Old Style"/>
              <a:ea typeface="Bookman Old Style"/>
              <a:cs typeface="Bookman Old Style"/>
              <a:sym typeface="Bookman Old Style"/>
            </a:endParaRPr>
          </a:p>
        </p:txBody>
      </p:sp>
      <p:sp>
        <p:nvSpPr>
          <p:cNvPr id="346" name="Shape 346"/>
          <p:cNvSpPr txBox="1">
            <a:spLocks noGrp="1"/>
          </p:cNvSpPr>
          <p:nvPr>
            <p:ph type="body" idx="1"/>
          </p:nvPr>
        </p:nvSpPr>
        <p:spPr>
          <a:xfrm>
            <a:off x="457200" y="1643820"/>
            <a:ext cx="8229600" cy="3703320"/>
          </a:xfrm>
          <a:prstGeom prst="rect">
            <a:avLst/>
          </a:prstGeom>
          <a:noFill/>
          <a:ln>
            <a:noFill/>
          </a:ln>
        </p:spPr>
        <p:txBody>
          <a:bodyPr spcFirstLastPara="1" wrap="square" lIns="91425" tIns="45700" rIns="91425" bIns="45700" anchor="t" anchorCtr="0">
            <a:noAutofit/>
          </a:bodyPr>
          <a:lstStyle/>
          <a:p>
            <a:pPr marL="342900" indent="-342900">
              <a:spcBef>
                <a:spcPts val="0"/>
              </a:spcBef>
              <a:buSzPts val="2052"/>
              <a:buFont typeface="Wingdings" pitchFamily="2" charset="2"/>
              <a:buChar char="Ø"/>
            </a:pPr>
            <a:r>
              <a:rPr lang="en-US" sz="2000" b="0" i="0" u="none" strike="noStrike" cap="none" dirty="0">
                <a:solidFill>
                  <a:schemeClr val="tx1"/>
                </a:solidFill>
                <a:latin typeface="Cabin"/>
                <a:ea typeface="Cabin"/>
                <a:cs typeface="Cabin"/>
                <a:sym typeface="Cabin"/>
              </a:rPr>
              <a:t>Engagement</a:t>
            </a:r>
            <a:endParaRPr sz="2000" b="0" i="0" u="none" strike="noStrike" cap="none" dirty="0">
              <a:solidFill>
                <a:schemeClr val="tx1"/>
              </a:solidFill>
              <a:latin typeface="Cabin"/>
              <a:ea typeface="Cabin"/>
              <a:cs typeface="Cabin"/>
              <a:sym typeface="Cabin"/>
            </a:endParaRPr>
          </a:p>
          <a:p>
            <a:pPr marL="342900" indent="-342900">
              <a:buSzPts val="2052"/>
              <a:buFont typeface="Wingdings" pitchFamily="2" charset="2"/>
              <a:buChar char="Ø"/>
            </a:pPr>
            <a:r>
              <a:rPr lang="en-US" sz="2000" b="0" i="0" u="none" strike="noStrike" cap="none" dirty="0">
                <a:solidFill>
                  <a:schemeClr val="tx1"/>
                </a:solidFill>
                <a:sym typeface="Cabin"/>
              </a:rPr>
              <a:t>QPI</a:t>
            </a:r>
            <a:endParaRPr lang="en-US" sz="2000" dirty="0">
              <a:solidFill>
                <a:schemeClr val="tx1"/>
              </a:solidFill>
            </a:endParaRPr>
          </a:p>
          <a:p>
            <a:pPr marL="342900" indent="-342900">
              <a:buSzPts val="2052"/>
              <a:buFont typeface="Wingdings" pitchFamily="2" charset="2"/>
              <a:buChar char="Ø"/>
            </a:pPr>
            <a:r>
              <a:rPr lang="en-US" sz="2000" b="0" i="0" u="none" strike="noStrike" cap="none" dirty="0">
                <a:solidFill>
                  <a:schemeClr val="tx1"/>
                </a:solidFill>
                <a:latin typeface="Cabin"/>
                <a:ea typeface="Cabin"/>
                <a:cs typeface="Cabin"/>
                <a:sym typeface="Cabin"/>
              </a:rPr>
              <a:t>Partnership Plan</a:t>
            </a:r>
            <a:endParaRPr sz="2000" b="0" i="0" u="none" strike="noStrike" cap="none" dirty="0">
              <a:solidFill>
                <a:schemeClr val="tx1"/>
              </a:solidFill>
              <a:latin typeface="Cabin"/>
              <a:ea typeface="Cabin"/>
              <a:cs typeface="Cabin"/>
              <a:sym typeface="Cabin"/>
            </a:endParaRPr>
          </a:p>
          <a:p>
            <a:pPr marL="342900" indent="-342900">
              <a:buSzPts val="2052"/>
              <a:buFont typeface="Wingdings" pitchFamily="2" charset="2"/>
              <a:buChar char="Ø"/>
            </a:pPr>
            <a:r>
              <a:rPr lang="en-US" sz="2000" b="0" i="0" u="none" strike="noStrike" cap="none" dirty="0">
                <a:solidFill>
                  <a:schemeClr val="tx1"/>
                </a:solidFill>
                <a:latin typeface="Cabin"/>
                <a:ea typeface="Cabin"/>
                <a:cs typeface="Cabin"/>
                <a:sym typeface="Cabin"/>
              </a:rPr>
              <a:t>Training Opportunities</a:t>
            </a:r>
          </a:p>
          <a:p>
            <a:pPr marL="342900" indent="-342900">
              <a:buSzPts val="2052"/>
              <a:buFont typeface="Wingdings" pitchFamily="2" charset="2"/>
              <a:buChar char="Ø"/>
            </a:pPr>
            <a:r>
              <a:rPr lang="en-US" sz="2000" b="0" i="0" u="none" strike="noStrike" cap="none" dirty="0">
                <a:solidFill>
                  <a:schemeClr val="tx1"/>
                </a:solidFill>
                <a:sym typeface="Cabin"/>
              </a:rPr>
              <a:t>Psychotropic Medications</a:t>
            </a:r>
            <a:endParaRPr lang="en-US" sz="2000" dirty="0">
              <a:solidFill>
                <a:schemeClr val="tx1"/>
              </a:solidFill>
            </a:endParaRPr>
          </a:p>
          <a:p>
            <a:pPr marL="342900" indent="-342900">
              <a:buSzPts val="2052"/>
              <a:buFont typeface="Wingdings" pitchFamily="2" charset="2"/>
              <a:buChar char="Ø"/>
            </a:pPr>
            <a:r>
              <a:rPr lang="en-US" sz="2000" b="0" i="0" u="none" strike="noStrike" cap="none" dirty="0">
                <a:solidFill>
                  <a:schemeClr val="tx1"/>
                </a:solidFill>
                <a:latin typeface="Cabin"/>
                <a:ea typeface="Cabin"/>
                <a:cs typeface="Cabin"/>
                <a:sym typeface="Cabin"/>
              </a:rPr>
              <a:t>Trauma Handouts</a:t>
            </a:r>
            <a:endParaRPr sz="2000" b="0" i="0" u="none" strike="noStrike" cap="none" dirty="0">
              <a:solidFill>
                <a:schemeClr val="tx1"/>
              </a:solidFill>
              <a:latin typeface="Cabin"/>
              <a:ea typeface="Cabin"/>
              <a:cs typeface="Cabin"/>
              <a:sym typeface="Cabin"/>
            </a:endParaRPr>
          </a:p>
          <a:p>
            <a:pPr marL="342900" indent="-342900">
              <a:buSzPts val="2052"/>
              <a:buFont typeface="Wingdings" pitchFamily="2" charset="2"/>
              <a:buChar char="Ø"/>
            </a:pPr>
            <a:r>
              <a:rPr lang="en-US" sz="2000" b="0" i="0" u="none" strike="noStrike" cap="none" dirty="0">
                <a:solidFill>
                  <a:schemeClr val="tx1"/>
                </a:solidFill>
                <a:latin typeface="Cabin"/>
                <a:ea typeface="Cabin"/>
                <a:cs typeface="Cabin"/>
                <a:sym typeface="Cabin"/>
              </a:rPr>
              <a:t>Natural Support Systems</a:t>
            </a:r>
            <a:endParaRPr sz="2000" b="0" i="0" u="none" strike="noStrike" cap="none" dirty="0">
              <a:solidFill>
                <a:schemeClr val="tx1"/>
              </a:solidFill>
              <a:latin typeface="Cabin"/>
              <a:ea typeface="Cabin"/>
              <a:cs typeface="Cabin"/>
              <a:sym typeface="Cabin"/>
            </a:endParaRPr>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Shape 352"/>
          <p:cNvSpPr txBox="1">
            <a:spLocks noGrp="1"/>
          </p:cNvSpPr>
          <p:nvPr>
            <p:ph type="title"/>
          </p:nvPr>
        </p:nvSpPr>
        <p:spPr>
          <a:xfrm>
            <a:off x="708660" y="506186"/>
            <a:ext cx="7749540" cy="6858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2880"/>
              <a:buFont typeface="Bookman Old Style"/>
              <a:buNone/>
            </a:pPr>
            <a:r>
              <a:rPr lang="en-US" sz="2880" b="0" i="0" u="none" strike="noStrike" cap="none">
                <a:solidFill>
                  <a:schemeClr val="dk2"/>
                </a:solidFill>
                <a:latin typeface="Bookman Old Style"/>
                <a:ea typeface="Bookman Old Style"/>
                <a:cs typeface="Bookman Old Style"/>
                <a:sym typeface="Bookman Old Style"/>
              </a:rPr>
              <a:t>Activity: Success and Accomplishments</a:t>
            </a:r>
            <a:endParaRPr sz="2880" b="0" i="0" u="none" strike="noStrike" cap="none">
              <a:solidFill>
                <a:schemeClr val="dk2"/>
              </a:solidFill>
              <a:latin typeface="Bookman Old Style"/>
              <a:ea typeface="Bookman Old Style"/>
              <a:cs typeface="Bookman Old Style"/>
              <a:sym typeface="Bookman Old Style"/>
            </a:endParaRPr>
          </a:p>
        </p:txBody>
      </p:sp>
      <p:sp>
        <p:nvSpPr>
          <p:cNvPr id="353" name="Shape 353"/>
          <p:cNvSpPr txBox="1">
            <a:spLocks noGrp="1"/>
          </p:cNvSpPr>
          <p:nvPr>
            <p:ph type="body" idx="1"/>
          </p:nvPr>
        </p:nvSpPr>
        <p:spPr>
          <a:xfrm>
            <a:off x="845820" y="1567543"/>
            <a:ext cx="6869430" cy="340450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596"/>
              <a:buFont typeface="Wingdings" pitchFamily="2" charset="2"/>
              <a:buChar char="Ø"/>
            </a:pPr>
            <a:r>
              <a:rPr lang="en-US" sz="2100" b="0" i="0" u="none" strike="noStrike" cap="none" dirty="0">
                <a:solidFill>
                  <a:schemeClr val="dk1"/>
                </a:solidFill>
                <a:latin typeface="Cabin"/>
                <a:ea typeface="Cabin"/>
                <a:cs typeface="Cabin"/>
                <a:sym typeface="Cabin"/>
              </a:rPr>
              <a:t>Do you have a way to handle compliments as well as complaints?</a:t>
            </a:r>
            <a:endParaRPr sz="2600" b="0" i="0" u="none" strike="noStrike" cap="none" dirty="0">
              <a:solidFill>
                <a:schemeClr val="dk1"/>
              </a:solidFill>
              <a:latin typeface="Cabin"/>
              <a:ea typeface="Cabin"/>
              <a:cs typeface="Cabin"/>
              <a:sym typeface="Cabin"/>
            </a:endParaRPr>
          </a:p>
          <a:p>
            <a:pPr marL="342900" marR="0" lvl="0" indent="-342900" algn="l" rtl="0">
              <a:lnSpc>
                <a:spcPct val="100000"/>
              </a:lnSpc>
              <a:spcBef>
                <a:spcPts val="1050"/>
              </a:spcBef>
              <a:spcAft>
                <a:spcPts val="0"/>
              </a:spcAft>
              <a:buClr>
                <a:schemeClr val="accent1"/>
              </a:buClr>
              <a:buSzPts val="1596"/>
              <a:buFont typeface="Wingdings" pitchFamily="2" charset="2"/>
              <a:buChar char="Ø"/>
            </a:pPr>
            <a:r>
              <a:rPr lang="en-US" sz="2100" b="0" i="0" u="none" strike="noStrike" cap="none" dirty="0">
                <a:solidFill>
                  <a:schemeClr val="dk1"/>
                </a:solidFill>
                <a:latin typeface="Cabin"/>
                <a:ea typeface="Cabin"/>
                <a:cs typeface="Cabin"/>
                <a:sym typeface="Cabin"/>
              </a:rPr>
              <a:t>How do you ensure you acknowledge your </a:t>
            </a:r>
            <a:br>
              <a:rPr lang="en-US" sz="2100" b="0" i="0" u="none" strike="noStrike" cap="none" dirty="0">
                <a:solidFill>
                  <a:schemeClr val="dk1"/>
                </a:solidFill>
                <a:latin typeface="Cabin"/>
                <a:ea typeface="Cabin"/>
                <a:cs typeface="Cabin"/>
                <a:sym typeface="Cabin"/>
              </a:rPr>
            </a:br>
            <a:r>
              <a:rPr lang="en-US" sz="2100" b="0" i="0" u="none" strike="noStrike" cap="none" dirty="0">
                <a:solidFill>
                  <a:schemeClr val="dk1"/>
                </a:solidFill>
                <a:latin typeface="Cabin"/>
                <a:ea typeface="Cabin"/>
                <a:cs typeface="Cabin"/>
                <a:sym typeface="Cabin"/>
              </a:rPr>
              <a:t>Resource  Families’ successes and </a:t>
            </a:r>
            <a:br>
              <a:rPr lang="en-US" sz="2100" b="0" i="0" u="none" strike="noStrike" cap="none" dirty="0">
                <a:solidFill>
                  <a:schemeClr val="dk1"/>
                </a:solidFill>
                <a:latin typeface="Cabin"/>
                <a:ea typeface="Cabin"/>
                <a:cs typeface="Cabin"/>
                <a:sym typeface="Cabin"/>
              </a:rPr>
            </a:br>
            <a:r>
              <a:rPr lang="en-US" sz="2100" b="0" i="0" u="none" strike="noStrike" cap="none" dirty="0">
                <a:solidFill>
                  <a:schemeClr val="dk1"/>
                </a:solidFill>
                <a:latin typeface="Cabin"/>
                <a:ea typeface="Cabin"/>
                <a:cs typeface="Cabin"/>
                <a:sym typeface="Cabin"/>
              </a:rPr>
              <a:t>accomplishments?</a:t>
            </a:r>
            <a:endParaRPr sz="2600" b="0" i="0" u="none" strike="noStrike" cap="none" dirty="0">
              <a:solidFill>
                <a:schemeClr val="dk1"/>
              </a:solidFill>
              <a:latin typeface="Cabin"/>
              <a:ea typeface="Cabin"/>
              <a:cs typeface="Cabin"/>
              <a:sym typeface="Cabin"/>
            </a:endParaRPr>
          </a:p>
          <a:p>
            <a:pPr marL="342900" marR="0" lvl="0" indent="-241554" algn="l" rtl="0">
              <a:lnSpc>
                <a:spcPct val="100000"/>
              </a:lnSpc>
              <a:spcBef>
                <a:spcPts val="1050"/>
              </a:spcBef>
              <a:spcAft>
                <a:spcPts val="0"/>
              </a:spcAft>
              <a:buClr>
                <a:schemeClr val="accent1"/>
              </a:buClr>
              <a:buSzPts val="1596"/>
              <a:buFont typeface="Noto Sans Symbols"/>
              <a:buNone/>
            </a:pPr>
            <a:endParaRPr sz="2100" b="0" i="0" u="none" strike="noStrike" cap="none" dirty="0">
              <a:solidFill>
                <a:schemeClr val="dk1"/>
              </a:solidFill>
              <a:latin typeface="Cabin"/>
              <a:ea typeface="Cabin"/>
              <a:cs typeface="Cabin"/>
              <a:sym typeface="Cabin"/>
            </a:endParaRPr>
          </a:p>
        </p:txBody>
      </p:sp>
      <p:pic>
        <p:nvPicPr>
          <p:cNvPr id="354" name="Shape 354"/>
          <p:cNvPicPr preferRelativeResize="0"/>
          <p:nvPr/>
        </p:nvPicPr>
        <p:blipFill rotWithShape="1">
          <a:blip r:embed="rId3">
            <a:alphaModFix/>
          </a:blip>
          <a:srcRect/>
          <a:stretch/>
        </p:blipFill>
        <p:spPr>
          <a:xfrm rot="-726856">
            <a:off x="5656994" y="2633978"/>
            <a:ext cx="3219048" cy="2895239"/>
          </a:xfrm>
          <a:prstGeom prst="rect">
            <a:avLst/>
          </a:prstGeom>
          <a:noFill/>
          <a:ln>
            <a:noFill/>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fade">
                                      <p:cBhvr>
                                        <p:cTn id="7" dur="1000"/>
                                        <p:tgtEl>
                                          <p:spTgt spid="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2880"/>
              <a:buFont typeface="Bookman Old Style"/>
              <a:buNone/>
            </a:pPr>
            <a:r>
              <a:rPr lang="en-US" sz="2880" b="0" i="0" u="none" strike="noStrike" cap="none">
                <a:solidFill>
                  <a:schemeClr val="dk2"/>
                </a:solidFill>
                <a:latin typeface="Bookman Old Style"/>
                <a:ea typeface="Bookman Old Style"/>
                <a:cs typeface="Bookman Old Style"/>
                <a:sym typeface="Bookman Old Style"/>
              </a:rPr>
              <a:t>Language Reflects Thinking:  Words Matter</a:t>
            </a:r>
            <a:endParaRPr sz="2880" b="0" i="0" u="none" strike="noStrike" cap="none">
              <a:solidFill>
                <a:schemeClr val="dk2"/>
              </a:solidFill>
              <a:latin typeface="Bookman Old Style"/>
              <a:ea typeface="Bookman Old Style"/>
              <a:cs typeface="Bookman Old Style"/>
              <a:sym typeface="Bookman Old Style"/>
            </a:endParaRPr>
          </a:p>
        </p:txBody>
      </p:sp>
      <p:sp>
        <p:nvSpPr>
          <p:cNvPr id="361" name="Shape 361"/>
          <p:cNvSpPr txBox="1">
            <a:spLocks noGrp="1"/>
          </p:cNvSpPr>
          <p:nvPr>
            <p:ph type="body" idx="1"/>
          </p:nvPr>
        </p:nvSpPr>
        <p:spPr>
          <a:xfrm>
            <a:off x="1230836" y="1828801"/>
            <a:ext cx="6274864" cy="1892299"/>
          </a:xfrm>
          <a:prstGeom prst="rect">
            <a:avLst/>
          </a:prstGeom>
          <a:noFill/>
          <a:ln>
            <a:noFill/>
          </a:ln>
        </p:spPr>
        <p:txBody>
          <a:bodyPr spcFirstLastPara="1" wrap="square" lIns="91425" tIns="45700" rIns="91425" bIns="45700" anchor="t" anchorCtr="0">
            <a:noAutofit/>
          </a:bodyPr>
          <a:lstStyle/>
          <a:p>
            <a:pPr indent="-457200">
              <a:lnSpc>
                <a:spcPct val="100000"/>
              </a:lnSpc>
              <a:spcBef>
                <a:spcPts val="0"/>
              </a:spcBef>
              <a:buFont typeface="Wingdings" pitchFamily="2" charset="2"/>
              <a:buChar char="Ø"/>
            </a:pPr>
            <a:r>
              <a:rPr lang="en-US" sz="2400" b="0" i="0" u="none" strike="noStrike" cap="none" dirty="0">
                <a:solidFill>
                  <a:schemeClr val="dk1"/>
                </a:solidFill>
                <a:latin typeface="Cabin"/>
                <a:ea typeface="Cabin"/>
                <a:cs typeface="Cabin"/>
                <a:sym typeface="Cabin"/>
              </a:rPr>
              <a:t>We must change language as our thinking changes.</a:t>
            </a:r>
            <a:endParaRPr sz="2400" b="0" i="0" u="none" strike="noStrike" cap="none" dirty="0">
              <a:solidFill>
                <a:schemeClr val="dk1"/>
              </a:solidFill>
              <a:latin typeface="Cabin"/>
              <a:ea typeface="Cabin"/>
              <a:cs typeface="Cabin"/>
              <a:sym typeface="Cabin"/>
            </a:endParaRPr>
          </a:p>
          <a:p>
            <a:pPr indent="-457200">
              <a:spcBef>
                <a:spcPts val="1050"/>
              </a:spcBef>
              <a:buFont typeface="Wingdings" pitchFamily="2" charset="2"/>
              <a:buChar char="Ø"/>
            </a:pPr>
            <a:endParaRPr sz="2400" b="0" i="0" u="none" strike="noStrike" cap="none" dirty="0">
              <a:solidFill>
                <a:schemeClr val="dk1"/>
              </a:solidFill>
              <a:latin typeface="Cabin"/>
              <a:ea typeface="Cabin"/>
              <a:cs typeface="Cabin"/>
              <a:sym typeface="Cabin"/>
            </a:endParaRPr>
          </a:p>
          <a:p>
            <a:pPr marR="0" lvl="0" indent="-457200" algn="l" rtl="0">
              <a:lnSpc>
                <a:spcPct val="90000"/>
              </a:lnSpc>
              <a:spcBef>
                <a:spcPts val="600"/>
              </a:spcBef>
              <a:spcAft>
                <a:spcPts val="0"/>
              </a:spcAft>
              <a:buClr>
                <a:schemeClr val="accent1"/>
              </a:buClr>
              <a:buSzPts val="1976"/>
              <a:buFont typeface="Wingdings" pitchFamily="2" charset="2"/>
              <a:buChar char="Ø"/>
            </a:pPr>
            <a:r>
              <a:rPr lang="en-US" sz="2400" b="0" i="0" u="none" strike="noStrike" cap="none" dirty="0">
                <a:solidFill>
                  <a:schemeClr val="dk1"/>
                </a:solidFill>
                <a:latin typeface="Cabin"/>
                <a:ea typeface="Cabin"/>
                <a:cs typeface="Cabin"/>
                <a:sym typeface="Cabin"/>
              </a:rPr>
              <a:t>Words Matter Activity</a:t>
            </a:r>
            <a:endParaRPr sz="2400" b="0" i="0" u="none" strike="noStrike" cap="none" dirty="0">
              <a:solidFill>
                <a:schemeClr val="dk1"/>
              </a:solidFill>
              <a:latin typeface="Cabin"/>
              <a:ea typeface="Cabin"/>
              <a:cs typeface="Cabin"/>
              <a:sym typeface="Cabin"/>
            </a:endParaRPr>
          </a:p>
        </p:txBody>
      </p:sp>
      <p:sp>
        <p:nvSpPr>
          <p:cNvPr id="362" name="Shape 362"/>
          <p:cNvSpPr txBox="1"/>
          <p:nvPr/>
        </p:nvSpPr>
        <p:spPr>
          <a:xfrm>
            <a:off x="1602486" y="5624513"/>
            <a:ext cx="1485900" cy="27432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endParaRPr sz="1050" b="0" i="0" u="none" strike="noStrike" cap="none">
              <a:solidFill>
                <a:schemeClr val="dk1"/>
              </a:solidFill>
              <a:latin typeface="Cabin"/>
              <a:ea typeface="Cabin"/>
              <a:cs typeface="Cabin"/>
              <a:sym typeface="Cabin"/>
            </a:endParaRPr>
          </a:p>
        </p:txBody>
      </p:sp>
      <p:pic>
        <p:nvPicPr>
          <p:cNvPr id="363" name="Shape 363"/>
          <p:cNvPicPr preferRelativeResize="0"/>
          <p:nvPr/>
        </p:nvPicPr>
        <p:blipFill rotWithShape="1">
          <a:blip r:embed="rId3">
            <a:alphaModFix/>
          </a:blip>
          <a:srcRect/>
          <a:stretch/>
        </p:blipFill>
        <p:spPr>
          <a:xfrm>
            <a:off x="5962771" y="3841870"/>
            <a:ext cx="2265439" cy="1661873"/>
          </a:xfrm>
          <a:prstGeom prst="rect">
            <a:avLst/>
          </a:prstGeom>
          <a:noFill/>
          <a:ln>
            <a:noFill/>
          </a:ln>
          <a:effectLst>
            <a:outerShdw blurRad="50800" dist="38100" dir="10800000" algn="r" rotWithShape="0">
              <a:srgbClr val="000000">
                <a:alpha val="40000"/>
              </a:srgbClr>
            </a:outerShdw>
          </a:effectLst>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
        <p:nvSpPr>
          <p:cNvPr id="370" name="Shape 370"/>
          <p:cNvSpPr txBox="1"/>
          <p:nvPr/>
        </p:nvSpPr>
        <p:spPr>
          <a:xfrm>
            <a:off x="396240" y="381000"/>
            <a:ext cx="7147560"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bin"/>
              <a:ea typeface="Cabin"/>
              <a:cs typeface="Cabin"/>
              <a:sym typeface="Cabin"/>
            </a:endParaRPr>
          </a:p>
        </p:txBody>
      </p:sp>
      <p:sp>
        <p:nvSpPr>
          <p:cNvPr id="371" name="Shape 371"/>
          <p:cNvSpPr txBox="1">
            <a:spLocks noGrp="1"/>
          </p:cNvSpPr>
          <p:nvPr>
            <p:ph type="title"/>
          </p:nvPr>
        </p:nvSpPr>
        <p:spPr>
          <a:xfrm>
            <a:off x="457200" y="381000"/>
            <a:ext cx="8229600" cy="7620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Wrap up</a:t>
            </a:r>
            <a:endParaRPr sz="3200" b="0" i="0" u="none" strike="noStrike" cap="none">
              <a:solidFill>
                <a:schemeClr val="dk2"/>
              </a:solidFill>
              <a:latin typeface="Bookman Old Style"/>
              <a:ea typeface="Bookman Old Style"/>
              <a:cs typeface="Bookman Old Style"/>
              <a:sym typeface="Bookman Old Style"/>
            </a:endParaRPr>
          </a:p>
        </p:txBody>
      </p:sp>
      <p:sp>
        <p:nvSpPr>
          <p:cNvPr id="372" name="Shape 372"/>
          <p:cNvSpPr txBox="1"/>
          <p:nvPr/>
        </p:nvSpPr>
        <p:spPr>
          <a:xfrm>
            <a:off x="429986" y="2057400"/>
            <a:ext cx="8229600" cy="4937760"/>
          </a:xfrm>
          <a:prstGeom prst="rect">
            <a:avLst/>
          </a:prstGeom>
          <a:noFill/>
          <a:ln>
            <a:noFill/>
          </a:ln>
        </p:spPr>
        <p:txBody>
          <a:bodyPr spcFirstLastPara="1" wrap="square" lIns="91425" tIns="45700" rIns="91425" bIns="45700" anchor="t" anchorCtr="0">
            <a:noAutofit/>
          </a:bodyPr>
          <a:lstStyle/>
          <a:p>
            <a:pPr marL="463550" marR="0" lvl="0" indent="-338074" algn="l" rtl="0">
              <a:lnSpc>
                <a:spcPct val="100000"/>
              </a:lnSpc>
              <a:spcBef>
                <a:spcPts val="0"/>
              </a:spcBef>
              <a:spcAft>
                <a:spcPts val="0"/>
              </a:spcAft>
              <a:buClr>
                <a:schemeClr val="accent1"/>
              </a:buClr>
              <a:buSzPts val="1976"/>
              <a:buFont typeface="Noto Sans Symbols"/>
              <a:buNone/>
            </a:pPr>
            <a:endParaRPr sz="2600" b="0" i="0" u="none" strike="noStrike" cap="none">
              <a:solidFill>
                <a:schemeClr val="dk1"/>
              </a:solidFill>
              <a:latin typeface="Cabin"/>
              <a:ea typeface="Cabin"/>
              <a:cs typeface="Cabin"/>
              <a:sym typeface="Cabin"/>
            </a:endParaRPr>
          </a:p>
        </p:txBody>
      </p:sp>
      <p:sp>
        <p:nvSpPr>
          <p:cNvPr id="373" name="Shape 373"/>
          <p:cNvSpPr txBox="1"/>
          <p:nvPr/>
        </p:nvSpPr>
        <p:spPr>
          <a:xfrm>
            <a:off x="429987" y="1219200"/>
            <a:ext cx="8229600" cy="4953000"/>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What have you learned?  </a:t>
            </a:r>
            <a:endParaRPr sz="1400" b="0" i="0" u="none" strike="noStrike" cap="none" dirty="0">
              <a:solidFill>
                <a:srgbClr val="000000"/>
              </a:solidFill>
              <a:latin typeface="Arial"/>
              <a:ea typeface="Arial"/>
              <a:cs typeface="Arial"/>
              <a:sym typeface="Arial"/>
            </a:endParaRPr>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What questions do you still have? </a:t>
            </a:r>
            <a:endParaRPr sz="2800" b="0" i="0" u="none" strike="noStrike" cap="none" dirty="0">
              <a:solidFill>
                <a:schemeClr val="dk1"/>
              </a:solidFill>
              <a:latin typeface="Cabin"/>
              <a:ea typeface="Cabin"/>
              <a:cs typeface="Cabin"/>
              <a:sym typeface="Cabin"/>
            </a:endParaRPr>
          </a:p>
        </p:txBody>
      </p:sp>
      <p:pic>
        <p:nvPicPr>
          <p:cNvPr id="374" name="Shape 374"/>
          <p:cNvPicPr preferRelativeResize="0"/>
          <p:nvPr/>
        </p:nvPicPr>
        <p:blipFill rotWithShape="1">
          <a:blip r:embed="rId3">
            <a:alphaModFix/>
          </a:blip>
          <a:srcRect/>
          <a:stretch/>
        </p:blipFill>
        <p:spPr>
          <a:xfrm rot="-745377">
            <a:off x="3264945" y="2474869"/>
            <a:ext cx="4986215" cy="2559591"/>
          </a:xfrm>
          <a:prstGeom prst="rect">
            <a:avLst/>
          </a:prstGeom>
          <a:noFill/>
          <a:ln>
            <a:noFill/>
          </a:ln>
          <a:effectLst>
            <a:outerShdw blurRad="50800" dist="38100" dir="8100000" algn="tr" rotWithShape="0">
              <a:srgbClr val="000000">
                <a:alpha val="40000"/>
              </a:srgbClr>
            </a:outerShdw>
          </a:effectLst>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Shape 380"/>
          <p:cNvSpPr txBox="1"/>
          <p:nvPr/>
        </p:nvSpPr>
        <p:spPr>
          <a:xfrm>
            <a:off x="604181" y="2057399"/>
            <a:ext cx="3810000" cy="124136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2"/>
              </a:buClr>
              <a:buSzPts val="8000"/>
              <a:buFont typeface="Cabin"/>
              <a:buNone/>
            </a:pPr>
            <a:r>
              <a:rPr lang="en-US" sz="8000" b="0" i="0" u="sng" strike="noStrike" cap="none">
                <a:solidFill>
                  <a:schemeClr val="hlink"/>
                </a:solidFill>
                <a:latin typeface="Cabin"/>
                <a:ea typeface="Cabin"/>
                <a:cs typeface="Cabin"/>
                <a:sym typeface="Cabin"/>
                <a:hlinkClick r:id="rId3"/>
              </a:rPr>
              <a:t>VIDEO</a:t>
            </a:r>
            <a:endParaRPr sz="8000" b="0" i="0" u="none" strike="noStrike" cap="none">
              <a:solidFill>
                <a:schemeClr val="dk2"/>
              </a:solidFill>
              <a:latin typeface="Cabin"/>
              <a:ea typeface="Cabin"/>
              <a:cs typeface="Cabin"/>
              <a:sym typeface="Cabin"/>
            </a:endParaRPr>
          </a:p>
        </p:txBody>
      </p:sp>
      <p:sp>
        <p:nvSpPr>
          <p:cNvPr id="381" name="Shape 381"/>
          <p:cNvSpPr txBox="1"/>
          <p:nvPr/>
        </p:nvSpPr>
        <p:spPr>
          <a:xfrm>
            <a:off x="758105" y="3359227"/>
            <a:ext cx="3502152" cy="154305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600"/>
              <a:buFont typeface="Cabin"/>
              <a:buNone/>
            </a:pPr>
            <a:r>
              <a:rPr lang="en-US" sz="3600" b="0" i="0" u="none" strike="noStrike" cap="none">
                <a:solidFill>
                  <a:schemeClr val="dk1"/>
                </a:solidFill>
                <a:latin typeface="Cabin"/>
                <a:ea typeface="Cabin"/>
                <a:cs typeface="Cabin"/>
                <a:sym typeface="Cabin"/>
              </a:rPr>
              <a:t>Let Go of the Day’s Stress</a:t>
            </a:r>
            <a:endParaRPr sz="3600" b="0" i="0" u="none" strike="noStrike" cap="none">
              <a:solidFill>
                <a:schemeClr val="dk1"/>
              </a:solidFill>
              <a:latin typeface="Cabin"/>
              <a:ea typeface="Cabin"/>
              <a:cs typeface="Cabin"/>
              <a:sym typeface="Cabin"/>
            </a:endParaRPr>
          </a:p>
        </p:txBody>
      </p:sp>
      <p:pic>
        <p:nvPicPr>
          <p:cNvPr id="382" name="Shape 382" descr="http://cf.ltkcdn.net/dogs/images/std/73007-300x300-Yellow_LP3.jpg"/>
          <p:cNvPicPr preferRelativeResize="0"/>
          <p:nvPr/>
        </p:nvPicPr>
        <p:blipFill rotWithShape="1">
          <a:blip r:embed="rId4">
            <a:alphaModFix/>
          </a:blip>
          <a:srcRect/>
          <a:stretch/>
        </p:blipFill>
        <p:spPr>
          <a:xfrm>
            <a:off x="5029200" y="2209800"/>
            <a:ext cx="2857500" cy="2857500"/>
          </a:xfrm>
          <a:prstGeom prst="rect">
            <a:avLst/>
          </a:prstGeom>
          <a:noFill/>
          <a:ln>
            <a:noFill/>
          </a:ln>
          <a:effectLst>
            <a:outerShdw blurRad="50800" dist="38100" dir="8100000" algn="tr" rotWithShape="0">
              <a:srgbClr val="000000">
                <a:alpha val="40000"/>
              </a:srgbClr>
            </a:outerShdw>
          </a:effectLst>
        </p:spPr>
      </p:pic>
      <p:sp>
        <p:nvSpPr>
          <p:cNvPr id="383" name="Shape 383"/>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Learning Objectives</a:t>
            </a:r>
            <a:endParaRPr sz="3200" b="0" i="0" u="none" strike="noStrike" cap="none">
              <a:solidFill>
                <a:schemeClr val="dk2"/>
              </a:solidFill>
              <a:latin typeface="Bookman Old Style"/>
              <a:ea typeface="Bookman Old Style"/>
              <a:cs typeface="Bookman Old Style"/>
              <a:sym typeface="Bookman Old Style"/>
            </a:endParaRPr>
          </a:p>
        </p:txBody>
      </p:sp>
      <p:sp>
        <p:nvSpPr>
          <p:cNvPr id="178" name="Shape 178"/>
          <p:cNvSpPr txBox="1">
            <a:spLocks noGrp="1"/>
          </p:cNvSpPr>
          <p:nvPr>
            <p:ph type="body" idx="1"/>
          </p:nvPr>
        </p:nvSpPr>
        <p:spPr>
          <a:xfrm>
            <a:off x="457200" y="1219200"/>
            <a:ext cx="8229600" cy="493776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accent1"/>
              </a:buClr>
              <a:buSzPts val="2128"/>
              <a:buFont typeface="Noto Sans Symbols"/>
              <a:buNone/>
            </a:pPr>
            <a:endParaRPr sz="2800" b="0" i="0" u="none" strike="noStrike" cap="none">
              <a:solidFill>
                <a:schemeClr val="dk1"/>
              </a:solidFill>
              <a:latin typeface="Cabin"/>
              <a:ea typeface="Cabin"/>
              <a:cs typeface="Cabin"/>
              <a:sym typeface="Cabin"/>
            </a:endParaRPr>
          </a:p>
          <a:p>
            <a:pPr marL="0" marR="0" lvl="0" indent="0" algn="ctr" rtl="0">
              <a:lnSpc>
                <a:spcPct val="100000"/>
              </a:lnSpc>
              <a:spcBef>
                <a:spcPts val="600"/>
              </a:spcBef>
              <a:spcAft>
                <a:spcPts val="0"/>
              </a:spcAft>
              <a:buClr>
                <a:schemeClr val="accent1"/>
              </a:buClr>
              <a:buSzPts val="2128"/>
              <a:buFont typeface="Noto Sans Symbols"/>
              <a:buNone/>
            </a:pPr>
            <a:r>
              <a:rPr lang="en-US" sz="2800" b="0" i="0" u="none" strike="noStrike" cap="none">
                <a:solidFill>
                  <a:schemeClr val="dk1"/>
                </a:solidFill>
                <a:latin typeface="Cabin"/>
                <a:ea typeface="Cabin"/>
                <a:cs typeface="Cabin"/>
                <a:sym typeface="Cabin"/>
              </a:rPr>
              <a:t>Review Learning Objectives</a:t>
            </a:r>
            <a:endParaRPr sz="2800" b="0" i="0" u="none" strike="noStrike" cap="none">
              <a:solidFill>
                <a:schemeClr val="dk1"/>
              </a:solidFill>
              <a:latin typeface="Cabin"/>
              <a:ea typeface="Cabin"/>
              <a:cs typeface="Cabin"/>
              <a:sym typeface="Cabin"/>
            </a:endParaRPr>
          </a:p>
        </p:txBody>
      </p:sp>
      <p:pic>
        <p:nvPicPr>
          <p:cNvPr id="179" name="Shape 179"/>
          <p:cNvPicPr preferRelativeResize="0"/>
          <p:nvPr/>
        </p:nvPicPr>
        <p:blipFill rotWithShape="1">
          <a:blip r:embed="rId3">
            <a:alphaModFix/>
          </a:blip>
          <a:srcRect/>
          <a:stretch/>
        </p:blipFill>
        <p:spPr>
          <a:xfrm>
            <a:off x="2453309" y="2362200"/>
            <a:ext cx="4191000" cy="3048000"/>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81000" y="152400"/>
            <a:ext cx="83058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Flag Activity: Written Directives</a:t>
            </a:r>
            <a:endParaRPr sz="3200" b="0" i="0" u="none" strike="noStrike" cap="none">
              <a:solidFill>
                <a:schemeClr val="dk2"/>
              </a:solidFill>
              <a:latin typeface="Bookman Old Style"/>
              <a:ea typeface="Bookman Old Style"/>
              <a:cs typeface="Bookman Old Style"/>
              <a:sym typeface="Bookman Old Style"/>
            </a:endParaRPr>
          </a:p>
        </p:txBody>
      </p:sp>
      <p:sp>
        <p:nvSpPr>
          <p:cNvPr id="186" name="Shape 186"/>
          <p:cNvSpPr txBox="1">
            <a:spLocks noGrp="1"/>
          </p:cNvSpPr>
          <p:nvPr>
            <p:ph type="body" idx="1"/>
          </p:nvPr>
        </p:nvSpPr>
        <p:spPr>
          <a:xfrm>
            <a:off x="381000" y="1219200"/>
            <a:ext cx="8229600" cy="4952999"/>
          </a:xfrm>
          <a:prstGeom prst="rect">
            <a:avLst/>
          </a:prstGeom>
          <a:noFill/>
          <a:ln>
            <a:noFill/>
          </a:ln>
        </p:spPr>
        <p:txBody>
          <a:bodyPr spcFirstLastPara="1" wrap="square" lIns="91425" tIns="45700" rIns="91425" bIns="45700" anchor="t" anchorCtr="0">
            <a:noAutofit/>
          </a:bodyPr>
          <a:lstStyle/>
          <a:p>
            <a:pPr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Child Personal Rights &amp; NMD Personal Rights </a:t>
            </a:r>
            <a:endParaRPr sz="2800" b="0" i="0" u="none" strike="noStrike" cap="none" dirty="0">
              <a:solidFill>
                <a:schemeClr val="dk1"/>
              </a:solidFill>
              <a:latin typeface="Cabin"/>
              <a:ea typeface="Cabin"/>
              <a:cs typeface="Cabin"/>
              <a:sym typeface="Cabin"/>
            </a:endParaRPr>
          </a:p>
          <a:p>
            <a:pPr marL="617220" marR="0" lvl="1" indent="-342900" algn="l" rtl="0">
              <a:lnSpc>
                <a:spcPct val="100000"/>
              </a:lnSpc>
              <a:spcBef>
                <a:spcPts val="500"/>
              </a:spcBef>
              <a:spcAft>
                <a:spcPts val="0"/>
              </a:spcAft>
              <a:buClr>
                <a:schemeClr val="accent2"/>
              </a:buClr>
              <a:buSzPts val="1900"/>
              <a:buFont typeface="Wingdings" pitchFamily="2" charset="2"/>
              <a:buChar char="Ø"/>
            </a:pPr>
            <a:r>
              <a:rPr lang="en-US" sz="2500" b="0" i="0" u="none" strike="noStrike" cap="none" dirty="0">
                <a:solidFill>
                  <a:schemeClr val="dk2"/>
                </a:solidFill>
                <a:latin typeface="Cabin"/>
                <a:ea typeface="Cabin"/>
                <a:cs typeface="Cabin"/>
                <a:sym typeface="Cabin"/>
              </a:rPr>
              <a:t>Check for understanding</a:t>
            </a:r>
            <a:endParaRPr sz="2800" b="0" i="0" u="none" strike="noStrike" cap="none" dirty="0">
              <a:solidFill>
                <a:schemeClr val="dk2"/>
              </a:solidFill>
              <a:latin typeface="Cabin"/>
              <a:ea typeface="Cabin"/>
              <a:cs typeface="Cabin"/>
              <a:sym typeface="Cabin"/>
            </a:endParaRPr>
          </a:p>
          <a:p>
            <a:pPr marL="548640" marR="0" lvl="1" indent="-153670" algn="l" rtl="0">
              <a:lnSpc>
                <a:spcPct val="100000"/>
              </a:lnSpc>
              <a:spcBef>
                <a:spcPts val="500"/>
              </a:spcBef>
              <a:spcAft>
                <a:spcPts val="0"/>
              </a:spcAft>
              <a:buClr>
                <a:schemeClr val="accent2"/>
              </a:buClr>
              <a:buSzPts val="1900"/>
              <a:buFont typeface="Noto Sans Symbols"/>
              <a:buNone/>
            </a:pPr>
            <a:endParaRPr sz="2500" b="0" i="0" u="none" strike="noStrike" cap="none" dirty="0">
              <a:solidFill>
                <a:schemeClr val="dk2"/>
              </a:solidFill>
              <a:latin typeface="Cabin"/>
              <a:ea typeface="Cabin"/>
              <a:cs typeface="Cabin"/>
              <a:sym typeface="Cabin"/>
            </a:endParaRPr>
          </a:p>
        </p:txBody>
      </p:sp>
      <p:pic>
        <p:nvPicPr>
          <p:cNvPr id="187" name="Shape 187"/>
          <p:cNvPicPr preferRelativeResize="0"/>
          <p:nvPr/>
        </p:nvPicPr>
        <p:blipFill rotWithShape="1">
          <a:blip r:embed="rId3">
            <a:alphaModFix/>
          </a:blip>
          <a:srcRect/>
          <a:stretch/>
        </p:blipFill>
        <p:spPr>
          <a:xfrm>
            <a:off x="7036837" y="2528595"/>
            <a:ext cx="1295400" cy="17526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04800" y="457200"/>
            <a:ext cx="8382000" cy="67710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2880"/>
              <a:buFont typeface="Bookman Old Style"/>
              <a:buNone/>
            </a:pPr>
            <a:r>
              <a:rPr lang="en-US" sz="2880" b="0" i="0" u="none" strike="noStrike" cap="none">
                <a:solidFill>
                  <a:schemeClr val="dk2"/>
                </a:solidFill>
                <a:latin typeface="Bookman Old Style"/>
                <a:ea typeface="Bookman Old Style"/>
                <a:cs typeface="Bookman Old Style"/>
                <a:sym typeface="Bookman Old Style"/>
              </a:rPr>
              <a:t>Reasonable Prudent Parent Standard (RPPS)</a:t>
            </a:r>
            <a:endParaRPr sz="2880" b="0" i="0" u="none" strike="noStrike" cap="none">
              <a:solidFill>
                <a:schemeClr val="dk2"/>
              </a:solidFill>
              <a:latin typeface="Bookman Old Style"/>
              <a:ea typeface="Bookman Old Style"/>
              <a:cs typeface="Bookman Old Style"/>
              <a:sym typeface="Bookman Old Style"/>
            </a:endParaRPr>
          </a:p>
        </p:txBody>
      </p:sp>
      <p:sp>
        <p:nvSpPr>
          <p:cNvPr id="194" name="Shape 194"/>
          <p:cNvSpPr txBox="1">
            <a:spLocks noGrp="1"/>
          </p:cNvSpPr>
          <p:nvPr>
            <p:ph type="body" idx="1"/>
          </p:nvPr>
        </p:nvSpPr>
        <p:spPr>
          <a:xfrm>
            <a:off x="381000" y="1295400"/>
            <a:ext cx="8382000" cy="4851807"/>
          </a:xfrm>
          <a:prstGeom prst="rect">
            <a:avLst/>
          </a:prstGeom>
          <a:noFill/>
          <a:ln>
            <a:noFill/>
          </a:ln>
        </p:spPr>
        <p:txBody>
          <a:bodyPr spcFirstLastPara="1" wrap="square" lIns="91425" tIns="45700" rIns="91425" bIns="45700" anchor="t" anchorCtr="0">
            <a:noAutofit/>
          </a:bodyPr>
          <a:lstStyle/>
          <a:p>
            <a:pPr marL="457200" marR="0" lvl="0"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Provide all children/youth in care with a “normal” life experience. </a:t>
            </a:r>
            <a:endParaRPr sz="2600" b="0" i="0" u="none" strike="noStrike" cap="none" dirty="0">
              <a:solidFill>
                <a:schemeClr val="dk1"/>
              </a:solidFill>
              <a:latin typeface="Cabin"/>
              <a:ea typeface="Cabin"/>
              <a:cs typeface="Cabin"/>
              <a:sym typeface="Cabin"/>
            </a:endParaRPr>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Empower the resource family to encourage youth to engage in extracurricular activities that promote child well-being.</a:t>
            </a:r>
            <a:endParaRPr sz="2800" b="0" i="0" u="none" strike="noStrike" cap="none" dirty="0">
              <a:solidFill>
                <a:schemeClr val="dk1"/>
              </a:solidFill>
              <a:latin typeface="Cabin"/>
              <a:ea typeface="Cabin"/>
              <a:cs typeface="Cabin"/>
              <a:sym typeface="Cabin"/>
            </a:endParaRPr>
          </a:p>
          <a:p>
            <a:pPr marL="457200" marR="0" lvl="0" indent="-457200" algn="l" rtl="0">
              <a:lnSpc>
                <a:spcPct val="100000"/>
              </a:lnSpc>
              <a:spcBef>
                <a:spcPts val="1200"/>
              </a:spcBef>
              <a:spcAft>
                <a:spcPts val="0"/>
              </a:spcAft>
              <a:buClr>
                <a:schemeClr val="accent1"/>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Allow for reasonable parenting decisions to be made by the resource family without waiting to obtain the social worker, probation officer, or Juvenile Court approval.</a:t>
            </a:r>
            <a:endParaRPr sz="2800" b="0" i="0" u="none" strike="noStrike" cap="none" dirty="0">
              <a:solidFill>
                <a:schemeClr val="dk1"/>
              </a:solidFill>
              <a:latin typeface="Cabin"/>
              <a:ea typeface="Cabin"/>
              <a:cs typeface="Cabin"/>
              <a:sym typeface="Cabin"/>
            </a:endParaRPr>
          </a:p>
          <a:p>
            <a:pPr marL="274320" marR="0" lvl="0" indent="-148844" algn="l" rtl="0">
              <a:lnSpc>
                <a:spcPct val="90000"/>
              </a:lnSpc>
              <a:spcBef>
                <a:spcPts val="1200"/>
              </a:spcBef>
              <a:spcAft>
                <a:spcPts val="0"/>
              </a:spcAft>
              <a:buClr>
                <a:schemeClr val="accent1"/>
              </a:buClr>
              <a:buSzPts val="1976"/>
              <a:buFont typeface="Noto Sans Symbols"/>
              <a:buNone/>
            </a:pPr>
            <a:endParaRPr sz="2600" b="0" i="0" u="none" strike="noStrike" cap="none" dirty="0">
              <a:solidFill>
                <a:schemeClr val="dk1"/>
              </a:solidFill>
              <a:latin typeface="Cabin"/>
              <a:ea typeface="Cabin"/>
              <a:cs typeface="Cabin"/>
              <a:sym typeface="Cabin"/>
            </a:endParaRPr>
          </a:p>
        </p:txBody>
      </p:sp>
      <p:sp>
        <p:nvSpPr>
          <p:cNvPr id="195" name="Shape 195"/>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Shape 201"/>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a:solidFill>
                  <a:schemeClr val="dk2"/>
                </a:solidFill>
                <a:latin typeface="Bookman Old Style"/>
                <a:ea typeface="Bookman Old Style"/>
                <a:cs typeface="Bookman Old Style"/>
                <a:sym typeface="Bookman Old Style"/>
              </a:rPr>
              <a:t>RPPS for Older Youth</a:t>
            </a:r>
            <a:endParaRPr sz="3200" b="0" i="0" u="none" strike="noStrike" cap="none">
              <a:solidFill>
                <a:schemeClr val="dk2"/>
              </a:solidFill>
              <a:latin typeface="Bookman Old Style"/>
              <a:ea typeface="Bookman Old Style"/>
              <a:cs typeface="Bookman Old Style"/>
              <a:sym typeface="Bookman Old Style"/>
            </a:endParaRPr>
          </a:p>
        </p:txBody>
      </p:sp>
      <p:sp>
        <p:nvSpPr>
          <p:cNvPr id="202" name="Shape 202"/>
          <p:cNvSpPr txBox="1">
            <a:spLocks noGrp="1"/>
          </p:cNvSpPr>
          <p:nvPr>
            <p:ph type="body" idx="1"/>
          </p:nvPr>
        </p:nvSpPr>
        <p:spPr>
          <a:xfrm>
            <a:off x="381000" y="1295400"/>
            <a:ext cx="8382000" cy="5140389"/>
          </a:xfrm>
          <a:prstGeom prst="rect">
            <a:avLst/>
          </a:prstGeom>
          <a:noFill/>
          <a:ln>
            <a:noFill/>
          </a:ln>
        </p:spPr>
        <p:txBody>
          <a:bodyPr spcFirstLastPara="1" wrap="square" lIns="91425" tIns="45700" rIns="91425" bIns="45700" anchor="t" anchorCtr="0">
            <a:noAutofit/>
          </a:bodyPr>
          <a:lstStyle/>
          <a:p>
            <a:pPr marL="471487" marR="0" lvl="1" indent="-457200" algn="l" rtl="0">
              <a:lnSpc>
                <a:spcPct val="100000"/>
              </a:lnSpc>
              <a:spcBef>
                <a:spcPts val="0"/>
              </a:spcBef>
              <a:spcAft>
                <a:spcPts val="0"/>
              </a:spcAft>
              <a:buClr>
                <a:schemeClr val="accent1"/>
              </a:buClr>
              <a:buSzPts val="2128"/>
              <a:buFont typeface="Wingdings" pitchFamily="2" charset="2"/>
              <a:buChar char="Ø"/>
            </a:pPr>
            <a:r>
              <a:rPr lang="en-US" sz="2800" b="0" i="0" u="none" strike="noStrike" cap="none" dirty="0">
                <a:solidFill>
                  <a:schemeClr val="dk2"/>
                </a:solidFill>
                <a:latin typeface="Cabin"/>
                <a:ea typeface="Cabin"/>
                <a:cs typeface="Cabin"/>
                <a:sym typeface="Cabin"/>
              </a:rPr>
              <a:t>Access to information on:</a:t>
            </a:r>
            <a:endParaRPr sz="2300" b="0" i="0" u="none" strike="noStrike" cap="none" dirty="0">
              <a:solidFill>
                <a:schemeClr val="dk2"/>
              </a:solidFill>
              <a:latin typeface="Cabin"/>
              <a:ea typeface="Cabin"/>
              <a:cs typeface="Cabin"/>
              <a:sym typeface="Cabin"/>
            </a:endParaRPr>
          </a:p>
          <a:p>
            <a:pPr marL="914400" marR="0" lvl="2" indent="-457200" algn="l" rtl="0">
              <a:lnSpc>
                <a:spcPct val="100000"/>
              </a:lnSpc>
              <a:spcBef>
                <a:spcPts val="600"/>
              </a:spcBef>
              <a:spcAft>
                <a:spcPts val="0"/>
              </a:spcAft>
              <a:buClr>
                <a:schemeClr val="accent2"/>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Vocational and post-secondary educational options including:</a:t>
            </a:r>
            <a:endParaRPr sz="2000" b="0" i="0" u="none" strike="noStrike" cap="none" dirty="0">
              <a:solidFill>
                <a:schemeClr val="dk1"/>
              </a:solidFill>
              <a:latin typeface="Cabin"/>
              <a:ea typeface="Cabin"/>
              <a:cs typeface="Cabin"/>
              <a:sym typeface="Cabin"/>
            </a:endParaRPr>
          </a:p>
          <a:p>
            <a:pPr marL="1371600" marR="0" lvl="2" indent="-457200" algn="l" rtl="0">
              <a:lnSpc>
                <a:spcPct val="100000"/>
              </a:lnSpc>
              <a:spcBef>
                <a:spcPts val="600"/>
              </a:spcBef>
              <a:spcAft>
                <a:spcPts val="0"/>
              </a:spcAft>
              <a:buClr>
                <a:srgbClr val="BABABA"/>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Admission criteria for universities, colleges, trade, and vocational schools</a:t>
            </a:r>
            <a:endParaRPr sz="2000" b="0" i="0" u="none" strike="noStrike" cap="none" dirty="0">
              <a:solidFill>
                <a:schemeClr val="dk1"/>
              </a:solidFill>
              <a:latin typeface="Cabin"/>
              <a:ea typeface="Cabin"/>
              <a:cs typeface="Cabin"/>
              <a:sym typeface="Cabin"/>
            </a:endParaRPr>
          </a:p>
          <a:p>
            <a:pPr marL="1371600" marR="0" lvl="2" indent="-457200" algn="l" rtl="0">
              <a:lnSpc>
                <a:spcPct val="100000"/>
              </a:lnSpc>
              <a:spcBef>
                <a:spcPts val="600"/>
              </a:spcBef>
              <a:spcAft>
                <a:spcPts val="0"/>
              </a:spcAft>
              <a:buClr>
                <a:srgbClr val="BABABA"/>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Participating in campus tours</a:t>
            </a:r>
            <a:endParaRPr sz="2000" b="0" i="0" u="none" strike="noStrike" cap="none" dirty="0">
              <a:solidFill>
                <a:schemeClr val="dk1"/>
              </a:solidFill>
              <a:latin typeface="Cabin"/>
              <a:ea typeface="Cabin"/>
              <a:cs typeface="Cabin"/>
              <a:sym typeface="Cabin"/>
            </a:endParaRPr>
          </a:p>
          <a:p>
            <a:pPr marL="1371600" marR="0" lvl="2" indent="-457200" algn="l" rtl="0">
              <a:lnSpc>
                <a:spcPct val="100000"/>
              </a:lnSpc>
              <a:spcBef>
                <a:spcPts val="600"/>
              </a:spcBef>
              <a:spcAft>
                <a:spcPts val="0"/>
              </a:spcAft>
              <a:buClr>
                <a:srgbClr val="BABABA"/>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Internet research on post-secondary schools</a:t>
            </a:r>
            <a:endParaRPr sz="2000" b="0" i="0" u="none" strike="noStrike" cap="none" dirty="0">
              <a:solidFill>
                <a:schemeClr val="dk1"/>
              </a:solidFill>
              <a:latin typeface="Cabin"/>
              <a:ea typeface="Cabin"/>
              <a:cs typeface="Cabin"/>
              <a:sym typeface="Cabin"/>
            </a:endParaRPr>
          </a:p>
          <a:p>
            <a:pPr marL="1371600" marR="0" lvl="2" indent="-457200" algn="l" rtl="0">
              <a:lnSpc>
                <a:spcPct val="100000"/>
              </a:lnSpc>
              <a:spcBef>
                <a:spcPts val="600"/>
              </a:spcBef>
              <a:spcAft>
                <a:spcPts val="0"/>
              </a:spcAft>
              <a:buClr>
                <a:srgbClr val="BABABA"/>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Attending post-secondary school-sponsored events</a:t>
            </a:r>
            <a:endParaRPr sz="2000" b="0" i="0" u="none" strike="noStrike" cap="none" dirty="0">
              <a:solidFill>
                <a:schemeClr val="dk1"/>
              </a:solidFill>
              <a:latin typeface="Cabin"/>
              <a:ea typeface="Cabin"/>
              <a:cs typeface="Cabin"/>
              <a:sym typeface="Cabin"/>
            </a:endParaRPr>
          </a:p>
          <a:p>
            <a:pPr marL="1371600" marR="0" lvl="2" indent="-457200" algn="l" rtl="0">
              <a:lnSpc>
                <a:spcPct val="100000"/>
              </a:lnSpc>
              <a:spcBef>
                <a:spcPts val="600"/>
              </a:spcBef>
              <a:spcAft>
                <a:spcPts val="0"/>
              </a:spcAft>
              <a:buClr>
                <a:srgbClr val="BABABA"/>
              </a:buClr>
              <a:buSzPts val="2128"/>
              <a:buFont typeface="Wingdings" pitchFamily="2" charset="2"/>
              <a:buChar char="Ø"/>
            </a:pPr>
            <a:r>
              <a:rPr lang="en-US" sz="2800" b="0" i="0" u="none" strike="noStrike" cap="none" dirty="0">
                <a:solidFill>
                  <a:schemeClr val="dk1"/>
                </a:solidFill>
                <a:latin typeface="Cabin"/>
                <a:ea typeface="Cabin"/>
                <a:cs typeface="Cabin"/>
                <a:sym typeface="Cabin"/>
              </a:rPr>
              <a:t>Learning how to obtain financial aid</a:t>
            </a:r>
            <a:endParaRPr sz="2000" b="0" i="0" u="none" strike="noStrike" cap="none" dirty="0">
              <a:solidFill>
                <a:schemeClr val="dk1"/>
              </a:solidFill>
              <a:latin typeface="Cabin"/>
              <a:ea typeface="Cabin"/>
              <a:cs typeface="Cabin"/>
              <a:sym typeface="Cabin"/>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Shape 208"/>
          <p:cNvSpPr txBox="1"/>
          <p:nvPr/>
        </p:nvSpPr>
        <p:spPr>
          <a:xfrm>
            <a:off x="978453" y="2729552"/>
            <a:ext cx="3581400" cy="124136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6080"/>
              <a:buFont typeface="Noto Sans Symbols"/>
              <a:buNone/>
            </a:pPr>
            <a:r>
              <a:rPr lang="en-US" sz="8000" b="0" i="0" u="sng" strike="noStrike" cap="none">
                <a:solidFill>
                  <a:schemeClr val="hlink"/>
                </a:solidFill>
                <a:latin typeface="Cabin"/>
                <a:ea typeface="Cabin"/>
                <a:cs typeface="Cabin"/>
                <a:sym typeface="Cabin"/>
                <a:hlinkClick r:id="rId3"/>
              </a:rPr>
              <a:t>VIDEO</a:t>
            </a:r>
            <a:endParaRPr sz="8000" b="0" i="0" u="none" strike="noStrike" cap="none">
              <a:solidFill>
                <a:schemeClr val="dk1"/>
              </a:solidFill>
              <a:latin typeface="Cabin"/>
              <a:ea typeface="Cabin"/>
              <a:cs typeface="Cabin"/>
              <a:sym typeface="Cabin"/>
            </a:endParaRPr>
          </a:p>
        </p:txBody>
      </p:sp>
      <p:pic>
        <p:nvPicPr>
          <p:cNvPr id="209" name="Shape 209" descr="https://www.psychologytoday.com/sites/default/files/styles/article-inline-half-caption/public/field_blog_entry_images/Meitiv%20family.jpeg?itok=Dofoq8m-"/>
          <p:cNvPicPr preferRelativeResize="0"/>
          <p:nvPr/>
        </p:nvPicPr>
        <p:blipFill rotWithShape="1">
          <a:blip r:embed="rId4">
            <a:alphaModFix/>
          </a:blip>
          <a:srcRect/>
          <a:stretch/>
        </p:blipFill>
        <p:spPr>
          <a:xfrm>
            <a:off x="4953000" y="1905000"/>
            <a:ext cx="3048000" cy="3562351"/>
          </a:xfrm>
          <a:prstGeom prst="rect">
            <a:avLst/>
          </a:prstGeom>
          <a:noFill/>
          <a:ln>
            <a:noFill/>
          </a:ln>
        </p:spPr>
      </p:pic>
      <p:sp>
        <p:nvSpPr>
          <p:cNvPr id="210" name="Shape 210"/>
          <p:cNvSpPr txBox="1"/>
          <p:nvPr/>
        </p:nvSpPr>
        <p:spPr>
          <a:xfrm>
            <a:off x="612648" y="6356350"/>
            <a:ext cx="1981200" cy="36576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bin"/>
              <a:ea typeface="Cabin"/>
              <a:cs typeface="Cabin"/>
              <a:sym typeface="Cabin"/>
            </a:endParaRPr>
          </a:p>
        </p:txBody>
      </p:sp>
      <p:sp>
        <p:nvSpPr>
          <p:cNvPr id="211" name="Shape 211"/>
          <p:cNvSpPr/>
          <p:nvPr/>
        </p:nvSpPr>
        <p:spPr>
          <a:xfrm>
            <a:off x="986414" y="3886199"/>
            <a:ext cx="3618158" cy="58477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Cabin"/>
              <a:buNone/>
            </a:pPr>
            <a:r>
              <a:rPr lang="en-US" sz="3200" b="0" i="0" u="none" strike="noStrike" cap="none">
                <a:solidFill>
                  <a:schemeClr val="dk1"/>
                </a:solidFill>
                <a:latin typeface="Cabin"/>
                <a:ea typeface="Cabin"/>
                <a:cs typeface="Cabin"/>
                <a:sym typeface="Cabin"/>
              </a:rPr>
              <a:t>Free-range Parenting</a:t>
            </a:r>
            <a:endParaRPr sz="32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p:nvPr/>
        </p:nvSpPr>
        <p:spPr>
          <a:xfrm>
            <a:off x="1219200" y="1828801"/>
            <a:ext cx="6184347" cy="1744864"/>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accent1"/>
              </a:buClr>
              <a:buSzPts val="6080"/>
              <a:buFont typeface="Noto Sans Symbols"/>
              <a:buNone/>
            </a:pPr>
            <a:r>
              <a:rPr lang="en-US" sz="8000" b="0" i="0" u="sng" strike="noStrike" cap="none">
                <a:solidFill>
                  <a:schemeClr val="hlink"/>
                </a:solidFill>
                <a:latin typeface="Cabin"/>
                <a:ea typeface="Cabin"/>
                <a:cs typeface="Cabin"/>
                <a:sym typeface="Cabin"/>
                <a:hlinkClick r:id="rId3"/>
              </a:rPr>
              <a:t>VIDEO</a:t>
            </a:r>
            <a:endParaRPr sz="8000" b="0" i="0" u="none" strike="noStrike" cap="none">
              <a:solidFill>
                <a:schemeClr val="dk1"/>
              </a:solidFill>
              <a:latin typeface="Cabin"/>
              <a:ea typeface="Cabin"/>
              <a:cs typeface="Cabin"/>
              <a:sym typeface="Cabin"/>
            </a:endParaRPr>
          </a:p>
        </p:txBody>
      </p:sp>
      <p:sp>
        <p:nvSpPr>
          <p:cNvPr id="218" name="Shape 218"/>
          <p:cNvSpPr/>
          <p:nvPr/>
        </p:nvSpPr>
        <p:spPr>
          <a:xfrm>
            <a:off x="381000" y="3584985"/>
            <a:ext cx="8382000" cy="83099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800"/>
              <a:buFont typeface="Cabin"/>
              <a:buNone/>
            </a:pPr>
            <a:r>
              <a:rPr lang="en-US" sz="4800" b="0" i="0" u="none" strike="noStrike" cap="none">
                <a:solidFill>
                  <a:schemeClr val="dk1"/>
                </a:solidFill>
                <a:latin typeface="Cabin"/>
                <a:ea typeface="Cabin"/>
                <a:cs typeface="Cabin"/>
                <a:sym typeface="Cabin"/>
              </a:rPr>
              <a:t>“Treat me like a normal child”</a:t>
            </a:r>
            <a:endParaRPr sz="4800" b="0" i="0" u="none" strike="noStrike" cap="none">
              <a:solidFill>
                <a:schemeClr val="dk1"/>
              </a:solidFill>
              <a:latin typeface="Cabin"/>
              <a:ea typeface="Cabin"/>
              <a:cs typeface="Cabin"/>
              <a:sym typeface="Cabin"/>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152400"/>
            <a:ext cx="8229600" cy="9906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chemeClr val="dk2"/>
              </a:buClr>
              <a:buSzPts val="3200"/>
              <a:buFont typeface="Bookman Old Style"/>
              <a:buNone/>
            </a:pPr>
            <a:r>
              <a:rPr lang="en-US" sz="3200" b="0" i="0" u="none" strike="noStrike" cap="none" dirty="0">
                <a:solidFill>
                  <a:schemeClr val="dk2"/>
                </a:solidFill>
                <a:latin typeface="Bookman Old Style"/>
                <a:ea typeface="Bookman Old Style"/>
                <a:cs typeface="Bookman Old Style"/>
                <a:sym typeface="Bookman Old Style"/>
              </a:rPr>
              <a:t>Conversion Of Existing Home </a:t>
            </a:r>
            <a:endParaRPr sz="3200" b="0" i="0" u="none" strike="noStrike" cap="none" dirty="0">
              <a:solidFill>
                <a:srgbClr val="945D4A"/>
              </a:solidFill>
              <a:latin typeface="Bookman Old Style"/>
              <a:ea typeface="Bookman Old Style"/>
              <a:cs typeface="Bookman Old Style"/>
              <a:sym typeface="Bookman Old Style"/>
            </a:endParaRPr>
          </a:p>
        </p:txBody>
      </p:sp>
      <p:sp>
        <p:nvSpPr>
          <p:cNvPr id="225" name="Shape 225"/>
          <p:cNvSpPr txBox="1">
            <a:spLocks noGrp="1"/>
          </p:cNvSpPr>
          <p:nvPr>
            <p:ph type="body" idx="1"/>
          </p:nvPr>
        </p:nvSpPr>
        <p:spPr>
          <a:xfrm>
            <a:off x="990362" y="1371600"/>
            <a:ext cx="7391638" cy="5257800"/>
          </a:xfrm>
          <a:prstGeom prst="rect">
            <a:avLst/>
          </a:prstGeom>
          <a:noFill/>
          <a:ln>
            <a:noFill/>
          </a:ln>
        </p:spPr>
        <p:txBody>
          <a:bodyPr spcFirstLastPara="1" wrap="square" lIns="91425" tIns="45700" rIns="91425" bIns="45700" anchor="t" anchorCtr="0">
            <a:noAutofit/>
          </a:bodyPr>
          <a:lstStyle/>
          <a:p>
            <a:pPr marL="514350" marR="0" lvl="0" indent="-514350" algn="l" rtl="0">
              <a:lnSpc>
                <a:spcPct val="100000"/>
              </a:lnSpc>
              <a:spcBef>
                <a:spcPts val="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Conversion All County Letter (ACL) 17-16</a:t>
            </a:r>
            <a:endParaRPr sz="2400" dirty="0"/>
          </a:p>
          <a:p>
            <a:pPr marL="514350" marR="0" lvl="0" indent="-514350" algn="l" rtl="0">
              <a:lnSpc>
                <a:spcPct val="100000"/>
              </a:lnSpc>
              <a:spcBef>
                <a:spcPts val="0"/>
              </a:spcBef>
              <a:spcAft>
                <a:spcPts val="0"/>
              </a:spcAft>
              <a:buClr>
                <a:schemeClr val="accent1"/>
              </a:buClr>
              <a:buSzPts val="2128"/>
              <a:buFont typeface="Wingdings" pitchFamily="2" charset="2"/>
              <a:buChar char="Ø"/>
            </a:pPr>
            <a:r>
              <a:rPr lang="en-US" sz="2400" b="0" i="0" u="none" strike="noStrike" cap="none" dirty="0">
                <a:solidFill>
                  <a:srgbClr val="FF0000"/>
                </a:solidFill>
                <a:latin typeface="Cabin"/>
                <a:ea typeface="Cabin"/>
                <a:cs typeface="Cabin"/>
                <a:sym typeface="Cabin"/>
              </a:rPr>
              <a:t>County Authorized Respite (ACL) 18-02</a:t>
            </a:r>
            <a:endParaRPr sz="2400" b="0" i="0" u="none" strike="noStrike" cap="none" dirty="0">
              <a:solidFill>
                <a:srgbClr val="FF0000"/>
              </a:solidFill>
              <a:latin typeface="Cabin"/>
              <a:ea typeface="Cabin"/>
              <a:cs typeface="Cabin"/>
              <a:sym typeface="Cabin"/>
            </a:endParaRPr>
          </a:p>
          <a:p>
            <a:pPr marL="514350" marR="0" lvl="0" indent="-514350" algn="l" rtl="0">
              <a:lnSpc>
                <a:spcPct val="100000"/>
              </a:lnSpc>
              <a:spcBef>
                <a:spcPts val="6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An approved </a:t>
            </a:r>
            <a:r>
              <a:rPr lang="en-US" sz="2400" b="0" i="0" u="sng" strike="noStrike" cap="none" dirty="0">
                <a:solidFill>
                  <a:schemeClr val="dk1"/>
                </a:solidFill>
                <a:latin typeface="Cabin"/>
                <a:ea typeface="Cabin"/>
                <a:cs typeface="Cabin"/>
                <a:sym typeface="Cabin"/>
              </a:rPr>
              <a:t>relative</a:t>
            </a:r>
            <a:r>
              <a:rPr lang="en-US" sz="2400" b="0" i="0" u="none" strike="noStrike" cap="none" dirty="0">
                <a:solidFill>
                  <a:schemeClr val="dk1"/>
                </a:solidFill>
                <a:latin typeface="Cabin"/>
                <a:ea typeface="Cabin"/>
                <a:cs typeface="Cabin"/>
                <a:sym typeface="Cabin"/>
              </a:rPr>
              <a:t> or </a:t>
            </a:r>
            <a:r>
              <a:rPr lang="en-US" sz="2400" b="0" i="0" u="sng" strike="noStrike" cap="none" dirty="0">
                <a:solidFill>
                  <a:schemeClr val="dk1"/>
                </a:solidFill>
                <a:latin typeface="Cabin"/>
                <a:ea typeface="Cabin"/>
                <a:cs typeface="Cabin"/>
                <a:sym typeface="Cabin"/>
              </a:rPr>
              <a:t>licensed foster home </a:t>
            </a:r>
            <a:r>
              <a:rPr lang="en-US" sz="2400" b="0" i="0" u="none" strike="noStrike" cap="none" dirty="0">
                <a:solidFill>
                  <a:schemeClr val="dk1"/>
                </a:solidFill>
                <a:latin typeface="Cabin"/>
                <a:ea typeface="Cabin"/>
                <a:cs typeface="Cabin"/>
                <a:sym typeface="Cabin"/>
              </a:rPr>
              <a:t>that had a child in placement during 2017 may be approved as a Resource Family </a:t>
            </a:r>
            <a:r>
              <a:rPr lang="en-US" sz="2400" b="0" i="0" u="sng" strike="noStrike" cap="none" dirty="0">
                <a:solidFill>
                  <a:schemeClr val="dk1"/>
                </a:solidFill>
                <a:latin typeface="Cabin"/>
                <a:ea typeface="Cabin"/>
                <a:cs typeface="Cabin"/>
                <a:sym typeface="Cabin"/>
              </a:rPr>
              <a:t>once they have successfully completed a Family Evaluation.</a:t>
            </a:r>
            <a:endParaRPr sz="2400" b="0" i="0" u="none" strike="noStrike" cap="none" dirty="0">
              <a:solidFill>
                <a:schemeClr val="dk1"/>
              </a:solidFill>
              <a:latin typeface="Cabin"/>
              <a:ea typeface="Cabin"/>
              <a:cs typeface="Cabin"/>
              <a:sym typeface="Cabin"/>
            </a:endParaRPr>
          </a:p>
          <a:p>
            <a:pPr marL="514350" marR="0" lvl="0" indent="-514350" algn="l" rtl="0">
              <a:lnSpc>
                <a:spcPct val="100000"/>
              </a:lnSpc>
              <a:spcBef>
                <a:spcPts val="600"/>
              </a:spcBef>
              <a:spcAft>
                <a:spcPts val="0"/>
              </a:spcAft>
              <a:buClr>
                <a:schemeClr val="accent1"/>
              </a:buClr>
              <a:buSzPts val="2128"/>
              <a:buFont typeface="Wingdings" pitchFamily="2" charset="2"/>
              <a:buChar char="Ø"/>
            </a:pPr>
            <a:r>
              <a:rPr lang="en-US" sz="2400" b="0" i="0" u="none" strike="noStrike" cap="none" dirty="0">
                <a:solidFill>
                  <a:schemeClr val="dk1"/>
                </a:solidFill>
                <a:latin typeface="Cabin"/>
                <a:ea typeface="Cabin"/>
                <a:cs typeface="Cabin"/>
                <a:sym typeface="Cabin"/>
              </a:rPr>
              <a:t>All existing homes must be converted to RFA by 12/31/2020</a:t>
            </a:r>
            <a:endParaRPr sz="2400" dirty="0"/>
          </a:p>
          <a:p>
            <a:pPr marL="514350" marR="0" lvl="0" indent="-514350" algn="l" rtl="0">
              <a:lnSpc>
                <a:spcPct val="100000"/>
              </a:lnSpc>
              <a:spcBef>
                <a:spcPts val="600"/>
              </a:spcBef>
              <a:spcAft>
                <a:spcPts val="0"/>
              </a:spcAft>
              <a:buClr>
                <a:schemeClr val="accent1"/>
              </a:buClr>
              <a:buSzPts val="2128"/>
              <a:buFont typeface="Wingdings" pitchFamily="2" charset="2"/>
              <a:buChar char="Ø"/>
            </a:pPr>
            <a:r>
              <a:rPr lang="en-US" sz="2400" b="0" i="0" u="none" strike="noStrike" cap="none" dirty="0">
                <a:solidFill>
                  <a:srgbClr val="FF0000"/>
                </a:solidFill>
                <a:latin typeface="Cabin"/>
                <a:ea typeface="Cabin"/>
                <a:cs typeface="Cabin"/>
                <a:sym typeface="Cabin"/>
              </a:rPr>
              <a:t>Webinar available on Conversions located on RFA website</a:t>
            </a:r>
            <a:endParaRPr sz="2400" b="0" i="0" u="none" strike="noStrike" cap="none" dirty="0">
              <a:solidFill>
                <a:srgbClr val="FF0000"/>
              </a:solidFill>
              <a:latin typeface="Cabin"/>
              <a:ea typeface="Cabin"/>
              <a:cs typeface="Cabin"/>
              <a:sym typeface="Cabin"/>
            </a:endParaRPr>
          </a:p>
          <a:p>
            <a:pPr marL="0" marR="0" lvl="0" indent="0" algn="l" rtl="0">
              <a:lnSpc>
                <a:spcPct val="100000"/>
              </a:lnSpc>
              <a:spcBef>
                <a:spcPts val="600"/>
              </a:spcBef>
              <a:spcAft>
                <a:spcPts val="0"/>
              </a:spcAft>
              <a:buClr>
                <a:schemeClr val="accent1"/>
              </a:buClr>
              <a:buSzPts val="2128"/>
              <a:buFont typeface="Noto Sans Symbols"/>
              <a:buNone/>
            </a:pPr>
            <a:endParaRPr sz="2800" b="0" i="0" u="none" strike="noStrike" cap="none" dirty="0">
              <a:solidFill>
                <a:schemeClr val="dk1"/>
              </a:solidFill>
              <a:latin typeface="Cabin"/>
              <a:ea typeface="Cabin"/>
              <a:cs typeface="Cabin"/>
              <a:sym typeface="Cabin"/>
            </a:endParaRPr>
          </a:p>
        </p:txBody>
      </p:sp>
      <p:pic>
        <p:nvPicPr>
          <p:cNvPr id="226" name="Shape 226" descr="RFA_Logo.jpg"/>
          <p:cNvPicPr preferRelativeResize="0"/>
          <p:nvPr/>
        </p:nvPicPr>
        <p:blipFill rotWithShape="1">
          <a:blip r:embed="rId3">
            <a:alphaModFix/>
          </a:blip>
          <a:srcRect/>
          <a:stretch/>
        </p:blipFill>
        <p:spPr>
          <a:xfrm>
            <a:off x="6285910" y="5035437"/>
            <a:ext cx="1618934" cy="1460726"/>
          </a:xfrm>
          <a:prstGeom prst="rect">
            <a:avLst/>
          </a:prstGeom>
          <a:noFill/>
          <a:ln>
            <a:noFill/>
          </a:ln>
        </p:spPr>
      </p:pic>
    </p:spTree>
  </p:cSld>
  <p:clrMapOvr>
    <a:masterClrMapping/>
  </p:clrMapOvr>
</p:sld>
</file>

<file path=ppt/theme/theme1.xml><?xml version="1.0" encoding="utf-8"?>
<a:theme xmlns:a="http://schemas.openxmlformats.org/drawingml/2006/main" name="Origin">
  <a:themeElements>
    <a:clrScheme name="Origin">
      <a:dk1>
        <a:srgbClr val="000000"/>
      </a:dk1>
      <a:lt1>
        <a:srgbClr val="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hite Template with blue-green Segoe_TP10286786">
  <a:themeElements>
    <a:clrScheme name="White - blue accents template template">
      <a:dk1>
        <a:srgbClr val="000000"/>
      </a:dk1>
      <a:lt1>
        <a:srgbClr val="FFFFFF"/>
      </a:lt1>
      <a:dk2>
        <a:srgbClr val="1D4775"/>
      </a:dk2>
      <a:lt2>
        <a:srgbClr val="FEF194"/>
      </a:lt2>
      <a:accent1>
        <a:srgbClr val="FFC000"/>
      </a:accent1>
      <a:accent2>
        <a:srgbClr val="3497AE"/>
      </a:accent2>
      <a:accent3>
        <a:srgbClr val="DF8045"/>
      </a:accent3>
      <a:accent4>
        <a:srgbClr val="7DCC2E"/>
      </a:accent4>
      <a:accent5>
        <a:srgbClr val="FF9929"/>
      </a:accent5>
      <a:accent6>
        <a:srgbClr val="A061C3"/>
      </a:accent6>
      <a:hlink>
        <a:srgbClr val="1D4775"/>
      </a:hlink>
      <a:folHlink>
        <a:srgbClr val="1D477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12019</TotalTime>
  <Words>1363</Words>
  <Application>Microsoft Macintosh PowerPoint</Application>
  <PresentationFormat>On-screen Show (4:3)</PresentationFormat>
  <Paragraphs>192</Paragraphs>
  <Slides>29</Slides>
  <Notes>28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29</vt:i4>
      </vt:variant>
    </vt:vector>
  </HeadingPairs>
  <TitlesOfParts>
    <vt:vector size="39" baseType="lpstr">
      <vt:lpstr>Cabin</vt:lpstr>
      <vt:lpstr>Arial</vt:lpstr>
      <vt:lpstr>Wingdings</vt:lpstr>
      <vt:lpstr>Courier New</vt:lpstr>
      <vt:lpstr>Bookman Old Style</vt:lpstr>
      <vt:lpstr>Noto Sans Symbols</vt:lpstr>
      <vt:lpstr>Calibri</vt:lpstr>
      <vt:lpstr>Origin</vt:lpstr>
      <vt:lpstr>1_White Template with blue-green Segoe_TP10286786</vt:lpstr>
      <vt:lpstr>White with Courier font for code slides</vt:lpstr>
      <vt:lpstr>Resource Family Approval Training</vt:lpstr>
      <vt:lpstr>Day 3  Training Overview</vt:lpstr>
      <vt:lpstr>Learning Objectives</vt:lpstr>
      <vt:lpstr>Flag Activity: Written Directives</vt:lpstr>
      <vt:lpstr>Reasonable Prudent Parent Standard (RPPS)</vt:lpstr>
      <vt:lpstr>RPPS for Older Youth</vt:lpstr>
      <vt:lpstr>PowerPoint Presentation</vt:lpstr>
      <vt:lpstr>PowerPoint Presentation</vt:lpstr>
      <vt:lpstr>Conversion Of Existing Home </vt:lpstr>
      <vt:lpstr>Conversion</vt:lpstr>
      <vt:lpstr>       Conversion of Relatives/NREFMs with a current adoption home study</vt:lpstr>
      <vt:lpstr>Existing Caregiver with Approved Adoptive Home Study</vt:lpstr>
      <vt:lpstr>Conversion of Licensed Foster Homes with a current adoption home study</vt:lpstr>
      <vt:lpstr>Portability</vt:lpstr>
      <vt:lpstr>Portability cont.</vt:lpstr>
      <vt:lpstr>Out of County Protocol</vt:lpstr>
      <vt:lpstr>  Out Of County Protocol </vt:lpstr>
      <vt:lpstr>Out Of County Protocol</vt:lpstr>
      <vt:lpstr>Funding</vt:lpstr>
      <vt:lpstr>Post Approval Monitoring</vt:lpstr>
      <vt:lpstr>Types of Updates </vt:lpstr>
      <vt:lpstr>Inactive Status</vt:lpstr>
      <vt:lpstr>Forfeiture of Resource Family Approval </vt:lpstr>
      <vt:lpstr>Family Friendly / Child Centered Support</vt:lpstr>
      <vt:lpstr>RFA Support (cont.) </vt:lpstr>
      <vt:lpstr>Activity: Success and Accomplishments</vt:lpstr>
      <vt:lpstr>Language Reflects Thinking:  Words Matter</vt:lpstr>
      <vt:lpstr>Wrap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Family Approval Training</dc:title>
  <cp:lastModifiedBy>Melinda Iremonger</cp:lastModifiedBy>
  <cp:revision>25</cp:revision>
  <dcterms:modified xsi:type="dcterms:W3CDTF">2019-08-15T04:34:46Z</dcterms:modified>
</cp:coreProperties>
</file>