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4" r:id="rId1"/>
    <p:sldMasterId id="2147483675" r:id="rId2"/>
    <p:sldMasterId id="2147483676" r:id="rId3"/>
  </p:sldMasterIdLst>
  <p:notesMasterIdLst>
    <p:notesMasterId r:id="rId5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302"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x="9144000" cy="6858000" type="screen4x3"/>
  <p:notesSz cx="6858000" cy="9144000"/>
  <p:embeddedFontLst>
    <p:embeddedFont>
      <p:font typeface="Bookman Old Style" panose="02050604050505020204" pitchFamily="18" charset="0"/>
      <p:regular r:id="rId52"/>
      <p:bold r:id="rId52"/>
      <p:italic r:id="rId52"/>
      <p:boldItalic r:id="rId52"/>
    </p:embeddedFont>
    <p:embeddedFont>
      <p:font typeface="Cabin"/>
      <p:regular r:id="rId52"/>
      <p:bold r:id="rId52"/>
      <p:italic r:id="rId52"/>
      <p:boldItalic r:id="rId52"/>
    </p:embeddedFont>
    <p:embeddedFont>
      <p:font typeface="Calibri" panose="020F0502020204030204" pitchFamily="34" charset="0"/>
      <p:regular r:id="rId52"/>
      <p:bold r:id="rId52"/>
      <p:italic r:id="rId52"/>
      <p:boldItalic r:id="rId52"/>
    </p:embeddedFont>
    <p:embeddedFont>
      <p:font typeface="Nunito" pitchFamily="2" charset="77"/>
      <p:regular r:id="rId52"/>
      <p:bold r:id="rId52"/>
      <p:italic r:id="rId52"/>
      <p:boldItalic r:id="rId52"/>
    </p:embeddedFont>
    <p:embeddedFont>
      <p:font typeface="Tahoma" panose="020B0604030504040204" pitchFamily="34" charset="0"/>
      <p:regular r:id="rId52"/>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p15="http://schemas.microsoft.com/office/powerpoint/2012/main" xmlns:go="http://customooxmlschemas.google.com/" roundtripDataSignature="AMtx7mhBdWV6SJlpIfpHw5y5E5QwiEfhHg==" r:id="rId75"/>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issa Aldere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88"/>
    <p:restoredTop sz="94646"/>
  </p:normalViewPr>
  <p:slideViewPr>
    <p:cSldViewPr snapToGrid="0" snapToObjects="1">
      <p:cViewPr varScale="1">
        <p:scale>
          <a:sx n="102" d="100"/>
          <a:sy n="102" d="100"/>
        </p:scale>
        <p:origin x="6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76"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79"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notesMaster" Target="notesMasters/notesMaster1.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NULL"/><Relationship Id="rId7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63" name="Shape 163"/>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64" name="Shape 16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4/28/17 2:52 PM</a:t>
            </a:r>
            <a:endParaRPr sz="1200" b="0" i="0" u="none" strike="noStrike" cap="none">
              <a:solidFill>
                <a:schemeClr val="dk1"/>
              </a:solidFill>
              <a:latin typeface="Calibri"/>
              <a:ea typeface="Calibri"/>
              <a:cs typeface="Calibri"/>
              <a:sym typeface="Calibri"/>
            </a:endParaRPr>
          </a:p>
        </p:txBody>
      </p:sp>
      <p:sp>
        <p:nvSpPr>
          <p:cNvPr id="165" name="Shape 165"/>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500" b="0" i="0" u="none" strike="noStrike" cap="none">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US" sz="500" b="0" i="0" u="none" strike="noStrike" cap="none">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b="0" i="0" u="none" strike="noStrike" cap="none">
                <a:solidFill>
                  <a:srgbClr val="000000"/>
                </a:solidFill>
                <a:latin typeface="Calibri"/>
                <a:ea typeface="Calibri"/>
                <a:cs typeface="Calibri"/>
                <a:sym typeface="Calibri"/>
              </a:rPr>
            </a:br>
            <a:r>
              <a:rPr lang="en-US" sz="500" b="0" i="0" u="none" strike="noStrike" cap="none">
                <a:solidFill>
                  <a:srgbClr val="000000"/>
                </a:solidFill>
                <a:latin typeface="Calibri"/>
                <a:ea typeface="Calibri"/>
                <a:cs typeface="Calibri"/>
                <a:sym typeface="Calibri"/>
              </a:rPr>
              <a:t>MICROSOFT MAKES NO WARRANTIES, EXPRESS, IMPLIED OR STATUTORY, AS TO THE INFORMATION IN THIS PRESENTATION.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500" b="0" i="0" u="none" strike="noStrike" cap="none">
              <a:solidFill>
                <a:schemeClr val="dk1"/>
              </a:solidFill>
              <a:latin typeface="Calibri"/>
              <a:ea typeface="Calibri"/>
              <a:cs typeface="Calibri"/>
              <a:sym typeface="Calibri"/>
            </a:endParaRPr>
          </a:p>
        </p:txBody>
      </p:sp>
      <p:sp>
        <p:nvSpPr>
          <p:cNvPr id="166" name="Shape 166"/>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42" name="Shape 24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Shape 24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56" name="Shape 25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marR="0" lvl="0" indent="0" algn="l" rtl="0">
              <a:spcBef>
                <a:spcPts val="0"/>
              </a:spcBef>
              <a:spcAft>
                <a:spcPts val="0"/>
              </a:spcAft>
              <a:buClr>
                <a:schemeClr val="dk1"/>
              </a:buClr>
              <a:buSzPts val="14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Shape 27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77" name="Shape 27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86" name="Shape 28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Shape 2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96" name="Shape 29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Shape 30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03" name="Shape 30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33333"/>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12" name="Shape 31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Shape 3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20" name="Shape 32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Shape 32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29" name="Shape 32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Shape 17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Shape 33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37" name="Shape 33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Shape 34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346" name="Shape 34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Shape 35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354" name="Shape 35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Shape 36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61" name="Shape 36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Shape 36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369" name="Shape 36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Shape 37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77" name="Shape 37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Shape 38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85" name="Shape 38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Shape 39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93" name="Shape 39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Shape 40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02" name="Shape 40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Shape 40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410" name="Shape 41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Shape 18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84" name="Shape 18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Shape 41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19" name="Shape 41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Shape 42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63550" marR="0" lvl="1" indent="-463550" algn="l" rtl="0">
              <a:lnSpc>
                <a:spcPct val="100000"/>
              </a:lnSpc>
              <a:spcBef>
                <a:spcPts val="0"/>
              </a:spcBef>
              <a:spcAft>
                <a:spcPts val="0"/>
              </a:spcAft>
              <a:buClr>
                <a:srgbClr val="727CA3"/>
              </a:buClr>
              <a:buSzPts val="1976"/>
              <a:buFont typeface="Noto Sans Symbols"/>
              <a:buNone/>
            </a:pPr>
            <a:endParaRPr sz="2600" b="0" i="0" u="none" strike="noStrike" cap="none">
              <a:solidFill>
                <a:srgbClr val="000000"/>
              </a:solidFill>
              <a:latin typeface="Cabin"/>
              <a:ea typeface="Cabin"/>
              <a:cs typeface="Cabin"/>
              <a:sym typeface="Cabin"/>
            </a:endParaRPr>
          </a:p>
        </p:txBody>
      </p:sp>
      <p:sp>
        <p:nvSpPr>
          <p:cNvPr id="426" name="Shape 42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Shape 43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35" name="Shape 43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Shape 44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43" name="Shape 44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Shape 4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Shape 4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63" name="Shape 4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Shape 47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74" name="Shape 47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Shape 47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80" name="Shape 48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Shape 19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63550" marR="0" lvl="0" indent="-463550" algn="l" rtl="0">
              <a:spcBef>
                <a:spcPts val="0"/>
              </a:spcBef>
              <a:spcAft>
                <a:spcPts val="0"/>
              </a:spcAft>
              <a:buClr>
                <a:schemeClr val="dk1"/>
              </a:buClr>
              <a:buSzPts val="1400"/>
              <a:buFont typeface="Calibri"/>
              <a:buNone/>
            </a:pPr>
            <a:endParaRPr sz="24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Shape 48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86" name="Shape 48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Shape 49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92" name="Shape 49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Shape 49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99" name="Shape 49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Shape 50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06" name="Shape 50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Shape 5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12" name="Shape 51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Shape 51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18" name="Shape 51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Shape 52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https://youtu.be/Eg9hNl_6e5o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29" name="Shape 52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Shape 20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01" name="Shape 20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Shape 20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09" name="Shape 20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Shape 21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26" name="Shape 22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Shape 23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1219200" y="3886200"/>
            <a:ext cx="6858000" cy="9906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3200"/>
              <a:buFont typeface="Bookman Old Style"/>
              <a:buNone/>
              <a:defRPr sz="3200" b="0" i="0" u="none" strike="noStrike" cap="none">
                <a:solidFill>
                  <a:schemeClr val="dk1"/>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0" name="Shape 20"/>
          <p:cNvSpPr txBox="1">
            <a:spLocks noGrp="1"/>
          </p:cNvSpPr>
          <p:nvPr>
            <p:ph type="subTitle" idx="1"/>
          </p:nvPr>
        </p:nvSpPr>
        <p:spPr>
          <a:xfrm>
            <a:off x="1219200" y="5124450"/>
            <a:ext cx="6858000" cy="533400"/>
          </a:xfrm>
          <a:prstGeom prst="rect">
            <a:avLst/>
          </a:prstGeom>
          <a:noFill/>
          <a:ln>
            <a:noFill/>
          </a:ln>
        </p:spPr>
        <p:txBody>
          <a:bodyPr spcFirstLastPara="1" wrap="square" lIns="91425" tIns="91425" rIns="91425" bIns="91425" anchor="t" anchorCtr="0"/>
          <a:lstStyle>
            <a:lvl1pPr marR="0" lvl="0" algn="r" rtl="0">
              <a:lnSpc>
                <a:spcPct val="100000"/>
              </a:lnSpc>
              <a:spcBef>
                <a:spcPts val="600"/>
              </a:spcBef>
              <a:spcAft>
                <a:spcPts val="0"/>
              </a:spcAft>
              <a:buClr>
                <a:schemeClr val="accent1"/>
              </a:buClr>
              <a:buSzPts val="1520"/>
              <a:buFont typeface="Noto Sans Symbols"/>
              <a:buNone/>
              <a:defRPr sz="2000" b="0" i="0" u="none" strike="noStrike" cap="none">
                <a:solidFill>
                  <a:schemeClr val="dk2"/>
                </a:solidFill>
                <a:latin typeface="Bookman Old Style"/>
                <a:ea typeface="Bookman Old Style"/>
                <a:cs typeface="Bookman Old Style"/>
                <a:sym typeface="Bookman Old Style"/>
              </a:defRPr>
            </a:lvl1pPr>
            <a:lvl2pPr marR="0" lvl="1" algn="ctr" rtl="0">
              <a:lnSpc>
                <a:spcPct val="100000"/>
              </a:lnSpc>
              <a:spcBef>
                <a:spcPts val="500"/>
              </a:spcBef>
              <a:spcAft>
                <a:spcPts val="0"/>
              </a:spcAft>
              <a:buClr>
                <a:schemeClr val="accent2"/>
              </a:buClr>
              <a:buSzPts val="1748"/>
              <a:buFont typeface="Noto Sans Symbols"/>
              <a:buNone/>
              <a:defRPr sz="2300" b="0" i="0" u="none" strike="noStrike" cap="none">
                <a:solidFill>
                  <a:schemeClr val="dk2"/>
                </a:solidFill>
                <a:latin typeface="Cabin"/>
                <a:ea typeface="Cabin"/>
                <a:cs typeface="Cabin"/>
                <a:sym typeface="Cabin"/>
              </a:defRPr>
            </a:lvl2pPr>
            <a:lvl3pPr marR="0" lvl="2" algn="ctr" rtl="0">
              <a:lnSpc>
                <a:spcPct val="100000"/>
              </a:lnSpc>
              <a:spcBef>
                <a:spcPts val="500"/>
              </a:spcBef>
              <a:spcAft>
                <a:spcPts val="0"/>
              </a:spcAft>
              <a:buClr>
                <a:srgbClr val="BABABA"/>
              </a:buClr>
              <a:buSzPts val="1520"/>
              <a:buFont typeface="Noto Sans Symbols"/>
              <a:buNone/>
              <a:defRPr sz="2000" b="0" i="0" u="none" strike="noStrike" cap="none">
                <a:solidFill>
                  <a:schemeClr val="dk1"/>
                </a:solidFill>
                <a:latin typeface="Cabin"/>
                <a:ea typeface="Cabin"/>
                <a:cs typeface="Cabin"/>
                <a:sym typeface="Cabin"/>
              </a:defRPr>
            </a:lvl3pPr>
            <a:lvl4pPr marR="0" lvl="3" algn="ctr" rtl="0">
              <a:lnSpc>
                <a:spcPct val="100000"/>
              </a:lnSpc>
              <a:spcBef>
                <a:spcPts val="400"/>
              </a:spcBef>
              <a:spcAft>
                <a:spcPts val="0"/>
              </a:spcAft>
              <a:buClr>
                <a:srgbClr val="8BA1B3"/>
              </a:buClr>
              <a:buSzPts val="1260"/>
              <a:buFont typeface="Noto Sans Symbols"/>
              <a:buNone/>
              <a:defRPr sz="1800" b="0" i="0" u="none" strike="noStrike" cap="none">
                <a:solidFill>
                  <a:schemeClr val="dk1"/>
                </a:solidFill>
                <a:latin typeface="Cabin"/>
                <a:ea typeface="Cabin"/>
                <a:cs typeface="Cabin"/>
                <a:sym typeface="Cabin"/>
              </a:defRPr>
            </a:lvl4pPr>
            <a:lvl5pPr marR="0" lvl="4" algn="ctr" rtl="0">
              <a:lnSpc>
                <a:spcPct val="100000"/>
              </a:lnSpc>
              <a:spcBef>
                <a:spcPts val="300"/>
              </a:spcBef>
              <a:spcAft>
                <a:spcPts val="0"/>
              </a:spcAft>
              <a:buClr>
                <a:schemeClr val="accent2"/>
              </a:buClr>
              <a:buSzPts val="1120"/>
              <a:buFont typeface="Noto Sans Symbols"/>
              <a:buNone/>
              <a:defRPr sz="1600" b="0" i="0" u="none" strike="noStrike" cap="none">
                <a:solidFill>
                  <a:schemeClr val="dk1"/>
                </a:solidFill>
                <a:latin typeface="Cabin"/>
                <a:ea typeface="Cabin"/>
                <a:cs typeface="Cabin"/>
                <a:sym typeface="Cabin"/>
              </a:defRPr>
            </a:lvl5pPr>
            <a:lvl6pPr marR="0" lvl="5" algn="ctr" rtl="0">
              <a:lnSpc>
                <a:spcPct val="100000"/>
              </a:lnSpc>
              <a:spcBef>
                <a:spcPts val="300"/>
              </a:spcBef>
              <a:spcAft>
                <a:spcPts val="0"/>
              </a:spcAft>
              <a:buClr>
                <a:srgbClr val="8BA1B3"/>
              </a:buClr>
              <a:buSzPts val="1200"/>
              <a:buFont typeface="Noto Sans Symbols"/>
              <a:buNone/>
              <a:defRPr sz="1600" b="0" i="0" u="none" strike="noStrike" cap="none">
                <a:solidFill>
                  <a:schemeClr val="dk1"/>
                </a:solidFill>
                <a:latin typeface="Cabin"/>
                <a:ea typeface="Cabin"/>
                <a:cs typeface="Cabin"/>
                <a:sym typeface="Cabin"/>
              </a:defRPr>
            </a:lvl6pPr>
            <a:lvl7pPr marR="0" lvl="6" algn="ctr" rtl="0">
              <a:lnSpc>
                <a:spcPct val="100000"/>
              </a:lnSpc>
              <a:spcBef>
                <a:spcPts val="300"/>
              </a:spcBef>
              <a:spcAft>
                <a:spcPts val="0"/>
              </a:spcAft>
              <a:buClr>
                <a:srgbClr val="646C8F"/>
              </a:buClr>
              <a:buSzPts val="1050"/>
              <a:buFont typeface="Noto Sans Symbols"/>
              <a:buNone/>
              <a:defRPr sz="1400" b="0" i="0" u="none" strike="noStrike" cap="none">
                <a:solidFill>
                  <a:schemeClr val="dk1"/>
                </a:solidFill>
                <a:latin typeface="Cabin"/>
                <a:ea typeface="Cabin"/>
                <a:cs typeface="Cabin"/>
                <a:sym typeface="Cabin"/>
              </a:defRPr>
            </a:lvl7pPr>
            <a:lvl8pPr marR="0" lvl="7" algn="ctr" rtl="0">
              <a:lnSpc>
                <a:spcPct val="100000"/>
              </a:lnSpc>
              <a:spcBef>
                <a:spcPts val="300"/>
              </a:spcBef>
              <a:spcAft>
                <a:spcPts val="0"/>
              </a:spcAft>
              <a:buClr>
                <a:srgbClr val="BABABA"/>
              </a:buClr>
              <a:buSzPts val="1050"/>
              <a:buFont typeface="Noto Sans Symbols"/>
              <a:buNone/>
              <a:defRPr sz="1400" b="0" i="0" u="none" strike="noStrike" cap="none">
                <a:solidFill>
                  <a:schemeClr val="dk1"/>
                </a:solidFill>
                <a:latin typeface="Cabin"/>
                <a:ea typeface="Cabin"/>
                <a:cs typeface="Cabin"/>
                <a:sym typeface="Cabin"/>
              </a:defRPr>
            </a:lvl8pPr>
            <a:lvl9pPr marR="0" lvl="8" algn="ctr" rtl="0">
              <a:lnSpc>
                <a:spcPct val="100000"/>
              </a:lnSpc>
              <a:spcBef>
                <a:spcPts val="300"/>
              </a:spcBef>
              <a:spcAft>
                <a:spcPts val="0"/>
              </a:spcAft>
              <a:buClr>
                <a:srgbClr val="9FB8CD"/>
              </a:buClr>
              <a:buSzPts val="900"/>
              <a:buFont typeface="Noto Sans Symbols"/>
              <a:buNone/>
              <a:defRPr sz="1200" b="0" i="0" u="none" strike="noStrike" cap="none">
                <a:solidFill>
                  <a:schemeClr val="dk1"/>
                </a:solidFill>
                <a:latin typeface="Cabin"/>
                <a:ea typeface="Cabin"/>
                <a:cs typeface="Cabin"/>
                <a:sym typeface="Cabin"/>
              </a:defRPr>
            </a:lvl9pPr>
          </a:lstStyle>
          <a:p>
            <a:endParaRPr/>
          </a:p>
        </p:txBody>
      </p:sp>
      <p:sp>
        <p:nvSpPr>
          <p:cNvPr id="21" name="Shape 21"/>
          <p:cNvSpPr txBox="1">
            <a:spLocks noGrp="1"/>
          </p:cNvSpPr>
          <p:nvPr>
            <p:ph type="dt" idx="10"/>
          </p:nvPr>
        </p:nvSpPr>
        <p:spPr>
          <a:xfrm>
            <a:off x="6400800" y="6355080"/>
            <a:ext cx="2286000"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22" name="Shape 22"/>
          <p:cNvSpPr txBox="1">
            <a:spLocks noGrp="1"/>
          </p:cNvSpPr>
          <p:nvPr>
            <p:ph type="ftr" idx="11"/>
          </p:nvPr>
        </p:nvSpPr>
        <p:spPr>
          <a:xfrm>
            <a:off x="2898648" y="6355080"/>
            <a:ext cx="347472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23" name="Shape 23"/>
          <p:cNvSpPr txBox="1">
            <a:spLocks noGrp="1"/>
          </p:cNvSpPr>
          <p:nvPr>
            <p:ph type="sldNum" idx="12"/>
          </p:nvPr>
        </p:nvSpPr>
        <p:spPr>
          <a:xfrm>
            <a:off x="1216152" y="6355080"/>
            <a:ext cx="1219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24" name="Shape 24"/>
          <p:cNvSpPr/>
          <p:nvPr/>
        </p:nvSpPr>
        <p:spPr>
          <a:xfrm>
            <a:off x="904875" y="3648075"/>
            <a:ext cx="7315200" cy="128016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5" name="Shape 25"/>
          <p:cNvSpPr/>
          <p:nvPr/>
        </p:nvSpPr>
        <p:spPr>
          <a:xfrm>
            <a:off x="914400" y="5048250"/>
            <a:ext cx="7315200" cy="685800"/>
          </a:xfrm>
          <a:prstGeom prst="rect">
            <a:avLst/>
          </a:pr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6" name="Shape 26"/>
          <p:cNvSpPr/>
          <p:nvPr/>
        </p:nvSpPr>
        <p:spPr>
          <a:xfrm>
            <a:off x="904875" y="3648075"/>
            <a:ext cx="228600" cy="1280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7" name="Shape 27"/>
          <p:cNvSpPr/>
          <p:nvPr/>
        </p:nvSpPr>
        <p:spPr>
          <a:xfrm>
            <a:off x="914400" y="5048250"/>
            <a:ext cx="228600" cy="685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chemeClr val="dk2"/>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500856"/>
            <a:ext cx="8229600" cy="674688"/>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lstStyle>
            <a:lvl1pPr marR="0" lvl="0" algn="r" rtl="0">
              <a:lnSpc>
                <a:spcPct val="100000"/>
              </a:lnSpc>
              <a:spcBef>
                <a:spcPts val="0"/>
              </a:spcBef>
              <a:spcAft>
                <a:spcPts val="0"/>
              </a:spcAft>
              <a:buClr>
                <a:schemeClr val="lt1"/>
              </a:buClr>
              <a:buSzPts val="2000"/>
              <a:buFont typeface="Bookman Old Style"/>
              <a:buNone/>
              <a:defRPr sz="2000" b="0" i="0" u="none" strike="noStrike" cap="none">
                <a:solidFill>
                  <a:schemeClr val="lt1"/>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85" name="Shape 85"/>
          <p:cNvSpPr>
            <a:spLocks noGrp="1"/>
          </p:cNvSpPr>
          <p:nvPr>
            <p:ph type="pic" idx="2"/>
          </p:nvPr>
        </p:nvSpPr>
        <p:spPr>
          <a:xfrm>
            <a:off x="457200" y="1905000"/>
            <a:ext cx="8229600" cy="4270248"/>
          </a:xfrm>
          <a:prstGeom prst="rect">
            <a:avLst/>
          </a:prstGeom>
          <a:solidFill>
            <a:srgbClr val="BABABA"/>
          </a:solidFill>
          <a:ln>
            <a:noFill/>
          </a:ln>
        </p:spPr>
        <p:txBody>
          <a:bodyPr spcFirstLastPara="1" wrap="square" lIns="91425" tIns="91425" rIns="91425" bIns="91425" anchor="t" anchorCtr="0"/>
          <a:lstStyle>
            <a:lvl1pPr marR="0" lvl="0" algn="l" rtl="0">
              <a:lnSpc>
                <a:spcPct val="100000"/>
              </a:lnSpc>
              <a:spcBef>
                <a:spcPts val="600"/>
              </a:spcBef>
              <a:spcAft>
                <a:spcPts val="0"/>
              </a:spcAft>
              <a:buClr>
                <a:schemeClr val="accent1"/>
              </a:buClr>
              <a:buSzPts val="2432"/>
              <a:buFont typeface="Noto Sans Symbols"/>
              <a:buNone/>
              <a:defRPr sz="3200" b="0" i="0" u="none" strike="noStrike" cap="none">
                <a:solidFill>
                  <a:schemeClr val="lt1"/>
                </a:solidFill>
                <a:latin typeface="Cabin"/>
                <a:ea typeface="Cabin"/>
                <a:cs typeface="Cabin"/>
                <a:sym typeface="Cabin"/>
              </a:defRPr>
            </a:lvl1pPr>
            <a:lvl2pPr marR="0" lvl="1" algn="l" rtl="0">
              <a:lnSpc>
                <a:spcPct val="100000"/>
              </a:lnSpc>
              <a:spcBef>
                <a:spcPts val="500"/>
              </a:spcBef>
              <a:spcAft>
                <a:spcPts val="0"/>
              </a:spcAft>
              <a:buClr>
                <a:schemeClr val="accent2"/>
              </a:buClr>
              <a:buSzPts val="1748"/>
              <a:buFont typeface="Noto Sans Symbols"/>
              <a:buChar char="▶"/>
              <a:defRPr sz="2300" b="0" i="0" u="none" strike="noStrike" cap="none">
                <a:solidFill>
                  <a:schemeClr val="lt2"/>
                </a:solidFill>
                <a:latin typeface="Cabin"/>
                <a:ea typeface="Cabin"/>
                <a:cs typeface="Cabin"/>
                <a:sym typeface="Cabin"/>
              </a:defRPr>
            </a:lvl2pPr>
            <a:lvl3pPr marR="0" lvl="2" algn="l" rtl="0">
              <a:lnSpc>
                <a:spcPct val="100000"/>
              </a:lnSpc>
              <a:spcBef>
                <a:spcPts val="500"/>
              </a:spcBef>
              <a:spcAft>
                <a:spcPts val="0"/>
              </a:spcAft>
              <a:buClr>
                <a:schemeClr val="dk1"/>
              </a:buClr>
              <a:buSzPts val="1520"/>
              <a:buFont typeface="Noto Sans Symbols"/>
              <a:buChar char="▶"/>
              <a:defRPr sz="2000" b="0" i="0" u="none" strike="noStrike" cap="none">
                <a:solidFill>
                  <a:schemeClr val="lt1"/>
                </a:solidFill>
                <a:latin typeface="Cabin"/>
                <a:ea typeface="Cabin"/>
                <a:cs typeface="Cabin"/>
                <a:sym typeface="Cabin"/>
              </a:defRPr>
            </a:lvl3pPr>
            <a:lvl4pPr marR="0" lvl="3" algn="l" rtl="0">
              <a:lnSpc>
                <a:spcPct val="100000"/>
              </a:lnSpc>
              <a:spcBef>
                <a:spcPts val="400"/>
              </a:spcBef>
              <a:spcAft>
                <a:spcPts val="0"/>
              </a:spcAft>
              <a:buClr>
                <a:srgbClr val="8BA1B3"/>
              </a:buClr>
              <a:buSzPts val="1260"/>
              <a:buFont typeface="Noto Sans Symbols"/>
              <a:buChar char="◻"/>
              <a:defRPr sz="1800" b="0" i="0" u="none" strike="noStrike" cap="none">
                <a:solidFill>
                  <a:schemeClr val="lt1"/>
                </a:solidFill>
                <a:latin typeface="Cabin"/>
                <a:ea typeface="Cabin"/>
                <a:cs typeface="Cabin"/>
                <a:sym typeface="Cabin"/>
              </a:defRPr>
            </a:lvl4pPr>
            <a:lvl5pPr marR="0" lvl="4" algn="l" rtl="0">
              <a:lnSpc>
                <a:spcPct val="100000"/>
              </a:lnSpc>
              <a:spcBef>
                <a:spcPts val="300"/>
              </a:spcBef>
              <a:spcAft>
                <a:spcPts val="0"/>
              </a:spcAft>
              <a:buClr>
                <a:schemeClr val="accent2"/>
              </a:buClr>
              <a:buSzPts val="1120"/>
              <a:buFont typeface="Noto Sans Symbols"/>
              <a:buChar char="◻"/>
              <a:defRPr sz="1600" b="0" i="0" u="none" strike="noStrike" cap="none">
                <a:solidFill>
                  <a:schemeClr val="lt1"/>
                </a:solidFill>
                <a:latin typeface="Cabin"/>
                <a:ea typeface="Cabin"/>
                <a:cs typeface="Cabin"/>
                <a:sym typeface="Cabin"/>
              </a:defRPr>
            </a:lvl5pPr>
            <a:lvl6pPr marR="0" lvl="5" algn="l" rtl="0">
              <a:lnSpc>
                <a:spcPct val="100000"/>
              </a:lnSpc>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R="0" lvl="6" algn="l" rtl="0">
              <a:lnSpc>
                <a:spcPct val="100000"/>
              </a:lnSpc>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R="0" lvl="7" algn="l" rtl="0">
              <a:lnSpc>
                <a:spcPct val="100000"/>
              </a:lnSpc>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R="0" lvl="8" algn="l" rtl="0">
              <a:lnSpc>
                <a:spcPct val="100000"/>
              </a:lnSpc>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86" name="Shape 86"/>
          <p:cNvSpPr txBox="1">
            <a:spLocks noGrp="1"/>
          </p:cNvSpPr>
          <p:nvPr>
            <p:ph type="body" idx="1"/>
          </p:nvPr>
        </p:nvSpPr>
        <p:spPr>
          <a:xfrm>
            <a:off x="457200" y="1219200"/>
            <a:ext cx="8229600" cy="5334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600"/>
              </a:spcBef>
              <a:spcAft>
                <a:spcPts val="0"/>
              </a:spcAft>
              <a:buClr>
                <a:schemeClr val="accent1"/>
              </a:buClr>
              <a:buSzPts val="1064"/>
              <a:buFont typeface="Noto Sans Symbols"/>
              <a:buNone/>
              <a:defRPr sz="1400" b="0" i="0" u="none" strike="noStrike" cap="none">
                <a:solidFill>
                  <a:schemeClr val="lt1"/>
                </a:solidFill>
                <a:latin typeface="Cabin"/>
                <a:ea typeface="Cabin"/>
                <a:cs typeface="Cabin"/>
                <a:sym typeface="Cabin"/>
              </a:defRPr>
            </a:lvl1pPr>
            <a:lvl2pPr marL="914400" marR="0" lvl="1" indent="-286512" algn="l" rtl="0">
              <a:lnSpc>
                <a:spcPct val="100000"/>
              </a:lnSpc>
              <a:spcBef>
                <a:spcPts val="500"/>
              </a:spcBef>
              <a:spcAft>
                <a:spcPts val="0"/>
              </a:spcAft>
              <a:buClr>
                <a:schemeClr val="accent2"/>
              </a:buClr>
              <a:buSzPts val="912"/>
              <a:buFont typeface="Noto Sans Symbols"/>
              <a:buChar char="▶"/>
              <a:defRPr sz="1200" b="0" i="0" u="none" strike="noStrike" cap="none">
                <a:solidFill>
                  <a:schemeClr val="lt2"/>
                </a:solidFill>
                <a:latin typeface="Cabin"/>
                <a:ea typeface="Cabin"/>
                <a:cs typeface="Cabin"/>
                <a:sym typeface="Cabin"/>
              </a:defRPr>
            </a:lvl2pPr>
            <a:lvl3pPr marL="1371600" marR="0" lvl="2" indent="-276860" algn="l" rtl="0">
              <a:lnSpc>
                <a:spcPct val="100000"/>
              </a:lnSpc>
              <a:spcBef>
                <a:spcPts val="500"/>
              </a:spcBef>
              <a:spcAft>
                <a:spcPts val="0"/>
              </a:spcAft>
              <a:buClr>
                <a:schemeClr val="dk1"/>
              </a:buClr>
              <a:buSzPts val="760"/>
              <a:buFont typeface="Noto Sans Symbols"/>
              <a:buChar char="▶"/>
              <a:defRPr sz="1000" b="0" i="0" u="none" strike="noStrike" cap="none">
                <a:solidFill>
                  <a:schemeClr val="lt1"/>
                </a:solidFill>
                <a:latin typeface="Cabin"/>
                <a:ea typeface="Cabin"/>
                <a:cs typeface="Cabin"/>
                <a:sym typeface="Cabin"/>
              </a:defRPr>
            </a:lvl3pPr>
            <a:lvl4pPr marL="1828800" marR="0" lvl="3" indent="-268605" algn="l" rtl="0">
              <a:lnSpc>
                <a:spcPct val="100000"/>
              </a:lnSpc>
              <a:spcBef>
                <a:spcPts val="400"/>
              </a:spcBef>
              <a:spcAft>
                <a:spcPts val="0"/>
              </a:spcAft>
              <a:buClr>
                <a:srgbClr val="8BA1B3"/>
              </a:buClr>
              <a:buSzPts val="630"/>
              <a:buFont typeface="Noto Sans Symbols"/>
              <a:buChar char="◻"/>
              <a:defRPr sz="900" b="0" i="0" u="none" strike="noStrike" cap="none">
                <a:solidFill>
                  <a:schemeClr val="lt1"/>
                </a:solidFill>
                <a:latin typeface="Cabin"/>
                <a:ea typeface="Cabin"/>
                <a:cs typeface="Cabin"/>
                <a:sym typeface="Cabin"/>
              </a:defRPr>
            </a:lvl4pPr>
            <a:lvl5pPr marL="2286000" marR="0" lvl="4" indent="-268604" algn="l" rtl="0">
              <a:lnSpc>
                <a:spcPct val="100000"/>
              </a:lnSpc>
              <a:spcBef>
                <a:spcPts val="300"/>
              </a:spcBef>
              <a:spcAft>
                <a:spcPts val="0"/>
              </a:spcAft>
              <a:buClr>
                <a:schemeClr val="accent2"/>
              </a:buClr>
              <a:buSzPts val="630"/>
              <a:buFont typeface="Noto Sans Symbols"/>
              <a:buChar char="◻"/>
              <a:defRPr sz="900" b="0" i="0" u="none" strike="noStrike" cap="none">
                <a:solidFill>
                  <a:schemeClr val="lt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87" name="Shape 87"/>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R="0" lvl="1"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2pPr>
            <a:lvl3pPr marR="0" lvl="2"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3pPr>
            <a:lvl4pPr marR="0" lvl="3"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4pPr>
            <a:lvl5pPr marR="0" lvl="4"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5pPr>
            <a:lvl6pPr marR="0" lvl="5"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6pPr>
            <a:lvl7pPr marR="0" lvl="6"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7pPr>
            <a:lvl8pPr marR="0" lvl="7"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8pPr>
            <a:lvl9pPr marR="0" lvl="8"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9pPr>
          </a:lstStyle>
          <a:p>
            <a:endParaRPr/>
          </a:p>
        </p:txBody>
      </p:sp>
      <p:sp>
        <p:nvSpPr>
          <p:cNvPr id="88" name="Shape 88"/>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R="0" lvl="1"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2pPr>
            <a:lvl3pPr marR="0" lvl="2"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3pPr>
            <a:lvl4pPr marR="0" lvl="3"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4pPr>
            <a:lvl5pPr marR="0" lvl="4"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5pPr>
            <a:lvl6pPr marR="0" lvl="5"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6pPr>
            <a:lvl7pPr marR="0" lvl="6"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7pPr>
            <a:lvl8pPr marR="0" lvl="7"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8pPr>
            <a:lvl9pPr marR="0" lvl="8"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9pPr>
          </a:lstStyle>
          <a:p>
            <a:endParaRPr/>
          </a:p>
        </p:txBody>
      </p:sp>
      <p:sp>
        <p:nvSpPr>
          <p:cNvPr id="89" name="Shape 89"/>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L="0" marR="0" lvl="1"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2pPr>
            <a:lvl3pPr marL="0" marR="0" lvl="2"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3pPr>
            <a:lvl4pPr marL="0" marR="0" lvl="3"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4pPr>
            <a:lvl5pPr marL="0" marR="0" lvl="4"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5pPr>
            <a:lvl6pPr marL="0" marR="0" lvl="5"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6pPr>
            <a:lvl7pPr marL="0" marR="0" lvl="6"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7pPr>
            <a:lvl8pPr marL="0" marR="0" lvl="7"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8pPr>
            <a:lvl9pPr marL="0" marR="0" lvl="8"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90" name="Shape 90"/>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91" name="Shape 91"/>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92" name="Shape 92"/>
          <p:cNvSpPr/>
          <p:nvPr/>
        </p:nvSpPr>
        <p:spPr>
          <a:xfrm>
            <a:off x="457200" y="500856"/>
            <a:ext cx="18288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152400"/>
            <a:ext cx="8229600" cy="990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95" name="Shape 95"/>
          <p:cNvSpPr txBox="1">
            <a:spLocks noGrp="1"/>
          </p:cNvSpPr>
          <p:nvPr>
            <p:ph type="body" idx="1"/>
          </p:nvPr>
        </p:nvSpPr>
        <p:spPr>
          <a:xfrm rot="5400000">
            <a:off x="2116836" y="-440436"/>
            <a:ext cx="4910328" cy="822960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96" name="Shape 96"/>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97" name="Shape 97"/>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98" name="Shape 98"/>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01" name="Shape 10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02" name="Shape 102"/>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103" name="Shape 103"/>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104" name="Shape 104"/>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105" name="Shape 105"/>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106" name="Shape 106"/>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cxnSp>
        <p:nvCxnSpPr>
          <p:cNvPr id="107" name="Shape 107"/>
          <p:cNvCxnSpPr/>
          <p:nvPr/>
        </p:nvCxnSpPr>
        <p:spPr>
          <a:xfrm rot="5400000">
            <a:off x="3629607" y="3201952"/>
            <a:ext cx="5852160" cy="0"/>
          </a:xfrm>
          <a:prstGeom prst="straightConnector1">
            <a:avLst/>
          </a:prstGeom>
          <a:noFill/>
          <a:ln w="9525" cap="flat" cmpd="sng">
            <a:solidFill>
              <a:schemeClr val="accent2"/>
            </a:solidFill>
            <a:prstDash val="dash"/>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1369219" y="649805"/>
            <a:ext cx="7043208" cy="1523494"/>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2"/>
              </a:buClr>
              <a:buSzPts val="5400"/>
              <a:buFont typeface="Bookman Old Style"/>
              <a:buNone/>
              <a:defRPr sz="54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10" name="Shape 110"/>
          <p:cNvSpPr txBox="1">
            <a:spLocks noGrp="1"/>
          </p:cNvSpPr>
          <p:nvPr>
            <p:ph type="subTitle" idx="1"/>
          </p:nvPr>
        </p:nvSpPr>
        <p:spPr>
          <a:xfrm>
            <a:off x="1368955" y="4344988"/>
            <a:ext cx="7043208" cy="46166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accent1"/>
              </a:buClr>
              <a:buSzPts val="1976"/>
              <a:buFont typeface="Noto Sans Symbols"/>
              <a:buNone/>
              <a:defRPr sz="2600" b="0" i="0" u="none" strike="noStrike" cap="none">
                <a:solidFill>
                  <a:schemeClr val="dk1"/>
                </a:solidFill>
                <a:latin typeface="Cabin"/>
                <a:ea typeface="Cabin"/>
                <a:cs typeface="Cabin"/>
                <a:sym typeface="Cabin"/>
              </a:defRPr>
            </a:lvl1pPr>
            <a:lvl2pPr marR="0" lvl="1" algn="ctr" rtl="0">
              <a:lnSpc>
                <a:spcPct val="100000"/>
              </a:lnSpc>
              <a:spcBef>
                <a:spcPts val="500"/>
              </a:spcBef>
              <a:spcAft>
                <a:spcPts val="0"/>
              </a:spcAft>
              <a:buClr>
                <a:schemeClr val="accent2"/>
              </a:buClr>
              <a:buSzPts val="1748"/>
              <a:buFont typeface="Noto Sans Symbols"/>
              <a:buNone/>
              <a:defRPr sz="2300" b="0" i="0" u="none" strike="noStrike" cap="none">
                <a:solidFill>
                  <a:srgbClr val="888888"/>
                </a:solidFill>
                <a:latin typeface="Cabin"/>
                <a:ea typeface="Cabin"/>
                <a:cs typeface="Cabin"/>
                <a:sym typeface="Cabin"/>
              </a:defRPr>
            </a:lvl2pPr>
            <a:lvl3pPr marR="0" lvl="2" algn="ctr" rtl="0">
              <a:lnSpc>
                <a:spcPct val="100000"/>
              </a:lnSpc>
              <a:spcBef>
                <a:spcPts val="500"/>
              </a:spcBef>
              <a:spcAft>
                <a:spcPts val="0"/>
              </a:spcAft>
              <a:buClr>
                <a:srgbClr val="BABABA"/>
              </a:buClr>
              <a:buSzPts val="1520"/>
              <a:buFont typeface="Noto Sans Symbols"/>
              <a:buNone/>
              <a:defRPr sz="2000" b="0" i="0" u="none" strike="noStrike" cap="none">
                <a:solidFill>
                  <a:srgbClr val="888888"/>
                </a:solidFill>
                <a:latin typeface="Cabin"/>
                <a:ea typeface="Cabin"/>
                <a:cs typeface="Cabin"/>
                <a:sym typeface="Cabin"/>
              </a:defRPr>
            </a:lvl3pPr>
            <a:lvl4pPr marR="0" lvl="3" algn="ctr" rtl="0">
              <a:lnSpc>
                <a:spcPct val="100000"/>
              </a:lnSpc>
              <a:spcBef>
                <a:spcPts val="400"/>
              </a:spcBef>
              <a:spcAft>
                <a:spcPts val="0"/>
              </a:spcAft>
              <a:buClr>
                <a:srgbClr val="8BA1B3"/>
              </a:buClr>
              <a:buSzPts val="1260"/>
              <a:buFont typeface="Noto Sans Symbols"/>
              <a:buNone/>
              <a:defRPr sz="1800" b="0" i="0" u="none" strike="noStrike" cap="none">
                <a:solidFill>
                  <a:srgbClr val="888888"/>
                </a:solidFill>
                <a:latin typeface="Cabin"/>
                <a:ea typeface="Cabin"/>
                <a:cs typeface="Cabin"/>
                <a:sym typeface="Cabin"/>
              </a:defRPr>
            </a:lvl4pPr>
            <a:lvl5pPr marR="0" lvl="4" algn="ctr" rtl="0">
              <a:lnSpc>
                <a:spcPct val="100000"/>
              </a:lnSpc>
              <a:spcBef>
                <a:spcPts val="300"/>
              </a:spcBef>
              <a:spcAft>
                <a:spcPts val="0"/>
              </a:spcAft>
              <a:buClr>
                <a:schemeClr val="accent2"/>
              </a:buClr>
              <a:buSzPts val="1120"/>
              <a:buFont typeface="Noto Sans Symbols"/>
              <a:buNone/>
              <a:defRPr sz="1600" b="0" i="0" u="none" strike="noStrike" cap="none">
                <a:solidFill>
                  <a:srgbClr val="888888"/>
                </a:solidFill>
                <a:latin typeface="Cabin"/>
                <a:ea typeface="Cabin"/>
                <a:cs typeface="Cabin"/>
                <a:sym typeface="Cabin"/>
              </a:defRPr>
            </a:lvl5pPr>
            <a:lvl6pPr marR="0" lvl="5" algn="ctr" rtl="0">
              <a:lnSpc>
                <a:spcPct val="100000"/>
              </a:lnSpc>
              <a:spcBef>
                <a:spcPts val="300"/>
              </a:spcBef>
              <a:spcAft>
                <a:spcPts val="0"/>
              </a:spcAft>
              <a:buClr>
                <a:srgbClr val="8BA1B3"/>
              </a:buClr>
              <a:buSzPts val="1200"/>
              <a:buFont typeface="Noto Sans Symbols"/>
              <a:buNone/>
              <a:defRPr sz="1600" b="0" i="0" u="none" strike="noStrike" cap="none">
                <a:solidFill>
                  <a:srgbClr val="888888"/>
                </a:solidFill>
                <a:latin typeface="Cabin"/>
                <a:ea typeface="Cabin"/>
                <a:cs typeface="Cabin"/>
                <a:sym typeface="Cabin"/>
              </a:defRPr>
            </a:lvl6pPr>
            <a:lvl7pPr marR="0" lvl="6" algn="ctr" rtl="0">
              <a:lnSpc>
                <a:spcPct val="100000"/>
              </a:lnSpc>
              <a:spcBef>
                <a:spcPts val="300"/>
              </a:spcBef>
              <a:spcAft>
                <a:spcPts val="0"/>
              </a:spcAft>
              <a:buClr>
                <a:srgbClr val="646C8F"/>
              </a:buClr>
              <a:buSzPts val="1050"/>
              <a:buFont typeface="Noto Sans Symbols"/>
              <a:buNone/>
              <a:defRPr sz="1400" b="0" i="0" u="none" strike="noStrike" cap="none">
                <a:solidFill>
                  <a:srgbClr val="888888"/>
                </a:solidFill>
                <a:latin typeface="Cabin"/>
                <a:ea typeface="Cabin"/>
                <a:cs typeface="Cabin"/>
                <a:sym typeface="Cabin"/>
              </a:defRPr>
            </a:lvl7pPr>
            <a:lvl8pPr marR="0" lvl="7" algn="ctr" rtl="0">
              <a:lnSpc>
                <a:spcPct val="100000"/>
              </a:lnSpc>
              <a:spcBef>
                <a:spcPts val="300"/>
              </a:spcBef>
              <a:spcAft>
                <a:spcPts val="0"/>
              </a:spcAft>
              <a:buClr>
                <a:srgbClr val="BABABA"/>
              </a:buClr>
              <a:buSzPts val="1050"/>
              <a:buFont typeface="Noto Sans Symbols"/>
              <a:buNone/>
              <a:defRPr sz="1400" b="0" i="0" u="none" strike="noStrike" cap="none">
                <a:solidFill>
                  <a:srgbClr val="888888"/>
                </a:solidFill>
                <a:latin typeface="Cabin"/>
                <a:ea typeface="Cabin"/>
                <a:cs typeface="Cabin"/>
                <a:sym typeface="Cabin"/>
              </a:defRPr>
            </a:lvl8pPr>
            <a:lvl9pPr marR="0" lvl="8" algn="ctr" rtl="0">
              <a:lnSpc>
                <a:spcPct val="100000"/>
              </a:lnSpc>
              <a:spcBef>
                <a:spcPts val="300"/>
              </a:spcBef>
              <a:spcAft>
                <a:spcPts val="0"/>
              </a:spcAft>
              <a:buClr>
                <a:srgbClr val="9FB8CD"/>
              </a:buClr>
              <a:buSzPts val="900"/>
              <a:buFont typeface="Noto Sans Symbols"/>
              <a:buNone/>
              <a:defRPr sz="1200" b="0" i="0" u="none" strike="noStrike" cap="none">
                <a:solidFill>
                  <a:srgbClr val="888888"/>
                </a:solidFill>
                <a:latin typeface="Cabin"/>
                <a:ea typeface="Cabin"/>
                <a:cs typeface="Cabin"/>
                <a:sym typeface="Cabin"/>
              </a:defRPr>
            </a:lvl9pPr>
          </a:lstStyle>
          <a:p>
            <a:endParaRPr/>
          </a:p>
        </p:txBody>
      </p:sp>
      <p:sp>
        <p:nvSpPr>
          <p:cNvPr id="111" name="Shape 111"/>
          <p:cNvSpPr txBox="1">
            <a:spLocks noGrp="1"/>
          </p:cNvSpPr>
          <p:nvPr>
            <p:ph type="body" idx="2"/>
          </p:nvPr>
        </p:nvSpPr>
        <p:spPr>
          <a:xfrm>
            <a:off x="722049" y="2355850"/>
            <a:ext cx="7690114" cy="138499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00"/>
              </a:spcBef>
              <a:spcAft>
                <a:spcPts val="0"/>
              </a:spcAft>
              <a:buClr>
                <a:schemeClr val="accent1"/>
              </a:buClr>
              <a:buSzPts val="7600"/>
              <a:buFont typeface="Arial"/>
              <a:buNone/>
              <a:defRPr sz="10000" b="1" i="1" u="none" strike="noStrike" cap="none">
                <a:solidFill>
                  <a:srgbClr val="0066FF"/>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730250" y="1905000"/>
            <a:ext cx="7681913" cy="152349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5400"/>
              <a:buFont typeface="Calibri"/>
              <a:buNone/>
              <a:defRPr sz="54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17" name="Shape 117"/>
          <p:cNvSpPr txBox="1">
            <a:spLocks noGrp="1"/>
          </p:cNvSpPr>
          <p:nvPr>
            <p:ph type="subTitle" idx="1"/>
          </p:nvPr>
        </p:nvSpPr>
        <p:spPr>
          <a:xfrm>
            <a:off x="730249" y="4344988"/>
            <a:ext cx="7681913" cy="46166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ctr" rtl="0">
              <a:lnSpc>
                <a:spcPct val="90000"/>
              </a:lnSpc>
              <a:spcBef>
                <a:spcPts val="560"/>
              </a:spcBef>
              <a:spcAft>
                <a:spcPts val="0"/>
              </a:spcAft>
              <a:buClr>
                <a:srgbClr val="888888"/>
              </a:buClr>
              <a:buSzPts val="2800"/>
              <a:buFont typeface="Calibri"/>
              <a:buNone/>
              <a:defRPr sz="2800" b="0" i="0" u="none" strike="noStrike" cap="none">
                <a:solidFill>
                  <a:srgbClr val="888888"/>
                </a:solidFill>
                <a:latin typeface="Calibri"/>
                <a:ea typeface="Calibri"/>
                <a:cs typeface="Calibri"/>
                <a:sym typeface="Calibri"/>
              </a:defRPr>
            </a:lvl2pPr>
            <a:lvl3pPr marR="0" lvl="2"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3pPr>
            <a:lvl4pPr marR="0" lvl="3"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4pPr>
            <a:lvl5pPr marR="0" lvl="4"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118"/>
        <p:cNvGrpSpPr/>
        <p:nvPr/>
      </p:nvGrpSpPr>
      <p:grpSpPr>
        <a:xfrm>
          <a:off x="0" y="0"/>
          <a:ext cx="0" cy="0"/>
          <a:chOff x="0" y="0"/>
          <a:chExt cx="0" cy="0"/>
        </a:xfrm>
      </p:grpSpPr>
      <p:sp>
        <p:nvSpPr>
          <p:cNvPr id="119" name="Shape 119"/>
          <p:cNvSpPr txBox="1">
            <a:spLocks noGrp="1"/>
          </p:cNvSpPr>
          <p:nvPr>
            <p:ph type="ctrTitle"/>
          </p:nvPr>
        </p:nvSpPr>
        <p:spPr>
          <a:xfrm>
            <a:off x="1369219" y="649805"/>
            <a:ext cx="7043208" cy="1523494"/>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2E59B0"/>
              </a:buClr>
              <a:buSzPts val="5400"/>
              <a:buFont typeface="Calibri"/>
              <a:buNone/>
              <a:defRPr sz="54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20" name="Shape 120"/>
          <p:cNvSpPr txBox="1">
            <a:spLocks noGrp="1"/>
          </p:cNvSpPr>
          <p:nvPr>
            <p:ph type="subTitle" idx="1"/>
          </p:nvPr>
        </p:nvSpPr>
        <p:spPr>
          <a:xfrm>
            <a:off x="1368955" y="4344988"/>
            <a:ext cx="7043208" cy="46166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ctr" rtl="0">
              <a:lnSpc>
                <a:spcPct val="90000"/>
              </a:lnSpc>
              <a:spcBef>
                <a:spcPts val="560"/>
              </a:spcBef>
              <a:spcAft>
                <a:spcPts val="0"/>
              </a:spcAft>
              <a:buClr>
                <a:srgbClr val="888888"/>
              </a:buClr>
              <a:buSzPts val="2800"/>
              <a:buFont typeface="Calibri"/>
              <a:buNone/>
              <a:defRPr sz="2800" b="0" i="0" u="none" strike="noStrike" cap="none">
                <a:solidFill>
                  <a:srgbClr val="888888"/>
                </a:solidFill>
                <a:latin typeface="Calibri"/>
                <a:ea typeface="Calibri"/>
                <a:cs typeface="Calibri"/>
                <a:sym typeface="Calibri"/>
              </a:defRPr>
            </a:lvl2pPr>
            <a:lvl3pPr marR="0" lvl="2"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3pPr>
            <a:lvl4pPr marR="0" lvl="3"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4pPr>
            <a:lvl5pPr marR="0" lvl="4"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21" name="Shape 121"/>
          <p:cNvSpPr txBox="1">
            <a:spLocks noGrp="1"/>
          </p:cNvSpPr>
          <p:nvPr>
            <p:ph type="body" idx="2"/>
          </p:nvPr>
        </p:nvSpPr>
        <p:spPr>
          <a:xfrm>
            <a:off x="722049" y="2355850"/>
            <a:ext cx="7690114" cy="138499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24" name="Shape 124"/>
          <p:cNvSpPr txBox="1">
            <a:spLocks noGrp="1"/>
          </p:cNvSpPr>
          <p:nvPr>
            <p:ph type="body" idx="1"/>
          </p:nvPr>
        </p:nvSpPr>
        <p:spPr>
          <a:xfrm>
            <a:off x="381000" y="1411552"/>
            <a:ext cx="8382000" cy="2210862"/>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27" name="Shape 127"/>
          <p:cNvSpPr txBox="1">
            <a:spLocks noGrp="1"/>
          </p:cNvSpPr>
          <p:nvPr>
            <p:ph type="body" idx="1"/>
          </p:nvPr>
        </p:nvSpPr>
        <p:spPr>
          <a:xfrm>
            <a:off x="381000" y="1412875"/>
            <a:ext cx="8382000" cy="2210862"/>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30" name="Shape 130"/>
          <p:cNvSpPr txBox="1">
            <a:spLocks noGrp="1"/>
          </p:cNvSpPr>
          <p:nvPr>
            <p:ph type="body" idx="1"/>
          </p:nvPr>
        </p:nvSpPr>
        <p:spPr>
          <a:xfrm>
            <a:off x="381000" y="1411553"/>
            <a:ext cx="4114800" cy="2129814"/>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2"/>
          </p:nvPr>
        </p:nvSpPr>
        <p:spPr>
          <a:xfrm>
            <a:off x="4648200" y="1411553"/>
            <a:ext cx="4114800" cy="2129814"/>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34" name="Shape 134"/>
          <p:cNvSpPr txBox="1">
            <a:spLocks noGrp="1"/>
          </p:cNvSpPr>
          <p:nvPr>
            <p:ph type="body" idx="1"/>
          </p:nvPr>
        </p:nvSpPr>
        <p:spPr>
          <a:xfrm>
            <a:off x="381000" y="1411553"/>
            <a:ext cx="4114800" cy="6924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0"/>
              </a:spcBef>
              <a:spcAft>
                <a:spcPts val="0"/>
              </a:spcAft>
              <a:buClr>
                <a:schemeClr val="dk1"/>
              </a:buClr>
              <a:buSzPts val="2500"/>
              <a:buFont typeface="Calibri"/>
              <a:buNone/>
              <a:defRPr sz="25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2"/>
          </p:nvPr>
        </p:nvSpPr>
        <p:spPr>
          <a:xfrm>
            <a:off x="380999" y="2174875"/>
            <a:ext cx="4114800" cy="1537344"/>
          </a:xfrm>
          <a:prstGeom prst="rect">
            <a:avLst/>
          </a:prstGeom>
          <a:noFill/>
          <a:ln>
            <a:noFill/>
          </a:ln>
        </p:spPr>
        <p:txBody>
          <a:bodyPr spcFirstLastPara="1" wrap="square" lIns="91425" tIns="91425" rIns="91425" bIns="91425" anchor="t" anchorCtr="0"/>
          <a:lstStyle>
            <a:lvl1pPr marL="457200" marR="0" lvl="0" indent="-374650" algn="l" rtl="0">
              <a:lnSpc>
                <a:spcPct val="90000"/>
              </a:lnSpc>
              <a:spcBef>
                <a:spcPts val="460"/>
              </a:spcBef>
              <a:spcAft>
                <a:spcPts val="0"/>
              </a:spcAft>
              <a:buClr>
                <a:schemeClr val="dk1"/>
              </a:buClr>
              <a:buSzPts val="2300"/>
              <a:buFont typeface="Calibri"/>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340"/>
              </a:spcBef>
              <a:spcAft>
                <a:spcPts val="0"/>
              </a:spcAft>
              <a:buClr>
                <a:schemeClr val="dk1"/>
              </a:buClr>
              <a:buSzPts val="1700"/>
              <a:buFont typeface="Calibri"/>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340"/>
              </a:spcBef>
              <a:spcAft>
                <a:spcPts val="0"/>
              </a:spcAft>
              <a:buClr>
                <a:schemeClr val="dk1"/>
              </a:buClr>
              <a:buSzPts val="1700"/>
              <a:buFont typeface="Calibri"/>
              <a:buChar char="•"/>
              <a:defRPr sz="17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3"/>
          </p:nvPr>
        </p:nvSpPr>
        <p:spPr>
          <a:xfrm>
            <a:off x="4645981" y="1411553"/>
            <a:ext cx="4117019" cy="6924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0"/>
              </a:spcBef>
              <a:spcAft>
                <a:spcPts val="0"/>
              </a:spcAft>
              <a:buClr>
                <a:schemeClr val="dk1"/>
              </a:buClr>
              <a:buSzPts val="2500"/>
              <a:buFont typeface="Calibri"/>
              <a:buNone/>
              <a:defRPr sz="25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body" idx="4"/>
          </p:nvPr>
        </p:nvSpPr>
        <p:spPr>
          <a:xfrm>
            <a:off x="4645026" y="2174875"/>
            <a:ext cx="4117974" cy="1537344"/>
          </a:xfrm>
          <a:prstGeom prst="rect">
            <a:avLst/>
          </a:prstGeom>
          <a:noFill/>
          <a:ln>
            <a:noFill/>
          </a:ln>
        </p:spPr>
        <p:txBody>
          <a:bodyPr spcFirstLastPara="1" wrap="square" lIns="91425" tIns="91425" rIns="91425" bIns="91425" anchor="t" anchorCtr="0"/>
          <a:lstStyle>
            <a:lvl1pPr marL="457200" marR="0" lvl="0" indent="-374650" algn="l" rtl="0">
              <a:lnSpc>
                <a:spcPct val="90000"/>
              </a:lnSpc>
              <a:spcBef>
                <a:spcPts val="460"/>
              </a:spcBef>
              <a:spcAft>
                <a:spcPts val="0"/>
              </a:spcAft>
              <a:buClr>
                <a:schemeClr val="dk1"/>
              </a:buClr>
              <a:buSzPts val="2300"/>
              <a:buFont typeface="Calibri"/>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340"/>
              </a:spcBef>
              <a:spcAft>
                <a:spcPts val="0"/>
              </a:spcAft>
              <a:buClr>
                <a:schemeClr val="dk1"/>
              </a:buClr>
              <a:buSzPts val="1700"/>
              <a:buFont typeface="Calibri"/>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340"/>
              </a:spcBef>
              <a:spcAft>
                <a:spcPts val="0"/>
              </a:spcAft>
              <a:buClr>
                <a:schemeClr val="dk1"/>
              </a:buClr>
              <a:buSzPts val="1700"/>
              <a:buFont typeface="Calibri"/>
              <a:buChar char="•"/>
              <a:defRPr sz="17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152400"/>
            <a:ext cx="8229600" cy="990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0" name="Shape 30"/>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31" name="Shape 31"/>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32" name="Shape 32"/>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33" name="Shape 33"/>
          <p:cNvSpPr txBox="1">
            <a:spLocks noGrp="1"/>
          </p:cNvSpPr>
          <p:nvPr>
            <p:ph type="body" idx="1"/>
          </p:nvPr>
        </p:nvSpPr>
        <p:spPr>
          <a:xfrm>
            <a:off x="457200" y="1219200"/>
            <a:ext cx="8229600" cy="493776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0"/>
        <p:cNvGrpSpPr/>
        <p:nvPr/>
      </p:nvGrpSpPr>
      <p:grpSpPr>
        <a:xfrm>
          <a:off x="0" y="0"/>
          <a:ext cx="0" cy="0"/>
          <a:chOff x="0" y="0"/>
          <a:chExt cx="0" cy="0"/>
        </a:xfrm>
      </p:grpSpPr>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141"/>
        <p:cNvGrpSpPr/>
        <p:nvPr/>
      </p:nvGrpSpPr>
      <p:grpSpPr>
        <a:xfrm>
          <a:off x="0" y="0"/>
          <a:ext cx="0" cy="0"/>
          <a:chOff x="0" y="0"/>
          <a:chExt cx="0" cy="0"/>
        </a:xfrm>
      </p:grpSpPr>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FFFFFF"/>
              </a:buClr>
              <a:buSzPts val="4800"/>
              <a:buFont typeface="Calibri"/>
              <a:buNone/>
              <a:defRPr sz="4800" b="0" i="0" u="none" strike="noStrike" cap="none">
                <a:solidFill>
                  <a:srgbClr val="FFFFFF"/>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44" name="Shape 144"/>
          <p:cNvSpPr txBox="1">
            <a:spLocks noGrp="1"/>
          </p:cNvSpPr>
          <p:nvPr>
            <p:ph type="body" idx="1"/>
          </p:nvPr>
        </p:nvSpPr>
        <p:spPr>
          <a:xfrm>
            <a:off x="381000" y="1411553"/>
            <a:ext cx="8382000" cy="2200602"/>
          </a:xfrm>
          <a:prstGeom prst="rect">
            <a:avLst/>
          </a:prstGeom>
          <a:noFill/>
          <a:ln>
            <a:noFill/>
          </a:ln>
        </p:spPr>
        <p:txBody>
          <a:bodyPr spcFirstLastPara="1" wrap="square" lIns="91425" tIns="91425" rIns="91425" bIns="91425" anchor="t" anchorCtr="0"/>
          <a:lstStyle>
            <a:lvl1pPr marL="457200" marR="0" lvl="0" indent="-370840" algn="l" rtl="0">
              <a:lnSpc>
                <a:spcPct val="90000"/>
              </a:lnSpc>
              <a:spcBef>
                <a:spcPts val="640"/>
              </a:spcBef>
              <a:spcAft>
                <a:spcPts val="0"/>
              </a:spcAft>
              <a:buClr>
                <a:srgbClr val="FFFFFF"/>
              </a:buClr>
              <a:buSzPts val="2240"/>
              <a:buFont typeface="Noto Sans Symbols"/>
              <a:buChar char="●"/>
              <a:defRPr sz="3200" b="0" i="0" u="none" strike="noStrike" cap="none">
                <a:solidFill>
                  <a:srgbClr val="FFFFFF"/>
                </a:solidFill>
                <a:latin typeface="Calibri"/>
                <a:ea typeface="Calibri"/>
                <a:cs typeface="Calibri"/>
                <a:sym typeface="Calibri"/>
              </a:defRPr>
            </a:lvl1pPr>
            <a:lvl2pPr marL="914400" marR="0" lvl="1" indent="-353060" algn="l" rtl="0">
              <a:lnSpc>
                <a:spcPct val="90000"/>
              </a:lnSpc>
              <a:spcBef>
                <a:spcPts val="560"/>
              </a:spcBef>
              <a:spcAft>
                <a:spcPts val="0"/>
              </a:spcAft>
              <a:buClr>
                <a:srgbClr val="FFFFFF"/>
              </a:buClr>
              <a:buSzPts val="1960"/>
              <a:buFont typeface="Noto Sans Symbols"/>
              <a:buChar char="●"/>
              <a:defRPr sz="2800" b="0" i="0" u="none" strike="noStrike" cap="none">
                <a:solidFill>
                  <a:srgbClr val="FFFFFF"/>
                </a:solidFill>
                <a:latin typeface="Calibri"/>
                <a:ea typeface="Calibri"/>
                <a:cs typeface="Calibri"/>
                <a:sym typeface="Calibri"/>
              </a:defRPr>
            </a:lvl2pPr>
            <a:lvl3pPr marL="1371600" marR="0" lvl="2" indent="-335280" algn="l" rtl="0">
              <a:lnSpc>
                <a:spcPct val="90000"/>
              </a:lnSpc>
              <a:spcBef>
                <a:spcPts val="480"/>
              </a:spcBef>
              <a:spcAft>
                <a:spcPts val="0"/>
              </a:spcAft>
              <a:buClr>
                <a:srgbClr val="FFFFFF"/>
              </a:buClr>
              <a:buSzPts val="1680"/>
              <a:buFont typeface="Noto Sans Symbols"/>
              <a:buChar char="●"/>
              <a:defRPr sz="2400" b="0" i="0" u="none" strike="noStrike" cap="none">
                <a:solidFill>
                  <a:srgbClr val="FFFFFF"/>
                </a:solidFill>
                <a:latin typeface="Calibri"/>
                <a:ea typeface="Calibri"/>
                <a:cs typeface="Calibri"/>
                <a:sym typeface="Calibri"/>
              </a:defRPr>
            </a:lvl3pPr>
            <a:lvl4pPr marL="1828800" marR="0" lvl="3" indent="-335280" algn="l" rtl="0">
              <a:lnSpc>
                <a:spcPct val="90000"/>
              </a:lnSpc>
              <a:spcBef>
                <a:spcPts val="480"/>
              </a:spcBef>
              <a:spcAft>
                <a:spcPts val="0"/>
              </a:spcAft>
              <a:buClr>
                <a:srgbClr val="FFFFFF"/>
              </a:buClr>
              <a:buSzPts val="1680"/>
              <a:buFont typeface="Noto Sans Symbols"/>
              <a:buChar char="●"/>
              <a:defRPr sz="2400" b="0" i="0" u="none" strike="noStrike" cap="none">
                <a:solidFill>
                  <a:srgbClr val="FFFFFF"/>
                </a:solidFill>
                <a:latin typeface="Calibri"/>
                <a:ea typeface="Calibri"/>
                <a:cs typeface="Calibri"/>
                <a:sym typeface="Calibri"/>
              </a:defRPr>
            </a:lvl4pPr>
            <a:lvl5pPr marL="2286000" marR="0" lvl="4" indent="-335279" algn="l" rtl="0">
              <a:lnSpc>
                <a:spcPct val="90000"/>
              </a:lnSpc>
              <a:spcBef>
                <a:spcPts val="480"/>
              </a:spcBef>
              <a:spcAft>
                <a:spcPts val="0"/>
              </a:spcAft>
              <a:buClr>
                <a:srgbClr val="FFFFFF"/>
              </a:buClr>
              <a:buSzPts val="1680"/>
              <a:buFont typeface="Noto Sans Symbols"/>
              <a:buChar char="●"/>
              <a:defRPr sz="2400" b="0" i="0" u="none" strike="noStrike" cap="none">
                <a:solidFill>
                  <a:srgbClr val="FFFFFF"/>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FFFFFF"/>
              </a:buClr>
              <a:buSzPts val="4800"/>
              <a:buFont typeface="Calibri"/>
              <a:buNone/>
              <a:defRPr sz="4800" b="0" i="0" u="none" strike="noStrike" cap="none">
                <a:solidFill>
                  <a:srgbClr val="FFFFFF"/>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47" name="Shape 147"/>
          <p:cNvSpPr txBox="1">
            <a:spLocks noGrp="1"/>
          </p:cNvSpPr>
          <p:nvPr>
            <p:ph type="body" idx="1"/>
          </p:nvPr>
        </p:nvSpPr>
        <p:spPr>
          <a:xfrm>
            <a:off x="381000" y="1411553"/>
            <a:ext cx="8382000" cy="2200602"/>
          </a:xfrm>
          <a:prstGeom prst="rect">
            <a:avLst/>
          </a:prstGeom>
          <a:noFill/>
          <a:ln>
            <a:noFill/>
          </a:ln>
        </p:spPr>
        <p:txBody>
          <a:bodyPr spcFirstLastPara="1" wrap="square" lIns="91425" tIns="91425" rIns="91425" bIns="91425" anchor="t" anchorCtr="0"/>
          <a:lstStyle>
            <a:lvl1pPr marL="457200" marR="0" lvl="0" indent="-370840" algn="l" rtl="0">
              <a:lnSpc>
                <a:spcPct val="90000"/>
              </a:lnSpc>
              <a:spcBef>
                <a:spcPts val="640"/>
              </a:spcBef>
              <a:spcAft>
                <a:spcPts val="0"/>
              </a:spcAft>
              <a:buClr>
                <a:srgbClr val="FFFFFF"/>
              </a:buClr>
              <a:buSzPts val="2240"/>
              <a:buFont typeface="Noto Sans Symbols"/>
              <a:buChar char="●"/>
              <a:defRPr sz="3200" b="0" i="0" u="none" strike="noStrike" cap="none">
                <a:solidFill>
                  <a:srgbClr val="FFFFFF"/>
                </a:solidFill>
                <a:latin typeface="Calibri"/>
                <a:ea typeface="Calibri"/>
                <a:cs typeface="Calibri"/>
                <a:sym typeface="Calibri"/>
              </a:defRPr>
            </a:lvl1pPr>
            <a:lvl2pPr marL="914400" marR="0" lvl="1" indent="-353060" algn="l" rtl="0">
              <a:lnSpc>
                <a:spcPct val="90000"/>
              </a:lnSpc>
              <a:spcBef>
                <a:spcPts val="560"/>
              </a:spcBef>
              <a:spcAft>
                <a:spcPts val="0"/>
              </a:spcAft>
              <a:buClr>
                <a:srgbClr val="FFFFFF"/>
              </a:buClr>
              <a:buSzPts val="1960"/>
              <a:buFont typeface="Noto Sans Symbols"/>
              <a:buChar char="●"/>
              <a:defRPr sz="2800" b="0" i="0" u="none" strike="noStrike" cap="none">
                <a:solidFill>
                  <a:srgbClr val="FFFFFF"/>
                </a:solidFill>
                <a:latin typeface="Calibri"/>
                <a:ea typeface="Calibri"/>
                <a:cs typeface="Calibri"/>
                <a:sym typeface="Calibri"/>
              </a:defRPr>
            </a:lvl2pPr>
            <a:lvl3pPr marL="1371600" marR="0" lvl="2" indent="-335280" algn="l" rtl="0">
              <a:lnSpc>
                <a:spcPct val="90000"/>
              </a:lnSpc>
              <a:spcBef>
                <a:spcPts val="480"/>
              </a:spcBef>
              <a:spcAft>
                <a:spcPts val="0"/>
              </a:spcAft>
              <a:buClr>
                <a:srgbClr val="FFFFFF"/>
              </a:buClr>
              <a:buSzPts val="1680"/>
              <a:buFont typeface="Noto Sans Symbols"/>
              <a:buChar char="●"/>
              <a:defRPr sz="2400" b="0" i="0" u="none" strike="noStrike" cap="none">
                <a:solidFill>
                  <a:srgbClr val="FFFFFF"/>
                </a:solidFill>
                <a:latin typeface="Calibri"/>
                <a:ea typeface="Calibri"/>
                <a:cs typeface="Calibri"/>
                <a:sym typeface="Calibri"/>
              </a:defRPr>
            </a:lvl3pPr>
            <a:lvl4pPr marL="1828800" marR="0" lvl="3" indent="-335280" algn="l" rtl="0">
              <a:lnSpc>
                <a:spcPct val="90000"/>
              </a:lnSpc>
              <a:spcBef>
                <a:spcPts val="480"/>
              </a:spcBef>
              <a:spcAft>
                <a:spcPts val="0"/>
              </a:spcAft>
              <a:buClr>
                <a:srgbClr val="FFFFFF"/>
              </a:buClr>
              <a:buSzPts val="1680"/>
              <a:buFont typeface="Noto Sans Symbols"/>
              <a:buChar char="●"/>
              <a:defRPr sz="2400" b="0" i="0" u="none" strike="noStrike" cap="none">
                <a:solidFill>
                  <a:srgbClr val="FFFFFF"/>
                </a:solidFill>
                <a:latin typeface="Calibri"/>
                <a:ea typeface="Calibri"/>
                <a:cs typeface="Calibri"/>
                <a:sym typeface="Calibri"/>
              </a:defRPr>
            </a:lvl4pPr>
            <a:lvl5pPr marL="2286000" marR="0" lvl="4" indent="-335279" algn="l" rtl="0">
              <a:lnSpc>
                <a:spcPct val="90000"/>
              </a:lnSpc>
              <a:spcBef>
                <a:spcPts val="480"/>
              </a:spcBef>
              <a:spcAft>
                <a:spcPts val="0"/>
              </a:spcAft>
              <a:buClr>
                <a:srgbClr val="FFFFFF"/>
              </a:buClr>
              <a:buSzPts val="1680"/>
              <a:buFont typeface="Noto Sans Symbols"/>
              <a:buChar char="●"/>
              <a:defRPr sz="2400" b="0" i="0" u="none" strike="noStrike" cap="none">
                <a:solidFill>
                  <a:srgbClr val="FFFFFF"/>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91425" tIns="91425" rIns="91425" bIns="91425" anchor="b" anchorCtr="0"/>
          <a:lstStyle>
            <a:lvl1pPr marL="457200" marR="0" lvl="0" indent="-228600" algn="r" rtl="0">
              <a:lnSpc>
                <a:spcPct val="90000"/>
              </a:lnSpc>
              <a:spcBef>
                <a:spcPts val="64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1369219" y="649805"/>
            <a:ext cx="7043208" cy="1523494"/>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2E59B0"/>
              </a:buClr>
              <a:buSzPts val="5400"/>
              <a:buFont typeface="Calibri"/>
              <a:buNone/>
              <a:defRPr sz="54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51" name="Shape 151"/>
          <p:cNvSpPr txBox="1">
            <a:spLocks noGrp="1"/>
          </p:cNvSpPr>
          <p:nvPr>
            <p:ph type="subTitle" idx="1"/>
          </p:nvPr>
        </p:nvSpPr>
        <p:spPr>
          <a:xfrm>
            <a:off x="1368955" y="4344988"/>
            <a:ext cx="7043208" cy="46166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ctr" rtl="0">
              <a:lnSpc>
                <a:spcPct val="90000"/>
              </a:lnSpc>
              <a:spcBef>
                <a:spcPts val="560"/>
              </a:spcBef>
              <a:spcAft>
                <a:spcPts val="0"/>
              </a:spcAft>
              <a:buClr>
                <a:srgbClr val="888888"/>
              </a:buClr>
              <a:buSzPts val="2800"/>
              <a:buFont typeface="Calibri"/>
              <a:buNone/>
              <a:defRPr sz="2800" b="0" i="0" u="none" strike="noStrike" cap="none">
                <a:solidFill>
                  <a:srgbClr val="888888"/>
                </a:solidFill>
                <a:latin typeface="Calibri"/>
                <a:ea typeface="Calibri"/>
                <a:cs typeface="Calibri"/>
                <a:sym typeface="Calibri"/>
              </a:defRPr>
            </a:lvl2pPr>
            <a:lvl3pPr marR="0" lvl="2"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3pPr>
            <a:lvl4pPr marR="0" lvl="3"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4pPr>
            <a:lvl5pPr marR="0" lvl="4"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2" name="Shape 152"/>
          <p:cNvSpPr txBox="1">
            <a:spLocks noGrp="1"/>
          </p:cNvSpPr>
          <p:nvPr>
            <p:ph type="body" idx="2"/>
          </p:nvPr>
        </p:nvSpPr>
        <p:spPr>
          <a:xfrm>
            <a:off x="722049" y="2355850"/>
            <a:ext cx="7690114" cy="138499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Use for slides with Software Code">
  <p:cSld name="Use for slides with Software Code">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59" name="Shape 159"/>
          <p:cNvSpPr txBox="1">
            <a:spLocks noGrp="1"/>
          </p:cNvSpPr>
          <p:nvPr>
            <p:ph type="body" idx="1"/>
          </p:nvPr>
        </p:nvSpPr>
        <p:spPr>
          <a:xfrm>
            <a:off x="722313" y="1905000"/>
            <a:ext cx="8040688" cy="193899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dk1"/>
              </a:buClr>
              <a:buSzPts val="3000"/>
              <a:buFont typeface="Arial"/>
              <a:buNone/>
              <a:defRPr sz="3000" b="1" i="0" u="none" strike="noStrike" cap="none">
                <a:solidFill>
                  <a:schemeClr val="dk1"/>
                </a:solidFill>
                <a:latin typeface="Courier New"/>
                <a:ea typeface="Courier New"/>
                <a:cs typeface="Courier New"/>
                <a:sym typeface="Courier New"/>
              </a:defRPr>
            </a:lvl1pPr>
            <a:lvl2pPr marL="914400" marR="0" lvl="1" indent="-228600" algn="l" rtl="0">
              <a:lnSpc>
                <a:spcPct val="90000"/>
              </a:lnSpc>
              <a:spcBef>
                <a:spcPts val="560"/>
              </a:spcBef>
              <a:spcAft>
                <a:spcPts val="0"/>
              </a:spcAft>
              <a:buClr>
                <a:schemeClr val="dk1"/>
              </a:buClr>
              <a:buSzPts val="2800"/>
              <a:buFont typeface="Arial"/>
              <a:buNone/>
              <a:defRPr sz="2800" b="1" i="0" u="none" strike="noStrike" cap="none">
                <a:solidFill>
                  <a:schemeClr val="dk1"/>
                </a:solidFill>
                <a:latin typeface="Courier New"/>
                <a:ea typeface="Courier New"/>
                <a:cs typeface="Courier New"/>
                <a:sym typeface="Courier New"/>
              </a:defRPr>
            </a:lvl2pPr>
            <a:lvl3pPr marL="1371600" marR="0" lvl="2"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3pPr>
            <a:lvl4pPr marL="1828800" marR="0" lvl="3"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4pPr>
            <a:lvl5pPr marL="2286000" marR="0" lvl="4"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152400"/>
            <a:ext cx="8229600" cy="990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6" name="Shape 36"/>
          <p:cNvSpPr txBox="1">
            <a:spLocks noGrp="1"/>
          </p:cNvSpPr>
          <p:nvPr>
            <p:ph type="body" idx="1"/>
          </p:nvPr>
        </p:nvSpPr>
        <p:spPr>
          <a:xfrm>
            <a:off x="381000" y="1411552"/>
            <a:ext cx="8382000" cy="2210862"/>
          </a:xfrm>
          <a:prstGeom prst="rect">
            <a:avLst/>
          </a:prstGeom>
          <a:noFill/>
          <a:ln>
            <a:noFill/>
          </a:ln>
        </p:spPr>
        <p:txBody>
          <a:bodyPr spcFirstLastPara="1" wrap="square" lIns="91425" tIns="91425" rIns="91425" bIns="91425" anchor="t" anchorCtr="0"/>
          <a:lstStyle>
            <a:lvl1pPr marL="457200" marR="0" lvl="0" indent="-354076" algn="l" rtl="0">
              <a:lnSpc>
                <a:spcPct val="9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9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9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9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9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28600"/>
            <a:ext cx="8229600" cy="914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9" name="Shape 39"/>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40" name="Shape 40"/>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41" name="Shape 41"/>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42" name="Shape 42"/>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28600"/>
            <a:ext cx="8229600" cy="914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5" name="Shape 45"/>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46" name="Shape 46"/>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47" name="Shape 47"/>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48" name="Shape 48"/>
          <p:cNvSpPr txBox="1">
            <a:spLocks noGrp="1"/>
          </p:cNvSpPr>
          <p:nvPr>
            <p:ph type="body" idx="1"/>
          </p:nvPr>
        </p:nvSpPr>
        <p:spPr>
          <a:xfrm>
            <a:off x="457200" y="1219200"/>
            <a:ext cx="4041648" cy="493776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49" name="Shape 49"/>
          <p:cNvSpPr txBox="1">
            <a:spLocks noGrp="1"/>
          </p:cNvSpPr>
          <p:nvPr>
            <p:ph type="body" idx="2"/>
          </p:nvPr>
        </p:nvSpPr>
        <p:spPr>
          <a:xfrm>
            <a:off x="4632198" y="1216152"/>
            <a:ext cx="4041648" cy="493776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52" name="Shape 52"/>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53" name="Shape 53"/>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54" name="Shape 54"/>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55" name="Shape 55"/>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219200" y="2971800"/>
            <a:ext cx="6858000" cy="10668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lt2"/>
              </a:buClr>
              <a:buSzPts val="3200"/>
              <a:buFont typeface="Bookman Old Style"/>
              <a:buNone/>
              <a:defRPr sz="3200" b="0" i="0" u="none" strike="noStrike" cap="none">
                <a:solidFill>
                  <a:schemeClr val="lt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58" name="Shape 58"/>
          <p:cNvSpPr txBox="1">
            <a:spLocks noGrp="1"/>
          </p:cNvSpPr>
          <p:nvPr>
            <p:ph type="body" idx="1"/>
          </p:nvPr>
        </p:nvSpPr>
        <p:spPr>
          <a:xfrm>
            <a:off x="1295400" y="4267200"/>
            <a:ext cx="6781800" cy="11430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600"/>
              </a:spcBef>
              <a:spcAft>
                <a:spcPts val="0"/>
              </a:spcAft>
              <a:buClr>
                <a:schemeClr val="accent1"/>
              </a:buClr>
              <a:buSzPts val="1520"/>
              <a:buFont typeface="Noto Sans Symbols"/>
              <a:buNone/>
              <a:defRPr sz="2000" b="0" i="0" u="none" strike="noStrike" cap="none">
                <a:solidFill>
                  <a:schemeClr val="lt1"/>
                </a:solidFill>
                <a:latin typeface="Cabin"/>
                <a:ea typeface="Cabin"/>
                <a:cs typeface="Cabin"/>
                <a:sym typeface="Cabin"/>
              </a:defRPr>
            </a:lvl1pPr>
            <a:lvl2pPr marL="914400" marR="0" lvl="1" indent="-228600" algn="l" rtl="0">
              <a:lnSpc>
                <a:spcPct val="100000"/>
              </a:lnSpc>
              <a:spcBef>
                <a:spcPts val="500"/>
              </a:spcBef>
              <a:spcAft>
                <a:spcPts val="0"/>
              </a:spcAft>
              <a:buClr>
                <a:schemeClr val="accent2"/>
              </a:buClr>
              <a:buSzPts val="1368"/>
              <a:buFont typeface="Noto Sans Symbols"/>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500"/>
              </a:spcBef>
              <a:spcAft>
                <a:spcPts val="0"/>
              </a:spcAft>
              <a:buClr>
                <a:schemeClr val="dk1"/>
              </a:buClr>
              <a:buSzPts val="1216"/>
              <a:buFont typeface="Noto Sans Symbols"/>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400"/>
              </a:spcBef>
              <a:spcAft>
                <a:spcPts val="0"/>
              </a:spcAft>
              <a:buClr>
                <a:srgbClr val="8BA1B3"/>
              </a:buClr>
              <a:buSzPts val="980"/>
              <a:buFont typeface="Noto Sans Symbols"/>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300"/>
              </a:spcBef>
              <a:spcAft>
                <a:spcPts val="0"/>
              </a:spcAft>
              <a:buClr>
                <a:schemeClr val="accent2"/>
              </a:buClr>
              <a:buSzPts val="980"/>
              <a:buFont typeface="Noto Sans Symbols"/>
              <a:buNone/>
              <a:defRPr sz="1400" b="0" i="0" u="none" strike="noStrike" cap="none">
                <a:solidFill>
                  <a:schemeClr val="lt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59" name="Shape 59"/>
          <p:cNvSpPr txBox="1">
            <a:spLocks noGrp="1"/>
          </p:cNvSpPr>
          <p:nvPr>
            <p:ph type="dt" idx="10"/>
          </p:nvPr>
        </p:nvSpPr>
        <p:spPr>
          <a:xfrm>
            <a:off x="6400800" y="6355080"/>
            <a:ext cx="2286000"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R="0" lvl="1"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2pPr>
            <a:lvl3pPr marR="0" lvl="2"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3pPr>
            <a:lvl4pPr marR="0" lvl="3"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4pPr>
            <a:lvl5pPr marR="0" lvl="4"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5pPr>
            <a:lvl6pPr marR="0" lvl="5"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6pPr>
            <a:lvl7pPr marR="0" lvl="6"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7pPr>
            <a:lvl8pPr marR="0" lvl="7"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8pPr>
            <a:lvl9pPr marR="0" lvl="8"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9pPr>
          </a:lstStyle>
          <a:p>
            <a:endParaRPr/>
          </a:p>
        </p:txBody>
      </p:sp>
      <p:sp>
        <p:nvSpPr>
          <p:cNvPr id="60" name="Shape 60"/>
          <p:cNvSpPr txBox="1">
            <a:spLocks noGrp="1"/>
          </p:cNvSpPr>
          <p:nvPr>
            <p:ph type="ftr" idx="11"/>
          </p:nvPr>
        </p:nvSpPr>
        <p:spPr>
          <a:xfrm>
            <a:off x="2898648" y="6355080"/>
            <a:ext cx="347472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R="0" lvl="1"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2pPr>
            <a:lvl3pPr marR="0" lvl="2"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3pPr>
            <a:lvl4pPr marR="0" lvl="3"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4pPr>
            <a:lvl5pPr marR="0" lvl="4"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5pPr>
            <a:lvl6pPr marR="0" lvl="5"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6pPr>
            <a:lvl7pPr marR="0" lvl="6"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7pPr>
            <a:lvl8pPr marR="0" lvl="7"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8pPr>
            <a:lvl9pPr marR="0" lvl="8"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9pPr>
          </a:lstStyle>
          <a:p>
            <a:endParaRPr/>
          </a:p>
        </p:txBody>
      </p:sp>
      <p:sp>
        <p:nvSpPr>
          <p:cNvPr id="61" name="Shape 61"/>
          <p:cNvSpPr txBox="1">
            <a:spLocks noGrp="1"/>
          </p:cNvSpPr>
          <p:nvPr>
            <p:ph type="sldNum" idx="12"/>
          </p:nvPr>
        </p:nvSpPr>
        <p:spPr>
          <a:xfrm>
            <a:off x="1069848" y="6355080"/>
            <a:ext cx="1520952"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L="0" marR="0" lvl="1"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2pPr>
            <a:lvl3pPr marL="0" marR="0" lvl="2"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3pPr>
            <a:lvl4pPr marL="0" marR="0" lvl="3"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4pPr>
            <a:lvl5pPr marL="0" marR="0" lvl="4"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5pPr>
            <a:lvl6pPr marL="0" marR="0" lvl="5"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6pPr>
            <a:lvl7pPr marL="0" marR="0" lvl="6"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7pPr>
            <a:lvl8pPr marL="0" marR="0" lvl="7"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8pPr>
            <a:lvl9pPr marL="0" marR="0" lvl="8"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62" name="Shape 62"/>
          <p:cNvSpPr/>
          <p:nvPr/>
        </p:nvSpPr>
        <p:spPr>
          <a:xfrm>
            <a:off x="914400" y="2819400"/>
            <a:ext cx="7315200" cy="128016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63" name="Shape 63"/>
          <p:cNvSpPr/>
          <p:nvPr/>
        </p:nvSpPr>
        <p:spPr>
          <a:xfrm>
            <a:off x="914400" y="2819400"/>
            <a:ext cx="228600" cy="1280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28600"/>
            <a:ext cx="8229600" cy="914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66" name="Shape 66"/>
          <p:cNvSpPr txBox="1">
            <a:spLocks noGrp="1"/>
          </p:cNvSpPr>
          <p:nvPr>
            <p:ph type="body" idx="1"/>
          </p:nvPr>
        </p:nvSpPr>
        <p:spPr>
          <a:xfrm>
            <a:off x="457200" y="1285875"/>
            <a:ext cx="4040188" cy="6858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600"/>
              </a:spcBef>
              <a:spcAft>
                <a:spcPts val="0"/>
              </a:spcAft>
              <a:buClr>
                <a:schemeClr val="accent1"/>
              </a:buClr>
              <a:buSzPts val="1824"/>
              <a:buFont typeface="Noto Sans Symbols"/>
              <a:buNone/>
              <a:defRPr sz="2400" b="1" i="0" u="none" strike="noStrike" cap="none">
                <a:solidFill>
                  <a:schemeClr val="accent2"/>
                </a:solidFill>
                <a:latin typeface="Cabin"/>
                <a:ea typeface="Cabin"/>
                <a:cs typeface="Cabin"/>
                <a:sym typeface="Cabin"/>
              </a:defRPr>
            </a:lvl1pPr>
            <a:lvl2pPr marL="914400" marR="0" lvl="1" indent="-228600" algn="l" rtl="0">
              <a:lnSpc>
                <a:spcPct val="100000"/>
              </a:lnSpc>
              <a:spcBef>
                <a:spcPts val="500"/>
              </a:spcBef>
              <a:spcAft>
                <a:spcPts val="0"/>
              </a:spcAft>
              <a:buClr>
                <a:schemeClr val="accent2"/>
              </a:buClr>
              <a:buSzPts val="152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lnSpc>
                <a:spcPct val="100000"/>
              </a:lnSpc>
              <a:spcBef>
                <a:spcPts val="500"/>
              </a:spcBef>
              <a:spcAft>
                <a:spcPts val="0"/>
              </a:spcAft>
              <a:buClr>
                <a:srgbClr val="BABABA"/>
              </a:buClr>
              <a:buSzPts val="1368"/>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100000"/>
              </a:lnSpc>
              <a:spcBef>
                <a:spcPts val="400"/>
              </a:spcBef>
              <a:spcAft>
                <a:spcPts val="0"/>
              </a:spcAft>
              <a:buClr>
                <a:srgbClr val="8BA1B3"/>
              </a:buClr>
              <a:buSzPts val="112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100000"/>
              </a:lnSpc>
              <a:spcBef>
                <a:spcPts val="300"/>
              </a:spcBef>
              <a:spcAft>
                <a:spcPts val="0"/>
              </a:spcAft>
              <a:buClr>
                <a:schemeClr val="accent2"/>
              </a:buClr>
              <a:buSzPts val="1120"/>
              <a:buFont typeface="Noto Sans Symbols"/>
              <a:buNone/>
              <a:defRPr sz="1600" b="1"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67" name="Shape 67"/>
          <p:cNvSpPr txBox="1">
            <a:spLocks noGrp="1"/>
          </p:cNvSpPr>
          <p:nvPr>
            <p:ph type="body" idx="2"/>
          </p:nvPr>
        </p:nvSpPr>
        <p:spPr>
          <a:xfrm>
            <a:off x="4648200" y="1295400"/>
            <a:ext cx="4041775" cy="6858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600"/>
              </a:spcBef>
              <a:spcAft>
                <a:spcPts val="0"/>
              </a:spcAft>
              <a:buClr>
                <a:schemeClr val="accent1"/>
              </a:buClr>
              <a:buSzPts val="1824"/>
              <a:buFont typeface="Noto Sans Symbols"/>
              <a:buNone/>
              <a:defRPr sz="2400" b="1" i="0" u="none" strike="noStrike" cap="none">
                <a:solidFill>
                  <a:schemeClr val="accent2"/>
                </a:solidFill>
                <a:latin typeface="Cabin"/>
                <a:ea typeface="Cabin"/>
                <a:cs typeface="Cabin"/>
                <a:sym typeface="Cabin"/>
              </a:defRPr>
            </a:lvl1pPr>
            <a:lvl2pPr marL="914400" marR="0" lvl="1" indent="-228600" algn="l" rtl="0">
              <a:lnSpc>
                <a:spcPct val="100000"/>
              </a:lnSpc>
              <a:spcBef>
                <a:spcPts val="500"/>
              </a:spcBef>
              <a:spcAft>
                <a:spcPts val="0"/>
              </a:spcAft>
              <a:buClr>
                <a:schemeClr val="accent2"/>
              </a:buClr>
              <a:buSzPts val="152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lnSpc>
                <a:spcPct val="100000"/>
              </a:lnSpc>
              <a:spcBef>
                <a:spcPts val="500"/>
              </a:spcBef>
              <a:spcAft>
                <a:spcPts val="0"/>
              </a:spcAft>
              <a:buClr>
                <a:srgbClr val="BABABA"/>
              </a:buClr>
              <a:buSzPts val="1368"/>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100000"/>
              </a:lnSpc>
              <a:spcBef>
                <a:spcPts val="400"/>
              </a:spcBef>
              <a:spcAft>
                <a:spcPts val="0"/>
              </a:spcAft>
              <a:buClr>
                <a:srgbClr val="8BA1B3"/>
              </a:buClr>
              <a:buSzPts val="112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100000"/>
              </a:lnSpc>
              <a:spcBef>
                <a:spcPts val="300"/>
              </a:spcBef>
              <a:spcAft>
                <a:spcPts val="0"/>
              </a:spcAft>
              <a:buClr>
                <a:schemeClr val="accent2"/>
              </a:buClr>
              <a:buSzPts val="1120"/>
              <a:buFont typeface="Noto Sans Symbols"/>
              <a:buNone/>
              <a:defRPr sz="1600" b="1"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68" name="Shape 68"/>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69" name="Shape 69"/>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70" name="Shape 70"/>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71" name="Shape 71"/>
          <p:cNvSpPr txBox="1">
            <a:spLocks noGrp="1"/>
          </p:cNvSpPr>
          <p:nvPr>
            <p:ph type="body" idx="3"/>
          </p:nvPr>
        </p:nvSpPr>
        <p:spPr>
          <a:xfrm>
            <a:off x="457200" y="2133600"/>
            <a:ext cx="4038600" cy="403860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72" name="Shape 72"/>
          <p:cNvSpPr txBox="1">
            <a:spLocks noGrp="1"/>
          </p:cNvSpPr>
          <p:nvPr>
            <p:ph type="body" idx="4"/>
          </p:nvPr>
        </p:nvSpPr>
        <p:spPr>
          <a:xfrm>
            <a:off x="4648200" y="2133600"/>
            <a:ext cx="4038600" cy="403860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324600" y="304800"/>
            <a:ext cx="2514600" cy="838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000"/>
              <a:buFont typeface="Cabin"/>
              <a:buNone/>
              <a:defRPr sz="2000" b="1" i="0" u="none" strike="noStrike" cap="none">
                <a:solidFill>
                  <a:schemeClr val="dk2"/>
                </a:solidFill>
                <a:latin typeface="Cabin"/>
                <a:ea typeface="Cabin"/>
                <a:cs typeface="Cabin"/>
                <a:sym typeface="Cabin"/>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75" name="Shape 75"/>
          <p:cNvSpPr txBox="1">
            <a:spLocks noGrp="1"/>
          </p:cNvSpPr>
          <p:nvPr>
            <p:ph type="body" idx="1"/>
          </p:nvPr>
        </p:nvSpPr>
        <p:spPr>
          <a:xfrm>
            <a:off x="6324600" y="1219200"/>
            <a:ext cx="2514600" cy="4843463"/>
          </a:xfrm>
          <a:prstGeom prst="rect">
            <a:avLst/>
          </a:prstGeom>
          <a:noFill/>
          <a:ln>
            <a:noFill/>
          </a:ln>
        </p:spPr>
        <p:txBody>
          <a:bodyPr spcFirstLastPara="1" wrap="square" lIns="91425" tIns="91425" rIns="91425" bIns="91425" anchor="t" anchorCtr="0"/>
          <a:lstStyle>
            <a:lvl1pPr marL="457200" marR="0" lvl="0" indent="-228600" algn="l" rtl="0">
              <a:lnSpc>
                <a:spcPct val="137500"/>
              </a:lnSpc>
              <a:spcBef>
                <a:spcPts val="600"/>
              </a:spcBef>
              <a:spcAft>
                <a:spcPts val="0"/>
              </a:spcAft>
              <a:buClr>
                <a:schemeClr val="accent1"/>
              </a:buClr>
              <a:buSzPts val="1216"/>
              <a:buFont typeface="Noto Sans Symbols"/>
              <a:buNone/>
              <a:defRPr sz="1600" b="0" i="0" u="none" strike="noStrike" cap="none">
                <a:solidFill>
                  <a:schemeClr val="dk2"/>
                </a:solidFill>
                <a:latin typeface="Cabin"/>
                <a:ea typeface="Cabin"/>
                <a:cs typeface="Cabin"/>
                <a:sym typeface="Cabin"/>
              </a:defRPr>
            </a:lvl1pPr>
            <a:lvl2pPr marL="914400" marR="0" lvl="1" indent="-228600" algn="l" rtl="0">
              <a:lnSpc>
                <a:spcPct val="100000"/>
              </a:lnSpc>
              <a:spcBef>
                <a:spcPts val="1000"/>
              </a:spcBef>
              <a:spcAft>
                <a:spcPts val="0"/>
              </a:spcAft>
              <a:buClr>
                <a:schemeClr val="accent2"/>
              </a:buClr>
              <a:buSzPts val="912"/>
              <a:buFont typeface="Noto Sans Symbols"/>
              <a:buNone/>
              <a:defRPr sz="1200" b="0" i="0" u="none" strike="noStrike" cap="none">
                <a:solidFill>
                  <a:schemeClr val="dk2"/>
                </a:solidFill>
                <a:latin typeface="Cabin"/>
                <a:ea typeface="Cabin"/>
                <a:cs typeface="Cabin"/>
                <a:sym typeface="Cabin"/>
              </a:defRPr>
            </a:lvl2pPr>
            <a:lvl3pPr marL="1371600" marR="0" lvl="2" indent="-228600" algn="l" rtl="0">
              <a:lnSpc>
                <a:spcPct val="100000"/>
              </a:lnSpc>
              <a:spcBef>
                <a:spcPts val="500"/>
              </a:spcBef>
              <a:spcAft>
                <a:spcPts val="0"/>
              </a:spcAft>
              <a:buClr>
                <a:srgbClr val="BABABA"/>
              </a:buClr>
              <a:buSzPts val="760"/>
              <a:buFont typeface="Noto Sans Symbols"/>
              <a:buNone/>
              <a:defRPr sz="1000" b="0" i="0" u="none" strike="noStrike" cap="none">
                <a:solidFill>
                  <a:schemeClr val="dk1"/>
                </a:solidFill>
                <a:latin typeface="Cabin"/>
                <a:ea typeface="Cabin"/>
                <a:cs typeface="Cabin"/>
                <a:sym typeface="Cabin"/>
              </a:defRPr>
            </a:lvl3pPr>
            <a:lvl4pPr marL="1828800" marR="0" lvl="3" indent="-228600" algn="l" rtl="0">
              <a:lnSpc>
                <a:spcPct val="100000"/>
              </a:lnSpc>
              <a:spcBef>
                <a:spcPts val="400"/>
              </a:spcBef>
              <a:spcAft>
                <a:spcPts val="0"/>
              </a:spcAft>
              <a:buClr>
                <a:srgbClr val="8BA1B3"/>
              </a:buClr>
              <a:buSzPts val="630"/>
              <a:buFont typeface="Noto Sans Symbols"/>
              <a:buNone/>
              <a:defRPr sz="900" b="0" i="0" u="none" strike="noStrike" cap="none">
                <a:solidFill>
                  <a:schemeClr val="dk1"/>
                </a:solidFill>
                <a:latin typeface="Cabin"/>
                <a:ea typeface="Cabin"/>
                <a:cs typeface="Cabin"/>
                <a:sym typeface="Cabin"/>
              </a:defRPr>
            </a:lvl4pPr>
            <a:lvl5pPr marL="2286000" marR="0" lvl="4" indent="-228600" algn="l" rtl="0">
              <a:lnSpc>
                <a:spcPct val="100000"/>
              </a:lnSpc>
              <a:spcBef>
                <a:spcPts val="300"/>
              </a:spcBef>
              <a:spcAft>
                <a:spcPts val="0"/>
              </a:spcAft>
              <a:buClr>
                <a:schemeClr val="accent2"/>
              </a:buClr>
              <a:buSzPts val="630"/>
              <a:buFont typeface="Noto Sans Symbols"/>
              <a:buNone/>
              <a:defRPr sz="9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76" name="Shape 76"/>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77" name="Shape 77"/>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78" name="Shape 78"/>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79" name="Shape 79"/>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80" name="Shape 80"/>
          <p:cNvCxnSpPr/>
          <p:nvPr/>
        </p:nvCxnSpPr>
        <p:spPr>
          <a:xfrm rot="5400000">
            <a:off x="3160645" y="3324225"/>
            <a:ext cx="6035040" cy="0"/>
          </a:xfrm>
          <a:prstGeom prst="straightConnector1">
            <a:avLst/>
          </a:prstGeom>
          <a:noFill/>
          <a:ln w="9525" cap="flat" cmpd="sng">
            <a:solidFill>
              <a:schemeClr val="accent2"/>
            </a:solidFill>
            <a:prstDash val="dash"/>
            <a:round/>
            <a:headEnd type="none" w="sm" len="sm"/>
            <a:tailEnd type="none" w="sm" len="sm"/>
          </a:ln>
        </p:spPr>
      </p:cxnSp>
      <p:sp>
        <p:nvSpPr>
          <p:cNvPr id="81" name="Shape 81"/>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82" name="Shape 82"/>
          <p:cNvSpPr txBox="1">
            <a:spLocks noGrp="1"/>
          </p:cNvSpPr>
          <p:nvPr>
            <p:ph type="body" idx="2"/>
          </p:nvPr>
        </p:nvSpPr>
        <p:spPr>
          <a:xfrm>
            <a:off x="304800" y="304800"/>
            <a:ext cx="5715000" cy="571500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152400"/>
            <a:ext cx="8229600" cy="990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1" name="Shape 11"/>
          <p:cNvSpPr txBox="1">
            <a:spLocks noGrp="1"/>
          </p:cNvSpPr>
          <p:nvPr>
            <p:ph type="body" idx="1"/>
          </p:nvPr>
        </p:nvSpPr>
        <p:spPr>
          <a:xfrm>
            <a:off x="457200" y="1219200"/>
            <a:ext cx="8229600" cy="4910328"/>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2" name="Shape 12"/>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13" name="Shape 13"/>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14" name="Shape 14"/>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sz="1600"/>
          </a:p>
        </p:txBody>
      </p:sp>
      <p:cxnSp>
        <p:nvCxnSpPr>
          <p:cNvPr id="15" name="Shape 15"/>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16" name="Shape 16"/>
          <p:cNvCxnSpPr/>
          <p:nvPr/>
        </p:nvCxnSpPr>
        <p:spPr>
          <a:xfrm>
            <a:off x="457200" y="1143000"/>
            <a:ext cx="8229600" cy="0"/>
          </a:xfrm>
          <a:prstGeom prst="straightConnector1">
            <a:avLst/>
          </a:prstGeom>
          <a:noFill/>
          <a:ln w="9525" cap="flat" cmpd="sng">
            <a:solidFill>
              <a:schemeClr val="accent2"/>
            </a:solidFill>
            <a:prstDash val="dash"/>
            <a:round/>
            <a:headEnd type="none" w="sm" len="sm"/>
            <a:tailEnd type="none" w="sm" len="sm"/>
          </a:ln>
        </p:spPr>
      </p:cxnSp>
      <p:sp>
        <p:nvSpPr>
          <p:cNvPr id="17" name="Shape 17"/>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14" name="Shape 114"/>
          <p:cNvSpPr txBox="1">
            <a:spLocks noGrp="1"/>
          </p:cNvSpPr>
          <p:nvPr>
            <p:ph type="body" idx="1"/>
          </p:nvPr>
        </p:nvSpPr>
        <p:spPr>
          <a:xfrm>
            <a:off x="381000" y="1412875"/>
            <a:ext cx="8382000" cy="2135969"/>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pic>
        <p:nvPicPr>
          <p:cNvPr id="154" name="Shape 154" descr="white rectangle.png"/>
          <p:cNvPicPr preferRelativeResize="0"/>
          <p:nvPr/>
        </p:nvPicPr>
        <p:blipFill rotWithShape="1">
          <a:blip r:embed="rId4">
            <a:alphaModFix/>
          </a:blip>
          <a:srcRect b="10453"/>
          <a:stretch/>
        </p:blipFill>
        <p:spPr>
          <a:xfrm>
            <a:off x="0" y="1299706"/>
            <a:ext cx="9144000" cy="5558294"/>
          </a:xfrm>
          <a:prstGeom prst="rect">
            <a:avLst/>
          </a:prstGeom>
          <a:noFill/>
          <a:ln>
            <a:noFill/>
          </a:ln>
        </p:spPr>
      </p:pic>
      <p:sp>
        <p:nvSpPr>
          <p:cNvPr id="155" name="Shape 155"/>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56" name="Shape 156"/>
          <p:cNvSpPr txBox="1">
            <a:spLocks noGrp="1"/>
          </p:cNvSpPr>
          <p:nvPr>
            <p:ph type="body" idx="1"/>
          </p:nvPr>
        </p:nvSpPr>
        <p:spPr>
          <a:xfrm>
            <a:off x="722312" y="1905000"/>
            <a:ext cx="8040688" cy="2108269"/>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dk1"/>
              </a:buClr>
              <a:buSzPts val="3000"/>
              <a:buFont typeface="Arial"/>
              <a:buNone/>
              <a:defRPr sz="3000" b="1" i="0" u="none" strike="noStrike" cap="none">
                <a:solidFill>
                  <a:schemeClr val="dk1"/>
                </a:solidFill>
                <a:latin typeface="Courier New"/>
                <a:ea typeface="Courier New"/>
                <a:cs typeface="Courier New"/>
                <a:sym typeface="Courier New"/>
              </a:defRPr>
            </a:lvl1pPr>
            <a:lvl2pPr marL="914400" marR="0" lvl="1" indent="-228600" algn="l" rtl="0">
              <a:lnSpc>
                <a:spcPct val="90000"/>
              </a:lnSpc>
              <a:spcBef>
                <a:spcPts val="560"/>
              </a:spcBef>
              <a:spcAft>
                <a:spcPts val="0"/>
              </a:spcAft>
              <a:buClr>
                <a:schemeClr val="dk1"/>
              </a:buClr>
              <a:buSzPts val="2800"/>
              <a:buFont typeface="Arial"/>
              <a:buNone/>
              <a:defRPr sz="2800" b="1" i="0" u="none" strike="noStrike" cap="none">
                <a:solidFill>
                  <a:schemeClr val="dk1"/>
                </a:solidFill>
                <a:latin typeface="Courier New"/>
                <a:ea typeface="Courier New"/>
                <a:cs typeface="Courier New"/>
                <a:sym typeface="Courier New"/>
              </a:defRPr>
            </a:lvl2pPr>
            <a:lvl3pPr marL="1371600" marR="0" lvl="2"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3pPr>
            <a:lvl4pPr marL="1828800" marR="0" lvl="3"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4pPr>
            <a:lvl5pPr marL="2286000" marR="0" lvl="4"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kagGIylgAn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youtu.be/Eg9hNl_6e5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ctrTitle"/>
          </p:nvPr>
        </p:nvSpPr>
        <p:spPr>
          <a:xfrm>
            <a:off x="1219200" y="4038600"/>
            <a:ext cx="6858000" cy="609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2800"/>
              <a:buFont typeface="Bookman Old Style"/>
              <a:buNone/>
            </a:pPr>
            <a:r>
              <a:rPr lang="en-US" sz="2800" b="0" i="0" u="none" strike="noStrike" cap="none">
                <a:solidFill>
                  <a:schemeClr val="dk1"/>
                </a:solidFill>
                <a:latin typeface="Bookman Old Style"/>
                <a:ea typeface="Bookman Old Style"/>
                <a:cs typeface="Bookman Old Style"/>
                <a:sym typeface="Bookman Old Style"/>
              </a:rPr>
              <a:t>Resource Family Approval Training</a:t>
            </a:r>
            <a:endParaRPr sz="2800" b="0" i="0" u="none" strike="noStrike" cap="none">
              <a:solidFill>
                <a:schemeClr val="dk1"/>
              </a:solidFill>
              <a:latin typeface="Bookman Old Style"/>
              <a:ea typeface="Bookman Old Style"/>
              <a:cs typeface="Bookman Old Style"/>
              <a:sym typeface="Bookman Old Style"/>
            </a:endParaRPr>
          </a:p>
        </p:txBody>
      </p:sp>
      <p:sp>
        <p:nvSpPr>
          <p:cNvPr id="169" name="Shape 169"/>
          <p:cNvSpPr txBox="1">
            <a:spLocks noGrp="1"/>
          </p:cNvSpPr>
          <p:nvPr>
            <p:ph type="subTitle" idx="1"/>
          </p:nvPr>
        </p:nvSpPr>
        <p:spPr>
          <a:xfrm>
            <a:off x="990600" y="5105400"/>
            <a:ext cx="7194551" cy="533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1824"/>
              <a:buFont typeface="Noto Sans Symbols"/>
              <a:buNone/>
            </a:pPr>
            <a:r>
              <a:rPr lang="en-US" sz="2400" b="0" i="0" u="none" strike="noStrike" cap="none">
                <a:solidFill>
                  <a:schemeClr val="dk2"/>
                </a:solidFill>
                <a:latin typeface="Bookman Old Style"/>
                <a:ea typeface="Bookman Old Style"/>
                <a:cs typeface="Bookman Old Style"/>
                <a:sym typeface="Bookman Old Style"/>
              </a:rPr>
              <a:t>Day 2: Approval Process</a:t>
            </a:r>
            <a:endParaRPr sz="2400" b="0" i="0" u="none" strike="noStrike" cap="none">
              <a:solidFill>
                <a:schemeClr val="dk2"/>
              </a:solidFill>
              <a:latin typeface="Bookman Old Style"/>
              <a:ea typeface="Bookman Old Style"/>
              <a:cs typeface="Bookman Old Style"/>
              <a:sym typeface="Bookman Old Style"/>
            </a:endParaRPr>
          </a:p>
        </p:txBody>
      </p:sp>
      <p:pic>
        <p:nvPicPr>
          <p:cNvPr id="170" name="Shape 170" descr="RFA_Logo.jpg"/>
          <p:cNvPicPr preferRelativeResize="0"/>
          <p:nvPr/>
        </p:nvPicPr>
        <p:blipFill rotWithShape="1">
          <a:blip r:embed="rId3">
            <a:alphaModFix/>
          </a:blip>
          <a:srcRect/>
          <a:stretch/>
        </p:blipFill>
        <p:spPr>
          <a:xfrm>
            <a:off x="3276600" y="838200"/>
            <a:ext cx="2461260" cy="2330133"/>
          </a:xfrm>
          <a:prstGeom prst="rect">
            <a:avLst/>
          </a:prstGeom>
          <a:noFill/>
          <a:ln>
            <a:noFill/>
          </a:ln>
        </p:spPr>
      </p:pic>
      <p:sp>
        <p:nvSpPr>
          <p:cNvPr id="171" name="Shape 171"/>
          <p:cNvSpPr txBox="1"/>
          <p:nvPr/>
        </p:nvSpPr>
        <p:spPr>
          <a:xfrm>
            <a:off x="941614" y="5757446"/>
            <a:ext cx="32004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Bookman Old Style"/>
              <a:buNone/>
            </a:pPr>
            <a:r>
              <a:rPr lang="en-US" sz="1400" b="0" i="0" u="none" strike="noStrike" cap="none" dirty="0">
                <a:solidFill>
                  <a:schemeClr val="dk1"/>
                </a:solidFill>
                <a:latin typeface="Bookman Old Style"/>
                <a:ea typeface="Bookman Old Style"/>
                <a:cs typeface="Bookman Old Style"/>
                <a:sym typeface="Bookman Old Style"/>
              </a:rPr>
              <a:t>Version 6.0| </a:t>
            </a:r>
            <a:r>
              <a:rPr lang="en-US" dirty="0">
                <a:solidFill>
                  <a:schemeClr val="dk1"/>
                </a:solidFill>
                <a:latin typeface="Bookman Old Style"/>
                <a:ea typeface="Bookman Old Style"/>
                <a:cs typeface="Bookman Old Style"/>
                <a:sym typeface="Bookman Old Style"/>
              </a:rPr>
              <a:t>August 1</a:t>
            </a:r>
            <a:r>
              <a:rPr lang="en-US" sz="1400" b="0" i="0" u="none" strike="noStrike" cap="none" dirty="0">
                <a:solidFill>
                  <a:schemeClr val="dk1"/>
                </a:solidFill>
                <a:latin typeface="Bookman Old Style"/>
                <a:ea typeface="Bookman Old Style"/>
                <a:cs typeface="Bookman Old Style"/>
                <a:sym typeface="Bookman Old Style"/>
              </a:rPr>
              <a:t>, 2019</a:t>
            </a:r>
            <a:endParaRPr sz="1400" b="0" i="0" u="none" strike="noStrike" cap="none" dirty="0">
              <a:solidFill>
                <a:schemeClr val="dk1"/>
              </a:solidFill>
              <a:latin typeface="Bookman Old Style"/>
              <a:ea typeface="Bookman Old Style"/>
              <a:cs typeface="Bookman Old Style"/>
              <a:sym typeface="Bookman Old Style"/>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533400" y="457200"/>
            <a:ext cx="7769039" cy="640556"/>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Solution Focused Inquiry</a:t>
            </a:r>
            <a:endParaRPr sz="3200" b="0" i="0" u="none" strike="noStrike" cap="none">
              <a:solidFill>
                <a:schemeClr val="dk2"/>
              </a:solidFill>
              <a:latin typeface="Bookman Old Style"/>
              <a:ea typeface="Bookman Old Style"/>
              <a:cs typeface="Bookman Old Style"/>
              <a:sym typeface="Bookman Old Style"/>
            </a:endParaRPr>
          </a:p>
        </p:txBody>
      </p:sp>
      <p:sp>
        <p:nvSpPr>
          <p:cNvPr id="245" name="Shape 245"/>
          <p:cNvSpPr/>
          <p:nvPr/>
        </p:nvSpPr>
        <p:spPr>
          <a:xfrm>
            <a:off x="709127" y="1219199"/>
            <a:ext cx="7501812" cy="502298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Cabin"/>
              <a:buNone/>
            </a:pPr>
            <a:r>
              <a:rPr lang="en-US" sz="2400" b="0" i="0" u="none" strike="noStrike" cap="none" dirty="0">
                <a:solidFill>
                  <a:schemeClr val="dk1"/>
                </a:solidFill>
                <a:latin typeface="Cabin"/>
                <a:ea typeface="Cabin"/>
                <a:cs typeface="Cabin"/>
                <a:sym typeface="Cabin"/>
              </a:rPr>
              <a:t>Solution Focused Inquiry is a practice of using questions and having conversations that strengthen an individual or family’s capacity to achieve their </a:t>
            </a:r>
            <a:r>
              <a:rPr lang="en-US" sz="2400" b="0" i="1" u="none" strike="noStrike" cap="none" dirty="0">
                <a:solidFill>
                  <a:schemeClr val="dk1"/>
                </a:solidFill>
                <a:latin typeface="Cabin"/>
                <a:ea typeface="Cabin"/>
                <a:cs typeface="Cabin"/>
                <a:sym typeface="Cabin"/>
              </a:rPr>
              <a:t>own best judgment in difficult times</a:t>
            </a:r>
            <a:r>
              <a:rPr lang="en-US" sz="2400" b="0" i="0" u="none" strike="noStrike" cap="none" dirty="0">
                <a:solidFill>
                  <a:srgbClr val="000000"/>
                </a:solidFill>
                <a:latin typeface="Arial"/>
                <a:ea typeface="Arial"/>
                <a:cs typeface="Arial"/>
                <a:sym typeface="Arial"/>
              </a:rPr>
              <a:t> </a:t>
            </a:r>
            <a:r>
              <a:rPr lang="en-US" sz="2400" b="0" i="0" u="none" strike="noStrike" cap="none" dirty="0">
                <a:solidFill>
                  <a:schemeClr val="dk1"/>
                </a:solidFill>
                <a:latin typeface="Cabin"/>
                <a:ea typeface="Cabin"/>
                <a:cs typeface="Cabin"/>
                <a:sym typeface="Cabin"/>
              </a:rPr>
              <a:t>by surfacing and making visible: </a:t>
            </a:r>
            <a:endParaRPr sz="2400" b="0" i="0" u="none" strike="noStrike" cap="none" dirty="0">
              <a:solidFill>
                <a:schemeClr val="dk1"/>
              </a:solidFill>
              <a:latin typeface="Cabin"/>
              <a:ea typeface="Cabin"/>
              <a:cs typeface="Cabin"/>
              <a:sym typeface="Cabin"/>
            </a:endParaRPr>
          </a:p>
          <a:p>
            <a:pPr marL="342900" lvl="2" indent="-342900">
              <a:buSzPts val="1875"/>
              <a:buFont typeface="Wingdings" pitchFamily="2" charset="2"/>
              <a:buChar char="Ø"/>
            </a:pPr>
            <a:r>
              <a:rPr lang="en-US" sz="2400" b="0" i="0" u="none" strike="noStrike" cap="none" dirty="0">
                <a:solidFill>
                  <a:schemeClr val="dk1"/>
                </a:solidFill>
                <a:latin typeface="Cabin"/>
                <a:ea typeface="Cabin"/>
                <a:cs typeface="Cabin"/>
                <a:sym typeface="Cabin"/>
              </a:rPr>
              <a:t>People’s past and present capacities (how they survived trauma).</a:t>
            </a:r>
            <a:endParaRPr sz="2400" b="0" i="0" u="none" strike="noStrike" cap="none" dirty="0">
              <a:solidFill>
                <a:schemeClr val="dk1"/>
              </a:solidFill>
              <a:latin typeface="Cabin"/>
              <a:ea typeface="Cabin"/>
              <a:cs typeface="Cabin"/>
              <a:sym typeface="Cabin"/>
            </a:endParaRPr>
          </a:p>
          <a:p>
            <a:pPr marL="342900" lvl="2" indent="-342900">
              <a:buSzPts val="1875"/>
              <a:buFont typeface="Wingdings" pitchFamily="2" charset="2"/>
              <a:buChar char="Ø"/>
            </a:pPr>
            <a:r>
              <a:rPr lang="en-US" sz="2400" b="0" i="0" u="none" strike="noStrike" cap="none" dirty="0">
                <a:solidFill>
                  <a:schemeClr val="dk1"/>
                </a:solidFill>
                <a:latin typeface="Cabin"/>
                <a:ea typeface="Cabin"/>
                <a:cs typeface="Cabin"/>
                <a:sym typeface="Cabin"/>
              </a:rPr>
              <a:t>Achievements, assets, networks of support, resources they bring, unexplored potentials, innovations, strengths, high-point moments.</a:t>
            </a:r>
            <a:endParaRPr sz="2400" b="0" i="0" u="none" strike="noStrike" cap="none" dirty="0">
              <a:solidFill>
                <a:srgbClr val="000000"/>
              </a:solidFill>
              <a:latin typeface="Arial"/>
              <a:ea typeface="Arial"/>
              <a:cs typeface="Arial"/>
              <a:sym typeface="Arial"/>
            </a:endParaRPr>
          </a:p>
          <a:p>
            <a:pPr marL="342900" lvl="2" indent="-342900">
              <a:buSzPts val="1875"/>
              <a:buFont typeface="Wingdings" pitchFamily="2" charset="2"/>
              <a:buChar char="Ø"/>
            </a:pPr>
            <a:r>
              <a:rPr lang="en-US" sz="2400" b="0" i="0" u="none" strike="noStrike" cap="none" dirty="0">
                <a:solidFill>
                  <a:schemeClr val="dk1"/>
                </a:solidFill>
                <a:latin typeface="Cabin"/>
                <a:ea typeface="Cabin"/>
                <a:cs typeface="Cabin"/>
                <a:sym typeface="Cabin"/>
              </a:rPr>
              <a:t>Expressions of wisdom, values, traditions, stories and visions of valued and possible futures.</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Solution Focused Questions</a:t>
            </a:r>
            <a:endParaRPr sz="3200" b="0" i="0" u="none" strike="noStrike" cap="none">
              <a:solidFill>
                <a:schemeClr val="dk2"/>
              </a:solidFill>
              <a:latin typeface="Bookman Old Style"/>
              <a:ea typeface="Bookman Old Style"/>
              <a:cs typeface="Bookman Old Style"/>
              <a:sym typeface="Bookman Old Style"/>
            </a:endParaRPr>
          </a:p>
        </p:txBody>
      </p:sp>
      <p:sp>
        <p:nvSpPr>
          <p:cNvPr id="252" name="Shape 252"/>
          <p:cNvSpPr txBox="1">
            <a:spLocks noGrp="1"/>
          </p:cNvSpPr>
          <p:nvPr>
            <p:ph type="subTitle" idx="4294967295"/>
          </p:nvPr>
        </p:nvSpPr>
        <p:spPr>
          <a:xfrm>
            <a:off x="457200" y="1295400"/>
            <a:ext cx="8686800" cy="284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824"/>
              <a:buFont typeface="Wingdings" pitchFamily="2" charset="2"/>
              <a:buChar char="Ø"/>
            </a:pPr>
            <a:r>
              <a:rPr lang="en-US" sz="2400" b="0" i="0" u="none" strike="noStrike" cap="none" dirty="0">
                <a:solidFill>
                  <a:schemeClr val="dk1"/>
                </a:solidFill>
                <a:latin typeface="Cabin"/>
                <a:ea typeface="Cabin"/>
                <a:cs typeface="Cabin"/>
                <a:sym typeface="Cabin"/>
              </a:rPr>
              <a:t>Solution Focused Questions “Try On” handout</a:t>
            </a:r>
            <a:endParaRPr sz="2600" b="0" i="0" u="none" strike="noStrike" cap="none" dirty="0">
              <a:solidFill>
                <a:schemeClr val="dk1"/>
              </a:solidFill>
              <a:latin typeface="Cabin"/>
              <a:ea typeface="Cabin"/>
              <a:cs typeface="Cabin"/>
              <a:sym typeface="Cabin"/>
            </a:endParaRPr>
          </a:p>
          <a:p>
            <a:pPr marL="342900" marR="0" lvl="0" indent="-342900" algn="l" rtl="0">
              <a:lnSpc>
                <a:spcPct val="100000"/>
              </a:lnSpc>
              <a:spcBef>
                <a:spcPts val="600"/>
              </a:spcBef>
              <a:spcAft>
                <a:spcPts val="0"/>
              </a:spcAft>
              <a:buClr>
                <a:schemeClr val="accent1"/>
              </a:buClr>
              <a:buSzPts val="1824"/>
              <a:buFont typeface="Wingdings" pitchFamily="2" charset="2"/>
              <a:buChar char="Ø"/>
            </a:pPr>
            <a:r>
              <a:rPr lang="en-US" sz="2400" b="0" i="0" u="none" strike="noStrike" cap="none" dirty="0">
                <a:solidFill>
                  <a:schemeClr val="dk1"/>
                </a:solidFill>
                <a:latin typeface="Cabin"/>
                <a:ea typeface="Cabin"/>
                <a:cs typeface="Cabin"/>
                <a:sym typeface="Cabin"/>
              </a:rPr>
              <a:t>Coaching and Supervision Tips</a:t>
            </a:r>
            <a:endParaRPr sz="2600" b="0" i="0" u="none" strike="noStrike" cap="none" dirty="0">
              <a:solidFill>
                <a:schemeClr val="dk1"/>
              </a:solidFill>
              <a:latin typeface="Cabin"/>
              <a:ea typeface="Cabin"/>
              <a:cs typeface="Cabin"/>
              <a:sym typeface="Cabin"/>
            </a:endParaRPr>
          </a:p>
        </p:txBody>
      </p:sp>
      <p:pic>
        <p:nvPicPr>
          <p:cNvPr id="253" name="Shape 253"/>
          <p:cNvPicPr preferRelativeResize="0"/>
          <p:nvPr/>
        </p:nvPicPr>
        <p:blipFill rotWithShape="1">
          <a:blip r:embed="rId3">
            <a:alphaModFix/>
          </a:blip>
          <a:srcRect/>
          <a:stretch/>
        </p:blipFill>
        <p:spPr>
          <a:xfrm rot="907351">
            <a:off x="5029200" y="2514600"/>
            <a:ext cx="2641600" cy="26416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Practice Activity</a:t>
            </a:r>
            <a:endParaRPr sz="3200" b="0" i="0" u="none" strike="noStrike" cap="none">
              <a:solidFill>
                <a:schemeClr val="dk2"/>
              </a:solidFill>
              <a:latin typeface="Bookman Old Style"/>
              <a:ea typeface="Bookman Old Style"/>
              <a:cs typeface="Bookman Old Style"/>
              <a:sym typeface="Bookman Old Style"/>
            </a:endParaRPr>
          </a:p>
        </p:txBody>
      </p:sp>
      <p:sp>
        <p:nvSpPr>
          <p:cNvPr id="259" name="Shape 259"/>
          <p:cNvSpPr/>
          <p:nvPr/>
        </p:nvSpPr>
        <p:spPr>
          <a:xfrm>
            <a:off x="1485900" y="1587109"/>
            <a:ext cx="6448278" cy="230360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75"/>
              <a:buFont typeface="Arial"/>
              <a:buNone/>
            </a:pPr>
            <a:endParaRPr sz="1575" b="0" i="0" u="none" strike="noStrike" cap="none" dirty="0">
              <a:solidFill>
                <a:schemeClr val="dk1"/>
              </a:solidFill>
              <a:latin typeface="Tahoma"/>
              <a:ea typeface="Tahoma"/>
              <a:cs typeface="Tahoma"/>
              <a:sym typeface="Tahoma"/>
            </a:endParaRPr>
          </a:p>
          <a:p>
            <a:pPr marL="385764" marR="0" lvl="0" indent="-285750" algn="l" rtl="0">
              <a:lnSpc>
                <a:spcPct val="100000"/>
              </a:lnSpc>
              <a:spcBef>
                <a:spcPts val="0"/>
              </a:spcBef>
              <a:spcAft>
                <a:spcPts val="0"/>
              </a:spcAft>
              <a:buClr>
                <a:srgbClr val="000000"/>
              </a:buClr>
              <a:buSzPts val="1575"/>
              <a:buFont typeface="Wingdings" pitchFamily="2" charset="2"/>
              <a:buChar char="Ø"/>
            </a:pPr>
            <a:endParaRPr sz="1575" b="0" i="0" u="none" strike="noStrike" cap="none" dirty="0">
              <a:solidFill>
                <a:schemeClr val="dk1"/>
              </a:solidFill>
              <a:latin typeface="Tahoma"/>
              <a:ea typeface="Tahoma"/>
              <a:cs typeface="Tahoma"/>
              <a:sym typeface="Tahoma"/>
            </a:endParaRPr>
          </a:p>
          <a:p>
            <a:pPr marL="342900" marR="0" lvl="0" indent="-342900" algn="l" rtl="0">
              <a:lnSpc>
                <a:spcPct val="100000"/>
              </a:lnSpc>
              <a:spcBef>
                <a:spcPts val="0"/>
              </a:spcBef>
              <a:spcAft>
                <a:spcPts val="0"/>
              </a:spcAft>
              <a:buClr>
                <a:srgbClr val="000000"/>
              </a:buClr>
              <a:buSzPts val="1575"/>
              <a:buFont typeface="Wingdings" pitchFamily="2" charset="2"/>
              <a:buChar char="Ø"/>
            </a:pPr>
            <a:r>
              <a:rPr lang="en-US" sz="2000" b="0" i="0" u="none" strike="noStrike" cap="none" dirty="0">
                <a:solidFill>
                  <a:schemeClr val="dk1"/>
                </a:solidFill>
                <a:latin typeface="Tahoma"/>
                <a:ea typeface="Tahoma"/>
                <a:cs typeface="Tahoma"/>
                <a:sym typeface="Tahoma"/>
              </a:rPr>
              <a:t>For each category, individually write a question.</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75"/>
              <a:buFont typeface="Wingdings" pitchFamily="2" charset="2"/>
              <a:buChar char="Ø"/>
            </a:pPr>
            <a:r>
              <a:rPr lang="en-US" sz="2000" b="0" i="0" u="none" strike="noStrike" cap="none" dirty="0">
                <a:solidFill>
                  <a:schemeClr val="dk1"/>
                </a:solidFill>
                <a:latin typeface="Tahoma"/>
                <a:ea typeface="Tahoma"/>
                <a:cs typeface="Tahoma"/>
                <a:sym typeface="Tahoma"/>
              </a:rPr>
              <a:t>Put them in the center of the table.</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75"/>
              <a:buFont typeface="Wingdings" pitchFamily="2" charset="2"/>
              <a:buChar char="Ø"/>
            </a:pPr>
            <a:r>
              <a:rPr lang="en-US" sz="2000" b="0" i="0" u="none" strike="noStrike" cap="none" dirty="0">
                <a:solidFill>
                  <a:schemeClr val="dk1"/>
                </a:solidFill>
                <a:latin typeface="Tahoma"/>
                <a:ea typeface="Tahoma"/>
                <a:cs typeface="Tahoma"/>
                <a:sym typeface="Tahoma"/>
              </a:rPr>
              <a:t>Read and discuss as a table group.</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75"/>
              <a:buFont typeface="Wingdings" pitchFamily="2" charset="2"/>
              <a:buChar char="Ø"/>
            </a:pPr>
            <a:r>
              <a:rPr lang="en-US" sz="2000" b="0" i="0" u="none" strike="noStrike" cap="none" dirty="0">
                <a:solidFill>
                  <a:schemeClr val="dk1"/>
                </a:solidFill>
                <a:latin typeface="Tahoma"/>
                <a:ea typeface="Tahoma"/>
                <a:cs typeface="Tahoma"/>
                <a:sym typeface="Tahoma"/>
              </a:rPr>
              <a:t>Pick the one you would like to “try on.”</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75"/>
              <a:buFont typeface="Wingdings" pitchFamily="2" charset="2"/>
              <a:buChar char="Ø"/>
            </a:pPr>
            <a:r>
              <a:rPr lang="en-US" sz="2000" b="0" i="0" u="none" strike="noStrike" cap="none" dirty="0">
                <a:solidFill>
                  <a:schemeClr val="dk1"/>
                </a:solidFill>
                <a:latin typeface="Tahoma"/>
                <a:ea typeface="Tahoma"/>
                <a:cs typeface="Tahoma"/>
                <a:sym typeface="Tahoma"/>
              </a:rPr>
              <a:t>Ask your question and see how the person reacts to your question. </a:t>
            </a:r>
            <a:endParaRPr sz="2000" b="0" i="0" u="none" strike="noStrike" cap="none" dirty="0">
              <a:solidFill>
                <a:schemeClr val="dk1"/>
              </a:solidFill>
              <a:latin typeface="Tahoma"/>
              <a:ea typeface="Tahoma"/>
              <a:cs typeface="Tahoma"/>
              <a:sym typeface="Tahoma"/>
            </a:endParaRPr>
          </a:p>
          <a:p>
            <a:pPr marL="342900" marR="0" lvl="0" indent="-242886" algn="l" rtl="0">
              <a:lnSpc>
                <a:spcPct val="100000"/>
              </a:lnSpc>
              <a:spcBef>
                <a:spcPts val="0"/>
              </a:spcBef>
              <a:spcAft>
                <a:spcPts val="0"/>
              </a:spcAft>
              <a:buClr>
                <a:srgbClr val="000000"/>
              </a:buClr>
              <a:buSzPts val="1575"/>
              <a:buFont typeface="Noto Sans Symbols"/>
              <a:buNone/>
            </a:pPr>
            <a:endParaRPr sz="1575"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575"/>
              <a:buFont typeface="Arial"/>
              <a:buNone/>
            </a:pPr>
            <a:endParaRPr sz="1575" b="0" i="0" u="none" strike="noStrike" cap="none" dirty="0">
              <a:solidFill>
                <a:schemeClr val="dk1"/>
              </a:solidFill>
              <a:latin typeface="Tahoma"/>
              <a:ea typeface="Tahoma"/>
              <a:cs typeface="Tahoma"/>
              <a:sym typeface="Tahoma"/>
            </a:endParaRPr>
          </a:p>
        </p:txBody>
      </p:sp>
      <p:grpSp>
        <p:nvGrpSpPr>
          <p:cNvPr id="260" name="Shape 260"/>
          <p:cNvGrpSpPr/>
          <p:nvPr/>
        </p:nvGrpSpPr>
        <p:grpSpPr>
          <a:xfrm>
            <a:off x="1343025" y="3520620"/>
            <a:ext cx="6457949" cy="1480363"/>
            <a:chOff x="0" y="0"/>
            <a:chExt cx="6457949" cy="1480363"/>
          </a:xfrm>
        </p:grpSpPr>
        <p:sp>
          <p:nvSpPr>
            <p:cNvPr id="261" name="Shape 261"/>
            <p:cNvSpPr/>
            <p:nvPr/>
          </p:nvSpPr>
          <p:spPr>
            <a:xfrm>
              <a:off x="0" y="444109"/>
              <a:ext cx="6457949" cy="592145"/>
            </a:xfrm>
            <a:prstGeom prst="notchedRightArrow">
              <a:avLst>
                <a:gd name="adj1" fmla="val 50000"/>
                <a:gd name="adj2" fmla="val 50000"/>
              </a:avLst>
            </a:prstGeom>
            <a:gradFill>
              <a:gsLst>
                <a:gs pos="0">
                  <a:srgbClr val="B4BAC0"/>
                </a:gs>
                <a:gs pos="30000">
                  <a:srgbClr val="D3DBE1"/>
                </a:gs>
                <a:gs pos="45000">
                  <a:srgbClr val="DDE6EE"/>
                </a:gs>
                <a:gs pos="55000">
                  <a:srgbClr val="DDE6EE"/>
                </a:gs>
                <a:gs pos="73000">
                  <a:srgbClr val="D3DBE1"/>
                </a:gs>
                <a:gs pos="100000">
                  <a:srgbClr val="B4BAC0"/>
                </a:gs>
              </a:gsLst>
              <a:lin ang="95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Shape 262"/>
            <p:cNvSpPr/>
            <p:nvPr/>
          </p:nvSpPr>
          <p:spPr>
            <a:xfrm>
              <a:off x="2837" y="0"/>
              <a:ext cx="1873057" cy="59214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Shape 263"/>
            <p:cNvSpPr txBox="1"/>
            <p:nvPr/>
          </p:nvSpPr>
          <p:spPr>
            <a:xfrm>
              <a:off x="2837" y="0"/>
              <a:ext cx="1873057" cy="592145"/>
            </a:xfrm>
            <a:prstGeom prst="rect">
              <a:avLst/>
            </a:prstGeom>
            <a:noFill/>
            <a:ln>
              <a:noFill/>
            </a:ln>
          </p:spPr>
          <p:txBody>
            <a:bodyPr spcFirstLastPara="1" wrap="square" lIns="149350" tIns="149350" rIns="149350" bIns="149350" anchor="b" anchorCtr="0">
              <a:noAutofit/>
            </a:bodyPr>
            <a:lstStyle/>
            <a:p>
              <a:pPr marL="0" marR="0" lvl="0" indent="0" algn="ctr" rtl="0">
                <a:lnSpc>
                  <a:spcPct val="90000"/>
                </a:lnSpc>
                <a:spcBef>
                  <a:spcPts val="0"/>
                </a:spcBef>
                <a:spcAft>
                  <a:spcPts val="0"/>
                </a:spcAft>
                <a:buClr>
                  <a:schemeClr val="dk1"/>
                </a:buClr>
                <a:buSzPts val="2100"/>
                <a:buFont typeface="Cabin"/>
                <a:buNone/>
              </a:pPr>
              <a:r>
                <a:rPr lang="en-US" sz="2100" b="0" i="0" u="none" strike="noStrike" cap="none">
                  <a:solidFill>
                    <a:schemeClr val="dk1"/>
                  </a:solidFill>
                  <a:latin typeface="Cabin"/>
                  <a:ea typeface="Cabin"/>
                  <a:cs typeface="Cabin"/>
                  <a:sym typeface="Cabin"/>
                </a:rPr>
                <a:t> </a:t>
              </a:r>
              <a:endParaRPr sz="2100" b="0" i="0" u="none" strike="noStrike" cap="none">
                <a:solidFill>
                  <a:schemeClr val="dk1"/>
                </a:solidFill>
                <a:latin typeface="Cabin"/>
                <a:ea typeface="Cabin"/>
                <a:cs typeface="Cabin"/>
                <a:sym typeface="Cabin"/>
              </a:endParaRPr>
            </a:p>
          </p:txBody>
        </p:sp>
        <p:sp>
          <p:nvSpPr>
            <p:cNvPr id="264" name="Shape 264"/>
            <p:cNvSpPr/>
            <p:nvPr/>
          </p:nvSpPr>
          <p:spPr>
            <a:xfrm>
              <a:off x="865348" y="666163"/>
              <a:ext cx="148036" cy="148036"/>
            </a:xfrm>
            <a:prstGeom prst="ellipse">
              <a:avLst/>
            </a:prstGeom>
            <a:gradFill>
              <a:gsLst>
                <a:gs pos="0">
                  <a:srgbClr val="7F95A5"/>
                </a:gs>
                <a:gs pos="30000">
                  <a:srgbClr val="92AFC4"/>
                </a:gs>
                <a:gs pos="45000">
                  <a:srgbClr val="98B8D0"/>
                </a:gs>
                <a:gs pos="55000">
                  <a:srgbClr val="98B8D0"/>
                </a:gs>
                <a:gs pos="73000">
                  <a:srgbClr val="92AFC4"/>
                </a:gs>
                <a:gs pos="100000">
                  <a:srgbClr val="7F95A5"/>
                </a:gs>
              </a:gsLst>
              <a:lin ang="950000" scaled="0"/>
            </a:gradFill>
            <a:ln>
              <a:noFill/>
            </a:ln>
            <a:effectLst>
              <a:outerShdw blurRad="50800" dist="430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Shape 265"/>
            <p:cNvSpPr/>
            <p:nvPr/>
          </p:nvSpPr>
          <p:spPr>
            <a:xfrm>
              <a:off x="1969548" y="888218"/>
              <a:ext cx="1873057" cy="59214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Shape 266"/>
            <p:cNvSpPr txBox="1"/>
            <p:nvPr/>
          </p:nvSpPr>
          <p:spPr>
            <a:xfrm>
              <a:off x="1969548" y="888218"/>
              <a:ext cx="1873057" cy="592145"/>
            </a:xfrm>
            <a:prstGeom prst="rect">
              <a:avLst/>
            </a:prstGeom>
            <a:noFill/>
            <a:ln>
              <a:noFill/>
            </a:ln>
          </p:spPr>
          <p:txBody>
            <a:bodyPr spcFirstLastPara="1" wrap="square" lIns="149350" tIns="149350" rIns="149350" bIns="149350" anchor="t" anchorCtr="0">
              <a:noAutofit/>
            </a:bodyPr>
            <a:lstStyle/>
            <a:p>
              <a:pPr marL="0" marR="0" lvl="0" indent="0" algn="ctr" rtl="0">
                <a:lnSpc>
                  <a:spcPct val="90000"/>
                </a:lnSpc>
                <a:spcBef>
                  <a:spcPts val="0"/>
                </a:spcBef>
                <a:spcAft>
                  <a:spcPts val="0"/>
                </a:spcAft>
                <a:buClr>
                  <a:schemeClr val="dk1"/>
                </a:buClr>
                <a:buSzPts val="2100"/>
                <a:buFont typeface="Cabin"/>
                <a:buNone/>
              </a:pPr>
              <a:r>
                <a:rPr lang="en-US" sz="2100" b="0" i="0" u="none" strike="noStrike" cap="none">
                  <a:solidFill>
                    <a:schemeClr val="dk1"/>
                  </a:solidFill>
                  <a:latin typeface="Cabin"/>
                  <a:ea typeface="Cabin"/>
                  <a:cs typeface="Cabin"/>
                  <a:sym typeface="Cabin"/>
                </a:rPr>
                <a:t> </a:t>
              </a:r>
              <a:endParaRPr sz="2100" b="0" i="0" u="none" strike="noStrike" cap="none">
                <a:solidFill>
                  <a:schemeClr val="dk1"/>
                </a:solidFill>
                <a:latin typeface="Cabin"/>
                <a:ea typeface="Cabin"/>
                <a:cs typeface="Cabin"/>
                <a:sym typeface="Cabin"/>
              </a:endParaRPr>
            </a:p>
          </p:txBody>
        </p:sp>
        <p:sp>
          <p:nvSpPr>
            <p:cNvPr id="267" name="Shape 267"/>
            <p:cNvSpPr/>
            <p:nvPr/>
          </p:nvSpPr>
          <p:spPr>
            <a:xfrm>
              <a:off x="2832059" y="666163"/>
              <a:ext cx="148036" cy="148036"/>
            </a:xfrm>
            <a:prstGeom prst="ellipse">
              <a:avLst/>
            </a:prstGeom>
            <a:gradFill>
              <a:gsLst>
                <a:gs pos="0">
                  <a:srgbClr val="AAB062"/>
                </a:gs>
                <a:gs pos="30000">
                  <a:srgbClr val="CBD36F"/>
                </a:gs>
                <a:gs pos="45000">
                  <a:srgbClr val="D9E271"/>
                </a:gs>
                <a:gs pos="55000">
                  <a:srgbClr val="D9E271"/>
                </a:gs>
                <a:gs pos="73000">
                  <a:srgbClr val="CBD36F"/>
                </a:gs>
                <a:gs pos="100000">
                  <a:srgbClr val="AAB062"/>
                </a:gs>
              </a:gsLst>
              <a:lin ang="950000" scaled="0"/>
            </a:gradFill>
            <a:ln>
              <a:noFill/>
            </a:ln>
            <a:effectLst>
              <a:outerShdw blurRad="50800" dist="430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Shape 268"/>
            <p:cNvSpPr/>
            <p:nvPr/>
          </p:nvSpPr>
          <p:spPr>
            <a:xfrm>
              <a:off x="3936259" y="0"/>
              <a:ext cx="1873057" cy="59214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Shape 269"/>
            <p:cNvSpPr txBox="1"/>
            <p:nvPr/>
          </p:nvSpPr>
          <p:spPr>
            <a:xfrm>
              <a:off x="3936259" y="0"/>
              <a:ext cx="1873057" cy="592145"/>
            </a:xfrm>
            <a:prstGeom prst="rect">
              <a:avLst/>
            </a:prstGeom>
            <a:noFill/>
            <a:ln>
              <a:noFill/>
            </a:ln>
          </p:spPr>
          <p:txBody>
            <a:bodyPr spcFirstLastPara="1" wrap="square" lIns="149350" tIns="149350" rIns="149350" bIns="149350" anchor="b" anchorCtr="0">
              <a:noAutofit/>
            </a:bodyPr>
            <a:lstStyle/>
            <a:p>
              <a:pPr marL="0" marR="0" lvl="0" indent="0" algn="ctr" rtl="0">
                <a:lnSpc>
                  <a:spcPct val="90000"/>
                </a:lnSpc>
                <a:spcBef>
                  <a:spcPts val="0"/>
                </a:spcBef>
                <a:spcAft>
                  <a:spcPts val="0"/>
                </a:spcAft>
                <a:buClr>
                  <a:srgbClr val="000000"/>
                </a:buClr>
                <a:buSzPts val="2100"/>
                <a:buFont typeface="Arial"/>
                <a:buNone/>
              </a:pPr>
              <a:endParaRPr sz="2100" b="0" i="0" u="none" strike="noStrike" cap="none">
                <a:solidFill>
                  <a:schemeClr val="dk1"/>
                </a:solidFill>
                <a:latin typeface="Cabin"/>
                <a:ea typeface="Cabin"/>
                <a:cs typeface="Cabin"/>
                <a:sym typeface="Cabin"/>
              </a:endParaRPr>
            </a:p>
          </p:txBody>
        </p:sp>
        <p:sp>
          <p:nvSpPr>
            <p:cNvPr id="270" name="Shape 270"/>
            <p:cNvSpPr/>
            <p:nvPr/>
          </p:nvSpPr>
          <p:spPr>
            <a:xfrm>
              <a:off x="4798769" y="666163"/>
              <a:ext cx="148036" cy="148036"/>
            </a:xfrm>
            <a:prstGeom prst="ellipse">
              <a:avLst/>
            </a:prstGeom>
            <a:gradFill>
              <a:gsLst>
                <a:gs pos="0">
                  <a:srgbClr val="C9AF61"/>
                </a:gs>
                <a:gs pos="30000">
                  <a:srgbClr val="F3D16B"/>
                </a:gs>
                <a:gs pos="45000">
                  <a:srgbClr val="FFDE6C"/>
                </a:gs>
                <a:gs pos="55000">
                  <a:srgbClr val="FFDE6C"/>
                </a:gs>
                <a:gs pos="73000">
                  <a:srgbClr val="F3D16B"/>
                </a:gs>
                <a:gs pos="100000">
                  <a:srgbClr val="C9AF61"/>
                </a:gs>
              </a:gsLst>
              <a:lin ang="950000" scaled="0"/>
            </a:gradFill>
            <a:ln>
              <a:noFill/>
            </a:ln>
            <a:effectLst>
              <a:outerShdw blurRad="50800" dist="43000" dir="54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71" name="Shape 271"/>
          <p:cNvPicPr preferRelativeResize="0"/>
          <p:nvPr/>
        </p:nvPicPr>
        <p:blipFill rotWithShape="1">
          <a:blip r:embed="rId3">
            <a:alphaModFix/>
          </a:blip>
          <a:srcRect l="-2083" t="-1936" r="81731" b="69838"/>
          <a:stretch/>
        </p:blipFill>
        <p:spPr>
          <a:xfrm>
            <a:off x="6572251" y="4598194"/>
            <a:ext cx="907256" cy="828675"/>
          </a:xfrm>
          <a:prstGeom prst="rect">
            <a:avLst/>
          </a:prstGeom>
          <a:noFill/>
          <a:ln>
            <a:noFill/>
          </a:ln>
        </p:spPr>
      </p:pic>
      <p:pic>
        <p:nvPicPr>
          <p:cNvPr id="272" name="Shape 272"/>
          <p:cNvPicPr preferRelativeResize="0"/>
          <p:nvPr/>
        </p:nvPicPr>
        <p:blipFill rotWithShape="1">
          <a:blip r:embed="rId3">
            <a:alphaModFix/>
          </a:blip>
          <a:srcRect l="39424" t="-2766" r="39101" b="67902"/>
          <a:stretch/>
        </p:blipFill>
        <p:spPr>
          <a:xfrm>
            <a:off x="3831431" y="4562475"/>
            <a:ext cx="957263" cy="900113"/>
          </a:xfrm>
          <a:prstGeom prst="rect">
            <a:avLst/>
          </a:prstGeom>
          <a:noFill/>
          <a:ln>
            <a:noFill/>
          </a:ln>
        </p:spPr>
      </p:pic>
      <p:pic>
        <p:nvPicPr>
          <p:cNvPr id="273" name="Shape 273"/>
          <p:cNvPicPr preferRelativeResize="0"/>
          <p:nvPr/>
        </p:nvPicPr>
        <p:blipFill rotWithShape="1">
          <a:blip r:embed="rId3">
            <a:alphaModFix/>
          </a:blip>
          <a:srcRect l="59933" t="-2491" r="17949" b="67348"/>
          <a:stretch/>
        </p:blipFill>
        <p:spPr>
          <a:xfrm>
            <a:off x="1408510" y="4595814"/>
            <a:ext cx="985838" cy="9072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p:cNvPicPr preferRelativeResize="0"/>
          <p:nvPr/>
        </p:nvPicPr>
        <p:blipFill rotWithShape="1">
          <a:blip r:embed="rId3">
            <a:alphaModFix/>
          </a:blip>
          <a:srcRect/>
          <a:stretch/>
        </p:blipFill>
        <p:spPr>
          <a:xfrm>
            <a:off x="7449650" y="5028476"/>
            <a:ext cx="1552875" cy="1615475"/>
          </a:xfrm>
          <a:prstGeom prst="rect">
            <a:avLst/>
          </a:prstGeom>
          <a:noFill/>
          <a:ln>
            <a:noFill/>
          </a:ln>
          <a:effectLst>
            <a:outerShdw blurRad="50800" dist="38100" dir="10800000" algn="r" rotWithShape="0">
              <a:srgbClr val="000000">
                <a:alpha val="40000"/>
              </a:srgbClr>
            </a:outerShdw>
          </a:effectLst>
        </p:spPr>
      </p:pic>
      <p:sp>
        <p:nvSpPr>
          <p:cNvPr id="280" name="Shape 280"/>
          <p:cNvSpPr txBox="1">
            <a:spLocks noGrp="1"/>
          </p:cNvSpPr>
          <p:nvPr>
            <p:ph type="title"/>
          </p:nvPr>
        </p:nvSpPr>
        <p:spPr>
          <a:xfrm>
            <a:off x="381000" y="381000"/>
            <a:ext cx="8382000" cy="72158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Goals of the Family Evaluation</a:t>
            </a:r>
            <a:endParaRPr sz="3200" b="0" i="0" u="none" strike="noStrike" cap="none">
              <a:solidFill>
                <a:schemeClr val="dk2"/>
              </a:solidFill>
              <a:latin typeface="Bookman Old Style"/>
              <a:ea typeface="Bookman Old Style"/>
              <a:cs typeface="Bookman Old Style"/>
              <a:sym typeface="Bookman Old Style"/>
            </a:endParaRPr>
          </a:p>
        </p:txBody>
      </p:sp>
      <p:sp>
        <p:nvSpPr>
          <p:cNvPr id="281" name="Shape 281"/>
          <p:cNvSpPr txBox="1">
            <a:spLocks noGrp="1"/>
          </p:cNvSpPr>
          <p:nvPr>
            <p:ph type="body" idx="1"/>
          </p:nvPr>
        </p:nvSpPr>
        <p:spPr>
          <a:xfrm>
            <a:off x="612650" y="1524026"/>
            <a:ext cx="7987500" cy="4832400"/>
          </a:xfrm>
          <a:prstGeom prst="rect">
            <a:avLst/>
          </a:prstGeom>
          <a:noFill/>
          <a:ln>
            <a:noFill/>
          </a:ln>
        </p:spPr>
        <p:txBody>
          <a:bodyPr spcFirstLastPara="1" wrap="square" lIns="91425" tIns="45700" rIns="91425" bIns="45700" anchor="t" anchorCtr="0">
            <a:noAutofit/>
          </a:bodyPr>
          <a:lstStyle/>
          <a:p>
            <a:pPr marL="463550" marR="0" lvl="0" indent="-46355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Develop a clear understanding of how an individual’s life experiences have impacted their behavior, belief systems and interpersonal relationships.</a:t>
            </a:r>
            <a:endParaRPr dirty="0"/>
          </a:p>
          <a:p>
            <a:pPr marL="463550" marR="0" lvl="0" indent="-46355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rgbClr val="FF0000"/>
                </a:solidFill>
                <a:latin typeface="Cabin"/>
                <a:ea typeface="Cabin"/>
                <a:cs typeface="Cabin"/>
                <a:sym typeface="Cabin"/>
              </a:rPr>
              <a:t>Develop a clear understanding of how past experiences affects current functioning and their ability to parent a child in care</a:t>
            </a:r>
            <a:endParaRPr sz="2800" b="0" i="0" u="none" strike="noStrike" cap="none" dirty="0">
              <a:solidFill>
                <a:srgbClr val="FF0000"/>
              </a:solidFill>
              <a:latin typeface="Cabin"/>
              <a:ea typeface="Cabin"/>
              <a:cs typeface="Cabin"/>
              <a:sym typeface="Cabin"/>
            </a:endParaRPr>
          </a:p>
          <a:p>
            <a:pPr marL="463550" marR="0" lvl="0" indent="-46355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The assessment also allows for more appropriate purposeful placement.</a:t>
            </a:r>
            <a:endParaRPr sz="2800" b="0" i="0" u="none" strike="noStrike" cap="none" dirty="0">
              <a:solidFill>
                <a:schemeClr val="dk1"/>
              </a:solidFill>
              <a:latin typeface="Cabin"/>
              <a:ea typeface="Cabin"/>
              <a:cs typeface="Cabin"/>
              <a:sym typeface="Cabin"/>
            </a:endParaRPr>
          </a:p>
        </p:txBody>
      </p:sp>
      <p:sp>
        <p:nvSpPr>
          <p:cNvPr id="282" name="Shape 282"/>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304800" y="304800"/>
            <a:ext cx="8382000" cy="8366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Family Evaluation </a:t>
            </a:r>
            <a:r>
              <a:rPr lang="en-US" sz="3200" b="0" i="1" u="none" strike="noStrike" cap="none">
                <a:solidFill>
                  <a:schemeClr val="dk2"/>
                </a:solidFill>
                <a:latin typeface="Bookman Old Style"/>
                <a:ea typeface="Bookman Old Style"/>
                <a:cs typeface="Bookman Old Style"/>
                <a:sym typeface="Bookman Old Style"/>
              </a:rPr>
              <a:t>vs.</a:t>
            </a:r>
            <a:r>
              <a:rPr lang="en-US" sz="3200" b="0" i="0" u="none" strike="noStrike" cap="none">
                <a:solidFill>
                  <a:schemeClr val="dk2"/>
                </a:solidFill>
                <a:latin typeface="Bookman Old Style"/>
                <a:ea typeface="Bookman Old Style"/>
                <a:cs typeface="Bookman Old Style"/>
                <a:sym typeface="Bookman Old Style"/>
              </a:rPr>
              <a:t> </a:t>
            </a:r>
            <a:br>
              <a:rPr lang="en-US" sz="3200" b="0" i="0" u="none" strike="noStrike" cap="none">
                <a:solidFill>
                  <a:schemeClr val="dk2"/>
                </a:solidFill>
                <a:latin typeface="Bookman Old Style"/>
                <a:ea typeface="Bookman Old Style"/>
                <a:cs typeface="Bookman Old Style"/>
                <a:sym typeface="Bookman Old Style"/>
              </a:rPr>
            </a:br>
            <a:r>
              <a:rPr lang="en-US" sz="3200" b="0" i="0" u="none" strike="noStrike" cap="none">
                <a:solidFill>
                  <a:schemeClr val="dk2"/>
                </a:solidFill>
                <a:latin typeface="Bookman Old Style"/>
                <a:ea typeface="Bookman Old Style"/>
                <a:cs typeface="Bookman Old Style"/>
                <a:sym typeface="Bookman Old Style"/>
              </a:rPr>
              <a:t>Biography or Psychological Evaluation </a:t>
            </a:r>
            <a:endParaRPr sz="3200" b="0" i="0" u="none" strike="noStrike" cap="none">
              <a:solidFill>
                <a:schemeClr val="dk2"/>
              </a:solidFill>
              <a:latin typeface="Bookman Old Style"/>
              <a:ea typeface="Bookman Old Style"/>
              <a:cs typeface="Bookman Old Style"/>
              <a:sym typeface="Bookman Old Style"/>
            </a:endParaRPr>
          </a:p>
        </p:txBody>
      </p:sp>
      <p:sp>
        <p:nvSpPr>
          <p:cNvPr id="289" name="Shape 289"/>
          <p:cNvSpPr txBox="1">
            <a:spLocks noGrp="1"/>
          </p:cNvSpPr>
          <p:nvPr>
            <p:ph type="body" idx="1"/>
          </p:nvPr>
        </p:nvSpPr>
        <p:spPr>
          <a:xfrm>
            <a:off x="457200" y="1371600"/>
            <a:ext cx="8153400" cy="446827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Biographies</a:t>
            </a:r>
            <a:endParaRPr sz="2600" b="0" i="0" u="none" strike="noStrike" cap="none" dirty="0">
              <a:solidFill>
                <a:schemeClr val="dk1"/>
              </a:solidFill>
              <a:latin typeface="Cabin"/>
              <a:ea typeface="Cabin"/>
              <a:cs typeface="Cabin"/>
              <a:sym typeface="Cabin"/>
            </a:endParaRPr>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Family Evaluation</a:t>
            </a:r>
            <a:endParaRPr sz="2800" b="0" i="0" u="none" strike="noStrike" cap="none" dirty="0">
              <a:solidFill>
                <a:schemeClr val="dk1"/>
              </a:solidFill>
              <a:latin typeface="Cabin"/>
              <a:ea typeface="Cabin"/>
              <a:cs typeface="Cabin"/>
              <a:sym typeface="Cabin"/>
            </a:endParaRPr>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Psychological Evaluation </a:t>
            </a:r>
            <a:endParaRPr sz="2800" b="0" i="0" u="none" strike="noStrike" cap="none" dirty="0">
              <a:solidFill>
                <a:schemeClr val="dk1"/>
              </a:solidFill>
              <a:latin typeface="Cabin"/>
              <a:ea typeface="Cabin"/>
              <a:cs typeface="Cabin"/>
              <a:sym typeface="Cabin"/>
            </a:endParaRPr>
          </a:p>
          <a:p>
            <a:pPr marL="463550" marR="0" lvl="0" indent="-289814" algn="l" rtl="0">
              <a:lnSpc>
                <a:spcPct val="100000"/>
              </a:lnSpc>
              <a:spcBef>
                <a:spcPts val="1200"/>
              </a:spcBef>
              <a:spcAft>
                <a:spcPts val="0"/>
              </a:spcAft>
              <a:buClr>
                <a:schemeClr val="accent1"/>
              </a:buClr>
              <a:buSzPts val="2736"/>
              <a:buFont typeface="Noto Sans Symbols"/>
              <a:buNone/>
            </a:pPr>
            <a:endParaRPr sz="3600" b="0" i="0" u="none" strike="noStrike" cap="none" dirty="0">
              <a:solidFill>
                <a:schemeClr val="dk1"/>
              </a:solidFill>
              <a:latin typeface="Cabin"/>
              <a:ea typeface="Cabin"/>
              <a:cs typeface="Cabin"/>
              <a:sym typeface="Cabin"/>
            </a:endParaRPr>
          </a:p>
        </p:txBody>
      </p:sp>
      <p:sp>
        <p:nvSpPr>
          <p:cNvPr id="290" name="Shape 290"/>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pic>
        <p:nvPicPr>
          <p:cNvPr id="291" name="Shape 291"/>
          <p:cNvPicPr preferRelativeResize="0"/>
          <p:nvPr/>
        </p:nvPicPr>
        <p:blipFill rotWithShape="1">
          <a:blip r:embed="rId3">
            <a:alphaModFix/>
          </a:blip>
          <a:srcRect/>
          <a:stretch/>
        </p:blipFill>
        <p:spPr>
          <a:xfrm>
            <a:off x="1983844" y="3642130"/>
            <a:ext cx="5023912" cy="2331172"/>
          </a:xfrm>
          <a:prstGeom prst="rect">
            <a:avLst/>
          </a:prstGeom>
          <a:noFill/>
          <a:ln>
            <a:noFill/>
          </a:ln>
        </p:spPr>
      </p:pic>
      <p:pic>
        <p:nvPicPr>
          <p:cNvPr id="292" name="Shape 292"/>
          <p:cNvPicPr preferRelativeResize="0"/>
          <p:nvPr/>
        </p:nvPicPr>
        <p:blipFill rotWithShape="1">
          <a:blip r:embed="rId4">
            <a:alphaModFix/>
          </a:blip>
          <a:srcRect/>
          <a:stretch/>
        </p:blipFill>
        <p:spPr>
          <a:xfrm rot="620497">
            <a:off x="5791200" y="1397832"/>
            <a:ext cx="2509328" cy="2235200"/>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304800" y="533400"/>
            <a:ext cx="8382000" cy="56918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Family Evaluation Components</a:t>
            </a:r>
            <a:endParaRPr sz="3200" b="0" i="0" u="none" strike="noStrike" cap="none">
              <a:solidFill>
                <a:schemeClr val="dk2"/>
              </a:solidFill>
              <a:latin typeface="Bookman Old Style"/>
              <a:ea typeface="Bookman Old Style"/>
              <a:cs typeface="Bookman Old Style"/>
              <a:sym typeface="Bookman Old Style"/>
            </a:endParaRPr>
          </a:p>
        </p:txBody>
      </p:sp>
      <p:sp>
        <p:nvSpPr>
          <p:cNvPr id="299" name="Shape 299"/>
          <p:cNvSpPr txBox="1">
            <a:spLocks noGrp="1"/>
          </p:cNvSpPr>
          <p:nvPr>
            <p:ph type="body" idx="1"/>
          </p:nvPr>
        </p:nvSpPr>
        <p:spPr>
          <a:xfrm>
            <a:off x="381000" y="1219200"/>
            <a:ext cx="7453184" cy="5105400"/>
          </a:xfrm>
          <a:prstGeom prst="rect">
            <a:avLst/>
          </a:prstGeom>
          <a:noFill/>
          <a:ln>
            <a:noFill/>
          </a:ln>
        </p:spPr>
        <p:txBody>
          <a:bodyPr spcFirstLastPara="1" wrap="square" lIns="91425" tIns="45700" rIns="91425" bIns="45700" anchor="t" anchorCtr="0">
            <a:noAutofit/>
          </a:bodyPr>
          <a:lstStyle/>
          <a:p>
            <a:pPr marL="463550" marR="0" lvl="1" indent="-463550" algn="l" rtl="0">
              <a:lnSpc>
                <a:spcPct val="110000"/>
              </a:lnSpc>
              <a:spcBef>
                <a:spcPts val="0"/>
              </a:spcBef>
              <a:spcAft>
                <a:spcPts val="0"/>
              </a:spcAft>
              <a:buClr>
                <a:schemeClr val="accent1"/>
              </a:buClr>
              <a:buSzPts val="1672"/>
              <a:buFont typeface="Wingdings" pitchFamily="2" charset="2"/>
              <a:buChar char="Ø"/>
            </a:pPr>
            <a:r>
              <a:rPr lang="en-US" sz="2500" b="0" i="0" u="none" strike="noStrike" cap="none" dirty="0">
                <a:solidFill>
                  <a:schemeClr val="dk1"/>
                </a:solidFill>
                <a:latin typeface="Cabin"/>
                <a:ea typeface="Cabin"/>
                <a:cs typeface="Cabin"/>
                <a:sym typeface="Cabin"/>
              </a:rPr>
              <a:t>Life Experiences</a:t>
            </a:r>
            <a:endParaRPr sz="2500" b="0" i="0" u="none" strike="noStrike" cap="none" dirty="0">
              <a:solidFill>
                <a:schemeClr val="dk1"/>
              </a:solidFill>
              <a:latin typeface="Cabin"/>
              <a:ea typeface="Cabin"/>
              <a:cs typeface="Cabin"/>
              <a:sym typeface="Cabin"/>
            </a:endParaRPr>
          </a:p>
          <a:p>
            <a:pPr marL="463550" marR="0" lvl="1" indent="-463550" algn="l" rtl="0">
              <a:lnSpc>
                <a:spcPct val="110000"/>
              </a:lnSpc>
              <a:spcBef>
                <a:spcPts val="600"/>
              </a:spcBef>
              <a:spcAft>
                <a:spcPts val="0"/>
              </a:spcAft>
              <a:buClr>
                <a:schemeClr val="accent1"/>
              </a:buClr>
              <a:buSzPts val="1672"/>
              <a:buFont typeface="Wingdings" pitchFamily="2" charset="2"/>
              <a:buChar char="Ø"/>
            </a:pPr>
            <a:r>
              <a:rPr lang="en-US" sz="2500" b="0" i="0" u="none" strike="noStrike" cap="none" dirty="0">
                <a:solidFill>
                  <a:schemeClr val="dk1"/>
                </a:solidFill>
                <a:latin typeface="Cabin"/>
                <a:ea typeface="Cabin"/>
                <a:cs typeface="Cabin"/>
                <a:sym typeface="Cabin"/>
              </a:rPr>
              <a:t>Risk Assessment</a:t>
            </a:r>
            <a:endParaRPr sz="2500" b="0" i="0" u="none" strike="noStrike" cap="none" dirty="0">
              <a:solidFill>
                <a:schemeClr val="dk1"/>
              </a:solidFill>
              <a:latin typeface="Cabin"/>
              <a:ea typeface="Cabin"/>
              <a:cs typeface="Cabin"/>
              <a:sym typeface="Cabin"/>
            </a:endParaRPr>
          </a:p>
          <a:p>
            <a:pPr marL="463550" marR="0" lvl="1" indent="-463550" algn="l" rtl="0">
              <a:lnSpc>
                <a:spcPct val="110000"/>
              </a:lnSpc>
              <a:spcBef>
                <a:spcPts val="600"/>
              </a:spcBef>
              <a:spcAft>
                <a:spcPts val="0"/>
              </a:spcAft>
              <a:buClr>
                <a:schemeClr val="accent1"/>
              </a:buClr>
              <a:buSzPts val="1672"/>
              <a:buFont typeface="Wingdings" pitchFamily="2" charset="2"/>
              <a:buChar char="Ø"/>
            </a:pPr>
            <a:r>
              <a:rPr lang="en-US" sz="2500" b="0" i="0" u="none" strike="noStrike" cap="none" dirty="0">
                <a:solidFill>
                  <a:schemeClr val="dk1"/>
                </a:solidFill>
                <a:latin typeface="Cabin"/>
                <a:ea typeface="Cabin"/>
                <a:cs typeface="Cabin"/>
                <a:sym typeface="Cabin"/>
              </a:rPr>
              <a:t>Current Relationships</a:t>
            </a:r>
            <a:endParaRPr sz="2500" b="0" i="0" u="none" strike="noStrike" cap="none" dirty="0">
              <a:solidFill>
                <a:schemeClr val="dk2"/>
              </a:solidFill>
              <a:latin typeface="Cabin"/>
              <a:ea typeface="Cabin"/>
              <a:cs typeface="Cabin"/>
              <a:sym typeface="Cabin"/>
            </a:endParaRPr>
          </a:p>
          <a:p>
            <a:pPr marL="463550" marR="0" lvl="1" indent="-463550" algn="l" rtl="0">
              <a:lnSpc>
                <a:spcPct val="110000"/>
              </a:lnSpc>
              <a:spcBef>
                <a:spcPts val="600"/>
              </a:spcBef>
              <a:spcAft>
                <a:spcPts val="0"/>
              </a:spcAft>
              <a:buClr>
                <a:schemeClr val="accent1"/>
              </a:buClr>
              <a:buSzPts val="1672"/>
              <a:buFont typeface="Wingdings" pitchFamily="2" charset="2"/>
              <a:buChar char="Ø"/>
            </a:pPr>
            <a:r>
              <a:rPr lang="en-US" sz="2500" b="0" i="0" u="none" strike="noStrike" cap="none" dirty="0">
                <a:solidFill>
                  <a:schemeClr val="dk1"/>
                </a:solidFill>
                <a:latin typeface="Cabin"/>
                <a:ea typeface="Cabin"/>
                <a:cs typeface="Cabin"/>
                <a:sym typeface="Cabin"/>
              </a:rPr>
              <a:t>Financial Situation</a:t>
            </a:r>
            <a:endParaRPr dirty="0"/>
          </a:p>
          <a:p>
            <a:pPr marL="342900" marR="0" lvl="1" indent="-342900" algn="l" rtl="0">
              <a:lnSpc>
                <a:spcPct val="100000"/>
              </a:lnSpc>
              <a:spcBef>
                <a:spcPts val="600"/>
              </a:spcBef>
              <a:spcAft>
                <a:spcPts val="0"/>
              </a:spcAft>
              <a:buClr>
                <a:schemeClr val="accent1"/>
              </a:buClr>
              <a:buSzPts val="1900"/>
              <a:buFont typeface="Wingdings" pitchFamily="2" charset="2"/>
              <a:buChar char="Ø"/>
            </a:pPr>
            <a:r>
              <a:rPr lang="en-US" sz="2500" b="0" i="0" u="none" strike="noStrike" cap="none" dirty="0">
                <a:solidFill>
                  <a:schemeClr val="dk1"/>
                </a:solidFill>
                <a:latin typeface="Cabin"/>
                <a:ea typeface="Cabin"/>
                <a:cs typeface="Cabin"/>
                <a:sym typeface="Cabin"/>
              </a:rPr>
              <a:t> Employment</a:t>
            </a:r>
            <a:endParaRPr sz="2800" b="0" i="0" u="none" strike="noStrike" cap="none" dirty="0">
              <a:solidFill>
                <a:schemeClr val="dk2"/>
              </a:solidFill>
              <a:latin typeface="Cabin"/>
              <a:ea typeface="Cabin"/>
              <a:cs typeface="Cabin"/>
              <a:sym typeface="Cabin"/>
            </a:endParaRPr>
          </a:p>
          <a:p>
            <a:pPr marL="342900" marR="0" lvl="1" indent="-342900" algn="l" rtl="0">
              <a:lnSpc>
                <a:spcPct val="100000"/>
              </a:lnSpc>
              <a:spcBef>
                <a:spcPts val="600"/>
              </a:spcBef>
              <a:spcAft>
                <a:spcPts val="0"/>
              </a:spcAft>
              <a:buClr>
                <a:schemeClr val="accent1"/>
              </a:buClr>
              <a:buSzPts val="1900"/>
              <a:buFont typeface="Wingdings" pitchFamily="2" charset="2"/>
              <a:buChar char="Ø"/>
            </a:pPr>
            <a:r>
              <a:rPr lang="en-US" sz="2500" b="0" i="0" u="none" strike="noStrike" cap="none" dirty="0">
                <a:solidFill>
                  <a:schemeClr val="dk1"/>
                </a:solidFill>
                <a:latin typeface="Cabin"/>
                <a:ea typeface="Cabin"/>
                <a:cs typeface="Cabin"/>
                <a:sym typeface="Cabin"/>
              </a:rPr>
              <a:t> Motivation </a:t>
            </a:r>
            <a:endParaRPr sz="2800" b="0" i="0" u="none" strike="noStrike" cap="none" dirty="0">
              <a:solidFill>
                <a:schemeClr val="dk2"/>
              </a:solidFill>
              <a:latin typeface="Cabin"/>
              <a:ea typeface="Cabin"/>
              <a:cs typeface="Cabin"/>
              <a:sym typeface="Cabin"/>
            </a:endParaRPr>
          </a:p>
          <a:p>
            <a:pPr marL="342900" marR="0" lvl="1" indent="-342900" algn="l" rtl="0">
              <a:lnSpc>
                <a:spcPct val="100000"/>
              </a:lnSpc>
              <a:spcBef>
                <a:spcPts val="600"/>
              </a:spcBef>
              <a:spcAft>
                <a:spcPts val="0"/>
              </a:spcAft>
              <a:buClr>
                <a:schemeClr val="accent1"/>
              </a:buClr>
              <a:buSzPts val="1900"/>
              <a:buFont typeface="Wingdings" pitchFamily="2" charset="2"/>
              <a:buChar char="Ø"/>
            </a:pPr>
            <a:r>
              <a:rPr lang="en-US" sz="2500" b="0" i="0" u="none" strike="noStrike" cap="none" dirty="0">
                <a:solidFill>
                  <a:schemeClr val="dk1"/>
                </a:solidFill>
                <a:latin typeface="Cabin"/>
                <a:ea typeface="Cabin"/>
                <a:cs typeface="Cabin"/>
                <a:sym typeface="Cabin"/>
              </a:rPr>
              <a:t> Background Checks </a:t>
            </a:r>
            <a:endParaRPr sz="2800" b="0" i="0" u="none" strike="noStrike" cap="none" dirty="0">
              <a:solidFill>
                <a:schemeClr val="dk2"/>
              </a:solidFill>
              <a:latin typeface="Cabin"/>
              <a:ea typeface="Cabin"/>
              <a:cs typeface="Cabin"/>
              <a:sym typeface="Cabin"/>
            </a:endParaRPr>
          </a:p>
          <a:p>
            <a:pPr marL="342900" marR="0" lvl="1" indent="-342900" algn="l" rtl="0">
              <a:lnSpc>
                <a:spcPct val="100000"/>
              </a:lnSpc>
              <a:spcBef>
                <a:spcPts val="600"/>
              </a:spcBef>
              <a:spcAft>
                <a:spcPts val="0"/>
              </a:spcAft>
              <a:buClr>
                <a:schemeClr val="accent1"/>
              </a:buClr>
              <a:buSzPts val="1900"/>
              <a:buFont typeface="Wingdings" pitchFamily="2" charset="2"/>
              <a:buChar char="Ø"/>
            </a:pPr>
            <a:r>
              <a:rPr lang="en-US" sz="2500" b="0" i="0" u="none" strike="noStrike" cap="none" dirty="0">
                <a:solidFill>
                  <a:schemeClr val="dk1"/>
                </a:solidFill>
                <a:latin typeface="Cabin"/>
                <a:ea typeface="Cabin"/>
                <a:cs typeface="Cabin"/>
                <a:sym typeface="Cabin"/>
              </a:rPr>
              <a:t> Parenting Experiences</a:t>
            </a:r>
            <a:endParaRPr sz="2800" b="0" i="0" u="none" strike="noStrike" cap="none" dirty="0">
              <a:solidFill>
                <a:schemeClr val="dk2"/>
              </a:solidFill>
              <a:latin typeface="Cabin"/>
              <a:ea typeface="Cabin"/>
              <a:cs typeface="Cabin"/>
              <a:sym typeface="Cabin"/>
            </a:endParaRPr>
          </a:p>
          <a:p>
            <a:pPr marL="463550" marR="0" lvl="1" indent="-357378" algn="l" rtl="0">
              <a:lnSpc>
                <a:spcPct val="110000"/>
              </a:lnSpc>
              <a:spcBef>
                <a:spcPts val="600"/>
              </a:spcBef>
              <a:spcAft>
                <a:spcPts val="0"/>
              </a:spcAft>
              <a:buClr>
                <a:schemeClr val="accent1"/>
              </a:buClr>
              <a:buSzPts val="1672"/>
              <a:buFont typeface="Noto Sans Symbols"/>
              <a:buNone/>
            </a:pPr>
            <a:endParaRPr sz="2500" b="0" i="0" u="none" strike="noStrike" cap="none" dirty="0">
              <a:solidFill>
                <a:schemeClr val="dk2"/>
              </a:solidFill>
              <a:latin typeface="Cabin"/>
              <a:ea typeface="Cabin"/>
              <a:cs typeface="Cabin"/>
              <a:sym typeface="Cabin"/>
            </a:endParaRPr>
          </a:p>
          <a:p>
            <a:pPr marL="463550" marR="0" lvl="1" indent="-347726" algn="l" rtl="0">
              <a:lnSpc>
                <a:spcPct val="110000"/>
              </a:lnSpc>
              <a:spcBef>
                <a:spcPts val="600"/>
              </a:spcBef>
              <a:spcAft>
                <a:spcPts val="0"/>
              </a:spcAft>
              <a:buClr>
                <a:schemeClr val="accent1"/>
              </a:buClr>
              <a:buSzPts val="1824"/>
              <a:buFont typeface="Noto Sans Symbols"/>
              <a:buNone/>
            </a:pPr>
            <a:endParaRPr sz="2400" b="0" i="0" u="none" strike="noStrike" cap="none" dirty="0">
              <a:solidFill>
                <a:schemeClr val="dk1"/>
              </a:solidFill>
              <a:latin typeface="Cabin"/>
              <a:ea typeface="Cabin"/>
              <a:cs typeface="Cabin"/>
              <a:sym typeface="Cabin"/>
            </a:endParaRPr>
          </a:p>
          <a:p>
            <a:pPr marL="463550" marR="0" lvl="1" indent="-347726" algn="l" rtl="0">
              <a:lnSpc>
                <a:spcPct val="110000"/>
              </a:lnSpc>
              <a:spcBef>
                <a:spcPts val="600"/>
              </a:spcBef>
              <a:spcAft>
                <a:spcPts val="0"/>
              </a:spcAft>
              <a:buClr>
                <a:schemeClr val="accent1"/>
              </a:buClr>
              <a:buSzPts val="1824"/>
              <a:buFont typeface="Noto Sans Symbols"/>
              <a:buNone/>
            </a:pPr>
            <a:endParaRPr sz="24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381000" y="381000"/>
            <a:ext cx="8382000" cy="67710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Assessment Skills</a:t>
            </a:r>
            <a:endParaRPr sz="3200" b="0" i="0" u="none" strike="noStrike" cap="none">
              <a:solidFill>
                <a:schemeClr val="dk2"/>
              </a:solidFill>
              <a:latin typeface="Bookman Old Style"/>
              <a:ea typeface="Bookman Old Style"/>
              <a:cs typeface="Bookman Old Style"/>
              <a:sym typeface="Bookman Old Style"/>
            </a:endParaRPr>
          </a:p>
        </p:txBody>
      </p:sp>
      <p:sp>
        <p:nvSpPr>
          <p:cNvPr id="306" name="Shape 306"/>
          <p:cNvSpPr txBox="1"/>
          <p:nvPr/>
        </p:nvSpPr>
        <p:spPr>
          <a:xfrm>
            <a:off x="762000" y="2514600"/>
            <a:ext cx="3810000" cy="124136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6080"/>
              <a:buFont typeface="Noto Sans Symbols"/>
              <a:buNone/>
            </a:pPr>
            <a:r>
              <a:rPr lang="en-US" sz="8000" b="0" i="0" u="sng" strike="noStrike" cap="none">
                <a:solidFill>
                  <a:schemeClr val="hlink"/>
                </a:solidFill>
                <a:latin typeface="Cabin"/>
                <a:ea typeface="Cabin"/>
                <a:cs typeface="Cabin"/>
                <a:sym typeface="Cabin"/>
                <a:hlinkClick r:id="rId3"/>
              </a:rPr>
              <a:t>VIDEO</a:t>
            </a:r>
            <a:endParaRPr sz="8000" b="0" i="0" u="none" strike="noStrike" cap="none">
              <a:solidFill>
                <a:schemeClr val="dk1"/>
              </a:solidFill>
              <a:latin typeface="Cabin"/>
              <a:ea typeface="Cabin"/>
              <a:cs typeface="Cabin"/>
              <a:sym typeface="Cabin"/>
            </a:endParaRPr>
          </a:p>
        </p:txBody>
      </p:sp>
      <p:pic>
        <p:nvPicPr>
          <p:cNvPr id="307" name="Shape 307" descr="http://asm-associates.com/images/beverly.jpg"/>
          <p:cNvPicPr preferRelativeResize="0"/>
          <p:nvPr/>
        </p:nvPicPr>
        <p:blipFill rotWithShape="1">
          <a:blip r:embed="rId4">
            <a:alphaModFix/>
          </a:blip>
          <a:srcRect/>
          <a:stretch/>
        </p:blipFill>
        <p:spPr>
          <a:xfrm>
            <a:off x="5638800" y="2286000"/>
            <a:ext cx="2276475" cy="2857500"/>
          </a:xfrm>
          <a:prstGeom prst="rect">
            <a:avLst/>
          </a:prstGeom>
          <a:noFill/>
          <a:ln>
            <a:noFill/>
          </a:ln>
        </p:spPr>
      </p:pic>
      <p:sp>
        <p:nvSpPr>
          <p:cNvPr id="308" name="Shape 308"/>
          <p:cNvSpPr txBox="1"/>
          <p:nvPr/>
        </p:nvSpPr>
        <p:spPr>
          <a:xfrm>
            <a:off x="788504" y="3714750"/>
            <a:ext cx="3810000" cy="10772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Cabin"/>
              <a:buNone/>
            </a:pPr>
            <a:r>
              <a:rPr lang="en-US" sz="3200" b="0" i="0" u="none" strike="noStrike" cap="none">
                <a:solidFill>
                  <a:schemeClr val="dk1"/>
                </a:solidFill>
                <a:latin typeface="Cabin"/>
                <a:ea typeface="Cabin"/>
                <a:cs typeface="Cabin"/>
                <a:sym typeface="Cabin"/>
              </a:rPr>
              <a:t>Dr. Beverly Ford on Assessment Skills</a:t>
            </a:r>
            <a:endParaRPr sz="3200" b="0" i="0" u="none" strike="noStrike" cap="none">
              <a:solidFill>
                <a:schemeClr val="dk1"/>
              </a:solidFill>
              <a:latin typeface="Cabin"/>
              <a:ea typeface="Cabin"/>
              <a:cs typeface="Cabin"/>
              <a:sym typeface="Cabin"/>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The Written Report</a:t>
            </a:r>
            <a:endParaRPr sz="3200" b="0" i="0" u="none" strike="noStrike" cap="none">
              <a:solidFill>
                <a:schemeClr val="dk2"/>
              </a:solidFill>
              <a:latin typeface="Bookman Old Style"/>
              <a:ea typeface="Bookman Old Style"/>
              <a:cs typeface="Bookman Old Style"/>
              <a:sym typeface="Bookman Old Style"/>
            </a:endParaRPr>
          </a:p>
        </p:txBody>
      </p:sp>
      <p:sp>
        <p:nvSpPr>
          <p:cNvPr id="315" name="Shape 315"/>
          <p:cNvSpPr txBox="1">
            <a:spLocks noGrp="1"/>
          </p:cNvSpPr>
          <p:nvPr>
            <p:ph type="body" idx="1"/>
          </p:nvPr>
        </p:nvSpPr>
        <p:spPr>
          <a:xfrm>
            <a:off x="457200" y="1219200"/>
            <a:ext cx="8153400" cy="5105401"/>
          </a:xfrm>
          <a:prstGeom prst="rect">
            <a:avLst/>
          </a:prstGeom>
          <a:noFill/>
          <a:ln>
            <a:noFill/>
          </a:ln>
        </p:spPr>
        <p:txBody>
          <a:bodyPr spcFirstLastPara="1" wrap="square" lIns="91425" tIns="45700" rIns="91425" bIns="45700" anchor="t" anchorCtr="0">
            <a:noAutofit/>
          </a:bodyPr>
          <a:lstStyle/>
          <a:p>
            <a:pPr marL="457200" marR="0" lvl="1"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2"/>
                </a:solidFill>
                <a:latin typeface="Cabin"/>
                <a:ea typeface="Cabin"/>
                <a:cs typeface="Cabin"/>
                <a:sym typeface="Cabin"/>
              </a:rPr>
              <a:t>A summary and analysis of all information gathered </a:t>
            </a:r>
            <a:endParaRPr sz="2300" b="0" i="0" u="none" strike="noStrike" cap="none" dirty="0">
              <a:solidFill>
                <a:schemeClr val="dk2"/>
              </a:solidFill>
              <a:latin typeface="Cabin"/>
              <a:ea typeface="Cabin"/>
              <a:cs typeface="Cabin"/>
              <a:sym typeface="Cabin"/>
            </a:endParaRPr>
          </a:p>
          <a:p>
            <a:pPr marL="457200" marR="0" lvl="1"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2"/>
                </a:solidFill>
                <a:latin typeface="Cabin"/>
                <a:ea typeface="Cabin"/>
                <a:cs typeface="Cabin"/>
                <a:sym typeface="Cabin"/>
              </a:rPr>
              <a:t>Copy given to the Resource Family</a:t>
            </a:r>
            <a:r>
              <a:rPr lang="en-US" sz="2800" b="0" i="0" u="none" strike="noStrike" cap="none" dirty="0">
                <a:solidFill>
                  <a:srgbClr val="FF0000"/>
                </a:solidFill>
                <a:latin typeface="Cabin"/>
                <a:ea typeface="Cabin"/>
                <a:cs typeface="Cabin"/>
                <a:sym typeface="Cabin"/>
              </a:rPr>
              <a:t> even if the family is denied</a:t>
            </a:r>
            <a:endParaRPr dirty="0"/>
          </a:p>
          <a:p>
            <a:pPr marL="457200" marR="0" lvl="1"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rgbClr val="FF0000"/>
                </a:solidFill>
                <a:latin typeface="Cabin"/>
                <a:ea typeface="Cabin"/>
                <a:cs typeface="Cabin"/>
                <a:sym typeface="Cabin"/>
              </a:rPr>
              <a:t>WD 4-04</a:t>
            </a:r>
            <a:endParaRPr sz="2800" b="0" i="0" u="none" strike="noStrike" cap="none" dirty="0">
              <a:solidFill>
                <a:srgbClr val="FF0000"/>
              </a:solidFill>
              <a:latin typeface="Cabin"/>
              <a:ea typeface="Cabin"/>
              <a:cs typeface="Cabin"/>
              <a:sym typeface="Cabin"/>
            </a:endParaRPr>
          </a:p>
        </p:txBody>
      </p:sp>
      <p:pic>
        <p:nvPicPr>
          <p:cNvPr id="316" name="Shape 316"/>
          <p:cNvPicPr preferRelativeResize="0"/>
          <p:nvPr/>
        </p:nvPicPr>
        <p:blipFill rotWithShape="1">
          <a:blip r:embed="rId3">
            <a:alphaModFix/>
          </a:blip>
          <a:srcRect/>
          <a:stretch/>
        </p:blipFill>
        <p:spPr>
          <a:xfrm rot="570562">
            <a:off x="4091487" y="3266647"/>
            <a:ext cx="4229100" cy="2804077"/>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381000" y="304800"/>
            <a:ext cx="8382000" cy="11414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200"/>
              <a:buFont typeface="Bookman Old Style"/>
              <a:buNone/>
            </a:pPr>
            <a:br>
              <a:rPr lang="en-US" sz="3200" b="1" i="0" u="none" strike="noStrike" cap="none">
                <a:solidFill>
                  <a:schemeClr val="dk2"/>
                </a:solidFill>
                <a:latin typeface="Bookman Old Style"/>
                <a:ea typeface="Bookman Old Style"/>
                <a:cs typeface="Bookman Old Style"/>
                <a:sym typeface="Bookman Old Style"/>
              </a:rPr>
            </a:br>
            <a:endParaRPr sz="3200" b="1" i="0" u="none" strike="noStrike" cap="none">
              <a:solidFill>
                <a:schemeClr val="dk2"/>
              </a:solidFill>
              <a:latin typeface="Bookman Old Style"/>
              <a:ea typeface="Bookman Old Style"/>
              <a:cs typeface="Bookman Old Style"/>
              <a:sym typeface="Bookman Old Style"/>
            </a:endParaRPr>
          </a:p>
        </p:txBody>
      </p:sp>
      <p:sp>
        <p:nvSpPr>
          <p:cNvPr id="323" name="Shape 323"/>
          <p:cNvSpPr txBox="1"/>
          <p:nvPr/>
        </p:nvSpPr>
        <p:spPr>
          <a:xfrm>
            <a:off x="457200" y="539284"/>
            <a:ext cx="8092988"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Flag Activity: Written Directives</a:t>
            </a:r>
            <a:endParaRPr sz="1400" b="0" i="0" u="none" strike="noStrike" cap="none">
              <a:solidFill>
                <a:srgbClr val="000000"/>
              </a:solidFill>
              <a:latin typeface="Arial"/>
              <a:ea typeface="Arial"/>
              <a:cs typeface="Arial"/>
              <a:sym typeface="Arial"/>
            </a:endParaRPr>
          </a:p>
        </p:txBody>
      </p:sp>
      <p:sp>
        <p:nvSpPr>
          <p:cNvPr id="324" name="Shape 324"/>
          <p:cNvSpPr/>
          <p:nvPr/>
        </p:nvSpPr>
        <p:spPr>
          <a:xfrm>
            <a:off x="457200" y="1824681"/>
            <a:ext cx="8305800" cy="1931773"/>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accent1"/>
              </a:buClr>
              <a:buSzPts val="2128"/>
            </a:pPr>
            <a:r>
              <a:rPr lang="en-US" sz="2800" b="0" i="0" u="none" strike="noStrike" cap="none" dirty="0">
                <a:solidFill>
                  <a:schemeClr val="dk1"/>
                </a:solidFill>
                <a:latin typeface="Cabin"/>
                <a:ea typeface="Cabin"/>
                <a:cs typeface="Cabin"/>
                <a:sym typeface="Cabin"/>
              </a:rPr>
              <a:t>Written Report:  </a:t>
            </a:r>
            <a:endParaRPr sz="2800" b="0" i="0" u="none" strike="noStrike" cap="none" dirty="0">
              <a:solidFill>
                <a:schemeClr val="dk1"/>
              </a:solidFill>
              <a:latin typeface="Cabin"/>
              <a:ea typeface="Cabin"/>
              <a:cs typeface="Cabin"/>
              <a:sym typeface="Cabin"/>
            </a:endParaRPr>
          </a:p>
          <a:p>
            <a:pPr marL="457200" marR="0" lvl="2"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Beginning the Process</a:t>
            </a:r>
            <a:endParaRPr sz="2800" b="0" i="0" u="none" strike="noStrike" cap="none" dirty="0">
              <a:solidFill>
                <a:schemeClr val="dk1"/>
              </a:solidFill>
              <a:latin typeface="Cabin"/>
              <a:ea typeface="Cabin"/>
              <a:cs typeface="Cabin"/>
              <a:sym typeface="Cabin"/>
            </a:endParaRPr>
          </a:p>
          <a:p>
            <a:pPr marL="457200" marR="0" lvl="1"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rgbClr val="FF0000"/>
                </a:solidFill>
                <a:latin typeface="Arial"/>
                <a:ea typeface="Arial"/>
                <a:cs typeface="Arial"/>
                <a:sym typeface="Arial"/>
              </a:rPr>
              <a:t>Written Directives Section 6-07</a:t>
            </a:r>
            <a:endParaRPr sz="28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bin"/>
              <a:ea typeface="Cabin"/>
              <a:cs typeface="Cabin"/>
              <a:sym typeface="Cabin"/>
            </a:endParaRPr>
          </a:p>
        </p:txBody>
      </p:sp>
      <p:pic>
        <p:nvPicPr>
          <p:cNvPr id="325" name="Shape 325"/>
          <p:cNvPicPr preferRelativeResize="0">
            <a:picLocks noGrp="1"/>
          </p:cNvPicPr>
          <p:nvPr>
            <p:ph type="body" idx="1"/>
          </p:nvPr>
        </p:nvPicPr>
        <p:blipFill rotWithShape="1">
          <a:blip r:embed="rId3">
            <a:alphaModFix/>
          </a:blip>
          <a:srcRect/>
          <a:stretch/>
        </p:blipFill>
        <p:spPr>
          <a:xfrm>
            <a:off x="7272637" y="1280577"/>
            <a:ext cx="1371600" cy="1447800"/>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Shape 331"/>
          <p:cNvPicPr preferRelativeResize="0"/>
          <p:nvPr/>
        </p:nvPicPr>
        <p:blipFill rotWithShape="1">
          <a:blip r:embed="rId3">
            <a:alphaModFix/>
          </a:blip>
          <a:srcRect/>
          <a:stretch/>
        </p:blipFill>
        <p:spPr>
          <a:xfrm>
            <a:off x="6551329" y="4159898"/>
            <a:ext cx="2592671" cy="2590800"/>
          </a:xfrm>
          <a:prstGeom prst="rect">
            <a:avLst/>
          </a:prstGeom>
          <a:noFill/>
          <a:ln>
            <a:noFill/>
          </a:ln>
        </p:spPr>
      </p:pic>
      <p:sp>
        <p:nvSpPr>
          <p:cNvPr id="332" name="Shape 332"/>
          <p:cNvSpPr txBox="1">
            <a:spLocks noGrp="1"/>
          </p:cNvSpPr>
          <p:nvPr>
            <p:ph type="title"/>
          </p:nvPr>
        </p:nvSpPr>
        <p:spPr>
          <a:xfrm>
            <a:off x="381000" y="230189"/>
            <a:ext cx="8382000" cy="83661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Assessments Take into Account</a:t>
            </a:r>
            <a:endParaRPr sz="3200" b="0" i="0" u="none" strike="noStrike" cap="none">
              <a:solidFill>
                <a:schemeClr val="dk2"/>
              </a:solidFill>
              <a:latin typeface="Bookman Old Style"/>
              <a:ea typeface="Bookman Old Style"/>
              <a:cs typeface="Bookman Old Style"/>
              <a:sym typeface="Bookman Old Style"/>
            </a:endParaRPr>
          </a:p>
        </p:txBody>
      </p:sp>
      <p:sp>
        <p:nvSpPr>
          <p:cNvPr id="333" name="Shape 333"/>
          <p:cNvSpPr txBox="1">
            <a:spLocks noGrp="1"/>
          </p:cNvSpPr>
          <p:nvPr>
            <p:ph type="body" idx="1"/>
          </p:nvPr>
        </p:nvSpPr>
        <p:spPr>
          <a:xfrm>
            <a:off x="381000" y="1143000"/>
            <a:ext cx="8382000" cy="51816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b="0" i="0" u="none" strike="noStrike" cap="none" dirty="0">
                <a:solidFill>
                  <a:schemeClr val="dk1"/>
                </a:solidFill>
                <a:latin typeface="Cabin"/>
                <a:ea typeface="Cabin"/>
                <a:cs typeface="Cabin"/>
                <a:sym typeface="Cabin"/>
              </a:rPr>
              <a:t>The interplay between:</a:t>
            </a:r>
            <a:endParaRPr b="0" i="0" u="none" strike="noStrike" cap="none" dirty="0">
              <a:solidFill>
                <a:schemeClr val="dk1"/>
              </a:solidFill>
              <a:latin typeface="Cabin"/>
              <a:ea typeface="Cabin"/>
              <a:cs typeface="Cabin"/>
              <a:sym typeface="Cabin"/>
            </a:endParaRPr>
          </a:p>
          <a:p>
            <a:pPr marL="914400" marR="0" lvl="1" indent="-457200" algn="l" rtl="0">
              <a:lnSpc>
                <a:spcPct val="100000"/>
              </a:lnSpc>
              <a:spcBef>
                <a:spcPts val="600"/>
              </a:spcBef>
              <a:spcAft>
                <a:spcPts val="0"/>
              </a:spcAft>
              <a:buClr>
                <a:schemeClr val="accent2"/>
              </a:buClr>
              <a:buSzPts val="2128"/>
              <a:buFont typeface="Wingdings" pitchFamily="2" charset="2"/>
              <a:buChar char="Ø"/>
            </a:pPr>
            <a:r>
              <a:rPr lang="en-US" sz="2600" b="0" i="0" u="none" strike="noStrike" cap="none" dirty="0">
                <a:solidFill>
                  <a:schemeClr val="dk1"/>
                </a:solidFill>
                <a:latin typeface="Cabin"/>
                <a:ea typeface="Cabin"/>
                <a:cs typeface="Cabin"/>
                <a:sym typeface="Cabin"/>
              </a:rPr>
              <a:t>Family relationships and functioning</a:t>
            </a:r>
            <a:endParaRPr sz="2600" b="0" i="0" u="none" strike="noStrike" cap="none" dirty="0">
              <a:solidFill>
                <a:schemeClr val="dk1"/>
              </a:solidFill>
              <a:latin typeface="Cabin"/>
              <a:ea typeface="Cabin"/>
              <a:cs typeface="Cabin"/>
              <a:sym typeface="Cabin"/>
            </a:endParaRPr>
          </a:p>
          <a:p>
            <a:pPr marL="914400" marR="0" lvl="1" indent="-457200" algn="l" rtl="0">
              <a:lnSpc>
                <a:spcPct val="100000"/>
              </a:lnSpc>
              <a:spcBef>
                <a:spcPts val="1200"/>
              </a:spcBef>
              <a:spcAft>
                <a:spcPts val="0"/>
              </a:spcAft>
              <a:buClr>
                <a:schemeClr val="accent2"/>
              </a:buClr>
              <a:buSzPts val="2128"/>
              <a:buFont typeface="Wingdings" pitchFamily="2" charset="2"/>
              <a:buChar char="Ø"/>
            </a:pPr>
            <a:r>
              <a:rPr lang="en-US" sz="2600" b="0" i="0" u="none" strike="noStrike" cap="none" dirty="0">
                <a:solidFill>
                  <a:schemeClr val="dk1"/>
                </a:solidFill>
                <a:latin typeface="Cabin"/>
                <a:ea typeface="Cabin"/>
                <a:cs typeface="Cabin"/>
                <a:sym typeface="Cabin"/>
              </a:rPr>
              <a:t>Education, employment, and financial status</a:t>
            </a:r>
            <a:endParaRPr sz="2600" b="0" i="0" u="none" strike="noStrike" cap="none" dirty="0">
              <a:solidFill>
                <a:schemeClr val="dk1"/>
              </a:solidFill>
              <a:latin typeface="Cabin"/>
              <a:ea typeface="Cabin"/>
              <a:cs typeface="Cabin"/>
              <a:sym typeface="Cabin"/>
            </a:endParaRPr>
          </a:p>
          <a:p>
            <a:pPr marL="914400" marR="0" lvl="1" indent="-457200" algn="l" rtl="0">
              <a:lnSpc>
                <a:spcPct val="100000"/>
              </a:lnSpc>
              <a:spcBef>
                <a:spcPts val="1200"/>
              </a:spcBef>
              <a:spcAft>
                <a:spcPts val="0"/>
              </a:spcAft>
              <a:buClr>
                <a:schemeClr val="accent2"/>
              </a:buClr>
              <a:buSzPts val="2128"/>
              <a:buFont typeface="Wingdings" pitchFamily="2" charset="2"/>
              <a:buChar char="Ø"/>
            </a:pPr>
            <a:r>
              <a:rPr lang="en-US" sz="2600" b="0" i="0" u="none" strike="noStrike" cap="none" dirty="0">
                <a:solidFill>
                  <a:schemeClr val="dk1"/>
                </a:solidFill>
                <a:latin typeface="Cabin"/>
                <a:ea typeface="Cabin"/>
                <a:cs typeface="Cabin"/>
                <a:sym typeface="Cabin"/>
              </a:rPr>
              <a:t>Parenting abilities</a:t>
            </a:r>
            <a:endParaRPr sz="2600" b="0" i="0" u="none" strike="noStrike" cap="none" dirty="0">
              <a:solidFill>
                <a:schemeClr val="dk1"/>
              </a:solidFill>
              <a:latin typeface="Cabin"/>
              <a:ea typeface="Cabin"/>
              <a:cs typeface="Cabin"/>
              <a:sym typeface="Cabin"/>
            </a:endParaRPr>
          </a:p>
          <a:p>
            <a:pPr marL="914400" marR="0" lvl="1" indent="-457200" algn="l" rtl="0">
              <a:lnSpc>
                <a:spcPct val="100000"/>
              </a:lnSpc>
              <a:spcBef>
                <a:spcPts val="1200"/>
              </a:spcBef>
              <a:spcAft>
                <a:spcPts val="0"/>
              </a:spcAft>
              <a:buClr>
                <a:schemeClr val="accent2"/>
              </a:buClr>
              <a:buSzPts val="2128"/>
              <a:buFont typeface="Wingdings" pitchFamily="2" charset="2"/>
              <a:buChar char="Ø"/>
            </a:pPr>
            <a:r>
              <a:rPr lang="en-US" sz="2600" b="0" i="0" u="none" strike="noStrike" cap="none" dirty="0">
                <a:solidFill>
                  <a:schemeClr val="dk1"/>
                </a:solidFill>
                <a:latin typeface="Cabin"/>
                <a:ea typeface="Cabin"/>
                <a:cs typeface="Cabin"/>
                <a:sym typeface="Cabin"/>
              </a:rPr>
              <a:t>Physical and mental health status</a:t>
            </a:r>
            <a:endParaRPr sz="2600" b="0" i="0" u="none" strike="noStrike" cap="none" dirty="0">
              <a:solidFill>
                <a:schemeClr val="dk1"/>
              </a:solidFill>
              <a:latin typeface="Cabin"/>
              <a:ea typeface="Cabin"/>
              <a:cs typeface="Cabin"/>
              <a:sym typeface="Cabin"/>
            </a:endParaRPr>
          </a:p>
          <a:p>
            <a:pPr marL="914400" marR="0" lvl="1" indent="-457200" algn="l" rtl="0">
              <a:lnSpc>
                <a:spcPct val="100000"/>
              </a:lnSpc>
              <a:spcBef>
                <a:spcPts val="1200"/>
              </a:spcBef>
              <a:spcAft>
                <a:spcPts val="0"/>
              </a:spcAft>
              <a:buClr>
                <a:schemeClr val="accent2"/>
              </a:buClr>
              <a:buSzPts val="2128"/>
              <a:buFont typeface="Wingdings" pitchFamily="2" charset="2"/>
              <a:buChar char="Ø"/>
            </a:pPr>
            <a:r>
              <a:rPr lang="en-US" sz="2600" b="0" i="0" u="none" strike="noStrike" cap="none" dirty="0">
                <a:solidFill>
                  <a:schemeClr val="dk1"/>
                </a:solidFill>
                <a:latin typeface="Cabin"/>
                <a:ea typeface="Cabin"/>
                <a:cs typeface="Cabin"/>
                <a:sym typeface="Cabin"/>
              </a:rPr>
              <a:t>Interest in permanency</a:t>
            </a: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Day 2 Training Overview</a:t>
            </a:r>
            <a:endParaRPr sz="3200" b="0" i="0" u="none" strike="noStrike" cap="none">
              <a:solidFill>
                <a:schemeClr val="dk2"/>
              </a:solidFill>
              <a:latin typeface="Bookman Old Style"/>
              <a:ea typeface="Bookman Old Style"/>
              <a:cs typeface="Bookman Old Style"/>
              <a:sym typeface="Bookman Old Style"/>
            </a:endParaRPr>
          </a:p>
        </p:txBody>
      </p:sp>
      <p:sp>
        <p:nvSpPr>
          <p:cNvPr id="178" name="Shape 178"/>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736"/>
              <a:buFont typeface="Noto Sans Symbols"/>
              <a:buNone/>
            </a:pPr>
            <a:endParaRPr sz="3600" b="0" i="0" u="none" strike="noStrike" cap="none">
              <a:solidFill>
                <a:schemeClr val="dk1"/>
              </a:solidFill>
              <a:latin typeface="Cabin"/>
              <a:ea typeface="Cabin"/>
              <a:cs typeface="Cabin"/>
              <a:sym typeface="Cabin"/>
            </a:endParaRPr>
          </a:p>
          <a:p>
            <a:pPr marL="0" marR="0" lvl="0" indent="0" algn="l" rtl="0">
              <a:lnSpc>
                <a:spcPct val="100000"/>
              </a:lnSpc>
              <a:spcBef>
                <a:spcPts val="600"/>
              </a:spcBef>
              <a:spcAft>
                <a:spcPts val="0"/>
              </a:spcAft>
              <a:buClr>
                <a:schemeClr val="accent1"/>
              </a:buClr>
              <a:buSzPts val="2736"/>
              <a:buFont typeface="Noto Sans Symbols"/>
              <a:buNone/>
            </a:pPr>
            <a:endParaRPr sz="3600" b="0" i="0" u="none" strike="noStrike" cap="none">
              <a:solidFill>
                <a:schemeClr val="dk1"/>
              </a:solidFill>
              <a:latin typeface="Cabin"/>
              <a:ea typeface="Cabin"/>
              <a:cs typeface="Cabin"/>
              <a:sym typeface="Cabin"/>
            </a:endParaRPr>
          </a:p>
          <a:p>
            <a:pPr marL="548640" marR="0" lvl="1" indent="-81280" algn="l" rtl="0">
              <a:lnSpc>
                <a:spcPct val="100000"/>
              </a:lnSpc>
              <a:spcBef>
                <a:spcPts val="500"/>
              </a:spcBef>
              <a:spcAft>
                <a:spcPts val="0"/>
              </a:spcAft>
              <a:buClr>
                <a:schemeClr val="accent2"/>
              </a:buClr>
              <a:buSzPts val="3040"/>
              <a:buFont typeface="Noto Sans Symbols"/>
              <a:buNone/>
            </a:pPr>
            <a:endParaRPr sz="4000" b="0" i="0" u="none" strike="noStrike" cap="none">
              <a:solidFill>
                <a:schemeClr val="dk2"/>
              </a:solidFill>
              <a:latin typeface="Cabin"/>
              <a:ea typeface="Cabin"/>
              <a:cs typeface="Cabin"/>
              <a:sym typeface="Cabin"/>
            </a:endParaRPr>
          </a:p>
        </p:txBody>
      </p:sp>
      <p:pic>
        <p:nvPicPr>
          <p:cNvPr id="179" name="Shape 179"/>
          <p:cNvPicPr preferRelativeResize="0"/>
          <p:nvPr/>
        </p:nvPicPr>
        <p:blipFill rotWithShape="1">
          <a:blip r:embed="rId3">
            <a:alphaModFix/>
          </a:blip>
          <a:srcRect/>
          <a:stretch/>
        </p:blipFill>
        <p:spPr>
          <a:xfrm>
            <a:off x="5486400" y="2438400"/>
            <a:ext cx="3027528" cy="3027528"/>
          </a:xfrm>
          <a:prstGeom prst="rect">
            <a:avLst/>
          </a:prstGeom>
          <a:noFill/>
          <a:ln>
            <a:noFill/>
          </a:ln>
        </p:spPr>
      </p:pic>
      <p:sp>
        <p:nvSpPr>
          <p:cNvPr id="180" name="Shape 180"/>
          <p:cNvSpPr txBox="1"/>
          <p:nvPr/>
        </p:nvSpPr>
        <p:spPr>
          <a:xfrm>
            <a:off x="685800" y="1219200"/>
            <a:ext cx="8229600" cy="4343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Permanency Assessment Written Directives review  </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Family Evaluation</a:t>
            </a:r>
            <a:endParaRPr sz="1400" b="0" i="0" u="none" strike="sngStrike" cap="none" dirty="0">
              <a:solidFill>
                <a:srgbClr val="000000"/>
              </a:solidFill>
              <a:latin typeface="Arial"/>
              <a:ea typeface="Arial"/>
              <a:cs typeface="Arial"/>
              <a:sym typeface="Arial"/>
            </a:endParaRPr>
          </a:p>
          <a:p>
            <a:pPr marL="457200" marR="0" lvl="0" indent="-457200" algn="l" rtl="0">
              <a:lnSpc>
                <a:spcPct val="10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Interviewing Skills</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Written Report</a:t>
            </a:r>
            <a:endParaRPr sz="2800" b="0" i="0" u="none" strike="noStrike" cap="none" dirty="0">
              <a:solidFill>
                <a:schemeClr val="dk1"/>
              </a:solidFill>
              <a:latin typeface="Cabin"/>
              <a:ea typeface="Cabin"/>
              <a:cs typeface="Cabin"/>
              <a:sym typeface="Cabin"/>
            </a:endParaRPr>
          </a:p>
          <a:p>
            <a:pPr marL="457200" marR="0" lvl="0" indent="-457200" algn="l" rtl="0">
              <a:lnSpc>
                <a:spcPct val="10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Placement Prior to Approval</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CWS/CMS </a:t>
            </a:r>
            <a:endParaRPr sz="14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81000" y="152400"/>
            <a:ext cx="83058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Activity: Written Report</a:t>
            </a:r>
            <a:endParaRPr sz="3200" b="0" i="0" u="none" strike="noStrike" cap="none">
              <a:solidFill>
                <a:schemeClr val="dk2"/>
              </a:solidFill>
              <a:latin typeface="Bookman Old Style"/>
              <a:ea typeface="Bookman Old Style"/>
              <a:cs typeface="Bookman Old Style"/>
              <a:sym typeface="Bookman Old Style"/>
            </a:endParaRPr>
          </a:p>
        </p:txBody>
      </p:sp>
      <p:sp>
        <p:nvSpPr>
          <p:cNvPr id="340" name="Shape 340"/>
          <p:cNvSpPr txBox="1">
            <a:spLocks noGrp="1"/>
          </p:cNvSpPr>
          <p:nvPr>
            <p:ph type="body" idx="1"/>
          </p:nvPr>
        </p:nvSpPr>
        <p:spPr>
          <a:xfrm>
            <a:off x="381000" y="1219200"/>
            <a:ext cx="8382000" cy="3491717"/>
          </a:xfrm>
          <a:prstGeom prst="rect">
            <a:avLst/>
          </a:prstGeom>
          <a:noFill/>
          <a:ln>
            <a:noFill/>
          </a:ln>
        </p:spPr>
        <p:txBody>
          <a:bodyPr spcFirstLastPara="1" wrap="square" lIns="91425" tIns="45700" rIns="91425" bIns="45700" anchor="t" anchorCtr="0">
            <a:noAutofit/>
          </a:bodyPr>
          <a:lstStyle/>
          <a:p>
            <a:pPr marL="463550" marR="0" lvl="0" indent="-463550" algn="l" rtl="0">
              <a:lnSpc>
                <a:spcPct val="100000"/>
              </a:lnSpc>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Choose a family that you have worked with in the past to write the practice Written Report.</a:t>
            </a:r>
            <a:endParaRPr sz="2400" b="0" i="0" u="none" strike="noStrike" cap="none" dirty="0">
              <a:solidFill>
                <a:schemeClr val="dk1"/>
              </a:solidFill>
              <a:latin typeface="Cabin"/>
              <a:ea typeface="Cabin"/>
              <a:cs typeface="Cabin"/>
              <a:sym typeface="Cabin"/>
            </a:endParaRPr>
          </a:p>
          <a:p>
            <a:pPr marL="463550" marR="0" lvl="0" indent="-463550" algn="l" rtl="0">
              <a:lnSpc>
                <a:spcPct val="100000"/>
              </a:lnSpc>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The important part of this activity is to practice </a:t>
            </a:r>
            <a:r>
              <a:rPr lang="en-US" sz="2400" b="1" i="0" u="sng" strike="noStrike" cap="none" dirty="0">
                <a:solidFill>
                  <a:schemeClr val="dk1"/>
                </a:solidFill>
                <a:latin typeface="Cabin"/>
                <a:ea typeface="Cabin"/>
                <a:cs typeface="Cabin"/>
                <a:sym typeface="Cabin"/>
              </a:rPr>
              <a:t>writing</a:t>
            </a:r>
            <a:r>
              <a:rPr lang="en-US" sz="2400" b="0" i="0" u="none" strike="noStrike" cap="none" dirty="0">
                <a:solidFill>
                  <a:schemeClr val="dk1"/>
                </a:solidFill>
                <a:latin typeface="Cabin"/>
                <a:ea typeface="Cabin"/>
                <a:cs typeface="Cabin"/>
                <a:sym typeface="Cabin"/>
              </a:rPr>
              <a:t> the report.</a:t>
            </a:r>
            <a:endParaRPr sz="2400" b="0" i="0" u="none" strike="noStrike" cap="none" dirty="0">
              <a:solidFill>
                <a:schemeClr val="dk1"/>
              </a:solidFill>
              <a:latin typeface="Cabin"/>
              <a:ea typeface="Cabin"/>
              <a:cs typeface="Cabin"/>
              <a:sym typeface="Cabin"/>
            </a:endParaRPr>
          </a:p>
        </p:txBody>
      </p:sp>
      <p:pic>
        <p:nvPicPr>
          <p:cNvPr id="341" name="Shape 341" descr="Pencil | Free Stock Photo | Illustration of a pencil | # 14216"/>
          <p:cNvPicPr preferRelativeResize="0"/>
          <p:nvPr/>
        </p:nvPicPr>
        <p:blipFill rotWithShape="1">
          <a:blip r:embed="rId3">
            <a:alphaModFix/>
          </a:blip>
          <a:srcRect/>
          <a:stretch/>
        </p:blipFill>
        <p:spPr>
          <a:xfrm>
            <a:off x="4486502" y="3352800"/>
            <a:ext cx="3895497" cy="3471862"/>
          </a:xfrm>
          <a:prstGeom prst="rect">
            <a:avLst/>
          </a:prstGeom>
          <a:noFill/>
          <a:ln>
            <a:noFill/>
          </a:ln>
        </p:spPr>
      </p:pic>
      <p:sp>
        <p:nvSpPr>
          <p:cNvPr id="342" name="Shape 342"/>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381000" y="152400"/>
            <a:ext cx="83058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Flag Activity: Written Directives</a:t>
            </a:r>
            <a:endParaRPr sz="3200" b="0" i="0" u="none" strike="noStrike" cap="none">
              <a:solidFill>
                <a:schemeClr val="dk2"/>
              </a:solidFill>
              <a:latin typeface="Bookman Old Style"/>
              <a:ea typeface="Bookman Old Style"/>
              <a:cs typeface="Bookman Old Style"/>
              <a:sym typeface="Bookman Old Style"/>
            </a:endParaRPr>
          </a:p>
        </p:txBody>
      </p:sp>
      <p:sp>
        <p:nvSpPr>
          <p:cNvPr id="349" name="Shape 349"/>
          <p:cNvSpPr txBox="1">
            <a:spLocks noGrp="1"/>
          </p:cNvSpPr>
          <p:nvPr>
            <p:ph type="body" idx="1"/>
          </p:nvPr>
        </p:nvSpPr>
        <p:spPr>
          <a:xfrm>
            <a:off x="457200" y="1219200"/>
            <a:ext cx="8229600" cy="50901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128"/>
              <a:buNone/>
            </a:pPr>
            <a:r>
              <a:rPr lang="en-US" sz="2400" b="1" i="0" u="none" strike="noStrike" cap="none" dirty="0">
                <a:solidFill>
                  <a:schemeClr val="dk1"/>
                </a:solidFill>
                <a:latin typeface="Cabin"/>
                <a:ea typeface="Cabin"/>
                <a:cs typeface="Cabin"/>
                <a:sym typeface="Cabin"/>
              </a:rPr>
              <a:t>Placements Prior to Approval</a:t>
            </a:r>
          </a:p>
          <a:p>
            <a:pPr marL="0" marR="0" lvl="0" indent="0" algn="l" rtl="0">
              <a:lnSpc>
                <a:spcPct val="100000"/>
              </a:lnSpc>
              <a:spcBef>
                <a:spcPts val="0"/>
              </a:spcBef>
              <a:spcAft>
                <a:spcPts val="0"/>
              </a:spcAft>
              <a:buClr>
                <a:schemeClr val="accent1"/>
              </a:buClr>
              <a:buSzPts val="2128"/>
              <a:buNone/>
            </a:pPr>
            <a:endParaRPr sz="2400" b="0" i="0" u="none" strike="noStrike" cap="none" dirty="0">
              <a:solidFill>
                <a:schemeClr val="dk1"/>
              </a:solidFill>
              <a:latin typeface="Cabin"/>
              <a:ea typeface="Cabin"/>
              <a:cs typeface="Cabin"/>
              <a:sym typeface="Cabin"/>
            </a:endParaRPr>
          </a:p>
          <a:p>
            <a:pPr marL="915987" marR="0" lvl="1" indent="-474472" algn="l" rtl="0">
              <a:lnSpc>
                <a:spcPct val="100000"/>
              </a:lnSpc>
              <a:spcBef>
                <a:spcPts val="0"/>
              </a:spcBef>
              <a:spcAft>
                <a:spcPts val="0"/>
              </a:spcAft>
              <a:buClr>
                <a:schemeClr val="accent2"/>
              </a:buClr>
              <a:buSzPts val="2400"/>
              <a:buFont typeface="Wingdings" pitchFamily="2" charset="2"/>
              <a:buChar char="Ø"/>
            </a:pPr>
            <a:r>
              <a:rPr lang="en-US" sz="2400" b="0" i="0" u="none" strike="noStrike" cap="none" dirty="0">
                <a:solidFill>
                  <a:srgbClr val="333333"/>
                </a:solidFill>
                <a:highlight>
                  <a:srgbClr val="FFFFFF"/>
                </a:highlight>
                <a:latin typeface="Cabin"/>
                <a:ea typeface="Cabin"/>
                <a:cs typeface="Cabin"/>
                <a:sym typeface="Cabin"/>
              </a:rPr>
              <a:t>Welfare &amp; Institution Code §309 and §361.45</a:t>
            </a:r>
            <a:endParaRPr sz="2400" b="0" i="0" u="none" strike="noStrike" cap="none" dirty="0">
              <a:solidFill>
                <a:schemeClr val="dk2"/>
              </a:solidFill>
              <a:latin typeface="Cabin"/>
              <a:ea typeface="Cabin"/>
              <a:cs typeface="Cabin"/>
              <a:sym typeface="Cabin"/>
            </a:endParaRPr>
          </a:p>
          <a:p>
            <a:pPr marL="915988" marR="0" lvl="1" indent="-457200" algn="l" rtl="0">
              <a:lnSpc>
                <a:spcPct val="100000"/>
              </a:lnSpc>
              <a:spcBef>
                <a:spcPts val="11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What is considered a placement prior to approval?</a:t>
            </a:r>
            <a:endParaRPr sz="2400" b="0" i="0" u="none" strike="noStrike" cap="none" dirty="0">
              <a:solidFill>
                <a:schemeClr val="dk2"/>
              </a:solidFill>
              <a:latin typeface="Cabin"/>
              <a:ea typeface="Cabin"/>
              <a:cs typeface="Cabin"/>
              <a:sym typeface="Cabin"/>
            </a:endParaRPr>
          </a:p>
          <a:p>
            <a:pPr marL="1430338" marR="0" lvl="2" indent="-514350" algn="l" rtl="0">
              <a:lnSpc>
                <a:spcPct val="100000"/>
              </a:lnSpc>
              <a:spcBef>
                <a:spcPts val="1200"/>
              </a:spcBef>
              <a:spcAft>
                <a:spcPts val="0"/>
              </a:spcAft>
              <a:buClr>
                <a:schemeClr val="dk1"/>
              </a:buClr>
              <a:buSzPts val="2128"/>
              <a:buFont typeface="Bookman Old Style"/>
              <a:buAutoNum type="arabicPeriod"/>
            </a:pPr>
            <a:r>
              <a:rPr lang="en-US" sz="2400" b="0" i="0" u="none" strike="noStrike" cap="none" dirty="0">
                <a:solidFill>
                  <a:schemeClr val="dk1"/>
                </a:solidFill>
                <a:latin typeface="Cabin"/>
                <a:ea typeface="Cabin"/>
                <a:cs typeface="Cabin"/>
                <a:sym typeface="Cabin"/>
              </a:rPr>
              <a:t>Placement is made with a relative or NREFM on an emergency basis, </a:t>
            </a:r>
            <a:endParaRPr lang="en-US" sz="2400" dirty="0"/>
          </a:p>
          <a:p>
            <a:pPr marL="915988" marR="0" lvl="2" indent="0" algn="l" rtl="0">
              <a:lnSpc>
                <a:spcPct val="100000"/>
              </a:lnSpc>
              <a:spcBef>
                <a:spcPts val="1200"/>
              </a:spcBef>
              <a:spcAft>
                <a:spcPts val="0"/>
              </a:spcAft>
              <a:buClr>
                <a:schemeClr val="dk1"/>
              </a:buClr>
              <a:buSzPts val="2128"/>
              <a:buNone/>
            </a:pPr>
            <a:r>
              <a:rPr lang="en-US" sz="2400" b="0" i="0" u="none" strike="noStrike" cap="none" dirty="0">
                <a:solidFill>
                  <a:schemeClr val="dk1"/>
                </a:solidFill>
                <a:latin typeface="Cabin"/>
                <a:ea typeface="Cabin"/>
                <a:cs typeface="Cabin"/>
                <a:sym typeface="Cabin"/>
              </a:rPr>
              <a:t>OR</a:t>
            </a:r>
            <a:endParaRPr sz="2400" b="0" i="0" u="none" strike="noStrike" cap="none" dirty="0">
              <a:solidFill>
                <a:schemeClr val="dk1"/>
              </a:solidFill>
              <a:latin typeface="Cabin"/>
              <a:ea typeface="Cabin"/>
              <a:cs typeface="Cabin"/>
              <a:sym typeface="Cabin"/>
            </a:endParaRPr>
          </a:p>
          <a:p>
            <a:pPr marL="1430338" marR="0" lvl="2" indent="-514350" algn="l" rtl="0">
              <a:lnSpc>
                <a:spcPct val="100000"/>
              </a:lnSpc>
              <a:spcBef>
                <a:spcPts val="1200"/>
              </a:spcBef>
              <a:spcAft>
                <a:spcPts val="0"/>
              </a:spcAft>
              <a:buClr>
                <a:schemeClr val="dk1"/>
              </a:buClr>
              <a:buSzPts val="2128"/>
              <a:buFont typeface="Bookman Old Style"/>
              <a:buAutoNum type="arabicPeriod"/>
            </a:pPr>
            <a:r>
              <a:rPr lang="en-US" sz="2400" b="0" i="0" u="none" strike="noStrike" cap="none" dirty="0">
                <a:solidFill>
                  <a:schemeClr val="dk1"/>
                </a:solidFill>
                <a:latin typeface="Cabin"/>
                <a:ea typeface="Cabin"/>
                <a:cs typeface="Cabin"/>
                <a:sym typeface="Cabin"/>
              </a:rPr>
              <a:t>There is a compelling reason for the placement based on the needs of the child.</a:t>
            </a:r>
            <a:endParaRPr sz="2400" b="0" i="0" u="none" strike="noStrike" cap="none" dirty="0">
              <a:solidFill>
                <a:schemeClr val="dk1"/>
              </a:solidFill>
              <a:latin typeface="Cabin"/>
              <a:ea typeface="Cabin"/>
              <a:cs typeface="Cabin"/>
              <a:sym typeface="Cabin"/>
            </a:endParaRPr>
          </a:p>
          <a:p>
            <a:pPr marL="274320" marR="0" lvl="0" indent="-144018" algn="l" rtl="0">
              <a:lnSpc>
                <a:spcPct val="100000"/>
              </a:lnSpc>
              <a:spcBef>
                <a:spcPts val="1200"/>
              </a:spcBef>
              <a:spcAft>
                <a:spcPts val="0"/>
              </a:spcAft>
              <a:buClr>
                <a:schemeClr val="accent1"/>
              </a:buClr>
              <a:buSzPts val="2052"/>
              <a:buFont typeface="Noto Sans Symbols"/>
              <a:buNone/>
            </a:pPr>
            <a:endParaRPr sz="2700" b="0" i="0" u="none" strike="noStrike" cap="none" dirty="0">
              <a:solidFill>
                <a:schemeClr val="dk1"/>
              </a:solidFill>
              <a:latin typeface="Cabin"/>
              <a:ea typeface="Cabin"/>
              <a:cs typeface="Cabin"/>
              <a:sym typeface="Cabin"/>
            </a:endParaRPr>
          </a:p>
        </p:txBody>
      </p:sp>
      <p:pic>
        <p:nvPicPr>
          <p:cNvPr id="350" name="Shape 350"/>
          <p:cNvPicPr preferRelativeResize="0"/>
          <p:nvPr/>
        </p:nvPicPr>
        <p:blipFill rotWithShape="1">
          <a:blip r:embed="rId3">
            <a:alphaModFix/>
          </a:blip>
          <a:srcRect/>
          <a:stretch/>
        </p:blipFill>
        <p:spPr>
          <a:xfrm>
            <a:off x="7727302" y="276808"/>
            <a:ext cx="1143000" cy="1295400"/>
          </a:xfrm>
          <a:prstGeom prst="rect">
            <a:avLst/>
          </a:prstGeom>
          <a:noFill/>
          <a:ln>
            <a:noFill/>
          </a:ln>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228600" y="152400"/>
            <a:ext cx="8610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rgbClr val="FF0000"/>
                </a:solidFill>
                <a:latin typeface="Bookman Old Style"/>
                <a:ea typeface="Bookman Old Style"/>
                <a:cs typeface="Bookman Old Style"/>
                <a:sym typeface="Bookman Old Style"/>
              </a:rPr>
              <a:t>Placement Prior to Approval </a:t>
            </a:r>
            <a:r>
              <a:rPr lang="en-US" sz="3200" b="0" i="0" u="none" strike="noStrike" cap="none">
                <a:solidFill>
                  <a:schemeClr val="dk2"/>
                </a:solidFill>
                <a:latin typeface="Bookman Old Style"/>
                <a:ea typeface="Bookman Old Style"/>
                <a:cs typeface="Bookman Old Style"/>
                <a:sym typeface="Bookman Old Style"/>
              </a:rPr>
              <a:t>with </a:t>
            </a:r>
            <a:br>
              <a:rPr lang="en-US" sz="3200" b="0" i="0" u="none" strike="noStrike" cap="none">
                <a:solidFill>
                  <a:schemeClr val="dk2"/>
                </a:solidFill>
                <a:latin typeface="Bookman Old Style"/>
                <a:ea typeface="Bookman Old Style"/>
                <a:cs typeface="Bookman Old Style"/>
                <a:sym typeface="Bookman Old Style"/>
              </a:rPr>
            </a:br>
            <a:r>
              <a:rPr lang="en-US" sz="3200" b="0" i="0" u="none" strike="noStrike" cap="none">
                <a:solidFill>
                  <a:schemeClr val="dk2"/>
                </a:solidFill>
                <a:latin typeface="Bookman Old Style"/>
                <a:ea typeface="Bookman Old Style"/>
                <a:cs typeface="Bookman Old Style"/>
                <a:sym typeface="Bookman Old Style"/>
              </a:rPr>
              <a:t>a Relative or NREFM</a:t>
            </a:r>
            <a:endParaRPr sz="3200" b="0" i="0" u="none" strike="noStrike" cap="none">
              <a:solidFill>
                <a:schemeClr val="dk2"/>
              </a:solidFill>
              <a:latin typeface="Bookman Old Style"/>
              <a:ea typeface="Bookman Old Style"/>
              <a:cs typeface="Bookman Old Style"/>
              <a:sym typeface="Bookman Old Style"/>
            </a:endParaRPr>
          </a:p>
        </p:txBody>
      </p:sp>
      <p:sp>
        <p:nvSpPr>
          <p:cNvPr id="357" name="Shape 357"/>
          <p:cNvSpPr txBox="1">
            <a:spLocks noGrp="1"/>
          </p:cNvSpPr>
          <p:nvPr>
            <p:ph type="body" idx="1"/>
          </p:nvPr>
        </p:nvSpPr>
        <p:spPr>
          <a:xfrm>
            <a:off x="381000" y="1189973"/>
            <a:ext cx="8305800" cy="5185775"/>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400"/>
              <a:buFont typeface="Wingdings" pitchFamily="2" charset="2"/>
              <a:buChar char="Ø"/>
            </a:pPr>
            <a:r>
              <a:rPr lang="en-US" sz="1800" b="1" i="0" u="none" strike="noStrike" cap="none" dirty="0">
                <a:solidFill>
                  <a:schemeClr val="dk1"/>
                </a:solidFill>
                <a:latin typeface="Cabin"/>
                <a:ea typeface="Cabin"/>
                <a:cs typeface="Cabin"/>
                <a:sym typeface="Cabin"/>
              </a:rPr>
              <a:t>Immediate Steps:</a:t>
            </a:r>
            <a:endParaRPr sz="1800" b="0" i="0" u="none" strike="noStrike" cap="none" dirty="0">
              <a:solidFill>
                <a:schemeClr val="dk1"/>
              </a:solidFill>
              <a:latin typeface="Cabin"/>
              <a:ea typeface="Cabin"/>
              <a:cs typeface="Cabin"/>
              <a:sym typeface="Cabin"/>
            </a:endParaRPr>
          </a:p>
          <a:p>
            <a:pPr marL="723964" lvl="1" indent="-285750">
              <a:spcBef>
                <a:spcPts val="600"/>
              </a:spcBef>
              <a:buSzPts val="1800"/>
              <a:buFont typeface="Wingdings" pitchFamily="2" charset="2"/>
              <a:buChar char="Ø"/>
            </a:pPr>
            <a:r>
              <a:rPr lang="en-US" sz="1800" b="0" i="0" u="none" strike="noStrike" cap="none" dirty="0">
                <a:solidFill>
                  <a:schemeClr val="dk1"/>
                </a:solidFill>
                <a:latin typeface="Cabin"/>
                <a:ea typeface="Cabin"/>
                <a:cs typeface="Cabin"/>
                <a:sym typeface="Cabin"/>
              </a:rPr>
              <a:t>Criminal Records check (CLETS)</a:t>
            </a:r>
            <a:endParaRPr sz="1800" b="0" i="0" u="none" strike="noStrike" cap="none" dirty="0">
              <a:solidFill>
                <a:schemeClr val="dk1"/>
              </a:solidFill>
              <a:latin typeface="Cabin"/>
              <a:ea typeface="Cabin"/>
              <a:cs typeface="Cabin"/>
              <a:sym typeface="Cabin"/>
            </a:endParaRPr>
          </a:p>
          <a:p>
            <a:pPr marL="723964" lvl="1" indent="-285750">
              <a:spcBef>
                <a:spcPts val="600"/>
              </a:spcBef>
              <a:buSzPts val="1800"/>
              <a:buFont typeface="Wingdings" pitchFamily="2" charset="2"/>
              <a:buChar char="Ø"/>
            </a:pPr>
            <a:r>
              <a:rPr lang="en-US" sz="1800" b="0" i="0" u="none" strike="noStrike" cap="none" dirty="0">
                <a:solidFill>
                  <a:schemeClr val="dk1"/>
                </a:solidFill>
                <a:latin typeface="Cabin"/>
                <a:ea typeface="Cabin"/>
                <a:cs typeface="Cabin"/>
                <a:sym typeface="Cabin"/>
              </a:rPr>
              <a:t>Child Abuse Central Index check</a:t>
            </a:r>
            <a:endParaRPr sz="1800" b="0" i="0" u="none" strike="noStrike" cap="none" dirty="0">
              <a:solidFill>
                <a:schemeClr val="dk1"/>
              </a:solidFill>
              <a:latin typeface="Cabin"/>
              <a:ea typeface="Cabin"/>
              <a:cs typeface="Cabin"/>
              <a:sym typeface="Cabin"/>
            </a:endParaRPr>
          </a:p>
          <a:p>
            <a:pPr marL="711264" lvl="1" indent="-285750">
              <a:spcBef>
                <a:spcPts val="600"/>
              </a:spcBef>
              <a:buSzPts val="2000"/>
              <a:buFont typeface="Wingdings" pitchFamily="2" charset="2"/>
              <a:buChar char="Ø"/>
            </a:pPr>
            <a:r>
              <a:rPr lang="en-US" sz="1800" b="0" i="0" u="none" strike="noStrike" cap="none" dirty="0">
                <a:solidFill>
                  <a:schemeClr val="dk1"/>
                </a:solidFill>
                <a:latin typeface="Cabin"/>
                <a:ea typeface="Cabin"/>
                <a:cs typeface="Cabin"/>
                <a:sym typeface="Cabin"/>
              </a:rPr>
              <a:t>Home Environment Inspection for undue risk to the health and safety of the child. </a:t>
            </a:r>
            <a:endParaRPr sz="1800" b="0" i="0" u="none" strike="noStrike" cap="none" dirty="0">
              <a:solidFill>
                <a:schemeClr val="dk1"/>
              </a:solidFill>
              <a:latin typeface="Cabin"/>
              <a:ea typeface="Cabin"/>
              <a:cs typeface="Cabin"/>
              <a:sym typeface="Cabin"/>
            </a:endParaRPr>
          </a:p>
          <a:p>
            <a:pPr marL="457200" marR="0" lvl="0" indent="-457200" algn="l" rtl="0">
              <a:lnSpc>
                <a:spcPct val="100000"/>
              </a:lnSpc>
              <a:spcBef>
                <a:spcPts val="600"/>
              </a:spcBef>
              <a:spcAft>
                <a:spcPts val="0"/>
              </a:spcAft>
              <a:buClr>
                <a:schemeClr val="accent1"/>
              </a:buClr>
              <a:buSzPts val="2400"/>
              <a:buFont typeface="Wingdings" pitchFamily="2" charset="2"/>
              <a:buChar char="Ø"/>
            </a:pPr>
            <a:r>
              <a:rPr lang="en-US" sz="1800" b="1" i="0" u="none" strike="noStrike" cap="none" dirty="0">
                <a:solidFill>
                  <a:schemeClr val="dk1"/>
                </a:solidFill>
                <a:latin typeface="Cabin"/>
                <a:ea typeface="Cabin"/>
                <a:cs typeface="Cabin"/>
                <a:sym typeface="Cabin"/>
              </a:rPr>
              <a:t>Within 5 business days:</a:t>
            </a:r>
            <a:endParaRPr sz="1800" b="1" i="0" u="none" strike="noStrike" cap="none" dirty="0">
              <a:solidFill>
                <a:schemeClr val="dk1"/>
              </a:solidFill>
              <a:latin typeface="Cabin"/>
              <a:ea typeface="Cabin"/>
              <a:cs typeface="Cabin"/>
              <a:sym typeface="Cabin"/>
            </a:endParaRPr>
          </a:p>
          <a:p>
            <a:pPr marL="920750" marR="0" lvl="1" indent="-452374" algn="l" rtl="0">
              <a:lnSpc>
                <a:spcPct val="100000"/>
              </a:lnSpc>
              <a:spcBef>
                <a:spcPts val="600"/>
              </a:spcBef>
              <a:spcAft>
                <a:spcPts val="0"/>
              </a:spcAft>
              <a:buClr>
                <a:schemeClr val="accent2"/>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Fingerprint completion within 5 days of an emergency placement or within 10 days of a CLETS being conducted for </a:t>
            </a:r>
            <a:r>
              <a:rPr lang="en-US" sz="1800" b="0" i="1" u="sng" strike="noStrike" cap="none" dirty="0">
                <a:solidFill>
                  <a:schemeClr val="dk1"/>
                </a:solidFill>
                <a:latin typeface="Cabin"/>
                <a:ea typeface="Cabin"/>
                <a:cs typeface="Cabin"/>
                <a:sym typeface="Cabin"/>
              </a:rPr>
              <a:t>each</a:t>
            </a:r>
            <a:r>
              <a:rPr lang="en-US" sz="1800" b="0" i="0" u="none" strike="noStrike" cap="none" dirty="0">
                <a:solidFill>
                  <a:schemeClr val="dk1"/>
                </a:solidFill>
                <a:latin typeface="Cabin"/>
                <a:ea typeface="Cabin"/>
                <a:cs typeface="Cabin"/>
                <a:sym typeface="Cabin"/>
              </a:rPr>
              <a:t> adult residing in the home.</a:t>
            </a:r>
            <a:endParaRPr sz="1800" b="0" i="0" u="none" strike="noStrike" cap="none" dirty="0">
              <a:solidFill>
                <a:schemeClr val="dk1"/>
              </a:solidFill>
              <a:latin typeface="Cabin"/>
              <a:ea typeface="Cabin"/>
              <a:cs typeface="Cabin"/>
              <a:sym typeface="Cabin"/>
            </a:endParaRPr>
          </a:p>
          <a:p>
            <a:pPr marL="920750" marR="0" lvl="1" indent="-452374" algn="l" rtl="0">
              <a:lnSpc>
                <a:spcPct val="100000"/>
              </a:lnSpc>
              <a:spcBef>
                <a:spcPts val="600"/>
              </a:spcBef>
              <a:spcAft>
                <a:spcPts val="0"/>
              </a:spcAft>
              <a:buClr>
                <a:schemeClr val="accent2"/>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Ensure receipt of application and RFA 01B (criminal records statement for all adults residing or regularly present and left alone with the children)</a:t>
            </a:r>
            <a:endParaRPr sz="1800" b="0" i="0" u="none" strike="noStrike" cap="none" dirty="0">
              <a:solidFill>
                <a:schemeClr val="dk2"/>
              </a:solidFill>
              <a:latin typeface="Cabin"/>
              <a:ea typeface="Cabin"/>
              <a:cs typeface="Cabin"/>
              <a:sym typeface="Cabin"/>
            </a:endParaRPr>
          </a:p>
          <a:p>
            <a:pPr marL="920750" marR="0" lvl="1" indent="-452374" algn="l" rtl="0">
              <a:lnSpc>
                <a:spcPct val="100000"/>
              </a:lnSpc>
              <a:spcBef>
                <a:spcPts val="600"/>
              </a:spcBef>
              <a:spcAft>
                <a:spcPts val="0"/>
              </a:spcAft>
              <a:buClr>
                <a:schemeClr val="accent2"/>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Discuss funding available to a relative or NREFM prior to approval as a Resource Family. </a:t>
            </a:r>
          </a:p>
          <a:p>
            <a:pPr marL="1377950" lvl="2" indent="-452374">
              <a:spcBef>
                <a:spcPts val="600"/>
              </a:spcBef>
              <a:buClr>
                <a:schemeClr val="accent2"/>
              </a:buClr>
              <a:buSzPts val="1800"/>
              <a:buFont typeface="Wingdings" pitchFamily="2" charset="2"/>
              <a:buChar char="Ø"/>
            </a:pPr>
            <a:r>
              <a:rPr lang="en-US" sz="1500" b="0" i="0" u="none" strike="noStrike" cap="none" dirty="0">
                <a:solidFill>
                  <a:schemeClr val="dk1"/>
                </a:solidFill>
                <a:latin typeface="Cabin"/>
                <a:ea typeface="Cabin"/>
                <a:cs typeface="Cabin"/>
                <a:sym typeface="Cabin"/>
              </a:rPr>
              <a:t>Emergency Caregiver Funding </a:t>
            </a:r>
          </a:p>
          <a:p>
            <a:pPr marL="920750" lvl="1" indent="-452374">
              <a:spcBef>
                <a:spcPts val="600"/>
              </a:spcBef>
              <a:buSzPts val="1800"/>
              <a:buFont typeface="Wingdings" pitchFamily="2" charset="2"/>
              <a:buChar char="Ø"/>
            </a:pPr>
            <a:r>
              <a:rPr lang="en-US" sz="2100" b="0" i="0" u="none" strike="noStrike" cap="none" dirty="0">
                <a:solidFill>
                  <a:schemeClr val="dk1"/>
                </a:solidFill>
                <a:latin typeface="Cabin"/>
                <a:ea typeface="Cabin"/>
                <a:cs typeface="Cabin"/>
                <a:sym typeface="Cabin"/>
              </a:rPr>
              <a:t>Initiate </a:t>
            </a:r>
            <a:r>
              <a:rPr lang="en-US" sz="2100" dirty="0">
                <a:solidFill>
                  <a:schemeClr val="dk1"/>
                </a:solidFill>
              </a:rPr>
              <a:t>a Home Environment Assessment Checklist (</a:t>
            </a:r>
            <a:r>
              <a:rPr lang="en-US" sz="2100" b="0" i="0" u="none" strike="noStrike" cap="none" dirty="0">
                <a:solidFill>
                  <a:schemeClr val="dk1"/>
                </a:solidFill>
                <a:latin typeface="Cabin"/>
                <a:ea typeface="Cabin"/>
                <a:cs typeface="Cabin"/>
                <a:sym typeface="Cabin"/>
              </a:rPr>
              <a:t>RFA-03)</a:t>
            </a:r>
            <a:endParaRPr sz="2100" b="0" i="0" u="none" strike="noStrike" cap="none" dirty="0">
              <a:solidFill>
                <a:schemeClr val="dk1"/>
              </a:solidFill>
              <a:latin typeface="Cabin"/>
              <a:ea typeface="Cabin"/>
              <a:cs typeface="Cabin"/>
              <a:sym typeface="Cabin"/>
            </a:endParaRPr>
          </a:p>
        </p:txBody>
      </p:sp>
      <p:sp>
        <p:nvSpPr>
          <p:cNvPr id="2" name="TextBox 1">
            <a:extLst>
              <a:ext uri="{FF2B5EF4-FFF2-40B4-BE49-F238E27FC236}">
                <a16:creationId xmlns:a16="http://schemas.microsoft.com/office/drawing/2014/main" id="{5BFCE799-8FCC-5942-9CC5-3C50615F80BF}"/>
              </a:ext>
            </a:extLst>
          </p:cNvPr>
          <p:cNvSpPr txBox="1"/>
          <p:nvPr/>
        </p:nvSpPr>
        <p:spPr>
          <a:xfrm>
            <a:off x="613775" y="6538586"/>
            <a:ext cx="184731" cy="307777"/>
          </a:xfrm>
          <a:prstGeom prst="rect">
            <a:avLst/>
          </a:prstGeom>
          <a:noFill/>
        </p:spPr>
        <p:txBody>
          <a:bodyPr wrap="none" rtlCol="0">
            <a:spAutoFit/>
          </a:bodyPr>
          <a:lstStyle/>
          <a:p>
            <a:endParaRPr lang="en-US" dirty="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Shape 363"/>
          <p:cNvPicPr preferRelativeResize="0"/>
          <p:nvPr/>
        </p:nvPicPr>
        <p:blipFill rotWithShape="1">
          <a:blip r:embed="rId3">
            <a:alphaModFix/>
          </a:blip>
          <a:srcRect/>
          <a:stretch/>
        </p:blipFill>
        <p:spPr>
          <a:xfrm>
            <a:off x="5298830" y="1295400"/>
            <a:ext cx="3006131" cy="2033301"/>
          </a:xfrm>
          <a:prstGeom prst="rect">
            <a:avLst/>
          </a:prstGeom>
          <a:noFill/>
          <a:ln>
            <a:noFill/>
          </a:ln>
        </p:spPr>
      </p:pic>
      <p:sp>
        <p:nvSpPr>
          <p:cNvPr id="364" name="Shape 364"/>
          <p:cNvSpPr txBox="1">
            <a:spLocks noGrp="1"/>
          </p:cNvSpPr>
          <p:nvPr>
            <p:ph type="body" idx="1"/>
          </p:nvPr>
        </p:nvSpPr>
        <p:spPr>
          <a:xfrm>
            <a:off x="457200" y="1207478"/>
            <a:ext cx="7948245" cy="48123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600"/>
              </a:spcBef>
              <a:spcAft>
                <a:spcPts val="0"/>
              </a:spcAft>
              <a:buClr>
                <a:schemeClr val="accent1"/>
              </a:buClr>
              <a:buSzPts val="1824"/>
              <a:buFont typeface="Wingdings" pitchFamily="2" charset="2"/>
              <a:buChar char="Ø"/>
            </a:pPr>
            <a:r>
              <a:rPr lang="en-US" sz="2000" b="1" i="0" u="none" strike="noStrike" cap="none" dirty="0">
                <a:solidFill>
                  <a:schemeClr val="dk1"/>
                </a:solidFill>
                <a:latin typeface="Cabin"/>
                <a:ea typeface="Cabin"/>
                <a:cs typeface="Cabin"/>
                <a:sym typeface="Cabin"/>
              </a:rPr>
              <a:t>Within 90 calendar days:</a:t>
            </a:r>
            <a:endParaRPr sz="2000" dirty="0"/>
          </a:p>
          <a:p>
            <a:pPr marL="617220" lvl="1" indent="-342900">
              <a:spcBef>
                <a:spcPts val="1100"/>
              </a:spcBef>
              <a:buSzPts val="1672"/>
              <a:buFont typeface="Wingdings" pitchFamily="2" charset="2"/>
              <a:buChar char="Ø"/>
            </a:pPr>
            <a:r>
              <a:rPr lang="en-US" sz="2000" b="0" i="0" u="none" strike="noStrike" cap="none" dirty="0">
                <a:solidFill>
                  <a:schemeClr val="dk2"/>
                </a:solidFill>
                <a:latin typeface="Cabin"/>
                <a:ea typeface="Cabin"/>
                <a:cs typeface="Cabin"/>
                <a:sym typeface="Cabin"/>
              </a:rPr>
              <a:t>Comprehensive assessment</a:t>
            </a:r>
          </a:p>
          <a:p>
            <a:pPr marL="954532" lvl="2" indent="-342900">
              <a:buSzPts val="1400"/>
              <a:buFont typeface="Wingdings" pitchFamily="2" charset="2"/>
              <a:buChar char="Ø"/>
            </a:pPr>
            <a:r>
              <a:rPr lang="en-US" dirty="0">
                <a:solidFill>
                  <a:srgbClr val="000000"/>
                </a:solidFill>
              </a:rPr>
              <a:t>Permanency Assessment</a:t>
            </a:r>
            <a:endParaRPr lang="en-US" b="0" i="0" u="none" strike="noStrike" cap="none" dirty="0">
              <a:solidFill>
                <a:schemeClr val="dk2"/>
              </a:solidFill>
              <a:latin typeface="Cabin"/>
              <a:ea typeface="Cabin"/>
              <a:cs typeface="Cabin"/>
              <a:sym typeface="Cabin"/>
            </a:endParaRPr>
          </a:p>
          <a:p>
            <a:pPr marL="954532" lvl="2" indent="-342900">
              <a:buSzPts val="1400"/>
              <a:buFont typeface="Wingdings" pitchFamily="2" charset="2"/>
              <a:buChar char="Ø"/>
            </a:pPr>
            <a:r>
              <a:rPr lang="en-US" b="0" i="0" u="none" strike="noStrike" cap="none" dirty="0">
                <a:solidFill>
                  <a:schemeClr val="dk1"/>
                </a:solidFill>
                <a:latin typeface="Cabin"/>
                <a:ea typeface="Cabin"/>
                <a:cs typeface="Cabin"/>
                <a:sym typeface="Cabin"/>
              </a:rPr>
              <a:t>Family Evaluation</a:t>
            </a:r>
            <a:endParaRPr b="0" i="0" u="none" strike="noStrike" cap="none" dirty="0">
              <a:solidFill>
                <a:schemeClr val="dk1"/>
              </a:solidFill>
              <a:latin typeface="Cabin"/>
              <a:ea typeface="Cabin"/>
              <a:cs typeface="Cabin"/>
              <a:sym typeface="Cabin"/>
            </a:endParaRPr>
          </a:p>
          <a:p>
            <a:pPr marL="954532" lvl="2" indent="-342900">
              <a:buSzPts val="1400"/>
              <a:buFont typeface="Wingdings" pitchFamily="2" charset="2"/>
              <a:buChar char="Ø"/>
            </a:pPr>
            <a:r>
              <a:rPr lang="en-US" b="0" i="0" u="none" strike="noStrike" cap="none" dirty="0">
                <a:solidFill>
                  <a:schemeClr val="dk1"/>
                </a:solidFill>
                <a:latin typeface="Cabin"/>
                <a:ea typeface="Cabin"/>
                <a:cs typeface="Cabin"/>
                <a:sym typeface="Cabin"/>
              </a:rPr>
              <a:t>Pre-Approval Training</a:t>
            </a:r>
            <a:endParaRPr dirty="0"/>
          </a:p>
          <a:p>
            <a:pPr marL="954532" lvl="2" indent="-342900">
              <a:buSzPts val="1400"/>
              <a:buFont typeface="Wingdings" pitchFamily="2" charset="2"/>
              <a:buChar char="Ø"/>
            </a:pPr>
            <a:r>
              <a:rPr lang="en-US" b="0" i="0" u="none" strike="noStrike" cap="none" dirty="0">
                <a:solidFill>
                  <a:schemeClr val="dk1"/>
                </a:solidFill>
                <a:latin typeface="Cabin"/>
                <a:ea typeface="Cabin"/>
                <a:cs typeface="Cabin"/>
                <a:sym typeface="Cabin"/>
              </a:rPr>
              <a:t>Additional activities related to an applicant’s ability to achieve permanency with a child or nonminor dependent. </a:t>
            </a:r>
            <a:endParaRPr dirty="0"/>
          </a:p>
          <a:p>
            <a:pPr marL="497332" marR="0" lvl="1" indent="-342900" algn="l" rtl="0">
              <a:lnSpc>
                <a:spcPct val="100000"/>
              </a:lnSpc>
              <a:spcBef>
                <a:spcPts val="500"/>
              </a:spcBef>
              <a:spcAft>
                <a:spcPts val="0"/>
              </a:spcAft>
              <a:buClr>
                <a:schemeClr val="accent2"/>
              </a:buClr>
              <a:buSzPts val="1400"/>
              <a:buFont typeface="Wingdings" pitchFamily="2" charset="2"/>
              <a:buChar char="Ø"/>
            </a:pPr>
            <a:r>
              <a:rPr lang="en-US" sz="2000" b="0" i="0" u="none" strike="noStrike" cap="none" dirty="0">
                <a:solidFill>
                  <a:schemeClr val="dk1"/>
                </a:solidFill>
                <a:latin typeface="Cabin"/>
                <a:ea typeface="Cabin"/>
                <a:cs typeface="Cabin"/>
                <a:sym typeface="Cabin"/>
              </a:rPr>
              <a:t>Complete written report</a:t>
            </a:r>
          </a:p>
          <a:p>
            <a:pPr marL="497332" lvl="1" indent="-342900">
              <a:buSzPts val="1400"/>
              <a:buFont typeface="Wingdings" pitchFamily="2" charset="2"/>
              <a:buChar char="Ø"/>
            </a:pPr>
            <a:r>
              <a:rPr lang="en-US" sz="2000" dirty="0">
                <a:solidFill>
                  <a:schemeClr val="tx1"/>
                </a:solidFill>
              </a:rPr>
              <a:t>The County shall submit to the Department on a monthly basis the number of applications with a placement prior to approval pending 90 days or more and the reason for the delay. </a:t>
            </a:r>
          </a:p>
          <a:p>
            <a:pPr marL="365760" marR="0" lvl="1" indent="-211328" algn="l" rtl="0">
              <a:lnSpc>
                <a:spcPct val="100000"/>
              </a:lnSpc>
              <a:spcBef>
                <a:spcPts val="500"/>
              </a:spcBef>
              <a:spcAft>
                <a:spcPts val="0"/>
              </a:spcAft>
              <a:buClr>
                <a:schemeClr val="accent2"/>
              </a:buClr>
              <a:buSzPts val="1400"/>
              <a:buFont typeface="Noto Sans Symbols"/>
              <a:buChar char="▶"/>
            </a:pPr>
            <a:endParaRPr sz="2000" dirty="0"/>
          </a:p>
          <a:p>
            <a:pPr marL="365760" marR="0" lvl="1" indent="-122427" algn="l" rtl="0">
              <a:lnSpc>
                <a:spcPct val="100000"/>
              </a:lnSpc>
              <a:spcBef>
                <a:spcPts val="500"/>
              </a:spcBef>
              <a:spcAft>
                <a:spcPts val="0"/>
              </a:spcAft>
              <a:buClr>
                <a:srgbClr val="BABABA"/>
              </a:buClr>
              <a:buSzPts val="1400"/>
              <a:buFont typeface="Noto Sans Symbols"/>
              <a:buNone/>
            </a:pPr>
            <a:endParaRPr sz="2000" b="0" i="0" u="none" strike="noStrike" cap="none" dirty="0">
              <a:solidFill>
                <a:schemeClr val="dk2"/>
              </a:solidFill>
              <a:latin typeface="Cabin"/>
              <a:ea typeface="Cabin"/>
              <a:cs typeface="Cabin"/>
              <a:sym typeface="Cabin"/>
            </a:endParaRPr>
          </a:p>
          <a:p>
            <a:pPr marL="611632" marR="0" lvl="2" indent="0" algn="l" rtl="0">
              <a:lnSpc>
                <a:spcPct val="100000"/>
              </a:lnSpc>
              <a:spcBef>
                <a:spcPts val="500"/>
              </a:spcBef>
              <a:spcAft>
                <a:spcPts val="0"/>
              </a:spcAft>
              <a:buClr>
                <a:srgbClr val="BABABA"/>
              </a:buClr>
              <a:buSzPts val="1400"/>
              <a:buFont typeface="Noto Sans Symbols"/>
              <a:buNone/>
            </a:pPr>
            <a:endParaRPr sz="2200" b="0" i="0" u="none" strike="noStrike" cap="none" dirty="0">
              <a:solidFill>
                <a:schemeClr val="dk1"/>
              </a:solidFill>
              <a:latin typeface="Cabin"/>
              <a:ea typeface="Cabin"/>
              <a:cs typeface="Cabin"/>
              <a:sym typeface="Cabin"/>
            </a:endParaRPr>
          </a:p>
        </p:txBody>
      </p:sp>
      <p:sp>
        <p:nvSpPr>
          <p:cNvPr id="365" name="Shape 365"/>
          <p:cNvSpPr txBox="1">
            <a:spLocks noGrp="1"/>
          </p:cNvSpPr>
          <p:nvPr>
            <p:ph type="title"/>
          </p:nvPr>
        </p:nvSpPr>
        <p:spPr>
          <a:xfrm>
            <a:off x="304800" y="228600"/>
            <a:ext cx="8534400" cy="1066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Emergency Placement with</a:t>
            </a:r>
            <a:br>
              <a:rPr lang="en-US" sz="3200" b="0" i="0" u="none" strike="noStrike" cap="none">
                <a:solidFill>
                  <a:schemeClr val="dk2"/>
                </a:solidFill>
                <a:latin typeface="Bookman Old Style"/>
                <a:ea typeface="Bookman Old Style"/>
                <a:cs typeface="Bookman Old Style"/>
                <a:sym typeface="Bookman Old Style"/>
              </a:rPr>
            </a:br>
            <a:r>
              <a:rPr lang="en-US" sz="3200" b="0" i="0" u="none" strike="noStrike" cap="none">
                <a:solidFill>
                  <a:schemeClr val="dk2"/>
                </a:solidFill>
                <a:latin typeface="Bookman Old Style"/>
                <a:ea typeface="Bookman Old Style"/>
                <a:cs typeface="Bookman Old Style"/>
                <a:sym typeface="Bookman Old Style"/>
              </a:rPr>
              <a:t>a Relative or NREFM </a:t>
            </a:r>
            <a:r>
              <a:rPr lang="en-US" sz="2800" b="0" i="1" u="none" strike="noStrike" cap="none">
                <a:solidFill>
                  <a:schemeClr val="dk2"/>
                </a:solidFill>
                <a:latin typeface="Bookman Old Style"/>
                <a:ea typeface="Bookman Old Style"/>
                <a:cs typeface="Bookman Old Style"/>
                <a:sym typeface="Bookman Old Style"/>
              </a:rPr>
              <a:t>(cont’d)</a:t>
            </a:r>
            <a:endParaRPr sz="3200" b="0" i="0" u="none" strike="noStrike" cap="none">
              <a:solidFill>
                <a:schemeClr val="dk2"/>
              </a:solidFill>
              <a:latin typeface="Bookman Old Style"/>
              <a:ea typeface="Bookman Old Style"/>
              <a:cs typeface="Bookman Old Style"/>
              <a:sym typeface="Bookman Old Style"/>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The Critical Communication!</a:t>
            </a:r>
            <a:endParaRPr sz="3200" b="0" i="0" u="none" strike="noStrike" cap="none">
              <a:solidFill>
                <a:schemeClr val="dk2"/>
              </a:solidFill>
              <a:latin typeface="Bookman Old Style"/>
              <a:ea typeface="Bookman Old Style"/>
              <a:cs typeface="Bookman Old Style"/>
              <a:sym typeface="Bookman Old Style"/>
            </a:endParaRPr>
          </a:p>
        </p:txBody>
      </p:sp>
      <p:sp>
        <p:nvSpPr>
          <p:cNvPr id="372" name="Shape 372"/>
          <p:cNvSpPr txBox="1">
            <a:spLocks noGrp="1"/>
          </p:cNvSpPr>
          <p:nvPr>
            <p:ph type="body" idx="1"/>
          </p:nvPr>
        </p:nvSpPr>
        <p:spPr>
          <a:xfrm>
            <a:off x="381000" y="1219201"/>
            <a:ext cx="8382000" cy="48768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Between ER staff who do Emergency Placements and RFA staff who follow up on the approvals</a:t>
            </a:r>
            <a:endParaRPr sz="2400" b="0" i="0" u="none" strike="noStrike" cap="none" dirty="0">
              <a:solidFill>
                <a:schemeClr val="dk1"/>
              </a:solidFill>
              <a:latin typeface="Cabin"/>
              <a:ea typeface="Cabin"/>
              <a:cs typeface="Cabin"/>
              <a:sym typeface="Cabin"/>
            </a:endParaRPr>
          </a:p>
          <a:p>
            <a:pPr marL="935037" marR="0" lvl="1" indent="-457200" algn="l" rtl="0">
              <a:lnSpc>
                <a:spcPct val="100000"/>
              </a:lnSpc>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Get the application referral to the RFA staff as soon as possible</a:t>
            </a:r>
            <a:endParaRPr sz="2400" b="0" i="0" u="none" strike="noStrike" cap="none" dirty="0">
              <a:solidFill>
                <a:schemeClr val="dk2"/>
              </a:solidFill>
              <a:latin typeface="Cabin"/>
              <a:ea typeface="Cabin"/>
              <a:cs typeface="Cabin"/>
              <a:sym typeface="Cabin"/>
            </a:endParaRPr>
          </a:p>
          <a:p>
            <a:pPr marL="935037" marR="0" lvl="1" indent="-457200" algn="l" rtl="0">
              <a:lnSpc>
                <a:spcPct val="100000"/>
              </a:lnSpc>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Communicating around approval of other potential relatives</a:t>
            </a:r>
            <a:endParaRPr sz="2400" dirty="0"/>
          </a:p>
          <a:p>
            <a:pPr marL="935037" marR="0" lvl="1" indent="-457200" algn="l" rtl="0">
              <a:lnSpc>
                <a:spcPct val="100000"/>
              </a:lnSpc>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Emergency placement process has not changed. The role of the RFA worker begins at the time of receiving the application.</a:t>
            </a:r>
            <a:endParaRPr sz="2400" dirty="0"/>
          </a:p>
          <a:p>
            <a:pPr marL="914400" marR="0" lvl="1" indent="-301435" algn="l" rtl="0">
              <a:lnSpc>
                <a:spcPct val="100000"/>
              </a:lnSpc>
              <a:spcBef>
                <a:spcPts val="1200"/>
              </a:spcBef>
              <a:spcAft>
                <a:spcPts val="0"/>
              </a:spcAft>
              <a:buClr>
                <a:schemeClr val="accent2"/>
              </a:buClr>
              <a:buSzPts val="2128"/>
              <a:buFont typeface="Noto Sans Symbols"/>
              <a:buNone/>
            </a:pPr>
            <a:endParaRPr sz="2300" b="0" i="0" u="none" strike="noStrike" cap="none" dirty="0">
              <a:solidFill>
                <a:schemeClr val="dk2"/>
              </a:solidFill>
              <a:latin typeface="Cabin"/>
              <a:ea typeface="Cabin"/>
              <a:cs typeface="Cabin"/>
              <a:sym typeface="Cabin"/>
            </a:endParaRPr>
          </a:p>
        </p:txBody>
      </p:sp>
      <p:pic>
        <p:nvPicPr>
          <p:cNvPr id="373" name="Shape 373"/>
          <p:cNvPicPr preferRelativeResize="0"/>
          <p:nvPr/>
        </p:nvPicPr>
        <p:blipFill rotWithShape="1">
          <a:blip r:embed="rId3">
            <a:alphaModFix/>
          </a:blip>
          <a:srcRect/>
          <a:stretch/>
        </p:blipFill>
        <p:spPr>
          <a:xfrm>
            <a:off x="5160106" y="4776572"/>
            <a:ext cx="2500604" cy="1212980"/>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6BD3-013A-944F-9CEC-88B0E9F0B1F9}"/>
              </a:ext>
            </a:extLst>
          </p:cNvPr>
          <p:cNvSpPr>
            <a:spLocks noGrp="1"/>
          </p:cNvSpPr>
          <p:nvPr>
            <p:ph type="title"/>
          </p:nvPr>
        </p:nvSpPr>
        <p:spPr/>
        <p:txBody>
          <a:bodyPr/>
          <a:lstStyle/>
          <a:p>
            <a:r>
              <a:rPr lang="en-US" dirty="0"/>
              <a:t>Placement Based on Compelling Reason </a:t>
            </a:r>
          </a:p>
        </p:txBody>
      </p:sp>
      <p:sp>
        <p:nvSpPr>
          <p:cNvPr id="3" name="Text Placeholder 2">
            <a:extLst>
              <a:ext uri="{FF2B5EF4-FFF2-40B4-BE49-F238E27FC236}">
                <a16:creationId xmlns:a16="http://schemas.microsoft.com/office/drawing/2014/main" id="{57379FDD-740C-904E-8CBA-BDF9BB6090C8}"/>
              </a:ext>
            </a:extLst>
          </p:cNvPr>
          <p:cNvSpPr>
            <a:spLocks noGrp="1"/>
          </p:cNvSpPr>
          <p:nvPr>
            <p:ph type="body" idx="1"/>
          </p:nvPr>
        </p:nvSpPr>
        <p:spPr/>
        <p:txBody>
          <a:bodyPr/>
          <a:lstStyle/>
          <a:p>
            <a:pPr>
              <a:buFont typeface="Wingdings" pitchFamily="2" charset="2"/>
              <a:buChar char="Ø"/>
            </a:pPr>
            <a:r>
              <a:rPr lang="en-US" dirty="0"/>
              <a:t>A County may place a child or nonminor dependent with an applicant prior to Resource Family Approval based on a compelling reason, pursuant to Welfare and Institutions Code section 16519.5(e). </a:t>
            </a:r>
          </a:p>
          <a:p>
            <a:pPr lvl="1">
              <a:buFont typeface="Wingdings" pitchFamily="2" charset="2"/>
              <a:buChar char="Ø"/>
            </a:pPr>
            <a:r>
              <a:rPr lang="en-US" dirty="0"/>
              <a:t>A compelling reason may include, but is not limited to the following: </a:t>
            </a:r>
          </a:p>
          <a:p>
            <a:pPr lvl="1">
              <a:buFont typeface="Wingdings" pitchFamily="2" charset="2"/>
              <a:buChar char="Ø"/>
            </a:pPr>
            <a:r>
              <a:rPr lang="en-US" dirty="0"/>
              <a:t>The unique needs of a child or nonminor dependent. </a:t>
            </a:r>
          </a:p>
          <a:p>
            <a:pPr lvl="1">
              <a:buFont typeface="Wingdings" pitchFamily="2" charset="2"/>
              <a:buChar char="Ø"/>
            </a:pPr>
            <a:r>
              <a:rPr lang="en-US" dirty="0"/>
              <a:t>The best interest of a child or nonminor dependent to maintain his or her family or family-like connections with an applicant. </a:t>
            </a:r>
          </a:p>
          <a:p>
            <a:endParaRPr lang="en-US" dirty="0"/>
          </a:p>
        </p:txBody>
      </p:sp>
    </p:spTree>
    <p:extLst>
      <p:ext uri="{BB962C8B-B14F-4D97-AF65-F5344CB8AC3E}">
        <p14:creationId xmlns:p14="http://schemas.microsoft.com/office/powerpoint/2010/main" val="1652463"/>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381001"/>
            <a:ext cx="8305800" cy="762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2800" b="0" i="0" u="none" strike="noStrike" cap="none" dirty="0">
                <a:solidFill>
                  <a:schemeClr val="dk2"/>
                </a:solidFill>
                <a:latin typeface="Bookman Old Style"/>
                <a:ea typeface="Bookman Old Style"/>
                <a:cs typeface="Bookman Old Style"/>
                <a:sym typeface="Bookman Old Style"/>
              </a:rPr>
              <a:t>Placement Based on Compelling Reason Cont.</a:t>
            </a:r>
            <a:endParaRPr sz="2800" b="0" i="0" u="none" strike="noStrike" cap="none" dirty="0">
              <a:solidFill>
                <a:schemeClr val="dk2"/>
              </a:solidFill>
              <a:latin typeface="Bookman Old Style"/>
              <a:ea typeface="Bookman Old Style"/>
              <a:cs typeface="Bookman Old Style"/>
              <a:sym typeface="Bookman Old Style"/>
            </a:endParaRPr>
          </a:p>
        </p:txBody>
      </p:sp>
      <p:sp>
        <p:nvSpPr>
          <p:cNvPr id="380" name="Shape 380"/>
          <p:cNvSpPr txBox="1">
            <a:spLocks noGrp="1"/>
          </p:cNvSpPr>
          <p:nvPr>
            <p:ph type="body" idx="1"/>
          </p:nvPr>
        </p:nvSpPr>
        <p:spPr>
          <a:xfrm>
            <a:off x="457200" y="1143000"/>
            <a:ext cx="8305800" cy="510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24"/>
              <a:buFont typeface="Noto Sans Symbols"/>
              <a:buNone/>
            </a:pPr>
            <a:r>
              <a:rPr lang="en-US" sz="2000" b="0" i="0" u="sng" strike="noStrike" cap="none" dirty="0">
                <a:solidFill>
                  <a:schemeClr val="dk1"/>
                </a:solidFill>
                <a:latin typeface="Cabin"/>
                <a:ea typeface="Cabin"/>
                <a:cs typeface="Cabin"/>
                <a:sym typeface="Cabin"/>
              </a:rPr>
              <a:t>Prior to placement:</a:t>
            </a:r>
            <a:endParaRPr sz="2000" b="0" i="0" u="none" strike="noStrike" cap="none" dirty="0">
              <a:solidFill>
                <a:schemeClr val="dk1"/>
              </a:solidFill>
              <a:latin typeface="Cabin"/>
              <a:ea typeface="Cabin"/>
              <a:cs typeface="Cabin"/>
              <a:sym typeface="Cabin"/>
            </a:endParaRPr>
          </a:p>
          <a:p>
            <a:pPr marL="342900" marR="0" lvl="0" indent="-342900" algn="l" rtl="0">
              <a:lnSpc>
                <a:spcPct val="100000"/>
              </a:lnSpc>
              <a:spcBef>
                <a:spcPts val="1200"/>
              </a:spcBef>
              <a:spcAft>
                <a:spcPts val="0"/>
              </a:spcAft>
              <a:buClr>
                <a:schemeClr val="accent1"/>
              </a:buClr>
              <a:buSzPts val="1520"/>
              <a:buFont typeface="Wingdings" pitchFamily="2" charset="2"/>
              <a:buChar char="Ø"/>
            </a:pPr>
            <a:r>
              <a:rPr lang="en-US" sz="2000" b="0" i="0" u="none" strike="noStrike" cap="none" dirty="0">
                <a:solidFill>
                  <a:schemeClr val="dk1"/>
                </a:solidFill>
                <a:latin typeface="Cabin"/>
                <a:ea typeface="Cabin"/>
                <a:cs typeface="Cabin"/>
                <a:sym typeface="Cabin"/>
              </a:rPr>
              <a:t>Complete background checks on applicants and all adults living or regularly present in the home (including any criminal exemptions)</a:t>
            </a:r>
            <a:endParaRPr sz="2600" b="0" i="0" u="none" strike="noStrike" cap="none" dirty="0">
              <a:solidFill>
                <a:schemeClr val="dk1"/>
              </a:solidFill>
              <a:latin typeface="Cabin"/>
              <a:ea typeface="Cabin"/>
              <a:cs typeface="Cabin"/>
              <a:sym typeface="Cabin"/>
            </a:endParaRPr>
          </a:p>
          <a:p>
            <a:pPr marL="342900" marR="0" lvl="0" indent="-342900" algn="l" rtl="0">
              <a:lnSpc>
                <a:spcPct val="100000"/>
              </a:lnSpc>
              <a:spcBef>
                <a:spcPts val="600"/>
              </a:spcBef>
              <a:spcAft>
                <a:spcPts val="0"/>
              </a:spcAft>
              <a:buClr>
                <a:schemeClr val="accent1"/>
              </a:buClr>
              <a:buSzPts val="1520"/>
              <a:buFont typeface="Wingdings" pitchFamily="2" charset="2"/>
              <a:buChar char="Ø"/>
            </a:pPr>
            <a:r>
              <a:rPr lang="en-US" sz="2000" b="0" i="0" u="none" strike="noStrike" cap="none" dirty="0">
                <a:solidFill>
                  <a:schemeClr val="dk1"/>
                </a:solidFill>
                <a:latin typeface="Cabin"/>
                <a:ea typeface="Cabin"/>
                <a:cs typeface="Cabin"/>
                <a:sym typeface="Cabin"/>
              </a:rPr>
              <a:t>Complete a Home Health and Safety Assessment using form RFA 03</a:t>
            </a:r>
            <a:endParaRPr lang="en-US" sz="2000" b="0" i="0" u="sng" strike="noStrike" cap="none" dirty="0">
              <a:solidFill>
                <a:schemeClr val="dk1"/>
              </a:solidFill>
              <a:latin typeface="Cabin"/>
              <a:ea typeface="Cabin"/>
              <a:cs typeface="Cabin"/>
              <a:sym typeface="Cabin"/>
            </a:endParaRPr>
          </a:p>
          <a:p>
            <a:pPr marL="0" indent="0">
              <a:buSzPts val="1520"/>
              <a:buNone/>
            </a:pPr>
            <a:r>
              <a:rPr lang="en-US" sz="2000" b="0" i="0" u="sng" strike="noStrike" cap="none" dirty="0">
                <a:solidFill>
                  <a:schemeClr val="dk1"/>
                </a:solidFill>
                <a:latin typeface="Cabin"/>
                <a:ea typeface="Cabin"/>
                <a:cs typeface="Cabin"/>
                <a:sym typeface="Cabin"/>
              </a:rPr>
              <a:t>Within 90 days of placement:</a:t>
            </a:r>
            <a:endParaRPr sz="2000" b="0" i="0" u="none" strike="noStrike" cap="none" dirty="0">
              <a:solidFill>
                <a:schemeClr val="dk1"/>
              </a:solidFill>
              <a:latin typeface="Cabin"/>
              <a:ea typeface="Cabin"/>
              <a:cs typeface="Cabin"/>
              <a:sym typeface="Cabin"/>
            </a:endParaRPr>
          </a:p>
          <a:p>
            <a:pPr marL="342900" marR="0" lvl="0" indent="-342900" algn="l" rtl="0">
              <a:lnSpc>
                <a:spcPct val="100000"/>
              </a:lnSpc>
              <a:spcBef>
                <a:spcPts val="1200"/>
              </a:spcBef>
              <a:spcAft>
                <a:spcPts val="0"/>
              </a:spcAft>
              <a:buClr>
                <a:schemeClr val="accent1"/>
              </a:buClr>
              <a:buSzPts val="2000"/>
              <a:buFont typeface="Wingdings" pitchFamily="2" charset="2"/>
              <a:buChar char="Ø"/>
            </a:pPr>
            <a:r>
              <a:rPr lang="en-US" sz="2000" b="0" i="0" u="none" strike="noStrike" cap="none" dirty="0">
                <a:solidFill>
                  <a:schemeClr val="dk1"/>
                </a:solidFill>
                <a:latin typeface="Cabin"/>
                <a:ea typeface="Cabin"/>
                <a:cs typeface="Cabin"/>
                <a:sym typeface="Cabin"/>
              </a:rPr>
              <a:t>Comprehensive Assessment </a:t>
            </a:r>
            <a:endParaRPr dirty="0"/>
          </a:p>
          <a:p>
            <a:pPr marL="769620" marR="0" lvl="1" indent="-342900" algn="l" rtl="0">
              <a:lnSpc>
                <a:spcPct val="100000"/>
              </a:lnSpc>
              <a:spcBef>
                <a:spcPts val="1200"/>
              </a:spcBef>
              <a:spcAft>
                <a:spcPts val="0"/>
              </a:spcAft>
              <a:buClr>
                <a:schemeClr val="accent1"/>
              </a:buClr>
              <a:buSzPts val="2000"/>
              <a:buFont typeface="Wingdings" pitchFamily="2" charset="2"/>
              <a:buChar char="Ø"/>
            </a:pPr>
            <a:r>
              <a:rPr lang="en-US" sz="2000" b="0" i="0" u="none" strike="noStrike" cap="none" dirty="0">
                <a:solidFill>
                  <a:schemeClr val="dk1"/>
                </a:solidFill>
                <a:latin typeface="Cabin"/>
                <a:ea typeface="Cabin"/>
                <a:cs typeface="Cabin"/>
                <a:sym typeface="Cabin"/>
              </a:rPr>
              <a:t>Family Evaluation (Permanency and </a:t>
            </a:r>
            <a:r>
              <a:rPr lang="en-US" sz="2000" b="0" i="0" u="none" strike="noStrike" cap="none" dirty="0">
                <a:solidFill>
                  <a:schemeClr val="dk2"/>
                </a:solidFill>
                <a:latin typeface="Cabin"/>
                <a:ea typeface="Cabin"/>
                <a:cs typeface="Cabin"/>
                <a:sym typeface="Cabin"/>
              </a:rPr>
              <a:t>Risk Assessment is </a:t>
            </a:r>
            <a:r>
              <a:rPr lang="en-US" sz="2000" b="0" i="0" u="none" strike="noStrike" cap="none" dirty="0">
                <a:solidFill>
                  <a:schemeClr val="dk1"/>
                </a:solidFill>
                <a:latin typeface="Cabin"/>
                <a:ea typeface="Cabin"/>
                <a:cs typeface="Cabin"/>
                <a:sym typeface="Cabin"/>
              </a:rPr>
              <a:t>included </a:t>
            </a:r>
            <a:r>
              <a:rPr lang="en-US" sz="2000" b="0" i="0" u="none" strike="noStrike" cap="none" dirty="0">
                <a:solidFill>
                  <a:schemeClr val="dk2"/>
                </a:solidFill>
                <a:latin typeface="Cabin"/>
                <a:ea typeface="Cabin"/>
                <a:cs typeface="Cabin"/>
                <a:sym typeface="Cabin"/>
              </a:rPr>
              <a:t>within) </a:t>
            </a:r>
            <a:r>
              <a:rPr lang="en-US" sz="2000" b="0" i="0" u="none" strike="noStrike" cap="none" dirty="0">
                <a:solidFill>
                  <a:schemeClr val="dk1"/>
                </a:solidFill>
                <a:latin typeface="Cabin"/>
                <a:ea typeface="Cabin"/>
                <a:cs typeface="Cabin"/>
                <a:sym typeface="Cabin"/>
              </a:rPr>
              <a:t> </a:t>
            </a:r>
            <a:endParaRPr sz="2000" b="0" i="0" u="none" strike="noStrike" cap="none" dirty="0">
              <a:solidFill>
                <a:schemeClr val="dk2"/>
              </a:solidFill>
              <a:latin typeface="Cabin"/>
              <a:ea typeface="Cabin"/>
              <a:cs typeface="Cabin"/>
              <a:sym typeface="Cabin"/>
            </a:endParaRPr>
          </a:p>
          <a:p>
            <a:pPr marL="769620" marR="0" lvl="1" indent="-342900" algn="l" rtl="0">
              <a:lnSpc>
                <a:spcPct val="100000"/>
              </a:lnSpc>
              <a:spcBef>
                <a:spcPts val="600"/>
              </a:spcBef>
              <a:spcAft>
                <a:spcPts val="0"/>
              </a:spcAft>
              <a:buClr>
                <a:schemeClr val="accent1"/>
              </a:buClr>
              <a:buSzPts val="2000"/>
              <a:buFont typeface="Wingdings" pitchFamily="2" charset="2"/>
              <a:buChar char="Ø"/>
            </a:pPr>
            <a:r>
              <a:rPr lang="en-US" sz="2000" b="0" i="0" u="none" strike="noStrike" cap="none" dirty="0">
                <a:solidFill>
                  <a:schemeClr val="dk2"/>
                </a:solidFill>
                <a:latin typeface="Cabin"/>
                <a:ea typeface="Cabin"/>
                <a:cs typeface="Cabin"/>
                <a:sym typeface="Cabin"/>
              </a:rPr>
              <a:t> </a:t>
            </a:r>
            <a:r>
              <a:rPr lang="en-US" sz="2000" b="0" i="0" u="none" strike="noStrike" cap="none" dirty="0">
                <a:solidFill>
                  <a:schemeClr val="dk1"/>
                </a:solidFill>
                <a:latin typeface="Cabin"/>
                <a:ea typeface="Cabin"/>
                <a:cs typeface="Cabin"/>
                <a:sym typeface="Cabin"/>
              </a:rPr>
              <a:t>Ensure completion of pre-approval training</a:t>
            </a:r>
            <a:endParaRPr sz="2000" b="0" i="0" u="none" strike="noStrike" cap="none" dirty="0">
              <a:solidFill>
                <a:schemeClr val="dk2"/>
              </a:solidFill>
              <a:latin typeface="Cabin"/>
              <a:ea typeface="Cabin"/>
              <a:cs typeface="Cabin"/>
              <a:sym typeface="Cabin"/>
            </a:endParaRPr>
          </a:p>
          <a:p>
            <a:pPr marL="1226820" marR="0" lvl="2" indent="-342900" algn="l" rtl="0">
              <a:lnSpc>
                <a:spcPct val="100000"/>
              </a:lnSpc>
              <a:spcBef>
                <a:spcPts val="600"/>
              </a:spcBef>
              <a:spcAft>
                <a:spcPts val="0"/>
              </a:spcAft>
              <a:buClr>
                <a:schemeClr val="accent1"/>
              </a:buClr>
              <a:buSzPts val="2000"/>
              <a:buFont typeface="Wingdings" pitchFamily="2" charset="2"/>
              <a:buChar char="Ø"/>
            </a:pPr>
            <a:r>
              <a:rPr lang="en-US" sz="2000" b="0" i="0" u="none" strike="noStrike" cap="none" dirty="0">
                <a:solidFill>
                  <a:schemeClr val="dk1"/>
                </a:solidFill>
                <a:latin typeface="Cabin"/>
                <a:ea typeface="Cabin"/>
                <a:cs typeface="Cabin"/>
                <a:sym typeface="Cabin"/>
              </a:rPr>
              <a:t> Minimum of 12 hours required</a:t>
            </a:r>
            <a:endParaRPr sz="2000" b="0" i="0" u="none" strike="noStrike" cap="none" dirty="0">
              <a:solidFill>
                <a:schemeClr val="dk1"/>
              </a:solidFill>
              <a:latin typeface="Cabin"/>
              <a:ea typeface="Cabin"/>
              <a:cs typeface="Cabin"/>
              <a:sym typeface="Cabin"/>
            </a:endParaRPr>
          </a:p>
          <a:p>
            <a:pPr marL="769620" marR="0" lvl="1" indent="-342900" algn="l" rtl="0">
              <a:lnSpc>
                <a:spcPct val="100000"/>
              </a:lnSpc>
              <a:spcBef>
                <a:spcPts val="600"/>
              </a:spcBef>
              <a:spcAft>
                <a:spcPts val="0"/>
              </a:spcAft>
              <a:buClr>
                <a:schemeClr val="accent1"/>
              </a:buClr>
              <a:buSzPts val="2000"/>
              <a:buFont typeface="Wingdings" pitchFamily="2" charset="2"/>
              <a:buChar char="Ø"/>
            </a:pPr>
            <a:r>
              <a:rPr lang="en-US" sz="2000" b="0" i="0" u="none" strike="noStrike" cap="none" dirty="0">
                <a:solidFill>
                  <a:schemeClr val="dk1"/>
                </a:solidFill>
                <a:latin typeface="Cabin"/>
                <a:ea typeface="Cabin"/>
                <a:cs typeface="Cabin"/>
                <a:sym typeface="Cabin"/>
              </a:rPr>
              <a:t>Other activities associated with the comprehensive assessment not already complete </a:t>
            </a:r>
            <a:endParaRPr dirty="0"/>
          </a:p>
          <a:p>
            <a:pPr marL="342900" marR="0" lvl="0" indent="-342900" algn="l" rtl="0">
              <a:lnSpc>
                <a:spcPct val="100000"/>
              </a:lnSpc>
              <a:spcBef>
                <a:spcPts val="600"/>
              </a:spcBef>
              <a:spcAft>
                <a:spcPts val="0"/>
              </a:spcAft>
              <a:buClr>
                <a:schemeClr val="accent1"/>
              </a:buClr>
              <a:buSzPts val="2000"/>
              <a:buFont typeface="Wingdings" pitchFamily="2" charset="2"/>
              <a:buChar char="Ø"/>
            </a:pPr>
            <a:r>
              <a:rPr lang="en-US" sz="2000" b="0" i="0" u="none" strike="noStrike" cap="none" dirty="0">
                <a:solidFill>
                  <a:schemeClr val="dk1"/>
                </a:solidFill>
                <a:latin typeface="Cabin"/>
                <a:ea typeface="Cabin"/>
                <a:cs typeface="Cabin"/>
                <a:sym typeface="Cabin"/>
              </a:rPr>
              <a:t>Complete a Written Report</a:t>
            </a:r>
            <a:endParaRPr sz="2000" b="0" i="0" u="none" strike="noStrike" cap="none" dirty="0">
              <a:solidFill>
                <a:schemeClr val="dk1"/>
              </a:solidFill>
              <a:latin typeface="Cabin"/>
              <a:ea typeface="Cabin"/>
              <a:cs typeface="Cabin"/>
              <a:sym typeface="Cabin"/>
            </a:endParaRPr>
          </a:p>
        </p:txBody>
      </p:sp>
      <p:pic>
        <p:nvPicPr>
          <p:cNvPr id="381" name="Shape 381"/>
          <p:cNvPicPr preferRelativeResize="0"/>
          <p:nvPr/>
        </p:nvPicPr>
        <p:blipFill rotWithShape="1">
          <a:blip r:embed="rId3">
            <a:alphaModFix/>
          </a:blip>
          <a:srcRect/>
          <a:stretch/>
        </p:blipFill>
        <p:spPr>
          <a:xfrm>
            <a:off x="7352778" y="2391950"/>
            <a:ext cx="1334022" cy="1303750"/>
          </a:xfrm>
          <a:prstGeom prst="rect">
            <a:avLst/>
          </a:prstGeom>
          <a:noFill/>
          <a:ln>
            <a:noFill/>
          </a:ln>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Flag Activity: Written Directives</a:t>
            </a:r>
            <a:endParaRPr sz="3200" b="0" i="0" u="none" strike="noStrike" cap="none">
              <a:solidFill>
                <a:schemeClr val="dk2"/>
              </a:solidFill>
              <a:latin typeface="Bookman Old Style"/>
              <a:ea typeface="Bookman Old Style"/>
              <a:cs typeface="Bookman Old Style"/>
              <a:sym typeface="Bookman Old Style"/>
            </a:endParaRPr>
          </a:p>
        </p:txBody>
      </p:sp>
      <p:sp>
        <p:nvSpPr>
          <p:cNvPr id="388" name="Shape 388"/>
          <p:cNvSpPr txBox="1">
            <a:spLocks noGrp="1"/>
          </p:cNvSpPr>
          <p:nvPr>
            <p:ph type="body" idx="1"/>
          </p:nvPr>
        </p:nvSpPr>
        <p:spPr>
          <a:xfrm>
            <a:off x="380999" y="1219200"/>
            <a:ext cx="8229599" cy="4648199"/>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Pre-Approval Training</a:t>
            </a:r>
            <a:endParaRPr sz="2400" b="0" i="0" u="none" strike="noStrike" cap="none" dirty="0">
              <a:solidFill>
                <a:schemeClr val="dk1"/>
              </a:solidFill>
              <a:latin typeface="Cabin"/>
              <a:ea typeface="Cabin"/>
              <a:cs typeface="Cabin"/>
              <a:sym typeface="Cabin"/>
            </a:endParaRPr>
          </a:p>
          <a:p>
            <a:pPr marL="914400" marR="0" lvl="1" indent="-487363" algn="l" rtl="0">
              <a:lnSpc>
                <a:spcPct val="100000"/>
              </a:lnSpc>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 minimum of 12 hours of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pre-approval training is required</a:t>
            </a:r>
            <a:endParaRPr sz="2400" dirty="0"/>
          </a:p>
          <a:p>
            <a:pPr marL="1371600" marR="0" lvl="2" indent="-487363" algn="l" rtl="0">
              <a:lnSpc>
                <a:spcPct val="100000"/>
              </a:lnSpc>
              <a:spcBef>
                <a:spcPts val="1200"/>
              </a:spcBef>
              <a:spcAft>
                <a:spcPts val="0"/>
              </a:spcAft>
              <a:buClr>
                <a:schemeClr val="accent2"/>
              </a:buClr>
              <a:buSzPts val="2128"/>
              <a:buFont typeface="Wingdings" pitchFamily="2" charset="2"/>
              <a:buChar char="Ø"/>
            </a:pPr>
            <a:r>
              <a:rPr lang="en-US" sz="2000" b="0" i="0" u="none" strike="noStrike" cap="none" dirty="0">
                <a:solidFill>
                  <a:schemeClr val="dk1"/>
                </a:solidFill>
                <a:latin typeface="Cabin"/>
                <a:ea typeface="Cabin"/>
                <a:cs typeface="Cabin"/>
                <a:sym typeface="Cabin"/>
              </a:rPr>
              <a:t>CPR and First-Aid training is now required within 90 days post approval</a:t>
            </a:r>
          </a:p>
          <a:p>
            <a:pPr lvl="2" indent="-487363">
              <a:spcBef>
                <a:spcPts val="1200"/>
              </a:spcBef>
              <a:buClr>
                <a:schemeClr val="accent2"/>
              </a:buClr>
              <a:buSzPts val="2128"/>
              <a:buFont typeface="Wingdings" pitchFamily="2" charset="2"/>
              <a:buChar char="Ø"/>
            </a:pPr>
            <a:r>
              <a:rPr lang="en-US" dirty="0"/>
              <a:t>An individual may begin pre-approval training no more than 60 days prior to submitting an application.</a:t>
            </a:r>
            <a:endParaRPr sz="2000" b="0" i="0" u="none" strike="noStrike" cap="none" dirty="0">
              <a:solidFill>
                <a:schemeClr val="dk1"/>
              </a:solidFill>
              <a:latin typeface="Cabin"/>
              <a:ea typeface="Cabin"/>
              <a:cs typeface="Cabin"/>
              <a:sym typeface="Cabin"/>
            </a:endParaRPr>
          </a:p>
          <a:p>
            <a:pPr marL="914400" marR="0" lvl="1" indent="-487363" algn="l" rtl="0">
              <a:lnSpc>
                <a:spcPct val="100000"/>
              </a:lnSpc>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Completed within 90 days of emergency placement or compelling reason.</a:t>
            </a:r>
            <a:endParaRPr lang="en-US" dirty="0"/>
          </a:p>
          <a:p>
            <a:pPr marL="914400" marR="0" lvl="1" indent="-487363" algn="l" rtl="0">
              <a:lnSpc>
                <a:spcPct val="100000"/>
              </a:lnSpc>
              <a:spcBef>
                <a:spcPts val="1200"/>
              </a:spcBef>
              <a:spcAft>
                <a:spcPts val="0"/>
              </a:spcAft>
              <a:buClr>
                <a:schemeClr val="accent2"/>
              </a:buClr>
              <a:buSzPts val="2128"/>
              <a:buFont typeface="Noto Sans Symbols"/>
              <a:buChar char="▶"/>
            </a:pPr>
            <a:endParaRPr sz="2800" b="0" i="0" u="none" strike="noStrike" cap="none" dirty="0">
              <a:solidFill>
                <a:schemeClr val="dk1"/>
              </a:solidFill>
              <a:latin typeface="Cabin"/>
              <a:ea typeface="Cabin"/>
              <a:cs typeface="Cabin"/>
              <a:sym typeface="Cabin"/>
            </a:endParaRPr>
          </a:p>
        </p:txBody>
      </p:sp>
      <p:pic>
        <p:nvPicPr>
          <p:cNvPr id="389" name="Shape 389"/>
          <p:cNvPicPr preferRelativeResize="0"/>
          <p:nvPr/>
        </p:nvPicPr>
        <p:blipFill rotWithShape="1">
          <a:blip r:embed="rId3">
            <a:alphaModFix/>
          </a:blip>
          <a:srcRect/>
          <a:stretch/>
        </p:blipFill>
        <p:spPr>
          <a:xfrm rot="833235">
            <a:off x="7381753" y="1323865"/>
            <a:ext cx="1059614" cy="1539231"/>
          </a:xfrm>
          <a:prstGeom prst="rect">
            <a:avLst/>
          </a:prstGeom>
          <a:noFill/>
          <a:ln>
            <a:noFill/>
          </a:ln>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Engaging Families</a:t>
            </a:r>
            <a:endParaRPr sz="3200" b="0" i="0" u="none" strike="noStrike" cap="none">
              <a:solidFill>
                <a:schemeClr val="dk2"/>
              </a:solidFill>
              <a:latin typeface="Bookman Old Style"/>
              <a:ea typeface="Bookman Old Style"/>
              <a:cs typeface="Bookman Old Style"/>
              <a:sym typeface="Bookman Old Style"/>
            </a:endParaRPr>
          </a:p>
        </p:txBody>
      </p:sp>
      <p:sp>
        <p:nvSpPr>
          <p:cNvPr id="396" name="Shape 396"/>
          <p:cNvSpPr txBox="1">
            <a:spLocks noGrp="1"/>
          </p:cNvSpPr>
          <p:nvPr>
            <p:ph type="body" idx="1"/>
          </p:nvPr>
        </p:nvSpPr>
        <p:spPr>
          <a:xfrm>
            <a:off x="381000" y="1219200"/>
            <a:ext cx="8382000" cy="4945217"/>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Interactions about a Resource Parent’s involvement in the pre-approval training are an excellent way to begin to engage with Resource Families and to assist them through the process.</a:t>
            </a:r>
            <a:endParaRPr sz="2800" b="0" i="0" u="none" strike="noStrike" cap="none" dirty="0">
              <a:solidFill>
                <a:schemeClr val="dk1"/>
              </a:solidFill>
              <a:latin typeface="Cabin"/>
              <a:ea typeface="Cabin"/>
              <a:cs typeface="Cabin"/>
              <a:sym typeface="Cabin"/>
            </a:endParaRPr>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There are many reasons a family might struggle with their participation in the training,  and we cannot assume it is resistance </a:t>
            </a:r>
            <a:br>
              <a:rPr lang="en-US" sz="2800" b="0" i="0" u="none" strike="noStrike" cap="none" dirty="0">
                <a:solidFill>
                  <a:schemeClr val="dk1"/>
                </a:solidFill>
                <a:latin typeface="Cabin"/>
                <a:ea typeface="Cabin"/>
                <a:cs typeface="Cabin"/>
                <a:sym typeface="Cabin"/>
              </a:rPr>
            </a:br>
            <a:r>
              <a:rPr lang="en-US" sz="2800" b="0" i="0" u="none" strike="noStrike" cap="none" dirty="0">
                <a:solidFill>
                  <a:schemeClr val="dk1"/>
                </a:solidFill>
                <a:latin typeface="Cabin"/>
                <a:ea typeface="Cabin"/>
                <a:cs typeface="Cabin"/>
                <a:sym typeface="Cabin"/>
              </a:rPr>
              <a:t>or inability to be a </a:t>
            </a:r>
            <a:br>
              <a:rPr lang="en-US" sz="2800" b="0" i="0" u="none" strike="noStrike" cap="none" dirty="0">
                <a:solidFill>
                  <a:schemeClr val="dk1"/>
                </a:solidFill>
                <a:latin typeface="Cabin"/>
                <a:ea typeface="Cabin"/>
                <a:cs typeface="Cabin"/>
                <a:sym typeface="Cabin"/>
              </a:rPr>
            </a:br>
            <a:r>
              <a:rPr lang="en-US" sz="2800" b="0" i="0" u="none" strike="noStrike" cap="none" dirty="0">
                <a:solidFill>
                  <a:schemeClr val="dk1"/>
                </a:solidFill>
                <a:latin typeface="Cabin"/>
                <a:ea typeface="Cabin"/>
                <a:cs typeface="Cabin"/>
                <a:sym typeface="Cabin"/>
              </a:rPr>
              <a:t>Resource Family.</a:t>
            </a:r>
            <a:endParaRPr sz="2800" b="0" i="0" u="none" strike="noStrike" cap="none" dirty="0">
              <a:solidFill>
                <a:schemeClr val="dk1"/>
              </a:solidFill>
              <a:latin typeface="Cabin"/>
              <a:ea typeface="Cabin"/>
              <a:cs typeface="Cabin"/>
              <a:sym typeface="Cabin"/>
            </a:endParaRPr>
          </a:p>
        </p:txBody>
      </p:sp>
      <p:sp>
        <p:nvSpPr>
          <p:cNvPr id="397" name="Shape 397"/>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pic>
        <p:nvPicPr>
          <p:cNvPr id="398" name="Shape 398"/>
          <p:cNvPicPr preferRelativeResize="0"/>
          <p:nvPr/>
        </p:nvPicPr>
        <p:blipFill rotWithShape="1">
          <a:blip r:embed="rId3">
            <a:alphaModFix/>
          </a:blip>
          <a:srcRect/>
          <a:stretch/>
        </p:blipFill>
        <p:spPr>
          <a:xfrm>
            <a:off x="4876800" y="4329430"/>
            <a:ext cx="3984336" cy="2209800"/>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381000" y="152400"/>
            <a:ext cx="83058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Listen to the Families</a:t>
            </a:r>
            <a:endParaRPr sz="3200" b="0" i="0" u="none" strike="noStrike" cap="none">
              <a:solidFill>
                <a:schemeClr val="dk2"/>
              </a:solidFill>
              <a:latin typeface="Bookman Old Style"/>
              <a:ea typeface="Bookman Old Style"/>
              <a:cs typeface="Bookman Old Style"/>
              <a:sym typeface="Bookman Old Style"/>
            </a:endParaRPr>
          </a:p>
        </p:txBody>
      </p:sp>
      <p:sp>
        <p:nvSpPr>
          <p:cNvPr id="405" name="Shape 405"/>
          <p:cNvSpPr txBox="1">
            <a:spLocks noGrp="1"/>
          </p:cNvSpPr>
          <p:nvPr>
            <p:ph type="body" idx="1"/>
          </p:nvPr>
        </p:nvSpPr>
        <p:spPr>
          <a:xfrm>
            <a:off x="381000" y="1219200"/>
            <a:ext cx="8458200" cy="5171561"/>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Why?</a:t>
            </a:r>
            <a:endParaRPr sz="2600" b="0" i="0" u="none" strike="noStrike" cap="none" dirty="0">
              <a:solidFill>
                <a:schemeClr val="dk1"/>
              </a:solidFill>
              <a:latin typeface="Cabin"/>
              <a:ea typeface="Cabin"/>
              <a:cs typeface="Cabin"/>
              <a:sym typeface="Cabin"/>
            </a:endParaRPr>
          </a:p>
          <a:p>
            <a:pPr marL="920750" marR="0" lvl="1" indent="-463550" algn="l" rtl="0">
              <a:lnSpc>
                <a:spcPct val="100000"/>
              </a:lnSpc>
              <a:spcBef>
                <a:spcPts val="12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They may have had negative experiences with training.</a:t>
            </a:r>
            <a:endParaRPr sz="2800" b="0" i="0" u="none" strike="noStrike" cap="none" dirty="0">
              <a:solidFill>
                <a:schemeClr val="dk1"/>
              </a:solidFill>
              <a:latin typeface="Cabin"/>
              <a:ea typeface="Cabin"/>
              <a:cs typeface="Cabin"/>
              <a:sym typeface="Cabin"/>
            </a:endParaRPr>
          </a:p>
          <a:p>
            <a:pPr marL="920750" marR="0" lvl="1" indent="-463550" algn="l" rtl="0">
              <a:lnSpc>
                <a:spcPct val="100000"/>
              </a:lnSpc>
              <a:spcBef>
                <a:spcPts val="12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They may be afraid that they don’t have the knowledge or skills of others in the training.</a:t>
            </a:r>
            <a:endParaRPr sz="2800" b="0" i="0" u="none" strike="noStrike" cap="none" dirty="0">
              <a:solidFill>
                <a:schemeClr val="dk1"/>
              </a:solidFill>
              <a:latin typeface="Cabin"/>
              <a:ea typeface="Cabin"/>
              <a:cs typeface="Cabin"/>
              <a:sym typeface="Cabin"/>
            </a:endParaRPr>
          </a:p>
          <a:p>
            <a:pPr marL="920750" marR="0" lvl="1" indent="-463550" algn="l" rtl="0">
              <a:lnSpc>
                <a:spcPct val="100000"/>
              </a:lnSpc>
              <a:spcBef>
                <a:spcPts val="12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They may be afraid of being judged.</a:t>
            </a:r>
            <a:endParaRPr sz="2800" b="0" i="0" u="none" strike="noStrike" cap="none" dirty="0">
              <a:solidFill>
                <a:schemeClr val="dk1"/>
              </a:solidFill>
              <a:latin typeface="Cabin"/>
              <a:ea typeface="Cabin"/>
              <a:cs typeface="Cabin"/>
              <a:sym typeface="Cabin"/>
            </a:endParaRPr>
          </a:p>
          <a:p>
            <a:pPr marL="920750" marR="0" lvl="1" indent="-463550" algn="l" rtl="0">
              <a:lnSpc>
                <a:spcPct val="100000"/>
              </a:lnSpc>
              <a:spcBef>
                <a:spcPts val="12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They may feel overwhelmed.</a:t>
            </a:r>
            <a:endParaRPr sz="2800" b="0" i="0" u="none" strike="noStrike" cap="none" dirty="0">
              <a:solidFill>
                <a:schemeClr val="dk1"/>
              </a:solidFill>
              <a:latin typeface="Cabin"/>
              <a:ea typeface="Cabin"/>
              <a:cs typeface="Cabin"/>
              <a:sym typeface="Cabin"/>
            </a:endParaRPr>
          </a:p>
          <a:p>
            <a:pPr marL="920750" marR="0" lvl="1" indent="-463550" algn="l" rtl="0">
              <a:lnSpc>
                <a:spcPct val="100000"/>
              </a:lnSpc>
              <a:spcBef>
                <a:spcPts val="12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They may have fears or </a:t>
            </a:r>
            <a:br>
              <a:rPr lang="en-US" sz="2800" b="0" i="0" u="none" strike="noStrike" cap="none" dirty="0">
                <a:solidFill>
                  <a:schemeClr val="dk1"/>
                </a:solidFill>
                <a:latin typeface="Cabin"/>
                <a:ea typeface="Cabin"/>
                <a:cs typeface="Cabin"/>
                <a:sym typeface="Cabin"/>
              </a:rPr>
            </a:br>
            <a:r>
              <a:rPr lang="en-US" sz="2800" b="0" i="0" u="none" strike="noStrike" cap="none" dirty="0">
                <a:solidFill>
                  <a:schemeClr val="dk1"/>
                </a:solidFill>
                <a:latin typeface="Cabin"/>
                <a:ea typeface="Cabin"/>
                <a:cs typeface="Cabin"/>
                <a:sym typeface="Cabin"/>
              </a:rPr>
              <a:t>reasons for resistance.</a:t>
            </a:r>
            <a:endParaRPr sz="2800" b="0" i="0" u="none" strike="noStrike" cap="none" dirty="0">
              <a:solidFill>
                <a:schemeClr val="dk1"/>
              </a:solidFill>
              <a:latin typeface="Cabin"/>
              <a:ea typeface="Cabin"/>
              <a:cs typeface="Cabin"/>
              <a:sym typeface="Cabin"/>
            </a:endParaRPr>
          </a:p>
          <a:p>
            <a:pPr marL="274320" marR="0" lvl="0" indent="-148844" algn="l" rtl="0">
              <a:lnSpc>
                <a:spcPct val="100000"/>
              </a:lnSpc>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a:p>
            <a:pPr marL="274320" marR="0" lvl="0" indent="-148844" algn="l" rtl="0">
              <a:lnSpc>
                <a:spcPct val="100000"/>
              </a:lnSpc>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406" name="Shape 406"/>
          <p:cNvPicPr preferRelativeResize="0"/>
          <p:nvPr/>
        </p:nvPicPr>
        <p:blipFill rotWithShape="1">
          <a:blip r:embed="rId3">
            <a:alphaModFix/>
          </a:blip>
          <a:srcRect/>
          <a:stretch/>
        </p:blipFill>
        <p:spPr>
          <a:xfrm>
            <a:off x="5943600" y="4406348"/>
            <a:ext cx="2923365" cy="1845733"/>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457200" y="1219200"/>
            <a:ext cx="8229600" cy="838200"/>
          </a:xfrm>
          <a:prstGeom prst="rect">
            <a:avLst/>
          </a:prstGeom>
          <a:no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accent1"/>
              </a:buClr>
              <a:buSzPts val="1824"/>
              <a:buFont typeface="Wingdings" pitchFamily="2" charset="2"/>
              <a:buChar char="Ø"/>
            </a:pPr>
            <a:r>
              <a:rPr lang="en-US" sz="2400" b="0" i="0" u="none" strike="noStrike" cap="none" dirty="0">
                <a:solidFill>
                  <a:schemeClr val="dk1"/>
                </a:solidFill>
                <a:latin typeface="Cabin"/>
                <a:ea typeface="Cabin"/>
                <a:cs typeface="Cabin"/>
                <a:sym typeface="Cabin"/>
              </a:rPr>
              <a:t>Learning Objective Ice Breaker Activity </a:t>
            </a:r>
            <a:endParaRPr sz="2600" b="0" i="0" u="none" strike="noStrike" cap="none" dirty="0">
              <a:solidFill>
                <a:schemeClr val="dk1"/>
              </a:solidFill>
              <a:latin typeface="Cabin"/>
              <a:ea typeface="Cabin"/>
              <a:cs typeface="Cabin"/>
              <a:sym typeface="Cabin"/>
            </a:endParaRPr>
          </a:p>
          <a:p>
            <a:pPr marL="274320" marR="0" lvl="0" indent="-148844" algn="l" rtl="0">
              <a:lnSpc>
                <a:spcPct val="100000"/>
              </a:lnSpc>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a:p>
            <a:pPr marL="274320" marR="0" lvl="0" indent="-148844" algn="l" rtl="0">
              <a:lnSpc>
                <a:spcPct val="100000"/>
              </a:lnSpc>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
        <p:nvSpPr>
          <p:cNvPr id="187" name="Shape 18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Learning Objectives</a:t>
            </a:r>
            <a:endParaRPr sz="3200" b="0" i="0" u="none" strike="noStrike" cap="none">
              <a:solidFill>
                <a:schemeClr val="dk2"/>
              </a:solidFill>
              <a:latin typeface="Bookman Old Style"/>
              <a:ea typeface="Bookman Old Style"/>
              <a:cs typeface="Bookman Old Style"/>
              <a:sym typeface="Bookman Old Style"/>
            </a:endParaRPr>
          </a:p>
        </p:txBody>
      </p:sp>
      <p:pic>
        <p:nvPicPr>
          <p:cNvPr id="188" name="Shape 188"/>
          <p:cNvPicPr preferRelativeResize="0"/>
          <p:nvPr/>
        </p:nvPicPr>
        <p:blipFill rotWithShape="1">
          <a:blip r:embed="rId3">
            <a:alphaModFix/>
          </a:blip>
          <a:srcRect/>
          <a:stretch/>
        </p:blipFill>
        <p:spPr>
          <a:xfrm>
            <a:off x="2593848" y="1948542"/>
            <a:ext cx="4159102" cy="4127108"/>
          </a:xfrm>
          <a:prstGeom prst="rect">
            <a:avLst/>
          </a:prstGeom>
          <a:noFill/>
          <a:ln>
            <a:noFill/>
          </a:ln>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Activity: Enhancing Permanency</a:t>
            </a:r>
            <a:endParaRPr sz="3200" b="0" i="0" u="none" strike="noStrike" cap="none">
              <a:solidFill>
                <a:schemeClr val="dk2"/>
              </a:solidFill>
              <a:latin typeface="Bookman Old Style"/>
              <a:ea typeface="Bookman Old Style"/>
              <a:cs typeface="Bookman Old Style"/>
              <a:sym typeface="Bookman Old Style"/>
            </a:endParaRPr>
          </a:p>
        </p:txBody>
      </p:sp>
      <p:sp>
        <p:nvSpPr>
          <p:cNvPr id="413" name="Shape 413"/>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Can you think of other areas or issues specific to your County that might be included in training? </a:t>
            </a:r>
            <a:endParaRPr sz="2800" b="0" i="0" u="none" strike="noStrike" cap="none" dirty="0">
              <a:solidFill>
                <a:schemeClr val="dk1"/>
              </a:solidFill>
              <a:latin typeface="Cabin"/>
              <a:ea typeface="Cabin"/>
              <a:cs typeface="Cabin"/>
              <a:sym typeface="Cabin"/>
            </a:endParaRPr>
          </a:p>
        </p:txBody>
      </p:sp>
      <p:sp>
        <p:nvSpPr>
          <p:cNvPr id="414" name="Shape 414"/>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pic>
        <p:nvPicPr>
          <p:cNvPr id="415" name="Shape 415"/>
          <p:cNvPicPr preferRelativeResize="0"/>
          <p:nvPr/>
        </p:nvPicPr>
        <p:blipFill rotWithShape="1">
          <a:blip r:embed="rId3">
            <a:alphaModFix/>
          </a:blip>
          <a:srcRect/>
          <a:stretch/>
        </p:blipFill>
        <p:spPr>
          <a:xfrm>
            <a:off x="2895600" y="2531165"/>
            <a:ext cx="4089719" cy="2868114"/>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Approving the Resource Family</a:t>
            </a:r>
            <a:endParaRPr sz="3200" b="0" i="0" u="none" strike="noStrike" cap="none">
              <a:solidFill>
                <a:schemeClr val="dk2"/>
              </a:solidFill>
              <a:latin typeface="Bookman Old Style"/>
              <a:ea typeface="Bookman Old Style"/>
              <a:cs typeface="Bookman Old Style"/>
              <a:sym typeface="Bookman Old Style"/>
            </a:endParaRPr>
          </a:p>
        </p:txBody>
      </p:sp>
      <p:sp>
        <p:nvSpPr>
          <p:cNvPr id="422" name="Shape 422"/>
          <p:cNvSpPr txBox="1">
            <a:spLocks noGrp="1"/>
          </p:cNvSpPr>
          <p:nvPr>
            <p:ph type="body" idx="1"/>
          </p:nvPr>
        </p:nvSpPr>
        <p:spPr>
          <a:xfrm>
            <a:off x="533400" y="1219200"/>
            <a:ext cx="8305800" cy="48768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1824"/>
              <a:buFont typeface="Wingdings" pitchFamily="2" charset="2"/>
              <a:buChar char="Ø"/>
            </a:pPr>
            <a:r>
              <a:rPr lang="en-US" sz="2400" b="0" i="0" u="none" strike="noStrike" cap="none" dirty="0">
                <a:solidFill>
                  <a:schemeClr val="dk1"/>
                </a:solidFill>
                <a:latin typeface="Cabin"/>
                <a:ea typeface="Cabin"/>
                <a:cs typeface="Cabin"/>
                <a:sym typeface="Cabin"/>
              </a:rPr>
              <a:t>Once all necessary requirements have been met,  Approval Certificate issued to the applicant(s) shall contain the following:</a:t>
            </a:r>
            <a:endParaRPr sz="2600" b="0" i="0" u="none" strike="noStrike" cap="none" dirty="0">
              <a:solidFill>
                <a:schemeClr val="dk1"/>
              </a:solidFill>
              <a:latin typeface="Cabin"/>
              <a:ea typeface="Cabin"/>
              <a:cs typeface="Cabin"/>
              <a:sym typeface="Cabin"/>
            </a:endParaRPr>
          </a:p>
          <a:p>
            <a:pPr marL="617220" marR="0" lvl="1" indent="-342900" algn="l" rtl="0">
              <a:lnSpc>
                <a:spcPct val="100000"/>
              </a:lnSpc>
              <a:spcBef>
                <a:spcPts val="1100"/>
              </a:spcBef>
              <a:spcAft>
                <a:spcPts val="0"/>
              </a:spcAft>
              <a:buClr>
                <a:schemeClr val="accent2"/>
              </a:buClr>
              <a:buSzPts val="1596"/>
              <a:buFont typeface="Wingdings" pitchFamily="2" charset="2"/>
              <a:buChar char="Ø"/>
            </a:pPr>
            <a:r>
              <a:rPr lang="en-US" sz="2100" b="0" i="0" u="none" strike="noStrike" cap="none" dirty="0">
                <a:solidFill>
                  <a:schemeClr val="dk1"/>
                </a:solidFill>
                <a:latin typeface="Cabin"/>
                <a:ea typeface="Cabin"/>
                <a:cs typeface="Cabin"/>
                <a:sym typeface="Cabin"/>
              </a:rPr>
              <a:t>The name of the County. </a:t>
            </a:r>
            <a:endParaRPr sz="2300" b="0" i="0" u="none" strike="noStrike" cap="none" dirty="0">
              <a:solidFill>
                <a:schemeClr val="dk1"/>
              </a:solidFill>
              <a:latin typeface="Cabin"/>
              <a:ea typeface="Cabin"/>
              <a:cs typeface="Cabin"/>
              <a:sym typeface="Cabin"/>
            </a:endParaRPr>
          </a:p>
          <a:p>
            <a:pPr marL="617220" marR="0" lvl="1" indent="-342900" algn="l" rtl="0">
              <a:lnSpc>
                <a:spcPct val="100000"/>
              </a:lnSpc>
              <a:spcBef>
                <a:spcPts val="500"/>
              </a:spcBef>
              <a:spcAft>
                <a:spcPts val="0"/>
              </a:spcAft>
              <a:buClr>
                <a:schemeClr val="accent2"/>
              </a:buClr>
              <a:buSzPts val="1596"/>
              <a:buFont typeface="Wingdings" pitchFamily="2" charset="2"/>
              <a:buChar char="Ø"/>
            </a:pPr>
            <a:r>
              <a:rPr lang="en-US" sz="2100" b="0" i="0" u="none" strike="noStrike" cap="none" dirty="0">
                <a:solidFill>
                  <a:schemeClr val="dk1"/>
                </a:solidFill>
                <a:latin typeface="Cabin"/>
                <a:ea typeface="Cabin"/>
                <a:cs typeface="Cabin"/>
                <a:sym typeface="Cabin"/>
              </a:rPr>
              <a:t>The name(s) of the Resource Family and the address of the home. </a:t>
            </a:r>
            <a:endParaRPr sz="2300" b="0" i="0" u="none" strike="noStrike" cap="none" dirty="0">
              <a:solidFill>
                <a:schemeClr val="dk1"/>
              </a:solidFill>
              <a:latin typeface="Cabin"/>
              <a:ea typeface="Cabin"/>
              <a:cs typeface="Cabin"/>
              <a:sym typeface="Cabin"/>
            </a:endParaRPr>
          </a:p>
          <a:p>
            <a:pPr marL="617220" marR="0" lvl="1" indent="-342900" algn="l" rtl="0">
              <a:lnSpc>
                <a:spcPct val="100000"/>
              </a:lnSpc>
              <a:spcBef>
                <a:spcPts val="500"/>
              </a:spcBef>
              <a:spcAft>
                <a:spcPts val="0"/>
              </a:spcAft>
              <a:buClr>
                <a:schemeClr val="accent2"/>
              </a:buClr>
              <a:buSzPts val="1596"/>
              <a:buFont typeface="Wingdings" pitchFamily="2" charset="2"/>
              <a:buChar char="Ø"/>
            </a:pPr>
            <a:r>
              <a:rPr lang="en-US" sz="2100" b="0" i="0" u="none" strike="noStrike" cap="none" dirty="0">
                <a:solidFill>
                  <a:schemeClr val="dk1"/>
                </a:solidFill>
                <a:latin typeface="Cabin"/>
                <a:ea typeface="Cabin"/>
                <a:cs typeface="Cabin"/>
                <a:sym typeface="Cabin"/>
              </a:rPr>
              <a:t>The date of approval. </a:t>
            </a:r>
            <a:endParaRPr sz="2300" b="0" i="0" u="none" strike="noStrike" cap="none" dirty="0">
              <a:solidFill>
                <a:schemeClr val="dk1"/>
              </a:solidFill>
              <a:latin typeface="Cabin"/>
              <a:ea typeface="Cabin"/>
              <a:cs typeface="Cabin"/>
              <a:sym typeface="Cabin"/>
            </a:endParaRPr>
          </a:p>
          <a:p>
            <a:pPr marL="617220" marR="0" lvl="1" indent="-342900" algn="l" rtl="0">
              <a:lnSpc>
                <a:spcPct val="100000"/>
              </a:lnSpc>
              <a:spcBef>
                <a:spcPts val="500"/>
              </a:spcBef>
              <a:spcAft>
                <a:spcPts val="0"/>
              </a:spcAft>
              <a:buClr>
                <a:schemeClr val="accent2"/>
              </a:buClr>
              <a:buSzPts val="1596"/>
              <a:buFont typeface="Wingdings" pitchFamily="2" charset="2"/>
              <a:buChar char="Ø"/>
            </a:pPr>
            <a:r>
              <a:rPr lang="en-US" sz="2100" b="0" i="0" u="none" strike="noStrike" cap="none" dirty="0">
                <a:solidFill>
                  <a:schemeClr val="dk1"/>
                </a:solidFill>
                <a:latin typeface="Cabin"/>
                <a:ea typeface="Cabin"/>
                <a:cs typeface="Cabin"/>
                <a:sym typeface="Cabin"/>
              </a:rPr>
              <a:t>The capacity for which the Resource Family is approved. </a:t>
            </a:r>
            <a:endParaRPr sz="2300" b="0" i="0" u="none" strike="noStrike" cap="none" dirty="0">
              <a:solidFill>
                <a:schemeClr val="dk1"/>
              </a:solidFill>
              <a:latin typeface="Cabin"/>
              <a:ea typeface="Cabin"/>
              <a:cs typeface="Cabin"/>
              <a:sym typeface="Cabin"/>
            </a:endParaRPr>
          </a:p>
          <a:p>
            <a:pPr marL="617220" marR="0" lvl="1" indent="-342900" algn="l" rtl="0">
              <a:lnSpc>
                <a:spcPct val="100000"/>
              </a:lnSpc>
              <a:spcBef>
                <a:spcPts val="500"/>
              </a:spcBef>
              <a:spcAft>
                <a:spcPts val="0"/>
              </a:spcAft>
              <a:buClr>
                <a:schemeClr val="accent2"/>
              </a:buClr>
              <a:buSzPts val="1596"/>
              <a:buFont typeface="Wingdings" pitchFamily="2" charset="2"/>
              <a:buChar char="Ø"/>
            </a:pPr>
            <a:r>
              <a:rPr lang="en-US" sz="2100" b="0" i="0" u="none" strike="noStrike" cap="none" dirty="0">
                <a:solidFill>
                  <a:schemeClr val="dk1"/>
                </a:solidFill>
                <a:latin typeface="Cabin"/>
                <a:ea typeface="Cabin"/>
                <a:cs typeface="Cabin"/>
                <a:sym typeface="Cabin"/>
              </a:rPr>
              <a:t>If applicable, that the approval is for a specific child or nonminor dependent (do not list name(s)).</a:t>
            </a:r>
            <a:endParaRPr sz="2100" b="0" i="0" u="none" strike="noStrike" cap="none" dirty="0">
              <a:solidFill>
                <a:schemeClr val="dk1"/>
              </a:solidFill>
              <a:latin typeface="Cabin"/>
              <a:ea typeface="Cabin"/>
              <a:cs typeface="Cabin"/>
              <a:sym typeface="Cabin"/>
            </a:endParaRPr>
          </a:p>
          <a:p>
            <a:pPr marL="617220" marR="0" lvl="1" indent="-342900" algn="l" rtl="0">
              <a:lnSpc>
                <a:spcPct val="100000"/>
              </a:lnSpc>
              <a:spcBef>
                <a:spcPts val="500"/>
              </a:spcBef>
              <a:spcAft>
                <a:spcPts val="0"/>
              </a:spcAft>
              <a:buClr>
                <a:schemeClr val="accent2"/>
              </a:buClr>
              <a:buSzPts val="1596"/>
              <a:buFont typeface="Wingdings" pitchFamily="2" charset="2"/>
              <a:buChar char="Ø"/>
            </a:pPr>
            <a:r>
              <a:rPr lang="en-US" sz="2100" b="0" i="0" u="none" strike="noStrike" cap="none" dirty="0">
                <a:solidFill>
                  <a:schemeClr val="dk1"/>
                </a:solidFill>
                <a:latin typeface="Cabin"/>
                <a:ea typeface="Cabin"/>
                <a:cs typeface="Cabin"/>
                <a:sym typeface="Cabin"/>
              </a:rPr>
              <a:t>If applicable, that there are conditions placed on the approval pursuant to.</a:t>
            </a:r>
            <a:endParaRPr sz="23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Evaluation Factors</a:t>
            </a:r>
            <a:endParaRPr sz="3200" b="0" i="0" u="none" strike="noStrike" cap="none">
              <a:solidFill>
                <a:schemeClr val="dk2"/>
              </a:solidFill>
              <a:latin typeface="Bookman Old Style"/>
              <a:ea typeface="Bookman Old Style"/>
              <a:cs typeface="Bookman Old Style"/>
              <a:sym typeface="Bookman Old Style"/>
            </a:endParaRPr>
          </a:p>
        </p:txBody>
      </p:sp>
      <p:sp>
        <p:nvSpPr>
          <p:cNvPr id="429" name="Shape 429"/>
          <p:cNvSpPr txBox="1">
            <a:spLocks noGrp="1"/>
          </p:cNvSpPr>
          <p:nvPr>
            <p:ph type="body" idx="1"/>
          </p:nvPr>
        </p:nvSpPr>
        <p:spPr>
          <a:xfrm>
            <a:off x="381000" y="1219200"/>
            <a:ext cx="8382000" cy="5029200"/>
          </a:xfrm>
          <a:prstGeom prst="rect">
            <a:avLst/>
          </a:prstGeom>
          <a:noFill/>
          <a:ln>
            <a:noFill/>
          </a:ln>
        </p:spPr>
        <p:txBody>
          <a:bodyPr spcFirstLastPara="1" wrap="square" lIns="91425" tIns="45700" rIns="91425" bIns="45700" anchor="t" anchorCtr="0">
            <a:noAutofit/>
          </a:bodyPr>
          <a:lstStyle/>
          <a:p>
            <a:pPr marL="463550" marR="0" lvl="0" indent="-46355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Evaluate and analyze information </a:t>
            </a:r>
            <a:endParaRPr sz="2600" b="0" i="0" u="none" strike="noStrike" cap="none" dirty="0">
              <a:solidFill>
                <a:schemeClr val="dk1"/>
              </a:solidFill>
              <a:latin typeface="Cabin"/>
              <a:ea typeface="Cabin"/>
              <a:cs typeface="Cabin"/>
              <a:sym typeface="Cabin"/>
            </a:endParaRPr>
          </a:p>
          <a:p>
            <a:pPr marL="463550" marR="0" lvl="0" indent="-463550" algn="l" rtl="0">
              <a:lnSpc>
                <a:spcPct val="10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Look at:</a:t>
            </a:r>
            <a:endParaRPr sz="2600" b="0" i="0" u="none" strike="noStrike" cap="none" dirty="0">
              <a:solidFill>
                <a:schemeClr val="dk1"/>
              </a:solidFill>
              <a:latin typeface="Cabin"/>
              <a:ea typeface="Cabin"/>
              <a:cs typeface="Cabin"/>
              <a:sym typeface="Cabin"/>
            </a:endParaRPr>
          </a:p>
          <a:p>
            <a:pPr marL="920750" marR="0" lvl="1" indent="-457200" algn="l" rtl="0">
              <a:lnSpc>
                <a:spcPct val="100000"/>
              </a:lnSpc>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The effect on the care provided to children</a:t>
            </a:r>
            <a:endParaRPr sz="2300" b="0" i="0" u="none" strike="noStrike" cap="none" dirty="0">
              <a:solidFill>
                <a:schemeClr val="dk2"/>
              </a:solidFill>
              <a:latin typeface="Cabin"/>
              <a:ea typeface="Cabin"/>
              <a:cs typeface="Cabin"/>
              <a:sym typeface="Cabin"/>
            </a:endParaRPr>
          </a:p>
          <a:p>
            <a:pPr marL="920750" marR="0" lvl="1" indent="-457200" algn="l" rtl="0">
              <a:lnSpc>
                <a:spcPct val="100000"/>
              </a:lnSpc>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The effect on permanency</a:t>
            </a:r>
            <a:endParaRPr sz="2300" b="0" i="0" u="none" strike="noStrike" cap="none" dirty="0">
              <a:solidFill>
                <a:schemeClr val="dk2"/>
              </a:solidFill>
              <a:latin typeface="Cabin"/>
              <a:ea typeface="Cabin"/>
              <a:cs typeface="Cabin"/>
              <a:sym typeface="Cabin"/>
            </a:endParaRPr>
          </a:p>
          <a:p>
            <a:pPr marL="920750" marR="0" lvl="1" indent="-457200" algn="l" rtl="0">
              <a:lnSpc>
                <a:spcPct val="100000"/>
              </a:lnSpc>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Capacity and ability rather than willingness</a:t>
            </a:r>
            <a:endParaRPr sz="2800" b="0" i="0" u="none" strike="noStrike" cap="none" dirty="0">
              <a:solidFill>
                <a:schemeClr val="dk1"/>
              </a:solidFill>
              <a:latin typeface="Cabin"/>
              <a:ea typeface="Cabin"/>
              <a:cs typeface="Cabin"/>
              <a:sym typeface="Cabin"/>
            </a:endParaRPr>
          </a:p>
        </p:txBody>
      </p:sp>
      <p:sp>
        <p:nvSpPr>
          <p:cNvPr id="430" name="Shape 430"/>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pic>
        <p:nvPicPr>
          <p:cNvPr id="431" name="Shape 431"/>
          <p:cNvPicPr preferRelativeResize="0"/>
          <p:nvPr/>
        </p:nvPicPr>
        <p:blipFill rotWithShape="1">
          <a:blip r:embed="rId3">
            <a:alphaModFix/>
          </a:blip>
          <a:srcRect/>
          <a:stretch/>
        </p:blipFill>
        <p:spPr>
          <a:xfrm rot="590854">
            <a:off x="5047303" y="3993951"/>
            <a:ext cx="3220890" cy="2074214"/>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Justification of Approval or Denial</a:t>
            </a:r>
            <a:endParaRPr sz="3200" b="0" i="0" u="none" strike="noStrike" cap="none">
              <a:solidFill>
                <a:schemeClr val="dk2"/>
              </a:solidFill>
              <a:latin typeface="Bookman Old Style"/>
              <a:ea typeface="Bookman Old Style"/>
              <a:cs typeface="Bookman Old Style"/>
              <a:sym typeface="Bookman Old Style"/>
            </a:endParaRPr>
          </a:p>
        </p:txBody>
      </p:sp>
      <p:sp>
        <p:nvSpPr>
          <p:cNvPr id="438" name="Shape 438"/>
          <p:cNvSpPr txBox="1">
            <a:spLocks noGrp="1"/>
          </p:cNvSpPr>
          <p:nvPr>
            <p:ph type="body" idx="1"/>
          </p:nvPr>
        </p:nvSpPr>
        <p:spPr>
          <a:xfrm>
            <a:off x="381000" y="1219200"/>
            <a:ext cx="8382000" cy="4642801"/>
          </a:xfrm>
          <a:prstGeom prst="rect">
            <a:avLst/>
          </a:prstGeom>
          <a:noFill/>
          <a:ln>
            <a:noFill/>
          </a:ln>
        </p:spPr>
        <p:txBody>
          <a:bodyPr spcFirstLastPara="1" wrap="square" lIns="91425" tIns="45700" rIns="91425" bIns="45700" anchor="t" anchorCtr="0">
            <a:noAutofit/>
          </a:bodyPr>
          <a:lstStyle/>
          <a:p>
            <a:pPr marL="463550" marR="0" lvl="0" indent="-46355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Approval decision needs to be based on information received during the assessment process and not the </a:t>
            </a:r>
            <a:r>
              <a:rPr lang="en-US" sz="2800" b="1" i="0" u="none" strike="noStrike" cap="none" dirty="0">
                <a:solidFill>
                  <a:schemeClr val="dk1"/>
                </a:solidFill>
                <a:latin typeface="Cabin"/>
                <a:ea typeface="Cabin"/>
                <a:cs typeface="Cabin"/>
                <a:sym typeface="Cabin"/>
              </a:rPr>
              <a:t>worker’s own personal opinion.</a:t>
            </a:r>
            <a:endParaRPr sz="2600" b="0" i="0" u="none" strike="noStrike" cap="none" dirty="0">
              <a:solidFill>
                <a:schemeClr val="dk1"/>
              </a:solidFill>
              <a:latin typeface="Cabin"/>
              <a:ea typeface="Cabin"/>
              <a:cs typeface="Cabin"/>
              <a:sym typeface="Cabin"/>
            </a:endParaRPr>
          </a:p>
          <a:p>
            <a:pPr marL="463550" marR="0" lvl="0" indent="-46355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There could be instances where the County disagrees with the recommendation of an outside agency that conducted the Family Evaluation.</a:t>
            </a:r>
            <a:endParaRPr sz="2600" b="0" i="0" u="none" strike="noStrike" cap="none" dirty="0">
              <a:solidFill>
                <a:schemeClr val="dk1"/>
              </a:solidFill>
              <a:latin typeface="Cabin"/>
              <a:ea typeface="Cabin"/>
              <a:cs typeface="Cabin"/>
              <a:sym typeface="Cabin"/>
            </a:endParaRPr>
          </a:p>
          <a:p>
            <a:pPr marL="914400" marR="0" lvl="1" indent="-463550" algn="l" rtl="0">
              <a:lnSpc>
                <a:spcPct val="100000"/>
              </a:lnSpc>
              <a:spcBef>
                <a:spcPts val="12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If the County is going to go against the recommendation, this needs to be justified and documented in the written report.</a:t>
            </a:r>
            <a:r>
              <a:rPr lang="en-US" sz="2800" b="0" i="0" u="none" strike="noStrike" cap="none" dirty="0">
                <a:solidFill>
                  <a:schemeClr val="dk2"/>
                </a:solidFill>
                <a:latin typeface="Cabin"/>
                <a:ea typeface="Cabin"/>
                <a:cs typeface="Cabin"/>
                <a:sym typeface="Cabin"/>
              </a:rPr>
              <a:t> </a:t>
            </a:r>
            <a:endParaRPr sz="2800" b="0" i="0" u="none" strike="noStrike" cap="none" dirty="0">
              <a:solidFill>
                <a:schemeClr val="dk2"/>
              </a:solidFill>
              <a:latin typeface="Cabin"/>
              <a:ea typeface="Cabin"/>
              <a:cs typeface="Cabin"/>
              <a:sym typeface="Cabin"/>
            </a:endParaRPr>
          </a:p>
        </p:txBody>
      </p:sp>
      <p:sp>
        <p:nvSpPr>
          <p:cNvPr id="439" name="Shape 439"/>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381000" y="381000"/>
            <a:ext cx="8382000" cy="67710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Activity: Addressing Barriers</a:t>
            </a:r>
            <a:endParaRPr sz="3200" b="0" i="0" u="none" strike="noStrike" cap="none">
              <a:solidFill>
                <a:schemeClr val="dk2"/>
              </a:solidFill>
              <a:latin typeface="Bookman Old Style"/>
              <a:ea typeface="Bookman Old Style"/>
              <a:cs typeface="Bookman Old Style"/>
              <a:sym typeface="Bookman Old Style"/>
            </a:endParaRPr>
          </a:p>
        </p:txBody>
      </p:sp>
      <p:sp>
        <p:nvSpPr>
          <p:cNvPr id="446" name="Shape 446"/>
          <p:cNvSpPr txBox="1">
            <a:spLocks noGrp="1"/>
          </p:cNvSpPr>
          <p:nvPr>
            <p:ph type="body" idx="1"/>
          </p:nvPr>
        </p:nvSpPr>
        <p:spPr>
          <a:xfrm>
            <a:off x="381000" y="1219200"/>
            <a:ext cx="8382000" cy="5137150"/>
          </a:xfrm>
          <a:prstGeom prst="rect">
            <a:avLst/>
          </a:prstGeom>
          <a:noFill/>
          <a:ln>
            <a:noFill/>
          </a:ln>
        </p:spPr>
        <p:txBody>
          <a:bodyPr spcFirstLastPara="1" wrap="square" lIns="91425" tIns="45700" rIns="91425" bIns="45700" anchor="t" anchorCtr="0">
            <a:noAutofit/>
          </a:bodyPr>
          <a:lstStyle/>
          <a:p>
            <a:pPr marL="463550" marR="0" lvl="0" indent="-463550" algn="l" rtl="0">
              <a:lnSpc>
                <a:spcPct val="100000"/>
              </a:lnSpc>
              <a:spcBef>
                <a:spcPts val="0"/>
              </a:spcBef>
              <a:spcAft>
                <a:spcPts val="0"/>
              </a:spcAft>
              <a:buClr>
                <a:schemeClr val="accent1"/>
              </a:buClr>
              <a:buSzPts val="1824"/>
              <a:buFont typeface="Wingdings" pitchFamily="2" charset="2"/>
              <a:buChar char="Ø"/>
            </a:pPr>
            <a:r>
              <a:rPr lang="en-US" sz="2400" b="0" i="0" u="none" strike="noStrike" cap="none" dirty="0">
                <a:solidFill>
                  <a:schemeClr val="dk1"/>
                </a:solidFill>
                <a:latin typeface="Cabin"/>
                <a:ea typeface="Cabin"/>
                <a:cs typeface="Cabin"/>
                <a:sym typeface="Cabin"/>
              </a:rPr>
              <a:t>Scenario 1:  The Resource Parent has a diagnosed condition of Major Depression.</a:t>
            </a:r>
            <a:endParaRPr sz="2600" b="0" i="0" u="none" strike="noStrike" cap="none" dirty="0">
              <a:solidFill>
                <a:schemeClr val="dk1"/>
              </a:solidFill>
              <a:latin typeface="Cabin"/>
              <a:ea typeface="Cabin"/>
              <a:cs typeface="Cabin"/>
              <a:sym typeface="Cabin"/>
            </a:endParaRPr>
          </a:p>
          <a:p>
            <a:pPr marL="463550" marR="0" lvl="0" indent="-463550" algn="l" rtl="0">
              <a:lnSpc>
                <a:spcPct val="100000"/>
              </a:lnSpc>
              <a:spcBef>
                <a:spcPts val="600"/>
              </a:spcBef>
              <a:spcAft>
                <a:spcPts val="0"/>
              </a:spcAft>
              <a:buClr>
                <a:schemeClr val="accent1"/>
              </a:buClr>
              <a:buSzPts val="1824"/>
              <a:buFont typeface="Wingdings" pitchFamily="2" charset="2"/>
              <a:buChar char="Ø"/>
            </a:pPr>
            <a:r>
              <a:rPr lang="en-US" sz="2400" b="0" i="0" u="none" strike="noStrike" cap="none" dirty="0">
                <a:solidFill>
                  <a:schemeClr val="dk1"/>
                </a:solidFill>
                <a:latin typeface="Cabin"/>
                <a:ea typeface="Cabin"/>
                <a:cs typeface="Cabin"/>
                <a:sym typeface="Cabin"/>
              </a:rPr>
              <a:t>Scenario 2:  The financial statements show that the Resource Family does not have a savings or much discretionary funds after paying bills.  </a:t>
            </a:r>
            <a:endParaRPr sz="2600" b="0" i="0" u="none" strike="noStrike" cap="none" dirty="0">
              <a:solidFill>
                <a:schemeClr val="dk1"/>
              </a:solidFill>
              <a:latin typeface="Cabin"/>
              <a:ea typeface="Cabin"/>
              <a:cs typeface="Cabin"/>
              <a:sym typeface="Cabin"/>
            </a:endParaRPr>
          </a:p>
          <a:p>
            <a:pPr marL="463550" marR="0" lvl="0" indent="-463550" algn="l" rtl="0">
              <a:lnSpc>
                <a:spcPct val="100000"/>
              </a:lnSpc>
              <a:spcBef>
                <a:spcPts val="600"/>
              </a:spcBef>
              <a:spcAft>
                <a:spcPts val="0"/>
              </a:spcAft>
              <a:buClr>
                <a:schemeClr val="accent1"/>
              </a:buClr>
              <a:buSzPts val="1824"/>
              <a:buFont typeface="Wingdings" pitchFamily="2" charset="2"/>
              <a:buChar char="Ø"/>
            </a:pPr>
            <a:r>
              <a:rPr lang="en-US" sz="2400" b="0" i="0" u="none" strike="noStrike" cap="none" dirty="0">
                <a:solidFill>
                  <a:schemeClr val="dk1"/>
                </a:solidFill>
                <a:latin typeface="Cabin"/>
                <a:ea typeface="Cabin"/>
                <a:cs typeface="Cabin"/>
                <a:sym typeface="Cabin"/>
              </a:rPr>
              <a:t>Scenario 3:  The Resource Parent has a DUI from 10 years ago.</a:t>
            </a:r>
            <a:endParaRPr sz="2600" b="0" i="0" u="none" strike="noStrike" cap="none" dirty="0">
              <a:solidFill>
                <a:schemeClr val="dk1"/>
              </a:solidFill>
              <a:latin typeface="Cabin"/>
              <a:ea typeface="Cabin"/>
              <a:cs typeface="Cabin"/>
              <a:sym typeface="Cabin"/>
            </a:endParaRPr>
          </a:p>
          <a:p>
            <a:pPr marL="914400" marR="0" lvl="2" indent="-450850" algn="l" rtl="0">
              <a:lnSpc>
                <a:spcPct val="100000"/>
              </a:lnSpc>
              <a:spcBef>
                <a:spcPts val="600"/>
              </a:spcBef>
              <a:spcAft>
                <a:spcPts val="0"/>
              </a:spcAft>
              <a:buClr>
                <a:schemeClr val="accent2"/>
              </a:buClr>
              <a:buSzPts val="1672"/>
              <a:buFont typeface="Wingdings" pitchFamily="2" charset="2"/>
              <a:buChar char="Ø"/>
            </a:pPr>
            <a:r>
              <a:rPr lang="en-US" sz="2200" b="0" i="0" u="none" strike="noStrike" cap="none" dirty="0">
                <a:solidFill>
                  <a:schemeClr val="dk1"/>
                </a:solidFill>
                <a:latin typeface="Cabin"/>
                <a:ea typeface="Cabin"/>
                <a:cs typeface="Cabin"/>
                <a:sym typeface="Cabin"/>
              </a:rPr>
              <a:t>What do you need to know?</a:t>
            </a:r>
            <a:endParaRPr sz="2000" b="0" i="0" u="none" strike="noStrike" cap="none" dirty="0">
              <a:solidFill>
                <a:schemeClr val="dk1"/>
              </a:solidFill>
              <a:latin typeface="Cabin"/>
              <a:ea typeface="Cabin"/>
              <a:cs typeface="Cabin"/>
              <a:sym typeface="Cabin"/>
            </a:endParaRPr>
          </a:p>
          <a:p>
            <a:pPr marL="914400" marR="0" lvl="2" indent="-450850" algn="l" rtl="0">
              <a:lnSpc>
                <a:spcPct val="100000"/>
              </a:lnSpc>
              <a:spcBef>
                <a:spcPts val="600"/>
              </a:spcBef>
              <a:spcAft>
                <a:spcPts val="0"/>
              </a:spcAft>
              <a:buClr>
                <a:schemeClr val="accent2"/>
              </a:buClr>
              <a:buSzPts val="1672"/>
              <a:buFont typeface="Wingdings" pitchFamily="2" charset="2"/>
              <a:buChar char="Ø"/>
            </a:pPr>
            <a:r>
              <a:rPr lang="en-US" sz="2200" b="0" i="0" u="none" strike="noStrike" cap="none" dirty="0">
                <a:solidFill>
                  <a:schemeClr val="dk1"/>
                </a:solidFill>
                <a:latin typeface="Cabin"/>
                <a:ea typeface="Cabin"/>
                <a:cs typeface="Cabin"/>
                <a:sym typeface="Cabin"/>
              </a:rPr>
              <a:t>What are the strengths of this family?  </a:t>
            </a:r>
            <a:endParaRPr sz="2000" b="0" i="0" u="none" strike="noStrike" cap="none" dirty="0">
              <a:solidFill>
                <a:schemeClr val="dk1"/>
              </a:solidFill>
              <a:latin typeface="Cabin"/>
              <a:ea typeface="Cabin"/>
              <a:cs typeface="Cabin"/>
              <a:sym typeface="Cabin"/>
            </a:endParaRPr>
          </a:p>
          <a:p>
            <a:pPr marL="914400" marR="0" lvl="2" indent="-450850" algn="l" rtl="0">
              <a:lnSpc>
                <a:spcPct val="100000"/>
              </a:lnSpc>
              <a:spcBef>
                <a:spcPts val="600"/>
              </a:spcBef>
              <a:spcAft>
                <a:spcPts val="0"/>
              </a:spcAft>
              <a:buClr>
                <a:schemeClr val="accent2"/>
              </a:buClr>
              <a:buSzPts val="1672"/>
              <a:buFont typeface="Wingdings" pitchFamily="2" charset="2"/>
              <a:buChar char="Ø"/>
            </a:pPr>
            <a:r>
              <a:rPr lang="en-US" sz="2200" b="0" i="0" u="none" strike="noStrike" cap="none" dirty="0">
                <a:solidFill>
                  <a:schemeClr val="dk1"/>
                </a:solidFill>
                <a:latin typeface="Cabin"/>
                <a:ea typeface="Cabin"/>
                <a:cs typeface="Cabin"/>
                <a:sym typeface="Cabin"/>
              </a:rPr>
              <a:t>Are there any concerns with this family?</a:t>
            </a:r>
            <a:endParaRPr sz="2000" b="0" i="0" u="none" strike="noStrike" cap="none" dirty="0">
              <a:solidFill>
                <a:schemeClr val="dk1"/>
              </a:solidFill>
              <a:latin typeface="Cabin"/>
              <a:ea typeface="Cabin"/>
              <a:cs typeface="Cabin"/>
              <a:sym typeface="Cabin"/>
            </a:endParaRPr>
          </a:p>
          <a:p>
            <a:pPr marL="914400" marR="0" lvl="2" indent="-450850" algn="l" rtl="0">
              <a:lnSpc>
                <a:spcPct val="100000"/>
              </a:lnSpc>
              <a:spcBef>
                <a:spcPts val="600"/>
              </a:spcBef>
              <a:spcAft>
                <a:spcPts val="0"/>
              </a:spcAft>
              <a:buClr>
                <a:schemeClr val="accent2"/>
              </a:buClr>
              <a:buSzPts val="1672"/>
              <a:buFont typeface="Wingdings" pitchFamily="2" charset="2"/>
              <a:buChar char="Ø"/>
            </a:pPr>
            <a:r>
              <a:rPr lang="en-US" sz="2200" b="0" i="0" u="none" strike="noStrike" cap="none" dirty="0">
                <a:solidFill>
                  <a:schemeClr val="dk1"/>
                </a:solidFill>
                <a:latin typeface="Cabin"/>
                <a:ea typeface="Cabin"/>
                <a:cs typeface="Cabin"/>
                <a:sym typeface="Cabin"/>
              </a:rPr>
              <a:t>What needs to happen next? </a:t>
            </a:r>
            <a:endParaRPr sz="2200" b="0" i="0" u="none" strike="noStrike" cap="none" dirty="0">
              <a:solidFill>
                <a:schemeClr val="dk1"/>
              </a:solidFill>
              <a:latin typeface="Cabin"/>
              <a:ea typeface="Cabin"/>
              <a:cs typeface="Cabin"/>
              <a:sym typeface="Cabin"/>
            </a:endParaRPr>
          </a:p>
          <a:p>
            <a:pPr marL="914400" marR="0" lvl="2" indent="-450850" algn="l" rtl="0">
              <a:lnSpc>
                <a:spcPct val="100000"/>
              </a:lnSpc>
              <a:spcBef>
                <a:spcPts val="600"/>
              </a:spcBef>
              <a:spcAft>
                <a:spcPts val="0"/>
              </a:spcAft>
              <a:buClr>
                <a:schemeClr val="accent2"/>
              </a:buClr>
              <a:buSzPts val="1672"/>
              <a:buFont typeface="Wingdings" pitchFamily="2" charset="2"/>
              <a:buChar char="Ø"/>
            </a:pPr>
            <a:r>
              <a:rPr lang="en-US" sz="2200" b="0" i="0" u="none" strike="noStrike" cap="none" dirty="0">
                <a:solidFill>
                  <a:schemeClr val="dk1"/>
                </a:solidFill>
                <a:latin typeface="Cabin"/>
                <a:ea typeface="Cabin"/>
                <a:cs typeface="Cabin"/>
                <a:sym typeface="Cabin"/>
              </a:rPr>
              <a:t>With all this information how would you work with this family. </a:t>
            </a:r>
            <a:endParaRPr sz="2000" b="0" i="0" u="none" strike="noStrike" cap="none" dirty="0">
              <a:solidFill>
                <a:schemeClr val="dk1"/>
              </a:solidFill>
              <a:latin typeface="Cabin"/>
              <a:ea typeface="Cabin"/>
              <a:cs typeface="Cabin"/>
              <a:sym typeface="Cabin"/>
            </a:endParaRPr>
          </a:p>
          <a:p>
            <a:pPr marL="2117725" marR="0" lvl="0" indent="-217422" algn="l" rtl="0">
              <a:lnSpc>
                <a:spcPct val="100000"/>
              </a:lnSpc>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a:p>
            <a:pPr marL="274320" marR="0" lvl="0" indent="-148844" algn="l" rtl="0">
              <a:lnSpc>
                <a:spcPct val="90000"/>
              </a:lnSpc>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
        <p:nvSpPr>
          <p:cNvPr id="447" name="Shape 447"/>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457200" y="152400"/>
            <a:ext cx="8229600" cy="990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Group Discussion</a:t>
            </a:r>
            <a:endParaRPr sz="3200" b="0" i="0" u="none" strike="noStrike" cap="none">
              <a:solidFill>
                <a:schemeClr val="dk2"/>
              </a:solidFill>
              <a:latin typeface="Bookman Old Style"/>
              <a:ea typeface="Bookman Old Style"/>
              <a:cs typeface="Bookman Old Style"/>
              <a:sym typeface="Bookman Old Style"/>
            </a:endParaRPr>
          </a:p>
        </p:txBody>
      </p:sp>
      <p:sp>
        <p:nvSpPr>
          <p:cNvPr id="453" name="Shape 453"/>
          <p:cNvSpPr txBox="1">
            <a:spLocks noGrp="1"/>
          </p:cNvSpPr>
          <p:nvPr>
            <p:ph type="body" idx="1"/>
          </p:nvPr>
        </p:nvSpPr>
        <p:spPr>
          <a:xfrm>
            <a:off x="381000" y="1411552"/>
            <a:ext cx="8382000" cy="4136632"/>
          </a:xfrm>
          <a:prstGeom prst="rect">
            <a:avLst/>
          </a:prstGeom>
          <a:noFill/>
          <a:ln>
            <a:noFill/>
          </a:ln>
        </p:spPr>
        <p:txBody>
          <a:bodyPr spcFirstLastPara="1" wrap="square" lIns="91425" tIns="91425" rIns="91425" bIns="91425" anchor="t" anchorCtr="0">
            <a:noAutofit/>
          </a:bodyPr>
          <a:lstStyle/>
          <a:p>
            <a:pPr marR="0" lvl="0" algn="l" rtl="0">
              <a:lnSpc>
                <a:spcPct val="90000"/>
              </a:lnSpc>
              <a:spcBef>
                <a:spcPts val="0"/>
              </a:spcBef>
              <a:spcAft>
                <a:spcPts val="0"/>
              </a:spcAft>
              <a:buClr>
                <a:schemeClr val="accent1"/>
              </a:buClr>
              <a:buSzPts val="1976"/>
              <a:buFont typeface="Wingdings" pitchFamily="2" charset="2"/>
              <a:buChar char="Ø"/>
            </a:pPr>
            <a:r>
              <a:rPr lang="en-US" sz="2600" b="0" i="0" u="none" strike="noStrike" cap="none" dirty="0">
                <a:solidFill>
                  <a:schemeClr val="dk1"/>
                </a:solidFill>
                <a:latin typeface="Cabin"/>
                <a:ea typeface="Cabin"/>
                <a:cs typeface="Cabin"/>
                <a:sym typeface="Cabin"/>
              </a:rPr>
              <a:t>Mitigating Concerns:</a:t>
            </a:r>
            <a:endParaRPr dirty="0"/>
          </a:p>
          <a:p>
            <a:pPr marR="0" lvl="0" algn="l" rtl="0">
              <a:lnSpc>
                <a:spcPct val="90000"/>
              </a:lnSpc>
              <a:spcBef>
                <a:spcPts val="600"/>
              </a:spcBef>
              <a:spcAft>
                <a:spcPts val="0"/>
              </a:spcAft>
              <a:buClr>
                <a:schemeClr val="accent1"/>
              </a:buClr>
              <a:buSzPts val="1976"/>
              <a:buFont typeface="Wingdings" pitchFamily="2" charset="2"/>
              <a:buChar char="Ø"/>
            </a:pPr>
            <a:r>
              <a:rPr lang="en-US" sz="2600" b="0" i="0" u="none" strike="noStrike" cap="none" dirty="0">
                <a:solidFill>
                  <a:schemeClr val="dk1"/>
                </a:solidFill>
                <a:latin typeface="Cabin"/>
                <a:ea typeface="Cabin"/>
                <a:cs typeface="Cabin"/>
                <a:sym typeface="Cabin"/>
              </a:rPr>
              <a:t>What are available tools to support a worker to address concerns with an applicant? </a:t>
            </a:r>
            <a:endParaRPr sz="2600" b="0" i="0" u="none" strike="noStrike" cap="none" dirty="0">
              <a:solidFill>
                <a:schemeClr val="dk1"/>
              </a:solidFill>
              <a:latin typeface="Cabin"/>
              <a:ea typeface="Cabin"/>
              <a:cs typeface="Cabin"/>
              <a:sym typeface="Cabin"/>
            </a:endParaRPr>
          </a:p>
          <a:p>
            <a:pPr marR="0" lvl="1" algn="l" rtl="0">
              <a:lnSpc>
                <a:spcPct val="90000"/>
              </a:lnSpc>
              <a:spcBef>
                <a:spcPts val="500"/>
              </a:spcBef>
              <a:spcAft>
                <a:spcPts val="0"/>
              </a:spcAft>
              <a:buClr>
                <a:schemeClr val="accent2"/>
              </a:buClr>
              <a:buSzPts val="1748"/>
              <a:buFont typeface="Wingdings" pitchFamily="2" charset="2"/>
              <a:buChar char="Ø"/>
            </a:pPr>
            <a:r>
              <a:rPr lang="en-US" sz="2300" b="0" i="0" u="none" strike="noStrike" cap="none" dirty="0">
                <a:solidFill>
                  <a:schemeClr val="dk2"/>
                </a:solidFill>
                <a:latin typeface="Cabin"/>
                <a:ea typeface="Cabin"/>
                <a:cs typeface="Cabin"/>
                <a:sym typeface="Cabin"/>
              </a:rPr>
              <a:t>Chart responses</a:t>
            </a:r>
            <a:endParaRPr sz="2300" b="0" i="0" u="none" strike="noStrike" cap="none" dirty="0">
              <a:solidFill>
                <a:schemeClr val="dk2"/>
              </a:solidFill>
              <a:latin typeface="Cabin"/>
              <a:ea typeface="Cabin"/>
              <a:cs typeface="Cabin"/>
              <a:sym typeface="Cabin"/>
            </a:endParaRP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2880"/>
              <a:buFont typeface="Bookman Old Style"/>
              <a:buNone/>
            </a:pPr>
            <a:r>
              <a:rPr lang="en-US" sz="2880" b="0" i="0" u="none" strike="noStrike" cap="none">
                <a:solidFill>
                  <a:schemeClr val="dk2"/>
                </a:solidFill>
                <a:latin typeface="Bookman Old Style"/>
                <a:ea typeface="Bookman Old Style"/>
                <a:cs typeface="Bookman Old Style"/>
                <a:sym typeface="Bookman Old Style"/>
              </a:rPr>
              <a:t>Data Entry Instructions for Resource Family Applicants and Placements into CWS/CMS</a:t>
            </a:r>
            <a:endParaRPr sz="2880" b="0" i="0" u="none" strike="noStrike" cap="none">
              <a:solidFill>
                <a:schemeClr val="dk2"/>
              </a:solidFill>
              <a:latin typeface="Bookman Old Style"/>
              <a:ea typeface="Bookman Old Style"/>
              <a:cs typeface="Bookman Old Style"/>
              <a:sym typeface="Bookman Old Style"/>
            </a:endParaRPr>
          </a:p>
        </p:txBody>
      </p:sp>
      <p:sp>
        <p:nvSpPr>
          <p:cNvPr id="459" name="Shape 459"/>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Autofit/>
          </a:bodyPr>
          <a:lstStyle/>
          <a:p>
            <a:pPr marR="0" lvl="0" indent="-457200" algn="l" rtl="0">
              <a:lnSpc>
                <a:spcPct val="100000"/>
              </a:lnSpc>
              <a:spcBef>
                <a:spcPts val="0"/>
              </a:spcBef>
              <a:spcAft>
                <a:spcPts val="0"/>
              </a:spcAft>
              <a:buClr>
                <a:schemeClr val="accent1"/>
              </a:buClr>
              <a:buSzPts val="1976"/>
              <a:buFont typeface="Wingdings" pitchFamily="2" charset="2"/>
              <a:buChar char="Ø"/>
            </a:pPr>
            <a:r>
              <a:rPr lang="en-US" sz="2600" b="0" i="0" u="none" strike="noStrike" cap="none" dirty="0">
                <a:solidFill>
                  <a:schemeClr val="dk1"/>
                </a:solidFill>
                <a:latin typeface="Cabin"/>
                <a:ea typeface="Cabin"/>
                <a:cs typeface="Cabin"/>
                <a:sym typeface="Cabin"/>
              </a:rPr>
              <a:t>The instructions have been developed to instruct counties on how to enter data into the (CWS) (CMS) (RFA) applicants, placements prior to approval (emergency/compelling reason placements) and placements with an approved Resource Family. </a:t>
            </a:r>
            <a:endParaRPr sz="2600" b="0" i="0" u="none" strike="noStrike" cap="none" dirty="0">
              <a:solidFill>
                <a:schemeClr val="dk1"/>
              </a:solidFill>
              <a:latin typeface="Cabin"/>
              <a:ea typeface="Cabin"/>
              <a:cs typeface="Cabin"/>
              <a:sym typeface="Cabin"/>
            </a:endParaRPr>
          </a:p>
          <a:p>
            <a:pPr marL="274320" marR="0" lvl="0" indent="-148844" algn="l" rtl="0">
              <a:lnSpc>
                <a:spcPct val="100000"/>
              </a:lnSpc>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3" name="Picture 2">
            <a:extLst>
              <a:ext uri="{FF2B5EF4-FFF2-40B4-BE49-F238E27FC236}">
                <a16:creationId xmlns:a16="http://schemas.microsoft.com/office/drawing/2014/main" id="{CA88E7B7-319F-4948-A45A-86011CEA14A1}"/>
              </a:ext>
            </a:extLst>
          </p:cNvPr>
          <p:cNvPicPr>
            <a:picLocks noChangeAspect="1"/>
          </p:cNvPicPr>
          <p:nvPr/>
        </p:nvPicPr>
        <p:blipFill>
          <a:blip r:embed="rId3"/>
          <a:stretch>
            <a:fillRect/>
          </a:stretch>
        </p:blipFill>
        <p:spPr>
          <a:xfrm>
            <a:off x="71920" y="11175"/>
            <a:ext cx="9072080" cy="6291081"/>
          </a:xfrm>
          <a:prstGeom prst="rect">
            <a:avLst/>
          </a:prstGeom>
        </p:spPr>
      </p:pic>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Shape 470"/>
          <p:cNvPicPr preferRelativeResize="0"/>
          <p:nvPr/>
        </p:nvPicPr>
        <p:blipFill rotWithShape="1">
          <a:blip r:embed="rId3">
            <a:alphaModFix/>
          </a:blip>
          <a:srcRect/>
          <a:stretch/>
        </p:blipFill>
        <p:spPr>
          <a:xfrm>
            <a:off x="0" y="-304800"/>
            <a:ext cx="9220200" cy="6781800"/>
          </a:xfrm>
          <a:prstGeom prst="rect">
            <a:avLst/>
          </a:prstGeom>
          <a:noFill/>
          <a:ln>
            <a:noFill/>
          </a:ln>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Shape 476"/>
          <p:cNvPicPr preferRelativeResize="0"/>
          <p:nvPr/>
        </p:nvPicPr>
        <p:blipFill rotWithShape="1">
          <a:blip r:embed="rId3">
            <a:alphaModFix/>
          </a:blip>
          <a:srcRect/>
          <a:stretch/>
        </p:blipFill>
        <p:spPr>
          <a:xfrm>
            <a:off x="298963" y="1752600"/>
            <a:ext cx="8076687" cy="316865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81000" y="457200"/>
            <a:ext cx="8318310" cy="685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2800"/>
              <a:buFont typeface="Bookman Old Style"/>
              <a:buNone/>
            </a:pPr>
            <a:r>
              <a:rPr lang="en-US" sz="2800" b="0" i="0" u="none" strike="noStrike" cap="none">
                <a:solidFill>
                  <a:schemeClr val="dk2"/>
                </a:solidFill>
                <a:latin typeface="Bookman Old Style"/>
                <a:ea typeface="Bookman Old Style"/>
                <a:cs typeface="Bookman Old Style"/>
                <a:sym typeface="Bookman Old Style"/>
              </a:rPr>
              <a:t>Flag Activity: Written Directives</a:t>
            </a:r>
            <a:endParaRPr sz="2800" b="0" i="0" u="none" strike="noStrike" cap="none">
              <a:solidFill>
                <a:schemeClr val="dk2"/>
              </a:solidFill>
              <a:latin typeface="Bookman Old Style"/>
              <a:ea typeface="Bookman Old Style"/>
              <a:cs typeface="Bookman Old Style"/>
              <a:sym typeface="Bookman Old Style"/>
            </a:endParaRPr>
          </a:p>
        </p:txBody>
      </p:sp>
      <p:sp>
        <p:nvSpPr>
          <p:cNvPr id="195" name="Shape 195"/>
          <p:cNvSpPr txBox="1">
            <a:spLocks noGrp="1"/>
          </p:cNvSpPr>
          <p:nvPr>
            <p:ph type="body" idx="1"/>
          </p:nvPr>
        </p:nvSpPr>
        <p:spPr>
          <a:xfrm>
            <a:off x="381000" y="1143000"/>
            <a:ext cx="7467600" cy="52133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128"/>
              <a:buFont typeface="Noto Sans Symbols"/>
              <a:buNone/>
            </a:pPr>
            <a:r>
              <a:rPr lang="en-US" sz="2800" b="0" i="0" u="none" strike="noStrike" cap="none" dirty="0">
                <a:solidFill>
                  <a:schemeClr val="dk1"/>
                </a:solidFill>
                <a:latin typeface="Cabin"/>
                <a:ea typeface="Cabin"/>
                <a:cs typeface="Cabin"/>
                <a:sym typeface="Cabin"/>
              </a:rPr>
              <a:t>Permanency Assessment</a:t>
            </a:r>
            <a:endParaRPr sz="2600" b="0" i="0" u="none" strike="noStrike" cap="none" dirty="0">
              <a:solidFill>
                <a:schemeClr val="dk1"/>
              </a:solidFill>
              <a:latin typeface="Cabin"/>
              <a:ea typeface="Cabin"/>
              <a:cs typeface="Cabin"/>
              <a:sym typeface="Cabin"/>
            </a:endParaRPr>
          </a:p>
          <a:p>
            <a:pPr marL="914400" marR="0" lvl="0" indent="-480822" algn="l" rtl="0">
              <a:lnSpc>
                <a:spcPct val="100000"/>
              </a:lnSpc>
              <a:spcBef>
                <a:spcPts val="1200"/>
              </a:spcBef>
              <a:spcAft>
                <a:spcPts val="0"/>
              </a:spcAft>
              <a:buClr>
                <a:schemeClr val="accent1"/>
              </a:buClr>
              <a:buSzPts val="2400"/>
              <a:buFont typeface="Wingdings" pitchFamily="2" charset="2"/>
              <a:buChar char="Ø"/>
            </a:pPr>
            <a:r>
              <a:rPr lang="en-US" sz="2400" b="0" i="0" u="none" strike="noStrike" cap="none" dirty="0">
                <a:solidFill>
                  <a:schemeClr val="dk1"/>
                </a:solidFill>
                <a:latin typeface="Cabin"/>
                <a:ea typeface="Cabin"/>
                <a:cs typeface="Cabin"/>
                <a:sym typeface="Cabin"/>
              </a:rPr>
              <a:t>A Resource Family permanency assessment shall include all of the following: </a:t>
            </a:r>
            <a:endParaRPr sz="2400" b="0" i="0" u="none" strike="noStrike" cap="none" dirty="0">
              <a:solidFill>
                <a:schemeClr val="dk1"/>
              </a:solidFill>
              <a:latin typeface="Cabin"/>
              <a:ea typeface="Cabin"/>
              <a:cs typeface="Cabin"/>
              <a:sym typeface="Cabin"/>
            </a:endParaRPr>
          </a:p>
          <a:p>
            <a:pPr marL="1377950" marR="0" lvl="1" indent="-480822" algn="l" rtl="0">
              <a:lnSpc>
                <a:spcPct val="100000"/>
              </a:lnSpc>
              <a:spcBef>
                <a:spcPts val="1200"/>
              </a:spcBef>
              <a:spcAft>
                <a:spcPts val="0"/>
              </a:spcAft>
              <a:buClr>
                <a:schemeClr val="dk1"/>
              </a:buClr>
              <a:buSzPts val="2400"/>
              <a:buFont typeface="Bookman Old Style"/>
              <a:buAutoNum type="arabicPeriod"/>
            </a:pPr>
            <a:r>
              <a:rPr lang="en-US" sz="2400" b="0" i="0" u="none" strike="noStrike" cap="none" dirty="0">
                <a:solidFill>
                  <a:schemeClr val="dk1"/>
                </a:solidFill>
                <a:latin typeface="Cabin"/>
                <a:ea typeface="Cabin"/>
                <a:cs typeface="Cabin"/>
                <a:sym typeface="Cabin"/>
              </a:rPr>
              <a:t>Verification that </a:t>
            </a:r>
            <a:r>
              <a:rPr lang="en-US" sz="2400" b="0" i="1" u="sng" strike="noStrike" cap="none" dirty="0">
                <a:solidFill>
                  <a:schemeClr val="dk1"/>
                </a:solidFill>
                <a:latin typeface="Cabin"/>
                <a:ea typeface="Cabin"/>
                <a:cs typeface="Cabin"/>
                <a:sym typeface="Cabin"/>
              </a:rPr>
              <a:t>each</a:t>
            </a:r>
            <a:r>
              <a:rPr lang="en-US" sz="2400" b="0" i="0" u="none" strike="noStrike" cap="none" dirty="0">
                <a:solidFill>
                  <a:schemeClr val="dk1"/>
                </a:solidFill>
                <a:latin typeface="Cabin"/>
                <a:ea typeface="Cabin"/>
                <a:cs typeface="Cabin"/>
                <a:sym typeface="Cabin"/>
              </a:rPr>
              <a:t> applicant completed pre-approval training</a:t>
            </a:r>
            <a:endParaRPr sz="2400" b="0" i="0" u="none" strike="noStrike" cap="none" dirty="0">
              <a:solidFill>
                <a:schemeClr val="dk1"/>
              </a:solidFill>
              <a:latin typeface="Cabin"/>
              <a:ea typeface="Cabin"/>
              <a:cs typeface="Cabin"/>
              <a:sym typeface="Cabin"/>
            </a:endParaRPr>
          </a:p>
          <a:p>
            <a:pPr marL="1377950" marR="0" lvl="1" indent="-480822" algn="l" rtl="0">
              <a:lnSpc>
                <a:spcPct val="100000"/>
              </a:lnSpc>
              <a:spcBef>
                <a:spcPts val="1200"/>
              </a:spcBef>
              <a:spcAft>
                <a:spcPts val="0"/>
              </a:spcAft>
              <a:buClr>
                <a:schemeClr val="dk1"/>
              </a:buClr>
              <a:buSzPts val="2400"/>
              <a:buFont typeface="Bookman Old Style"/>
              <a:buAutoNum type="arabicPeriod"/>
            </a:pPr>
            <a:r>
              <a:rPr lang="en-US" sz="2400" b="0" i="0" u="none" strike="noStrike" cap="none" dirty="0">
                <a:solidFill>
                  <a:schemeClr val="dk1"/>
                </a:solidFill>
                <a:latin typeface="Cabin"/>
                <a:ea typeface="Cabin"/>
                <a:cs typeface="Cabin"/>
                <a:sym typeface="Cabin"/>
              </a:rPr>
              <a:t>A Family Evaluation of </a:t>
            </a:r>
            <a:r>
              <a:rPr lang="en-US" sz="2400" b="0" i="1" u="sng" strike="noStrike" cap="none" dirty="0">
                <a:solidFill>
                  <a:schemeClr val="dk1"/>
                </a:solidFill>
                <a:latin typeface="Cabin"/>
                <a:ea typeface="Cabin"/>
                <a:cs typeface="Cabin"/>
                <a:sym typeface="Cabin"/>
              </a:rPr>
              <a:t>each </a:t>
            </a:r>
            <a:r>
              <a:rPr lang="en-US" sz="2400" b="0" i="0" u="none" strike="noStrike" cap="none" dirty="0">
                <a:solidFill>
                  <a:schemeClr val="dk1"/>
                </a:solidFill>
                <a:latin typeface="Cabin"/>
                <a:ea typeface="Cabin"/>
                <a:cs typeface="Cabin"/>
                <a:sym typeface="Cabin"/>
              </a:rPr>
              <a:t>applicant(s)</a:t>
            </a:r>
            <a:endParaRPr sz="2400" b="0" i="0" u="none" strike="noStrike" cap="none" dirty="0">
              <a:solidFill>
                <a:schemeClr val="dk2"/>
              </a:solidFill>
              <a:latin typeface="Cabin"/>
              <a:ea typeface="Cabin"/>
              <a:cs typeface="Cabin"/>
              <a:sym typeface="Cabin"/>
            </a:endParaRPr>
          </a:p>
          <a:p>
            <a:pPr marL="1377950" marR="0" lvl="1" indent="-480822" algn="l" rtl="0">
              <a:lnSpc>
                <a:spcPct val="100000"/>
              </a:lnSpc>
              <a:spcBef>
                <a:spcPts val="1200"/>
              </a:spcBef>
              <a:spcAft>
                <a:spcPts val="0"/>
              </a:spcAft>
              <a:buClr>
                <a:schemeClr val="dk1"/>
              </a:buClr>
              <a:buSzPts val="2400"/>
              <a:buFont typeface="Bookman Old Style"/>
              <a:buAutoNum type="arabicPeriod"/>
            </a:pPr>
            <a:r>
              <a:rPr lang="en-US" sz="2400" b="0" i="0" u="none" strike="noStrike" cap="none" dirty="0">
                <a:solidFill>
                  <a:schemeClr val="dk1"/>
                </a:solidFill>
                <a:latin typeface="Cabin"/>
                <a:ea typeface="Cabin"/>
                <a:cs typeface="Cabin"/>
                <a:sym typeface="Cabin"/>
              </a:rPr>
              <a:t>Verification of the completion of any other activities related to </a:t>
            </a:r>
            <a:r>
              <a:rPr lang="en-US" sz="2400" b="0" i="1" u="sng" strike="noStrike" cap="none" dirty="0">
                <a:solidFill>
                  <a:schemeClr val="dk1"/>
                </a:solidFill>
                <a:latin typeface="Cabin"/>
                <a:ea typeface="Cabin"/>
                <a:cs typeface="Cabin"/>
                <a:sym typeface="Cabin"/>
              </a:rPr>
              <a:t>each </a:t>
            </a:r>
            <a:r>
              <a:rPr lang="en-US" sz="2400" b="0" i="0" u="none" strike="noStrike" cap="none" dirty="0">
                <a:solidFill>
                  <a:schemeClr val="dk1"/>
                </a:solidFill>
                <a:latin typeface="Cabin"/>
                <a:ea typeface="Cabin"/>
                <a:cs typeface="Cabin"/>
                <a:sym typeface="Cabin"/>
              </a:rPr>
              <a:t>applicant’s ability to achieve permanency with the child </a:t>
            </a:r>
            <a:endParaRPr sz="2400" b="0" i="0" u="none" strike="noStrike" cap="none" dirty="0">
              <a:solidFill>
                <a:schemeClr val="dk1"/>
              </a:solidFill>
              <a:latin typeface="Cabin"/>
              <a:ea typeface="Cabin"/>
              <a:cs typeface="Cabin"/>
              <a:sym typeface="Cabin"/>
            </a:endParaRPr>
          </a:p>
          <a:p>
            <a:pPr marL="274320" marR="0" lvl="0" indent="-148844" algn="l" rtl="0">
              <a:lnSpc>
                <a:spcPct val="100000"/>
              </a:lnSpc>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196" name="Shape 196"/>
          <p:cNvPicPr preferRelativeResize="0"/>
          <p:nvPr/>
        </p:nvPicPr>
        <p:blipFill rotWithShape="1">
          <a:blip r:embed="rId3">
            <a:alphaModFix/>
          </a:blip>
          <a:srcRect/>
          <a:stretch/>
        </p:blipFill>
        <p:spPr>
          <a:xfrm>
            <a:off x="7521795" y="4853668"/>
            <a:ext cx="1315850" cy="1099650"/>
          </a:xfrm>
          <a:prstGeom prst="rect">
            <a:avLst/>
          </a:prstGeom>
          <a:noFill/>
          <a:ln>
            <a:noFill/>
          </a:ln>
          <a:effectLst>
            <a:outerShdw blurRad="50800" dist="38100" dir="10800000" algn="r" rotWithShape="0">
              <a:srgbClr val="000000">
                <a:alpha val="40000"/>
              </a:srgbClr>
            </a:outerShdw>
          </a:effectLst>
        </p:spPr>
      </p:pic>
      <p:pic>
        <p:nvPicPr>
          <p:cNvPr id="197" name="Shape 197"/>
          <p:cNvPicPr preferRelativeResize="0"/>
          <p:nvPr/>
        </p:nvPicPr>
        <p:blipFill rotWithShape="1">
          <a:blip r:embed="rId4">
            <a:alphaModFix/>
          </a:blip>
          <a:srcRect/>
          <a:stretch/>
        </p:blipFill>
        <p:spPr>
          <a:xfrm>
            <a:off x="7789460" y="1295400"/>
            <a:ext cx="1177283" cy="1447800"/>
          </a:xfrm>
          <a:prstGeom prst="rect">
            <a:avLst/>
          </a:prstGeom>
          <a:noFill/>
          <a:ln>
            <a:noFill/>
          </a:ln>
        </p:spPr>
      </p:pic>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Shape 482"/>
          <p:cNvPicPr preferRelativeResize="0"/>
          <p:nvPr/>
        </p:nvPicPr>
        <p:blipFill rotWithShape="1">
          <a:blip r:embed="rId3">
            <a:alphaModFix/>
          </a:blip>
          <a:srcRect/>
          <a:stretch/>
        </p:blipFill>
        <p:spPr>
          <a:xfrm>
            <a:off x="76200" y="0"/>
            <a:ext cx="9067800" cy="6324600"/>
          </a:xfrm>
          <a:prstGeom prst="rect">
            <a:avLst/>
          </a:prstGeom>
          <a:noFill/>
          <a:ln>
            <a:noFill/>
          </a:ln>
        </p:spPr>
      </p:pic>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Shape 488"/>
          <p:cNvPicPr preferRelativeResize="0"/>
          <p:nvPr/>
        </p:nvPicPr>
        <p:blipFill rotWithShape="1">
          <a:blip r:embed="rId3">
            <a:alphaModFix/>
          </a:blip>
          <a:srcRect/>
          <a:stretch/>
        </p:blipFill>
        <p:spPr>
          <a:xfrm>
            <a:off x="76200" y="0"/>
            <a:ext cx="8991600" cy="6248400"/>
          </a:xfrm>
          <a:prstGeom prst="rect">
            <a:avLst/>
          </a:prstGeom>
          <a:noFill/>
          <a:ln>
            <a:noFill/>
          </a:ln>
        </p:spPr>
      </p:pic>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Shape 494"/>
          <p:cNvPicPr preferRelativeResize="0"/>
          <p:nvPr/>
        </p:nvPicPr>
        <p:blipFill rotWithShape="1">
          <a:blip r:embed="rId3">
            <a:alphaModFix/>
          </a:blip>
          <a:srcRect/>
          <a:stretch/>
        </p:blipFill>
        <p:spPr>
          <a:xfrm>
            <a:off x="0" y="0"/>
            <a:ext cx="9144000" cy="6858000"/>
          </a:xfrm>
          <a:prstGeom prst="rect">
            <a:avLst/>
          </a:prstGeom>
          <a:solidFill>
            <a:schemeClr val="lt1"/>
          </a:solidFill>
          <a:ln w="19050" cap="flat" cmpd="sng">
            <a:solidFill>
              <a:schemeClr val="accent5"/>
            </a:solidFill>
            <a:prstDash val="solid"/>
            <a:round/>
            <a:headEnd type="none" w="sm" len="sm"/>
            <a:tailEnd type="none" w="sm" len="sm"/>
          </a:ln>
        </p:spPr>
      </p:pic>
      <p:cxnSp>
        <p:nvCxnSpPr>
          <p:cNvPr id="495" name="Shape 495"/>
          <p:cNvCxnSpPr/>
          <p:nvPr/>
        </p:nvCxnSpPr>
        <p:spPr>
          <a:xfrm flipH="1">
            <a:off x="3200400" y="1524000"/>
            <a:ext cx="2895600" cy="2819400"/>
          </a:xfrm>
          <a:prstGeom prst="straightConnector1">
            <a:avLst/>
          </a:prstGeom>
          <a:noFill/>
          <a:ln w="19050" cap="flat" cmpd="sng">
            <a:solidFill>
              <a:srgbClr val="FF0000"/>
            </a:solidFill>
            <a:prstDash val="solid"/>
            <a:round/>
            <a:headEnd type="none" w="sm" len="sm"/>
            <a:tailEnd type="triangle" w="lg" len="lg"/>
          </a:ln>
          <a:effectLst>
            <a:outerShdw blurRad="38100" dist="25400" dir="5400000" rotWithShape="0">
              <a:srgbClr val="000000">
                <a:alpha val="40000"/>
              </a:srgbClr>
            </a:outerShdw>
          </a:effectLst>
        </p:spPr>
      </p:cxn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Shape 501"/>
          <p:cNvPicPr preferRelativeResize="0"/>
          <p:nvPr/>
        </p:nvPicPr>
        <p:blipFill rotWithShape="1">
          <a:blip r:embed="rId3">
            <a:alphaModFix/>
          </a:blip>
          <a:srcRect/>
          <a:stretch/>
        </p:blipFill>
        <p:spPr>
          <a:xfrm>
            <a:off x="30480" y="-152400"/>
            <a:ext cx="9144000" cy="6858000"/>
          </a:xfrm>
          <a:prstGeom prst="rect">
            <a:avLst/>
          </a:prstGeom>
          <a:noFill/>
          <a:ln w="9525" cap="flat" cmpd="sng">
            <a:solidFill>
              <a:schemeClr val="accent1"/>
            </a:solidFill>
            <a:prstDash val="solid"/>
            <a:round/>
            <a:headEnd type="none" w="sm" len="sm"/>
            <a:tailEnd type="none" w="sm" len="sm"/>
          </a:ln>
        </p:spPr>
      </p:pic>
      <p:cxnSp>
        <p:nvCxnSpPr>
          <p:cNvPr id="502" name="Shape 502"/>
          <p:cNvCxnSpPr/>
          <p:nvPr/>
        </p:nvCxnSpPr>
        <p:spPr>
          <a:xfrm flipH="1">
            <a:off x="1828800" y="1143000"/>
            <a:ext cx="3276600" cy="2628900"/>
          </a:xfrm>
          <a:prstGeom prst="straightConnector1">
            <a:avLst/>
          </a:prstGeom>
          <a:noFill/>
          <a:ln w="19050" cap="flat" cmpd="sng">
            <a:solidFill>
              <a:srgbClr val="FF0000"/>
            </a:solidFill>
            <a:prstDash val="solid"/>
            <a:round/>
            <a:headEnd type="none" w="sm" len="sm"/>
            <a:tailEnd type="triangle" w="lg" len="lg"/>
          </a:ln>
          <a:effectLst>
            <a:outerShdw blurRad="38100" dist="25400" dir="5400000" rotWithShape="0">
              <a:srgbClr val="000000">
                <a:alpha val="40000"/>
              </a:srgbClr>
            </a:outerShdw>
          </a:effectLst>
        </p:spPr>
      </p:cxn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Shape 508"/>
          <p:cNvPicPr preferRelativeResize="0"/>
          <p:nvPr/>
        </p:nvPicPr>
        <p:blipFill rotWithShape="1">
          <a:blip r:embed="rId3">
            <a:alphaModFix/>
          </a:blip>
          <a:srcRect/>
          <a:stretch/>
        </p:blipFill>
        <p:spPr>
          <a:xfrm>
            <a:off x="22860" y="0"/>
            <a:ext cx="8991600" cy="5867400"/>
          </a:xfrm>
          <a:prstGeom prst="rect">
            <a:avLst/>
          </a:prstGeom>
          <a:noFill/>
          <a:ln>
            <a:noFill/>
          </a:ln>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Shape 514"/>
          <p:cNvPicPr preferRelativeResize="0"/>
          <p:nvPr/>
        </p:nvPicPr>
        <p:blipFill rotWithShape="1">
          <a:blip r:embed="rId3">
            <a:alphaModFix/>
          </a:blip>
          <a:srcRect/>
          <a:stretch/>
        </p:blipFill>
        <p:spPr>
          <a:xfrm>
            <a:off x="76200" y="76200"/>
            <a:ext cx="8991600" cy="6172200"/>
          </a:xfrm>
          <a:prstGeom prst="rect">
            <a:avLst/>
          </a:prstGeom>
          <a:noFill/>
          <a:ln>
            <a:noFill/>
          </a:ln>
        </p:spPr>
      </p:pic>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sp>
        <p:nvSpPr>
          <p:cNvPr id="521" name="Shape 521"/>
          <p:cNvSpPr txBox="1"/>
          <p:nvPr/>
        </p:nvSpPr>
        <p:spPr>
          <a:xfrm>
            <a:off x="396240" y="381000"/>
            <a:ext cx="714756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522" name="Shape 522"/>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Wrap up</a:t>
            </a:r>
            <a:endParaRPr sz="3200" b="0" i="0" u="none" strike="noStrike" cap="none">
              <a:solidFill>
                <a:schemeClr val="dk2"/>
              </a:solidFill>
              <a:latin typeface="Bookman Old Style"/>
              <a:ea typeface="Bookman Old Style"/>
              <a:cs typeface="Bookman Old Style"/>
              <a:sym typeface="Bookman Old Style"/>
            </a:endParaRPr>
          </a:p>
        </p:txBody>
      </p:sp>
      <p:sp>
        <p:nvSpPr>
          <p:cNvPr id="523" name="Shape 523"/>
          <p:cNvSpPr txBox="1"/>
          <p:nvPr/>
        </p:nvSpPr>
        <p:spPr>
          <a:xfrm>
            <a:off x="429986" y="2057400"/>
            <a:ext cx="8229600" cy="4937760"/>
          </a:xfrm>
          <a:prstGeom prst="rect">
            <a:avLst/>
          </a:prstGeom>
          <a:noFill/>
          <a:ln>
            <a:noFill/>
          </a:ln>
        </p:spPr>
        <p:txBody>
          <a:bodyPr spcFirstLastPara="1" wrap="square" lIns="91425" tIns="45700" rIns="91425" bIns="45700" anchor="t" anchorCtr="0">
            <a:noAutofit/>
          </a:bodyPr>
          <a:lstStyle/>
          <a:p>
            <a:pPr marL="463550" marR="0" lvl="0" indent="-338074" algn="l" rtl="0">
              <a:lnSpc>
                <a:spcPct val="100000"/>
              </a:lnSpc>
              <a:spcBef>
                <a:spcPts val="0"/>
              </a:spcBef>
              <a:spcAft>
                <a:spcPts val="0"/>
              </a:spcAft>
              <a:buClr>
                <a:schemeClr val="accent1"/>
              </a:buClr>
              <a:buSzPts val="1976"/>
              <a:buFont typeface="Noto Sans Symbols"/>
              <a:buNone/>
            </a:pPr>
            <a:endParaRPr sz="2600" b="0" i="0" u="none" strike="noStrike" cap="none">
              <a:solidFill>
                <a:schemeClr val="dk1"/>
              </a:solidFill>
              <a:latin typeface="Cabin"/>
              <a:ea typeface="Cabin"/>
              <a:cs typeface="Cabin"/>
              <a:sym typeface="Cabin"/>
            </a:endParaRPr>
          </a:p>
        </p:txBody>
      </p:sp>
      <p:sp>
        <p:nvSpPr>
          <p:cNvPr id="524" name="Shape 524"/>
          <p:cNvSpPr txBox="1"/>
          <p:nvPr/>
        </p:nvSpPr>
        <p:spPr>
          <a:xfrm>
            <a:off x="528213" y="1219200"/>
            <a:ext cx="8229600" cy="4953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What have you learned?  </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What questions do you still have? </a:t>
            </a:r>
            <a:endParaRPr sz="2800" b="0" i="0" u="none" strike="noStrike" cap="none" dirty="0">
              <a:solidFill>
                <a:schemeClr val="dk1"/>
              </a:solidFill>
              <a:latin typeface="Cabin"/>
              <a:ea typeface="Cabin"/>
              <a:cs typeface="Cabin"/>
              <a:sym typeface="Cabin"/>
            </a:endParaRPr>
          </a:p>
        </p:txBody>
      </p:sp>
      <p:pic>
        <p:nvPicPr>
          <p:cNvPr id="525" name="Shape 525"/>
          <p:cNvPicPr preferRelativeResize="0"/>
          <p:nvPr/>
        </p:nvPicPr>
        <p:blipFill rotWithShape="1">
          <a:blip r:embed="rId3">
            <a:alphaModFix/>
          </a:blip>
          <a:srcRect/>
          <a:stretch/>
        </p:blipFill>
        <p:spPr>
          <a:xfrm rot="-745377">
            <a:off x="3264945" y="2474869"/>
            <a:ext cx="4986215" cy="2559591"/>
          </a:xfrm>
          <a:prstGeom prst="rect">
            <a:avLst/>
          </a:prstGeom>
          <a:noFill/>
          <a:ln>
            <a:noFill/>
          </a:ln>
        </p:spPr>
      </p:pic>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381000" y="3570447"/>
            <a:ext cx="4495800" cy="18466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2432"/>
              <a:buFont typeface="Noto Sans Symbols"/>
              <a:buNone/>
            </a:pPr>
            <a:r>
              <a:rPr lang="en-US" sz="3200" b="0" i="0" u="none" strike="noStrike" cap="none">
                <a:solidFill>
                  <a:schemeClr val="dk1"/>
                </a:solidFill>
                <a:latin typeface="Cabin"/>
                <a:ea typeface="Cabin"/>
                <a:cs typeface="Cabin"/>
                <a:sym typeface="Cabin"/>
              </a:rPr>
              <a:t>Let Go of the </a:t>
            </a:r>
            <a:br>
              <a:rPr lang="en-US" sz="3200" b="0" i="0" u="none" strike="noStrike" cap="none">
                <a:solidFill>
                  <a:schemeClr val="dk1"/>
                </a:solidFill>
                <a:latin typeface="Cabin"/>
                <a:ea typeface="Cabin"/>
                <a:cs typeface="Cabin"/>
                <a:sym typeface="Cabin"/>
              </a:rPr>
            </a:br>
            <a:r>
              <a:rPr lang="en-US" sz="3200" b="0" i="0" u="none" strike="noStrike" cap="none">
                <a:solidFill>
                  <a:schemeClr val="dk1"/>
                </a:solidFill>
                <a:latin typeface="Cabin"/>
                <a:ea typeface="Cabin"/>
                <a:cs typeface="Cabin"/>
                <a:sym typeface="Cabin"/>
              </a:rPr>
              <a:t>Day’s Stress</a:t>
            </a:r>
            <a:endParaRPr sz="2600" b="0" i="0" u="none" strike="noStrike" cap="none">
              <a:solidFill>
                <a:schemeClr val="dk1"/>
              </a:solidFill>
              <a:latin typeface="Cabin"/>
              <a:ea typeface="Cabin"/>
              <a:cs typeface="Cabin"/>
              <a:sym typeface="Cabin"/>
            </a:endParaRPr>
          </a:p>
          <a:p>
            <a:pPr marL="0" marR="0" lvl="0" indent="0" algn="l" rtl="0">
              <a:lnSpc>
                <a:spcPct val="100000"/>
              </a:lnSpc>
              <a:spcBef>
                <a:spcPts val="600"/>
              </a:spcBef>
              <a:spcAft>
                <a:spcPts val="0"/>
              </a:spcAft>
              <a:buClr>
                <a:schemeClr val="accent1"/>
              </a:buClr>
              <a:buSzPts val="4560"/>
              <a:buFont typeface="Noto Sans Symbols"/>
              <a:buNone/>
            </a:pPr>
            <a:endParaRPr sz="6000" b="0" i="0" u="none" strike="noStrike" cap="none">
              <a:solidFill>
                <a:schemeClr val="dk1"/>
              </a:solidFill>
              <a:latin typeface="Cabin"/>
              <a:ea typeface="Cabin"/>
              <a:cs typeface="Cabin"/>
              <a:sym typeface="Cabin"/>
            </a:endParaRPr>
          </a:p>
        </p:txBody>
      </p:sp>
      <p:pic>
        <p:nvPicPr>
          <p:cNvPr id="532" name="Shape 532"/>
          <p:cNvPicPr preferRelativeResize="0"/>
          <p:nvPr/>
        </p:nvPicPr>
        <p:blipFill rotWithShape="1">
          <a:blip r:embed="rId3">
            <a:alphaModFix/>
          </a:blip>
          <a:srcRect/>
          <a:stretch/>
        </p:blipFill>
        <p:spPr>
          <a:xfrm>
            <a:off x="5257800" y="1447800"/>
            <a:ext cx="3410078" cy="4064813"/>
          </a:xfrm>
          <a:prstGeom prst="rect">
            <a:avLst/>
          </a:prstGeom>
          <a:noFill/>
          <a:ln>
            <a:noFill/>
          </a:ln>
        </p:spPr>
      </p:pic>
      <p:sp>
        <p:nvSpPr>
          <p:cNvPr id="533" name="Shape 533"/>
          <p:cNvSpPr txBox="1"/>
          <p:nvPr/>
        </p:nvSpPr>
        <p:spPr>
          <a:xfrm>
            <a:off x="838200" y="2238841"/>
            <a:ext cx="3810000" cy="12413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8000"/>
              <a:buFont typeface="Cabin"/>
              <a:buNone/>
            </a:pPr>
            <a:r>
              <a:rPr lang="en-US" sz="8000" b="0" i="0" u="sng" strike="noStrike" cap="none">
                <a:solidFill>
                  <a:schemeClr val="hlink"/>
                </a:solidFill>
                <a:latin typeface="Cabin"/>
                <a:ea typeface="Cabin"/>
                <a:cs typeface="Cabin"/>
                <a:sym typeface="Cabin"/>
                <a:hlinkClick r:id="rId4"/>
              </a:rPr>
              <a:t>VIDEO</a:t>
            </a:r>
            <a:endParaRPr sz="8000" b="0" i="0" u="none" strike="noStrike" cap="none">
              <a:solidFill>
                <a:schemeClr val="dk2"/>
              </a:solidFill>
              <a:latin typeface="Cabin"/>
              <a:ea typeface="Cabin"/>
              <a:cs typeface="Cabin"/>
              <a:sym typeface="Cabin"/>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810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Focus of Permanency Assessments</a:t>
            </a:r>
            <a:endParaRPr sz="3200" b="0" i="0" u="none" strike="noStrike" cap="none">
              <a:solidFill>
                <a:schemeClr val="dk2"/>
              </a:solidFill>
              <a:latin typeface="Bookman Old Style"/>
              <a:ea typeface="Bookman Old Style"/>
              <a:cs typeface="Bookman Old Style"/>
              <a:sym typeface="Bookman Old Style"/>
            </a:endParaRPr>
          </a:p>
        </p:txBody>
      </p:sp>
      <p:sp>
        <p:nvSpPr>
          <p:cNvPr id="204" name="Shape 204"/>
          <p:cNvSpPr txBox="1">
            <a:spLocks noGrp="1"/>
          </p:cNvSpPr>
          <p:nvPr>
            <p:ph type="body" idx="1"/>
          </p:nvPr>
        </p:nvSpPr>
        <p:spPr>
          <a:xfrm>
            <a:off x="381000" y="1219200"/>
            <a:ext cx="8382000" cy="4994989"/>
          </a:xfrm>
          <a:prstGeom prst="rect">
            <a:avLst/>
          </a:prstGeom>
          <a:noFill/>
          <a:ln>
            <a:noFill/>
          </a:ln>
        </p:spPr>
        <p:txBody>
          <a:bodyPr spcFirstLastPara="1" wrap="square" lIns="91425" tIns="45700" rIns="91425" bIns="45700" anchor="t" anchorCtr="0">
            <a:noAutofit/>
          </a:bodyPr>
          <a:lstStyle/>
          <a:p>
            <a:pPr marL="463550" marR="0" lvl="0" indent="-463550" algn="l" rtl="0">
              <a:lnSpc>
                <a:spcPct val="100000"/>
              </a:lnSpc>
              <a:spcBef>
                <a:spcPts val="0"/>
              </a:spcBef>
              <a:spcAft>
                <a:spcPts val="0"/>
              </a:spcAft>
              <a:buClr>
                <a:schemeClr val="accent1"/>
              </a:buClr>
              <a:buSzPts val="1976"/>
              <a:buFont typeface="Wingdings" pitchFamily="2" charset="2"/>
              <a:buChar char="Ø"/>
            </a:pPr>
            <a:r>
              <a:rPr lang="en-US" sz="2800" b="0" i="0" u="none" strike="noStrike" cap="none" dirty="0">
                <a:solidFill>
                  <a:schemeClr val="dk1"/>
                </a:solidFill>
                <a:latin typeface="Cabin"/>
                <a:ea typeface="Cabin"/>
                <a:cs typeface="Cabin"/>
                <a:sym typeface="Cabin"/>
              </a:rPr>
              <a:t>Willingness to Maintain Connections</a:t>
            </a:r>
            <a:endParaRPr sz="2600" b="0" i="0" u="none" strike="noStrike" cap="none" dirty="0">
              <a:solidFill>
                <a:schemeClr val="dk1"/>
              </a:solidFill>
              <a:latin typeface="Cabin"/>
              <a:ea typeface="Cabin"/>
              <a:cs typeface="Cabin"/>
              <a:sym typeface="Cabin"/>
            </a:endParaRPr>
          </a:p>
          <a:p>
            <a:pPr marL="463550" marR="0" lvl="0" indent="-46355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Successful Coping with Challenges</a:t>
            </a:r>
            <a:endParaRPr sz="2600" b="0" i="0" u="none" strike="noStrike" cap="none" dirty="0">
              <a:solidFill>
                <a:schemeClr val="dk1"/>
              </a:solidFill>
              <a:latin typeface="Cabin"/>
              <a:ea typeface="Cabin"/>
              <a:cs typeface="Cabin"/>
              <a:sym typeface="Cabin"/>
            </a:endParaRPr>
          </a:p>
          <a:p>
            <a:pPr marL="463550" marR="0" lvl="0" indent="-46355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Expectations</a:t>
            </a:r>
            <a:endParaRPr sz="2600" b="0" i="0" u="none" strike="noStrike" cap="none" dirty="0">
              <a:solidFill>
                <a:schemeClr val="dk1"/>
              </a:solidFill>
              <a:latin typeface="Cabin"/>
              <a:ea typeface="Cabin"/>
              <a:cs typeface="Cabin"/>
              <a:sym typeface="Cabin"/>
            </a:endParaRPr>
          </a:p>
          <a:p>
            <a:pPr marL="463550" marR="0" lvl="0" indent="-463550" algn="l" rtl="0">
              <a:lnSpc>
                <a:spcPct val="100000"/>
              </a:lnSpc>
              <a:spcBef>
                <a:spcPts val="1200"/>
              </a:spcBef>
              <a:spcAft>
                <a:spcPts val="0"/>
              </a:spcAft>
              <a:buClr>
                <a:schemeClr val="accent1"/>
              </a:buClr>
              <a:buSzPts val="1976"/>
              <a:buFont typeface="Noto Sans Symbols"/>
              <a:buNone/>
            </a:pPr>
            <a:endParaRPr sz="2600" b="0" i="0" u="sng" strike="noStrike" cap="none" dirty="0">
              <a:solidFill>
                <a:schemeClr val="dk1"/>
              </a:solidFill>
              <a:latin typeface="Cabin"/>
              <a:ea typeface="Cabin"/>
              <a:cs typeface="Cabin"/>
              <a:sym typeface="Cabin"/>
            </a:endParaRPr>
          </a:p>
          <a:p>
            <a:pPr marL="274320" marR="0" lvl="0" indent="-148844" algn="l" rtl="0">
              <a:lnSpc>
                <a:spcPct val="100000"/>
              </a:lnSpc>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205" name="Shape 205"/>
          <p:cNvPicPr preferRelativeResize="0"/>
          <p:nvPr/>
        </p:nvPicPr>
        <p:blipFill rotWithShape="1">
          <a:blip r:embed="rId3">
            <a:alphaModFix/>
          </a:blip>
          <a:srcRect/>
          <a:stretch/>
        </p:blipFill>
        <p:spPr>
          <a:xfrm>
            <a:off x="3926006" y="3886200"/>
            <a:ext cx="4531058" cy="2023872"/>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81000" y="457200"/>
            <a:ext cx="8382000" cy="68678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Flag Activity: Written Directives</a:t>
            </a:r>
            <a:endParaRPr sz="3600" b="0" i="1" u="none" strike="noStrike" cap="none">
              <a:solidFill>
                <a:srgbClr val="FF0000"/>
              </a:solidFill>
              <a:latin typeface="Bookman Old Style"/>
              <a:ea typeface="Bookman Old Style"/>
              <a:cs typeface="Bookman Old Style"/>
              <a:sym typeface="Bookman Old Style"/>
            </a:endParaRPr>
          </a:p>
        </p:txBody>
      </p:sp>
      <p:sp>
        <p:nvSpPr>
          <p:cNvPr id="212" name="Shape 212"/>
          <p:cNvSpPr txBox="1">
            <a:spLocks noGrp="1"/>
          </p:cNvSpPr>
          <p:nvPr>
            <p:ph type="body" idx="1"/>
          </p:nvPr>
        </p:nvSpPr>
        <p:spPr>
          <a:xfrm>
            <a:off x="494778" y="1560868"/>
            <a:ext cx="7910186" cy="342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128"/>
              <a:buFont typeface="Noto Sans Symbols"/>
              <a:buNone/>
            </a:pPr>
            <a:r>
              <a:rPr lang="en-US" sz="2800" b="0" i="0" u="none" strike="noStrike" cap="none" dirty="0">
                <a:solidFill>
                  <a:schemeClr val="dk1"/>
                </a:solidFill>
                <a:latin typeface="Cabin"/>
                <a:ea typeface="Cabin"/>
                <a:cs typeface="Cabin"/>
                <a:sym typeface="Cabin"/>
              </a:rPr>
              <a:t>Family Evaluation</a:t>
            </a:r>
            <a:endParaRPr sz="2600" b="0" i="0" u="none" strike="noStrike" cap="none" dirty="0">
              <a:solidFill>
                <a:schemeClr val="dk1"/>
              </a:solidFill>
              <a:latin typeface="Cabin"/>
              <a:ea typeface="Cabin"/>
              <a:cs typeface="Cabin"/>
              <a:sym typeface="Cabin"/>
            </a:endParaRPr>
          </a:p>
          <a:p>
            <a:pPr marL="463550" marR="0" lvl="0" indent="-457200" algn="l" rtl="0">
              <a:lnSpc>
                <a:spcPct val="10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Analysis of family structures, values, discipline, practices, parenting style, coping strategies, and current relationships.</a:t>
            </a:r>
            <a:endParaRPr dirty="0"/>
          </a:p>
          <a:p>
            <a:pPr marL="920750" marR="0" lvl="1" indent="-457200" algn="l" rtl="0">
              <a:lnSpc>
                <a:spcPct val="100000"/>
              </a:lnSpc>
              <a:spcBef>
                <a:spcPts val="6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Minimum of 2 interviews </a:t>
            </a:r>
            <a:endParaRPr dirty="0"/>
          </a:p>
          <a:p>
            <a:pPr marL="1377950" marR="0" lvl="2" indent="-457200" algn="l" rtl="0">
              <a:lnSpc>
                <a:spcPct val="100000"/>
              </a:lnSpc>
              <a:spcBef>
                <a:spcPts val="6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If 2 applicants, one separate and one joint</a:t>
            </a:r>
            <a:endParaRPr sz="2400" b="0" i="0" u="none" strike="noStrike" cap="none" dirty="0">
              <a:solidFill>
                <a:schemeClr val="dk1"/>
              </a:solidFill>
              <a:latin typeface="Cabin"/>
              <a:ea typeface="Cabin"/>
              <a:cs typeface="Cabin"/>
              <a:sym typeface="Cabin"/>
            </a:endParaRPr>
          </a:p>
          <a:p>
            <a:pPr marL="0" marR="0" lvl="0" indent="0" algn="ctr" rtl="0">
              <a:lnSpc>
                <a:spcPct val="100000"/>
              </a:lnSpc>
              <a:spcBef>
                <a:spcPts val="600"/>
              </a:spcBef>
              <a:spcAft>
                <a:spcPts val="0"/>
              </a:spcAft>
              <a:buClr>
                <a:schemeClr val="accent1"/>
              </a:buClr>
              <a:buSzPts val="3344"/>
              <a:buFont typeface="Noto Sans Symbols"/>
              <a:buNone/>
            </a:pPr>
            <a:endParaRPr sz="4400" b="1" i="0" u="none" strike="noStrike" cap="none" dirty="0">
              <a:solidFill>
                <a:schemeClr val="dk1"/>
              </a:solidFill>
              <a:latin typeface="Nunito"/>
              <a:ea typeface="Nunito"/>
              <a:cs typeface="Nunito"/>
              <a:sym typeface="Nunito"/>
            </a:endParaRPr>
          </a:p>
        </p:txBody>
      </p:sp>
      <p:pic>
        <p:nvPicPr>
          <p:cNvPr id="213" name="Shape 213"/>
          <p:cNvPicPr preferRelativeResize="0"/>
          <p:nvPr/>
        </p:nvPicPr>
        <p:blipFill rotWithShape="1">
          <a:blip r:embed="rId3">
            <a:alphaModFix/>
          </a:blip>
          <a:srcRect/>
          <a:stretch/>
        </p:blipFill>
        <p:spPr>
          <a:xfrm>
            <a:off x="7501524" y="630122"/>
            <a:ext cx="1151351" cy="1444606"/>
          </a:xfrm>
          <a:prstGeom prst="rect">
            <a:avLst/>
          </a:prstGeom>
          <a:noFill/>
          <a:ln>
            <a:noFill/>
          </a:ln>
        </p:spPr>
      </p:pic>
      <p:sp>
        <p:nvSpPr>
          <p:cNvPr id="214" name="Shape 214"/>
          <p:cNvSpPr/>
          <p:nvPr/>
        </p:nvSpPr>
        <p:spPr>
          <a:xfrm>
            <a:off x="2895600" y="4038600"/>
            <a:ext cx="5181600" cy="3260943"/>
          </a:xfrm>
          <a:prstGeom prst="rect">
            <a:avLst/>
          </a:prstGeom>
          <a:noFill/>
          <a:ln>
            <a:noFill/>
          </a:ln>
        </p:spPr>
        <p:txBody>
          <a:bodyPr spcFirstLastPara="1" wrap="square" lIns="91425" tIns="45700" rIns="91425" bIns="45700" anchor="t" anchorCtr="0">
            <a:noAutofit/>
          </a:bodyPr>
          <a:lstStyle/>
          <a:p>
            <a:pPr marL="457200" marR="0" lvl="0" indent="-279400" algn="l" rtl="0">
              <a:lnSpc>
                <a:spcPct val="100000"/>
              </a:lnSpc>
              <a:spcBef>
                <a:spcPts val="0"/>
              </a:spcBef>
              <a:spcAft>
                <a:spcPts val="0"/>
              </a:spcAft>
              <a:buClr>
                <a:schemeClr val="accent1"/>
              </a:buClr>
              <a:buSzPts val="2800"/>
              <a:buFont typeface="Noto Sans Symbols"/>
              <a:buNone/>
            </a:pPr>
            <a:endParaRPr sz="2800" b="0" i="0" u="none" strike="noStrike" cap="none">
              <a:solidFill>
                <a:schemeClr val="dk1"/>
              </a:solidFill>
              <a:latin typeface="Cabin"/>
              <a:ea typeface="Cabin"/>
              <a:cs typeface="Cabin"/>
              <a:sym typeface="Cabin"/>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81000" y="457200"/>
            <a:ext cx="8763000" cy="64538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2880"/>
              <a:buFont typeface="Bookman Old Style"/>
              <a:buNone/>
            </a:pPr>
            <a:r>
              <a:rPr lang="en-US" sz="2880" b="0" i="0" u="none" strike="noStrike" cap="none">
                <a:solidFill>
                  <a:schemeClr val="dk2"/>
                </a:solidFill>
                <a:latin typeface="Bookman Old Style"/>
                <a:ea typeface="Bookman Old Style"/>
                <a:cs typeface="Bookman Old Style"/>
                <a:sym typeface="Bookman Old Style"/>
              </a:rPr>
              <a:t>Family Evaluation and the RFA Process</a:t>
            </a:r>
            <a:endParaRPr sz="2880" b="0" i="0" u="none" strike="noStrike" cap="none">
              <a:solidFill>
                <a:schemeClr val="dk2"/>
              </a:solidFill>
              <a:latin typeface="Bookman Old Style"/>
              <a:ea typeface="Bookman Old Style"/>
              <a:cs typeface="Bookman Old Style"/>
              <a:sym typeface="Bookman Old Style"/>
            </a:endParaRPr>
          </a:p>
        </p:txBody>
      </p:sp>
      <p:sp>
        <p:nvSpPr>
          <p:cNvPr id="221" name="Shape 221"/>
          <p:cNvSpPr txBox="1">
            <a:spLocks noGrp="1"/>
          </p:cNvSpPr>
          <p:nvPr>
            <p:ph type="body" idx="1"/>
          </p:nvPr>
        </p:nvSpPr>
        <p:spPr>
          <a:xfrm>
            <a:off x="381000" y="1219200"/>
            <a:ext cx="8382000" cy="4919800"/>
          </a:xfrm>
          <a:prstGeom prst="rect">
            <a:avLst/>
          </a:prstGeom>
          <a:noFill/>
          <a:ln>
            <a:noFill/>
          </a:ln>
        </p:spPr>
        <p:txBody>
          <a:bodyPr spcFirstLastPara="1" wrap="square" lIns="91425" tIns="45700" rIns="91425" bIns="45700" anchor="t" anchorCtr="0">
            <a:noAutofit/>
          </a:bodyPr>
          <a:lstStyle/>
          <a:p>
            <a:pPr marL="463550" marR="0" lvl="0" indent="-46355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This assessment is </a:t>
            </a:r>
            <a:r>
              <a:rPr lang="en-US" sz="2800" b="0" i="0" u="none" strike="noStrike" cap="none" dirty="0">
                <a:solidFill>
                  <a:srgbClr val="FF0000"/>
                </a:solidFill>
                <a:latin typeface="Cabin"/>
                <a:ea typeface="Cabin"/>
                <a:cs typeface="Cabin"/>
                <a:sym typeface="Cabin"/>
              </a:rPr>
              <a:t>one</a:t>
            </a:r>
            <a:r>
              <a:rPr lang="en-US" sz="2800" b="0" i="0" u="none" strike="noStrike" cap="none" dirty="0">
                <a:solidFill>
                  <a:schemeClr val="dk1"/>
                </a:solidFill>
                <a:latin typeface="Cabin"/>
                <a:ea typeface="Cabin"/>
                <a:cs typeface="Cabin"/>
                <a:sym typeface="Cabin"/>
              </a:rPr>
              <a:t> piece of the RFA process.</a:t>
            </a:r>
            <a:endParaRPr sz="2600" b="0" i="0" u="none" strike="noStrike" cap="none" dirty="0">
              <a:solidFill>
                <a:schemeClr val="dk1"/>
              </a:solidFill>
              <a:latin typeface="Cabin"/>
              <a:ea typeface="Cabin"/>
              <a:cs typeface="Cabin"/>
              <a:sym typeface="Cabin"/>
            </a:endParaRPr>
          </a:p>
          <a:p>
            <a:pPr marL="463550" marR="0" lvl="0" indent="-46355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It is a contributing element to the overall assessment of the applicants.</a:t>
            </a:r>
            <a:endParaRPr sz="2600" b="0" i="0" u="none" strike="noStrike" cap="none" dirty="0">
              <a:solidFill>
                <a:schemeClr val="dk1"/>
              </a:solidFill>
              <a:latin typeface="Cabin"/>
              <a:ea typeface="Cabin"/>
              <a:cs typeface="Cabin"/>
              <a:sym typeface="Cabin"/>
            </a:endParaRPr>
          </a:p>
          <a:p>
            <a:pPr marL="463550" marR="0" lvl="0" indent="-46355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This assessment will </a:t>
            </a:r>
            <a:r>
              <a:rPr lang="en-US" sz="2800" b="1" i="0" u="none" strike="noStrike" cap="none" dirty="0">
                <a:solidFill>
                  <a:schemeClr val="dk1"/>
                </a:solidFill>
                <a:latin typeface="Cabin"/>
                <a:ea typeface="Cabin"/>
                <a:cs typeface="Cabin"/>
                <a:sym typeface="Cabin"/>
              </a:rPr>
              <a:t>not</a:t>
            </a:r>
            <a:r>
              <a:rPr lang="en-US" sz="2800" b="0" i="0" u="none" strike="noStrike" cap="none" dirty="0">
                <a:solidFill>
                  <a:schemeClr val="dk1"/>
                </a:solidFill>
                <a:latin typeface="Cabin"/>
                <a:ea typeface="Cabin"/>
                <a:cs typeface="Cabin"/>
                <a:sym typeface="Cabin"/>
              </a:rPr>
              <a:t> approve or deny a family solely based on the responses received.</a:t>
            </a:r>
            <a:endParaRPr sz="2600" b="0" i="0" u="none" strike="noStrike" cap="none" dirty="0">
              <a:solidFill>
                <a:schemeClr val="dk1"/>
              </a:solidFill>
              <a:latin typeface="Cabin"/>
              <a:ea typeface="Cabin"/>
              <a:cs typeface="Cabin"/>
              <a:sym typeface="Cabin"/>
            </a:endParaRPr>
          </a:p>
          <a:p>
            <a:pPr marL="463550" marR="0" lvl="0" indent="-46355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It will be used as a </a:t>
            </a:r>
            <a:r>
              <a:rPr lang="en-US" sz="2800" b="1" i="0" u="sng" strike="noStrike" cap="none" dirty="0">
                <a:solidFill>
                  <a:schemeClr val="dk1"/>
                </a:solidFill>
                <a:latin typeface="Cabin"/>
                <a:ea typeface="Cabin"/>
                <a:cs typeface="Cabin"/>
                <a:sym typeface="Cabin"/>
              </a:rPr>
              <a:t>tool</a:t>
            </a:r>
            <a:r>
              <a:rPr lang="en-US" sz="2800" b="0" i="0" u="none" strike="noStrike" cap="none" dirty="0">
                <a:solidFill>
                  <a:schemeClr val="dk1"/>
                </a:solidFill>
                <a:latin typeface="Cabin"/>
                <a:ea typeface="Cabin"/>
                <a:cs typeface="Cabin"/>
                <a:sym typeface="Cabin"/>
              </a:rPr>
              <a:t> to do an overall evaluation of the family to see where additional support may need to be added or to determine if the applicants may not be an appropriate Resource Family.</a:t>
            </a:r>
            <a:endParaRPr sz="2800" b="0" i="0" u="none" strike="noStrike" cap="none" dirty="0">
              <a:solidFill>
                <a:schemeClr val="dk1"/>
              </a:solidFill>
              <a:latin typeface="Cabin"/>
              <a:ea typeface="Cabin"/>
              <a:cs typeface="Cabin"/>
              <a:sym typeface="Cabin"/>
            </a:endParaRPr>
          </a:p>
        </p:txBody>
      </p:sp>
      <p:sp>
        <p:nvSpPr>
          <p:cNvPr id="222" name="Shape 222"/>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Why Are They Intrusive?</a:t>
            </a:r>
            <a:endParaRPr sz="3200" b="0" i="0" u="none" strike="noStrike" cap="none">
              <a:solidFill>
                <a:schemeClr val="dk2"/>
              </a:solidFill>
              <a:latin typeface="Bookman Old Style"/>
              <a:ea typeface="Bookman Old Style"/>
              <a:cs typeface="Bookman Old Style"/>
              <a:sym typeface="Bookman Old Style"/>
            </a:endParaRPr>
          </a:p>
        </p:txBody>
      </p:sp>
      <p:sp>
        <p:nvSpPr>
          <p:cNvPr id="229" name="Shape 229"/>
          <p:cNvSpPr txBox="1">
            <a:spLocks noGrp="1"/>
          </p:cNvSpPr>
          <p:nvPr>
            <p:ph type="body" idx="1"/>
          </p:nvPr>
        </p:nvSpPr>
        <p:spPr>
          <a:xfrm>
            <a:off x="457200" y="1411552"/>
            <a:ext cx="8305800" cy="9848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128"/>
              <a:buFont typeface="Noto Sans Symbols"/>
              <a:buNone/>
            </a:pPr>
            <a:r>
              <a:rPr lang="en-US" sz="2800" b="0" i="0" u="none" strike="noStrike" cap="none">
                <a:solidFill>
                  <a:schemeClr val="dk1"/>
                </a:solidFill>
                <a:latin typeface="Cabin"/>
                <a:ea typeface="Cabin"/>
                <a:cs typeface="Cabin"/>
                <a:sym typeface="Cabin"/>
              </a:rPr>
              <a:t>                    It’s personal!</a:t>
            </a:r>
            <a:endParaRPr sz="2600" b="0" i="0" u="none" strike="noStrike" cap="none">
              <a:solidFill>
                <a:schemeClr val="dk1"/>
              </a:solidFill>
              <a:latin typeface="Cabin"/>
              <a:ea typeface="Cabin"/>
              <a:cs typeface="Cabin"/>
              <a:sym typeface="Cabin"/>
            </a:endParaRPr>
          </a:p>
          <a:p>
            <a:pPr marL="0" marR="0" lvl="0" indent="0" algn="l" rtl="0">
              <a:lnSpc>
                <a:spcPct val="90000"/>
              </a:lnSpc>
              <a:spcBef>
                <a:spcPts val="1200"/>
              </a:spcBef>
              <a:spcAft>
                <a:spcPts val="0"/>
              </a:spcAft>
              <a:buClr>
                <a:schemeClr val="accent1"/>
              </a:buClr>
              <a:buSzPts val="1976"/>
              <a:buFont typeface="Noto Sans Symbols"/>
              <a:buNone/>
            </a:pPr>
            <a:endParaRPr sz="2600" b="0" i="0" u="none" strike="noStrike" cap="none">
              <a:solidFill>
                <a:schemeClr val="dk1"/>
              </a:solidFill>
              <a:latin typeface="Cabin"/>
              <a:ea typeface="Cabin"/>
              <a:cs typeface="Cabin"/>
              <a:sym typeface="Cabin"/>
            </a:endParaRPr>
          </a:p>
        </p:txBody>
      </p:sp>
      <p:pic>
        <p:nvPicPr>
          <p:cNvPr id="230" name="Shape 230"/>
          <p:cNvPicPr preferRelativeResize="0"/>
          <p:nvPr/>
        </p:nvPicPr>
        <p:blipFill rotWithShape="1">
          <a:blip r:embed="rId3">
            <a:alphaModFix/>
          </a:blip>
          <a:srcRect/>
          <a:stretch/>
        </p:blipFill>
        <p:spPr>
          <a:xfrm>
            <a:off x="4800600" y="1600200"/>
            <a:ext cx="2971800" cy="4457700"/>
          </a:xfrm>
          <a:prstGeom prst="rect">
            <a:avLst/>
          </a:prstGeom>
          <a:noFill/>
          <a:ln>
            <a:noFill/>
          </a:ln>
        </p:spPr>
      </p:pic>
      <p:sp>
        <p:nvSpPr>
          <p:cNvPr id="231" name="Shape 231"/>
          <p:cNvSpPr txBox="1"/>
          <p:nvPr/>
        </p:nvSpPr>
        <p:spPr>
          <a:xfrm>
            <a:off x="0" y="3062803"/>
            <a:ext cx="4267200"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232" name="Shape 232"/>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Rollercoaster</a:t>
            </a:r>
            <a:endParaRPr sz="3200" b="0" i="0" u="none" strike="noStrike" cap="none">
              <a:solidFill>
                <a:schemeClr val="dk2"/>
              </a:solidFill>
              <a:latin typeface="Bookman Old Style"/>
              <a:ea typeface="Bookman Old Style"/>
              <a:cs typeface="Bookman Old Style"/>
              <a:sym typeface="Bookman Old Style"/>
            </a:endParaRPr>
          </a:p>
        </p:txBody>
      </p:sp>
      <p:pic>
        <p:nvPicPr>
          <p:cNvPr id="239" name="Shape 239"/>
          <p:cNvPicPr preferRelativeResize="0"/>
          <p:nvPr/>
        </p:nvPicPr>
        <p:blipFill rotWithShape="1">
          <a:blip r:embed="rId3">
            <a:alphaModFix/>
          </a:blip>
          <a:srcRect/>
          <a:stretch/>
        </p:blipFill>
        <p:spPr>
          <a:xfrm>
            <a:off x="1371600" y="2057400"/>
            <a:ext cx="6850062" cy="385316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Origin">
  <a:themeElements>
    <a:clrScheme name="Origi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hite Template with blue-green Segoe_TP1028678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16233</TotalTime>
  <Words>1639</Words>
  <Application>Microsoft Macintosh PowerPoint</Application>
  <PresentationFormat>On-screen Show (4:3)</PresentationFormat>
  <Paragraphs>245</Paragraphs>
  <Slides>47</Slides>
  <Notes>46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47</vt:i4>
      </vt:variant>
    </vt:vector>
  </HeadingPairs>
  <TitlesOfParts>
    <vt:vector size="59" baseType="lpstr">
      <vt:lpstr>Calibri</vt:lpstr>
      <vt:lpstr>Arial</vt:lpstr>
      <vt:lpstr>Wingdings</vt:lpstr>
      <vt:lpstr>Nunito</vt:lpstr>
      <vt:lpstr>Courier New</vt:lpstr>
      <vt:lpstr>Tahoma</vt:lpstr>
      <vt:lpstr>Bookman Old Style</vt:lpstr>
      <vt:lpstr>Cabin</vt:lpstr>
      <vt:lpstr>Noto Sans Symbols</vt:lpstr>
      <vt:lpstr>Origin</vt:lpstr>
      <vt:lpstr>1_White Template with blue-green Segoe_TP10286786</vt:lpstr>
      <vt:lpstr>White with Courier font for code slides</vt:lpstr>
      <vt:lpstr>Resource Family Approval Training</vt:lpstr>
      <vt:lpstr>Day 2 Training Overview</vt:lpstr>
      <vt:lpstr>Learning Objectives</vt:lpstr>
      <vt:lpstr>Flag Activity: Written Directives</vt:lpstr>
      <vt:lpstr>Focus of Permanency Assessments</vt:lpstr>
      <vt:lpstr>Flag Activity: Written Directives</vt:lpstr>
      <vt:lpstr>Family Evaluation and the RFA Process</vt:lpstr>
      <vt:lpstr>Why Are They Intrusive?</vt:lpstr>
      <vt:lpstr>Rollercoaster</vt:lpstr>
      <vt:lpstr>Solution Focused Inquiry</vt:lpstr>
      <vt:lpstr>Solution Focused Questions</vt:lpstr>
      <vt:lpstr>Practice Activity</vt:lpstr>
      <vt:lpstr>Goals of the Family Evaluation</vt:lpstr>
      <vt:lpstr>Family Evaluation vs.  Biography or Psychological Evaluation </vt:lpstr>
      <vt:lpstr>Family Evaluation Components</vt:lpstr>
      <vt:lpstr>Assessment Skills</vt:lpstr>
      <vt:lpstr>The Written Report</vt:lpstr>
      <vt:lpstr> </vt:lpstr>
      <vt:lpstr>Assessments Take into Account</vt:lpstr>
      <vt:lpstr>Activity: Written Report</vt:lpstr>
      <vt:lpstr>Flag Activity: Written Directives</vt:lpstr>
      <vt:lpstr>Placement Prior to Approval with  a Relative or NREFM</vt:lpstr>
      <vt:lpstr>Emergency Placement with a Relative or NREFM (cont’d)</vt:lpstr>
      <vt:lpstr>The Critical Communication!</vt:lpstr>
      <vt:lpstr>Placement Based on Compelling Reason </vt:lpstr>
      <vt:lpstr>Placement Based on Compelling Reason Cont.</vt:lpstr>
      <vt:lpstr>Flag Activity: Written Directives</vt:lpstr>
      <vt:lpstr>Engaging Families</vt:lpstr>
      <vt:lpstr>Listen to the Families</vt:lpstr>
      <vt:lpstr>Activity: Enhancing Permanency</vt:lpstr>
      <vt:lpstr>Approving the Resource Family</vt:lpstr>
      <vt:lpstr>Evaluation Factors</vt:lpstr>
      <vt:lpstr>Justification of Approval or Denial</vt:lpstr>
      <vt:lpstr>Activity: Addressing Barriers</vt:lpstr>
      <vt:lpstr>Group Discussion</vt:lpstr>
      <vt:lpstr>Data Entry Instructions for Resource Family Applicants and Placements into CWS/CMS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Family Approval Training</dc:title>
  <cp:lastModifiedBy>Melinda Iremonger</cp:lastModifiedBy>
  <cp:revision>22</cp:revision>
  <dcterms:modified xsi:type="dcterms:W3CDTF">2019-08-22T04:32:05Z</dcterms:modified>
</cp:coreProperties>
</file>