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61" r:id="rId4"/>
    <p:sldId id="262" r:id="rId5"/>
    <p:sldId id="297" r:id="rId6"/>
    <p:sldId id="263" r:id="rId7"/>
    <p:sldId id="260" r:id="rId8"/>
    <p:sldId id="264" r:id="rId9"/>
    <p:sldId id="266" r:id="rId10"/>
    <p:sldId id="265" r:id="rId11"/>
    <p:sldId id="270" r:id="rId12"/>
    <p:sldId id="276" r:id="rId13"/>
    <p:sldId id="277" r:id="rId14"/>
    <p:sldId id="278" r:id="rId15"/>
    <p:sldId id="279" r:id="rId16"/>
    <p:sldId id="280" r:id="rId17"/>
    <p:sldId id="285" r:id="rId18"/>
    <p:sldId id="284" r:id="rId19"/>
    <p:sldId id="299" r:id="rId20"/>
    <p:sldId id="272" r:id="rId21"/>
    <p:sldId id="304" r:id="rId22"/>
    <p:sldId id="305" r:id="rId23"/>
    <p:sldId id="306" r:id="rId24"/>
    <p:sldId id="267" r:id="rId25"/>
    <p:sldId id="268" r:id="rId26"/>
    <p:sldId id="269" r:id="rId27"/>
    <p:sldId id="307" r:id="rId28"/>
    <p:sldId id="300" r:id="rId29"/>
    <p:sldId id="298" r:id="rId30"/>
    <p:sldId id="301" r:id="rId31"/>
    <p:sldId id="30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54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9" d="100"/>
          <a:sy n="89" d="100"/>
        </p:scale>
        <p:origin x="62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E56839-E37E-4424-BCA4-8F2DCA31E316}"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FC0C2920-3C87-4772-81A6-7910EA251681}">
      <dgm:prSet phldrT="[Text]" custT="1"/>
      <dgm:spPr>
        <a:solidFill>
          <a:srgbClr val="21842E"/>
        </a:solidFill>
      </dgm:spPr>
      <dgm:t>
        <a:bodyPr/>
        <a:lstStyle/>
        <a:p>
          <a:r>
            <a:rPr lang="en-US" sz="2800" dirty="0"/>
            <a:t>Fidelity</a:t>
          </a:r>
        </a:p>
      </dgm:t>
    </dgm:pt>
    <dgm:pt modelId="{03656D08-DEF1-4672-97B1-DEA7F3AFA00E}" type="parTrans" cxnId="{4F6CD777-966F-4A06-8C7D-5B156BE7E0CB}">
      <dgm:prSet/>
      <dgm:spPr/>
      <dgm:t>
        <a:bodyPr/>
        <a:lstStyle/>
        <a:p>
          <a:endParaRPr lang="en-US"/>
        </a:p>
      </dgm:t>
    </dgm:pt>
    <dgm:pt modelId="{D212308C-5CE9-41A3-B894-5368EABD37D3}" type="sibTrans" cxnId="{4F6CD777-966F-4A06-8C7D-5B156BE7E0CB}">
      <dgm:prSet/>
      <dgm:spPr/>
      <dgm:t>
        <a:bodyPr/>
        <a:lstStyle/>
        <a:p>
          <a:endParaRPr lang="en-US"/>
        </a:p>
      </dgm:t>
    </dgm:pt>
    <dgm:pt modelId="{F3B00E34-5976-48A3-8161-D08C441D72F7}">
      <dgm:prSet phldrT="[Text]" custT="1"/>
      <dgm:spPr>
        <a:solidFill>
          <a:srgbClr val="4B4A67"/>
        </a:solidFill>
      </dgm:spPr>
      <dgm:t>
        <a:bodyPr/>
        <a:lstStyle/>
        <a:p>
          <a:r>
            <a:rPr lang="en-US" sz="2800" dirty="0"/>
            <a:t>Adherence</a:t>
          </a:r>
        </a:p>
      </dgm:t>
    </dgm:pt>
    <dgm:pt modelId="{06122279-C709-4EBC-B24A-6A7C9A700D56}" type="parTrans" cxnId="{3649134F-2C43-444C-991C-5ACD4F6B2C7F}">
      <dgm:prSet/>
      <dgm:spPr/>
      <dgm:t>
        <a:bodyPr/>
        <a:lstStyle/>
        <a:p>
          <a:endParaRPr lang="en-US"/>
        </a:p>
      </dgm:t>
    </dgm:pt>
    <dgm:pt modelId="{415978A2-A9AF-4BFD-98C4-216284FB7F3D}" type="sibTrans" cxnId="{3649134F-2C43-444C-991C-5ACD4F6B2C7F}">
      <dgm:prSet/>
      <dgm:spPr/>
      <dgm:t>
        <a:bodyPr/>
        <a:lstStyle/>
        <a:p>
          <a:endParaRPr lang="en-US"/>
        </a:p>
      </dgm:t>
    </dgm:pt>
    <dgm:pt modelId="{3DE5C1C8-F78D-4992-9C18-5A5487CB2FAC}">
      <dgm:prSet phldrT="[Text]" custT="1"/>
      <dgm:spPr>
        <a:solidFill>
          <a:srgbClr val="4B4A67"/>
        </a:solidFill>
      </dgm:spPr>
      <dgm:t>
        <a:bodyPr/>
        <a:lstStyle/>
        <a:p>
          <a:r>
            <a:rPr lang="en-US" sz="2800" dirty="0"/>
            <a:t>Exposure</a:t>
          </a:r>
        </a:p>
      </dgm:t>
    </dgm:pt>
    <dgm:pt modelId="{A07317CF-55D2-4B5C-8B20-A8285A3A6E76}" type="parTrans" cxnId="{D54886EB-FC83-485C-845C-015C5BEA8187}">
      <dgm:prSet/>
      <dgm:spPr/>
      <dgm:t>
        <a:bodyPr/>
        <a:lstStyle/>
        <a:p>
          <a:endParaRPr lang="en-US"/>
        </a:p>
      </dgm:t>
    </dgm:pt>
    <dgm:pt modelId="{A74FB15E-0FC9-41E5-8927-2EAC481B91F3}" type="sibTrans" cxnId="{D54886EB-FC83-485C-845C-015C5BEA8187}">
      <dgm:prSet/>
      <dgm:spPr/>
      <dgm:t>
        <a:bodyPr/>
        <a:lstStyle/>
        <a:p>
          <a:endParaRPr lang="en-US"/>
        </a:p>
      </dgm:t>
    </dgm:pt>
    <dgm:pt modelId="{5DCC2271-AC0F-47F4-8114-E06AB852F699}">
      <dgm:prSet phldrT="[Text]" custT="1"/>
      <dgm:spPr>
        <a:solidFill>
          <a:srgbClr val="4B4A67"/>
        </a:solidFill>
      </dgm:spPr>
      <dgm:t>
        <a:bodyPr/>
        <a:lstStyle/>
        <a:p>
          <a:r>
            <a:rPr lang="en-US" sz="2800" dirty="0"/>
            <a:t>Program Differentiation</a:t>
          </a:r>
        </a:p>
      </dgm:t>
    </dgm:pt>
    <dgm:pt modelId="{69F3E09F-5888-4FB5-BF6A-5DC5AADA4661}" type="parTrans" cxnId="{87BADC12-AB37-4685-A29E-3DD45C6CF49B}">
      <dgm:prSet/>
      <dgm:spPr/>
      <dgm:t>
        <a:bodyPr/>
        <a:lstStyle/>
        <a:p>
          <a:endParaRPr lang="en-US"/>
        </a:p>
      </dgm:t>
    </dgm:pt>
    <dgm:pt modelId="{40CFCB6F-E7FC-4A7C-BF95-65B0B9754B7E}" type="sibTrans" cxnId="{87BADC12-AB37-4685-A29E-3DD45C6CF49B}">
      <dgm:prSet/>
      <dgm:spPr/>
      <dgm:t>
        <a:bodyPr/>
        <a:lstStyle/>
        <a:p>
          <a:endParaRPr lang="en-US"/>
        </a:p>
      </dgm:t>
    </dgm:pt>
    <dgm:pt modelId="{10CB91BC-7CE1-431A-9886-3BDC861263D3}">
      <dgm:prSet custT="1"/>
      <dgm:spPr>
        <a:solidFill>
          <a:srgbClr val="4B4A67"/>
        </a:solidFill>
      </dgm:spPr>
      <dgm:t>
        <a:bodyPr/>
        <a:lstStyle/>
        <a:p>
          <a:r>
            <a:rPr lang="en-US" sz="2800" dirty="0"/>
            <a:t>Participant Responsiveness</a:t>
          </a:r>
        </a:p>
      </dgm:t>
    </dgm:pt>
    <dgm:pt modelId="{2CA384BA-1F3F-4314-ACF3-41B2ADF72F30}" type="parTrans" cxnId="{AFE8A541-3F13-4521-853D-010D3EAF7169}">
      <dgm:prSet/>
      <dgm:spPr/>
      <dgm:t>
        <a:bodyPr/>
        <a:lstStyle/>
        <a:p>
          <a:endParaRPr lang="en-US"/>
        </a:p>
      </dgm:t>
    </dgm:pt>
    <dgm:pt modelId="{8EEB9E4D-A93F-449D-ACA0-B3E012790C47}" type="sibTrans" cxnId="{AFE8A541-3F13-4521-853D-010D3EAF7169}">
      <dgm:prSet/>
      <dgm:spPr/>
      <dgm:t>
        <a:bodyPr/>
        <a:lstStyle/>
        <a:p>
          <a:endParaRPr lang="en-US"/>
        </a:p>
      </dgm:t>
    </dgm:pt>
    <dgm:pt modelId="{F814CA1D-D1C7-40C4-8B49-3402E066C4B7}">
      <dgm:prSet custT="1"/>
      <dgm:spPr>
        <a:solidFill>
          <a:srgbClr val="4B4A67"/>
        </a:solidFill>
      </dgm:spPr>
      <dgm:t>
        <a:bodyPr/>
        <a:lstStyle/>
        <a:p>
          <a:r>
            <a:rPr lang="en-US" sz="2800" dirty="0"/>
            <a:t>Quality of Delivery</a:t>
          </a:r>
        </a:p>
      </dgm:t>
    </dgm:pt>
    <dgm:pt modelId="{5AD48E5B-6BC5-4249-A6CB-F62527896D7D}" type="parTrans" cxnId="{C41B4175-6D1A-41D7-A301-8A7352F16143}">
      <dgm:prSet/>
      <dgm:spPr/>
      <dgm:t>
        <a:bodyPr/>
        <a:lstStyle/>
        <a:p>
          <a:endParaRPr lang="en-US"/>
        </a:p>
      </dgm:t>
    </dgm:pt>
    <dgm:pt modelId="{2619CB29-7C98-42FA-84BF-A1D212BEA008}" type="sibTrans" cxnId="{C41B4175-6D1A-41D7-A301-8A7352F16143}">
      <dgm:prSet/>
      <dgm:spPr/>
      <dgm:t>
        <a:bodyPr/>
        <a:lstStyle/>
        <a:p>
          <a:endParaRPr lang="en-US"/>
        </a:p>
      </dgm:t>
    </dgm:pt>
    <dgm:pt modelId="{1A047900-F586-474C-A42E-807746E51996}" type="pres">
      <dgm:prSet presAssocID="{65E56839-E37E-4424-BCA4-8F2DCA31E316}" presName="Name0" presStyleCnt="0">
        <dgm:presLayoutVars>
          <dgm:chMax val="1"/>
          <dgm:chPref val="1"/>
          <dgm:dir/>
          <dgm:animOne val="branch"/>
          <dgm:animLvl val="lvl"/>
        </dgm:presLayoutVars>
      </dgm:prSet>
      <dgm:spPr/>
    </dgm:pt>
    <dgm:pt modelId="{A1D592C2-F3AF-4682-BE85-D99F03073E8D}" type="pres">
      <dgm:prSet presAssocID="{FC0C2920-3C87-4772-81A6-7910EA251681}" presName="singleCycle" presStyleCnt="0"/>
      <dgm:spPr/>
    </dgm:pt>
    <dgm:pt modelId="{AA0479A9-D475-4164-B536-228428291578}" type="pres">
      <dgm:prSet presAssocID="{FC0C2920-3C87-4772-81A6-7910EA251681}" presName="singleCenter" presStyleLbl="node1" presStyleIdx="0" presStyleCnt="6" custScaleX="128782">
        <dgm:presLayoutVars>
          <dgm:chMax val="7"/>
          <dgm:chPref val="7"/>
        </dgm:presLayoutVars>
      </dgm:prSet>
      <dgm:spPr/>
    </dgm:pt>
    <dgm:pt modelId="{CA28A46D-D05C-4B29-8DE6-F3ED94C9C157}" type="pres">
      <dgm:prSet presAssocID="{06122279-C709-4EBC-B24A-6A7C9A700D56}" presName="Name56" presStyleLbl="parChTrans1D2" presStyleIdx="0" presStyleCnt="5"/>
      <dgm:spPr/>
    </dgm:pt>
    <dgm:pt modelId="{C61D4CEE-5350-4A58-9E3A-68B34D34A5CF}" type="pres">
      <dgm:prSet presAssocID="{F3B00E34-5976-48A3-8161-D08C441D72F7}" presName="text0" presStyleLbl="node1" presStyleIdx="1" presStyleCnt="6" custScaleX="211238" custScaleY="108313" custRadScaleRad="80951" custRadScaleInc="-1119">
        <dgm:presLayoutVars>
          <dgm:bulletEnabled val="1"/>
        </dgm:presLayoutVars>
      </dgm:prSet>
      <dgm:spPr/>
    </dgm:pt>
    <dgm:pt modelId="{5FE29A57-4C06-4E03-BBCD-E6911F34FBC9}" type="pres">
      <dgm:prSet presAssocID="{A07317CF-55D2-4B5C-8B20-A8285A3A6E76}" presName="Name56" presStyleLbl="parChTrans1D2" presStyleIdx="1" presStyleCnt="5"/>
      <dgm:spPr/>
    </dgm:pt>
    <dgm:pt modelId="{5EB4A01A-8E72-4647-9A85-288E3EDFE5EB}" type="pres">
      <dgm:prSet presAssocID="{3DE5C1C8-F78D-4992-9C18-5A5487CB2FAC}" presName="text0" presStyleLbl="node1" presStyleIdx="2" presStyleCnt="6" custScaleX="205553" custScaleY="109389" custRadScaleRad="119579" custRadScaleInc="8399">
        <dgm:presLayoutVars>
          <dgm:bulletEnabled val="1"/>
        </dgm:presLayoutVars>
      </dgm:prSet>
      <dgm:spPr/>
    </dgm:pt>
    <dgm:pt modelId="{05A934E2-6039-46FE-A01A-3AF407E1C843}" type="pres">
      <dgm:prSet presAssocID="{69F3E09F-5888-4FB5-BF6A-5DC5AADA4661}" presName="Name56" presStyleLbl="parChTrans1D2" presStyleIdx="2" presStyleCnt="5"/>
      <dgm:spPr/>
    </dgm:pt>
    <dgm:pt modelId="{C8823CF0-1AE8-4F23-8349-46B290B0F4C2}" type="pres">
      <dgm:prSet presAssocID="{5DCC2271-AC0F-47F4-8114-E06AB852F699}" presName="text0" presStyleLbl="node1" presStyleIdx="3" presStyleCnt="6" custScaleX="287140" custScaleY="99261" custRadScaleRad="124175" custRadScaleInc="-43842">
        <dgm:presLayoutVars>
          <dgm:bulletEnabled val="1"/>
        </dgm:presLayoutVars>
      </dgm:prSet>
      <dgm:spPr/>
    </dgm:pt>
    <dgm:pt modelId="{CD5516A5-0F60-4289-87BF-603A41339F4F}" type="pres">
      <dgm:prSet presAssocID="{2CA384BA-1F3F-4314-ACF3-41B2ADF72F30}" presName="Name56" presStyleLbl="parChTrans1D2" presStyleIdx="3" presStyleCnt="5"/>
      <dgm:spPr/>
    </dgm:pt>
    <dgm:pt modelId="{BCA694D4-F9FC-4DC6-B6C1-25CA71E3B669}" type="pres">
      <dgm:prSet presAssocID="{10CB91BC-7CE1-431A-9886-3BDC861263D3}" presName="text0" presStyleLbl="node1" presStyleIdx="4" presStyleCnt="6" custScaleX="290609" custScaleY="101176" custRadScaleRad="120747" custRadScaleInc="36733">
        <dgm:presLayoutVars>
          <dgm:bulletEnabled val="1"/>
        </dgm:presLayoutVars>
      </dgm:prSet>
      <dgm:spPr/>
    </dgm:pt>
    <dgm:pt modelId="{86F194BE-7752-44C7-BD6E-7FAE25A9003B}" type="pres">
      <dgm:prSet presAssocID="{5AD48E5B-6BC5-4249-A6CB-F62527896D7D}" presName="Name56" presStyleLbl="parChTrans1D2" presStyleIdx="4" presStyleCnt="5"/>
      <dgm:spPr/>
    </dgm:pt>
    <dgm:pt modelId="{8374CB6D-EA56-4CB5-826F-F4D3BB3995AE}" type="pres">
      <dgm:prSet presAssocID="{F814CA1D-D1C7-40C4-8B49-3402E066C4B7}" presName="text0" presStyleLbl="node1" presStyleIdx="5" presStyleCnt="6" custScaleX="194810" custScaleY="103703" custRadScaleRad="125339" custRadScaleInc="-11243">
        <dgm:presLayoutVars>
          <dgm:bulletEnabled val="1"/>
        </dgm:presLayoutVars>
      </dgm:prSet>
      <dgm:spPr/>
    </dgm:pt>
  </dgm:ptLst>
  <dgm:cxnLst>
    <dgm:cxn modelId="{87BADC12-AB37-4685-A29E-3DD45C6CF49B}" srcId="{FC0C2920-3C87-4772-81A6-7910EA251681}" destId="{5DCC2271-AC0F-47F4-8114-E06AB852F699}" srcOrd="2" destOrd="0" parTransId="{69F3E09F-5888-4FB5-BF6A-5DC5AADA4661}" sibTransId="{40CFCB6F-E7FC-4A7C-BF95-65B0B9754B7E}"/>
    <dgm:cxn modelId="{6E5C4916-E88D-4905-AFB2-13BC0522F04B}" type="presOf" srcId="{FC0C2920-3C87-4772-81A6-7910EA251681}" destId="{AA0479A9-D475-4164-B536-228428291578}" srcOrd="0" destOrd="0" presId="urn:microsoft.com/office/officeart/2008/layout/RadialCluster"/>
    <dgm:cxn modelId="{594B8E32-7ABC-4F77-BA06-E282DFB045A4}" type="presOf" srcId="{2CA384BA-1F3F-4314-ACF3-41B2ADF72F30}" destId="{CD5516A5-0F60-4289-87BF-603A41339F4F}" srcOrd="0" destOrd="0" presId="urn:microsoft.com/office/officeart/2008/layout/RadialCluster"/>
    <dgm:cxn modelId="{C9959F5F-22ED-4394-9AE1-F583D82C654A}" type="presOf" srcId="{5DCC2271-AC0F-47F4-8114-E06AB852F699}" destId="{C8823CF0-1AE8-4F23-8349-46B290B0F4C2}" srcOrd="0" destOrd="0" presId="urn:microsoft.com/office/officeart/2008/layout/RadialCluster"/>
    <dgm:cxn modelId="{B0CA8541-639D-4B5A-8820-917A8E12F5C2}" type="presOf" srcId="{69F3E09F-5888-4FB5-BF6A-5DC5AADA4661}" destId="{05A934E2-6039-46FE-A01A-3AF407E1C843}" srcOrd="0" destOrd="0" presId="urn:microsoft.com/office/officeart/2008/layout/RadialCluster"/>
    <dgm:cxn modelId="{AFE8A541-3F13-4521-853D-010D3EAF7169}" srcId="{FC0C2920-3C87-4772-81A6-7910EA251681}" destId="{10CB91BC-7CE1-431A-9886-3BDC861263D3}" srcOrd="3" destOrd="0" parTransId="{2CA384BA-1F3F-4314-ACF3-41B2ADF72F30}" sibTransId="{8EEB9E4D-A93F-449D-ACA0-B3E012790C47}"/>
    <dgm:cxn modelId="{0B37934B-A9CF-4E14-82C7-B28FA365832E}" type="presOf" srcId="{F814CA1D-D1C7-40C4-8B49-3402E066C4B7}" destId="{8374CB6D-EA56-4CB5-826F-F4D3BB3995AE}" srcOrd="0" destOrd="0" presId="urn:microsoft.com/office/officeart/2008/layout/RadialCluster"/>
    <dgm:cxn modelId="{3649134F-2C43-444C-991C-5ACD4F6B2C7F}" srcId="{FC0C2920-3C87-4772-81A6-7910EA251681}" destId="{F3B00E34-5976-48A3-8161-D08C441D72F7}" srcOrd="0" destOrd="0" parTransId="{06122279-C709-4EBC-B24A-6A7C9A700D56}" sibTransId="{415978A2-A9AF-4BFD-98C4-216284FB7F3D}"/>
    <dgm:cxn modelId="{C41B4175-6D1A-41D7-A301-8A7352F16143}" srcId="{FC0C2920-3C87-4772-81A6-7910EA251681}" destId="{F814CA1D-D1C7-40C4-8B49-3402E066C4B7}" srcOrd="4" destOrd="0" parTransId="{5AD48E5B-6BC5-4249-A6CB-F62527896D7D}" sibTransId="{2619CB29-7C98-42FA-84BF-A1D212BEA008}"/>
    <dgm:cxn modelId="{4F6CD777-966F-4A06-8C7D-5B156BE7E0CB}" srcId="{65E56839-E37E-4424-BCA4-8F2DCA31E316}" destId="{FC0C2920-3C87-4772-81A6-7910EA251681}" srcOrd="0" destOrd="0" parTransId="{03656D08-DEF1-4672-97B1-DEA7F3AFA00E}" sibTransId="{D212308C-5CE9-41A3-B894-5368EABD37D3}"/>
    <dgm:cxn modelId="{F7D92D58-26B3-45E2-94EF-49DC8E9EEB25}" type="presOf" srcId="{5AD48E5B-6BC5-4249-A6CB-F62527896D7D}" destId="{86F194BE-7752-44C7-BD6E-7FAE25A9003B}" srcOrd="0" destOrd="0" presId="urn:microsoft.com/office/officeart/2008/layout/RadialCluster"/>
    <dgm:cxn modelId="{965E3892-FE0F-4D75-B52B-57ED7970D845}" type="presOf" srcId="{65E56839-E37E-4424-BCA4-8F2DCA31E316}" destId="{1A047900-F586-474C-A42E-807746E51996}" srcOrd="0" destOrd="0" presId="urn:microsoft.com/office/officeart/2008/layout/RadialCluster"/>
    <dgm:cxn modelId="{457A189D-58A9-4D87-86AC-3468FAE0AA09}" type="presOf" srcId="{3DE5C1C8-F78D-4992-9C18-5A5487CB2FAC}" destId="{5EB4A01A-8E72-4647-9A85-288E3EDFE5EB}" srcOrd="0" destOrd="0" presId="urn:microsoft.com/office/officeart/2008/layout/RadialCluster"/>
    <dgm:cxn modelId="{824502A6-6851-41B5-A81A-3876F5719B26}" type="presOf" srcId="{10CB91BC-7CE1-431A-9886-3BDC861263D3}" destId="{BCA694D4-F9FC-4DC6-B6C1-25CA71E3B669}" srcOrd="0" destOrd="0" presId="urn:microsoft.com/office/officeart/2008/layout/RadialCluster"/>
    <dgm:cxn modelId="{3CA4C6AD-2158-4F3D-932A-824E2CAF65C3}" type="presOf" srcId="{06122279-C709-4EBC-B24A-6A7C9A700D56}" destId="{CA28A46D-D05C-4B29-8DE6-F3ED94C9C157}" srcOrd="0" destOrd="0" presId="urn:microsoft.com/office/officeart/2008/layout/RadialCluster"/>
    <dgm:cxn modelId="{ECD9A1AF-5D0E-4D0D-8A57-9F486E91A888}" type="presOf" srcId="{A07317CF-55D2-4B5C-8B20-A8285A3A6E76}" destId="{5FE29A57-4C06-4E03-BBCD-E6911F34FBC9}" srcOrd="0" destOrd="0" presId="urn:microsoft.com/office/officeart/2008/layout/RadialCluster"/>
    <dgm:cxn modelId="{F69FA1D7-711E-4F7B-B4DC-B4EE4163F6D2}" type="presOf" srcId="{F3B00E34-5976-48A3-8161-D08C441D72F7}" destId="{C61D4CEE-5350-4A58-9E3A-68B34D34A5CF}" srcOrd="0" destOrd="0" presId="urn:microsoft.com/office/officeart/2008/layout/RadialCluster"/>
    <dgm:cxn modelId="{D54886EB-FC83-485C-845C-015C5BEA8187}" srcId="{FC0C2920-3C87-4772-81A6-7910EA251681}" destId="{3DE5C1C8-F78D-4992-9C18-5A5487CB2FAC}" srcOrd="1" destOrd="0" parTransId="{A07317CF-55D2-4B5C-8B20-A8285A3A6E76}" sibTransId="{A74FB15E-0FC9-41E5-8927-2EAC481B91F3}"/>
    <dgm:cxn modelId="{B71FF188-F5D3-4E40-B46D-55C1755607CE}" type="presParOf" srcId="{1A047900-F586-474C-A42E-807746E51996}" destId="{A1D592C2-F3AF-4682-BE85-D99F03073E8D}" srcOrd="0" destOrd="0" presId="urn:microsoft.com/office/officeart/2008/layout/RadialCluster"/>
    <dgm:cxn modelId="{8443A911-8BFB-47F9-A5A3-9FF974AC13E2}" type="presParOf" srcId="{A1D592C2-F3AF-4682-BE85-D99F03073E8D}" destId="{AA0479A9-D475-4164-B536-228428291578}" srcOrd="0" destOrd="0" presId="urn:microsoft.com/office/officeart/2008/layout/RadialCluster"/>
    <dgm:cxn modelId="{7CA1C99D-CE56-491D-A5B6-AF379EE6F24B}" type="presParOf" srcId="{A1D592C2-F3AF-4682-BE85-D99F03073E8D}" destId="{CA28A46D-D05C-4B29-8DE6-F3ED94C9C157}" srcOrd="1" destOrd="0" presId="urn:microsoft.com/office/officeart/2008/layout/RadialCluster"/>
    <dgm:cxn modelId="{84080C6A-D504-4B74-AEA2-8AA3F1BEC9C0}" type="presParOf" srcId="{A1D592C2-F3AF-4682-BE85-D99F03073E8D}" destId="{C61D4CEE-5350-4A58-9E3A-68B34D34A5CF}" srcOrd="2" destOrd="0" presId="urn:microsoft.com/office/officeart/2008/layout/RadialCluster"/>
    <dgm:cxn modelId="{4E7420F2-6E9C-400D-A67A-D320F559B475}" type="presParOf" srcId="{A1D592C2-F3AF-4682-BE85-D99F03073E8D}" destId="{5FE29A57-4C06-4E03-BBCD-E6911F34FBC9}" srcOrd="3" destOrd="0" presId="urn:microsoft.com/office/officeart/2008/layout/RadialCluster"/>
    <dgm:cxn modelId="{BEBB1691-CEB8-4EF5-BCE1-786DF630D13B}" type="presParOf" srcId="{A1D592C2-F3AF-4682-BE85-D99F03073E8D}" destId="{5EB4A01A-8E72-4647-9A85-288E3EDFE5EB}" srcOrd="4" destOrd="0" presId="urn:microsoft.com/office/officeart/2008/layout/RadialCluster"/>
    <dgm:cxn modelId="{9A27EB7F-5880-4D0C-BE19-E6A1DD40049E}" type="presParOf" srcId="{A1D592C2-F3AF-4682-BE85-D99F03073E8D}" destId="{05A934E2-6039-46FE-A01A-3AF407E1C843}" srcOrd="5" destOrd="0" presId="urn:microsoft.com/office/officeart/2008/layout/RadialCluster"/>
    <dgm:cxn modelId="{32B637B3-A968-4F16-8A4A-4AE08DECBB8E}" type="presParOf" srcId="{A1D592C2-F3AF-4682-BE85-D99F03073E8D}" destId="{C8823CF0-1AE8-4F23-8349-46B290B0F4C2}" srcOrd="6" destOrd="0" presId="urn:microsoft.com/office/officeart/2008/layout/RadialCluster"/>
    <dgm:cxn modelId="{07C71CBB-CEC7-4847-9A0C-6FC0FE959CCB}" type="presParOf" srcId="{A1D592C2-F3AF-4682-BE85-D99F03073E8D}" destId="{CD5516A5-0F60-4289-87BF-603A41339F4F}" srcOrd="7" destOrd="0" presId="urn:microsoft.com/office/officeart/2008/layout/RadialCluster"/>
    <dgm:cxn modelId="{49CEB4C1-1A28-4272-A15D-B3509832CD03}" type="presParOf" srcId="{A1D592C2-F3AF-4682-BE85-D99F03073E8D}" destId="{BCA694D4-F9FC-4DC6-B6C1-25CA71E3B669}" srcOrd="8" destOrd="0" presId="urn:microsoft.com/office/officeart/2008/layout/RadialCluster"/>
    <dgm:cxn modelId="{4E35C1DF-97BD-4A5D-8DD2-0113BF52C7E4}" type="presParOf" srcId="{A1D592C2-F3AF-4682-BE85-D99F03073E8D}" destId="{86F194BE-7752-44C7-BD6E-7FAE25A9003B}" srcOrd="9" destOrd="0" presId="urn:microsoft.com/office/officeart/2008/layout/RadialCluster"/>
    <dgm:cxn modelId="{F7219D40-91F4-4516-B5A0-68A37B6D0E37}" type="presParOf" srcId="{A1D592C2-F3AF-4682-BE85-D99F03073E8D}" destId="{8374CB6D-EA56-4CB5-826F-F4D3BB3995AE}"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479A9-D475-4164-B536-228428291578}">
      <dsp:nvSpPr>
        <dsp:cNvPr id="0" name=""/>
        <dsp:cNvSpPr/>
      </dsp:nvSpPr>
      <dsp:spPr>
        <a:xfrm>
          <a:off x="2956142" y="1725959"/>
          <a:ext cx="1693783" cy="1315233"/>
        </a:xfrm>
        <a:prstGeom prst="roundRect">
          <a:avLst/>
        </a:prstGeom>
        <a:solidFill>
          <a:srgbClr val="2184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Fidelity</a:t>
          </a:r>
        </a:p>
      </dsp:txBody>
      <dsp:txXfrm>
        <a:off x="3020346" y="1790163"/>
        <a:ext cx="1565375" cy="1186825"/>
      </dsp:txXfrm>
    </dsp:sp>
    <dsp:sp modelId="{CA28A46D-D05C-4B29-8DE6-F3ED94C9C157}">
      <dsp:nvSpPr>
        <dsp:cNvPr id="0" name=""/>
        <dsp:cNvSpPr/>
      </dsp:nvSpPr>
      <dsp:spPr>
        <a:xfrm rot="16175830">
          <a:off x="3619451" y="1548254"/>
          <a:ext cx="355419" cy="0"/>
        </a:xfrm>
        <a:custGeom>
          <a:avLst/>
          <a:gdLst/>
          <a:ahLst/>
          <a:cxnLst/>
          <a:rect l="0" t="0" r="0" b="0"/>
          <a:pathLst>
            <a:path>
              <a:moveTo>
                <a:pt x="0" y="0"/>
              </a:moveTo>
              <a:lnTo>
                <a:pt x="35541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1D4CEE-5350-4A58-9E3A-68B34D34A5CF}">
      <dsp:nvSpPr>
        <dsp:cNvPr id="0" name=""/>
        <dsp:cNvSpPr/>
      </dsp:nvSpPr>
      <dsp:spPr>
        <a:xfrm>
          <a:off x="2861835" y="416087"/>
          <a:ext cx="1861442" cy="954460"/>
        </a:xfrm>
        <a:prstGeom prst="roundRect">
          <a:avLst/>
        </a:prstGeom>
        <a:solidFill>
          <a:srgbClr val="4B4A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Adherence</a:t>
          </a:r>
        </a:p>
      </dsp:txBody>
      <dsp:txXfrm>
        <a:off x="2908428" y="462680"/>
        <a:ext cx="1768256" cy="861274"/>
      </dsp:txXfrm>
    </dsp:sp>
    <dsp:sp modelId="{5FE29A57-4C06-4E03-BBCD-E6911F34FBC9}">
      <dsp:nvSpPr>
        <dsp:cNvPr id="0" name=""/>
        <dsp:cNvSpPr/>
      </dsp:nvSpPr>
      <dsp:spPr>
        <a:xfrm rot="20701418">
          <a:off x="4643349" y="2106991"/>
          <a:ext cx="387242" cy="0"/>
        </a:xfrm>
        <a:custGeom>
          <a:avLst/>
          <a:gdLst/>
          <a:ahLst/>
          <a:cxnLst/>
          <a:rect l="0" t="0" r="0" b="0"/>
          <a:pathLst>
            <a:path>
              <a:moveTo>
                <a:pt x="0" y="0"/>
              </a:moveTo>
              <a:lnTo>
                <a:pt x="38724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B4A01A-8E72-4647-9A85-288E3EDFE5EB}">
      <dsp:nvSpPr>
        <dsp:cNvPr id="0" name=""/>
        <dsp:cNvSpPr/>
      </dsp:nvSpPr>
      <dsp:spPr>
        <a:xfrm>
          <a:off x="5024014" y="1332710"/>
          <a:ext cx="1811345" cy="963942"/>
        </a:xfrm>
        <a:prstGeom prst="roundRect">
          <a:avLst/>
        </a:prstGeom>
        <a:solidFill>
          <a:srgbClr val="4B4A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Exposure</a:t>
          </a:r>
        </a:p>
      </dsp:txBody>
      <dsp:txXfrm>
        <a:off x="5071070" y="1379766"/>
        <a:ext cx="1717233" cy="869830"/>
      </dsp:txXfrm>
    </dsp:sp>
    <dsp:sp modelId="{05A934E2-6039-46FE-A01A-3AF407E1C843}">
      <dsp:nvSpPr>
        <dsp:cNvPr id="0" name=""/>
        <dsp:cNvSpPr/>
      </dsp:nvSpPr>
      <dsp:spPr>
        <a:xfrm rot="2293013">
          <a:off x="4582904" y="3200829"/>
          <a:ext cx="516088" cy="0"/>
        </a:xfrm>
        <a:custGeom>
          <a:avLst/>
          <a:gdLst/>
          <a:ahLst/>
          <a:cxnLst/>
          <a:rect l="0" t="0" r="0" b="0"/>
          <a:pathLst>
            <a:path>
              <a:moveTo>
                <a:pt x="0" y="0"/>
              </a:moveTo>
              <a:lnTo>
                <a:pt x="51608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823CF0-1AE8-4F23-8349-46B290B0F4C2}">
      <dsp:nvSpPr>
        <dsp:cNvPr id="0" name=""/>
        <dsp:cNvSpPr/>
      </dsp:nvSpPr>
      <dsp:spPr>
        <a:xfrm>
          <a:off x="4333971" y="3360465"/>
          <a:ext cx="2530295" cy="874693"/>
        </a:xfrm>
        <a:prstGeom prst="roundRect">
          <a:avLst/>
        </a:prstGeom>
        <a:solidFill>
          <a:srgbClr val="4B4A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Program Differentiation</a:t>
          </a:r>
        </a:p>
      </dsp:txBody>
      <dsp:txXfrm>
        <a:off x="4376670" y="3403164"/>
        <a:ext cx="2444897" cy="789295"/>
      </dsp:txXfrm>
    </dsp:sp>
    <dsp:sp modelId="{CD5516A5-0F60-4289-87BF-603A41339F4F}">
      <dsp:nvSpPr>
        <dsp:cNvPr id="0" name=""/>
        <dsp:cNvSpPr/>
      </dsp:nvSpPr>
      <dsp:spPr>
        <a:xfrm rot="8353433">
          <a:off x="2571817" y="3215396"/>
          <a:ext cx="533463" cy="0"/>
        </a:xfrm>
        <a:custGeom>
          <a:avLst/>
          <a:gdLst/>
          <a:ahLst/>
          <a:cxnLst/>
          <a:rect l="0" t="0" r="0" b="0"/>
          <a:pathLst>
            <a:path>
              <a:moveTo>
                <a:pt x="0" y="0"/>
              </a:moveTo>
              <a:lnTo>
                <a:pt x="5334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A694D4-F9FC-4DC6-B6C1-25CA71E3B669}">
      <dsp:nvSpPr>
        <dsp:cNvPr id="0" name=""/>
        <dsp:cNvSpPr/>
      </dsp:nvSpPr>
      <dsp:spPr>
        <a:xfrm>
          <a:off x="839248" y="3389600"/>
          <a:ext cx="2560864" cy="891569"/>
        </a:xfrm>
        <a:prstGeom prst="roundRect">
          <a:avLst/>
        </a:prstGeom>
        <a:solidFill>
          <a:srgbClr val="4B4A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Participant Responsiveness</a:t>
          </a:r>
        </a:p>
      </dsp:txBody>
      <dsp:txXfrm>
        <a:off x="882771" y="3433123"/>
        <a:ext cx="2473818" cy="804523"/>
      </dsp:txXfrm>
    </dsp:sp>
    <dsp:sp modelId="{86F194BE-7752-44C7-BD6E-7FAE25A9003B}">
      <dsp:nvSpPr>
        <dsp:cNvPr id="0" name=""/>
        <dsp:cNvSpPr/>
      </dsp:nvSpPr>
      <dsp:spPr>
        <a:xfrm rot="11637151">
          <a:off x="2413863" y="2106812"/>
          <a:ext cx="550399" cy="0"/>
        </a:xfrm>
        <a:custGeom>
          <a:avLst/>
          <a:gdLst/>
          <a:ahLst/>
          <a:cxnLst/>
          <a:rect l="0" t="0" r="0" b="0"/>
          <a:pathLst>
            <a:path>
              <a:moveTo>
                <a:pt x="0" y="0"/>
              </a:moveTo>
              <a:lnTo>
                <a:pt x="55039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74CB6D-EA56-4CB5-826F-F4D3BB3995AE}">
      <dsp:nvSpPr>
        <dsp:cNvPr id="0" name=""/>
        <dsp:cNvSpPr/>
      </dsp:nvSpPr>
      <dsp:spPr>
        <a:xfrm>
          <a:off x="705305" y="1370285"/>
          <a:ext cx="1716677" cy="913837"/>
        </a:xfrm>
        <a:prstGeom prst="roundRect">
          <a:avLst/>
        </a:prstGeom>
        <a:solidFill>
          <a:srgbClr val="4B4A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Quality of Delivery</a:t>
          </a:r>
        </a:p>
      </dsp:txBody>
      <dsp:txXfrm>
        <a:off x="749915" y="1414895"/>
        <a:ext cx="1627457" cy="82461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FCF32-FCA6-42DE-A51F-34DFC3DF2F9E}"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61646-F747-4937-B2F6-2E9F0F525D3B}" type="slidenum">
              <a:rPr lang="en-US" smtClean="0"/>
              <a:t>‹#›</a:t>
            </a:fld>
            <a:endParaRPr lang="en-US"/>
          </a:p>
        </p:txBody>
      </p:sp>
    </p:spTree>
    <p:extLst>
      <p:ext uri="{BB962C8B-B14F-4D97-AF65-F5344CB8AC3E}">
        <p14:creationId xmlns:p14="http://schemas.microsoft.com/office/powerpoint/2010/main" val="117519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F6DAC-EED4-42BA-9C24-0635014F451A}" type="slidenum">
              <a:rPr lang="en-US" smtClean="0"/>
              <a:t>3</a:t>
            </a:fld>
            <a:endParaRPr lang="en-US"/>
          </a:p>
        </p:txBody>
      </p:sp>
    </p:spTree>
    <p:extLst>
      <p:ext uri="{BB962C8B-B14F-4D97-AF65-F5344CB8AC3E}">
        <p14:creationId xmlns:p14="http://schemas.microsoft.com/office/powerpoint/2010/main" val="397634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the unique features of the intervention that must be present to distinguish it from other  interventions?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Louisiana a time study will document the how much time workers in the experimental group are doing “out-of-level” tasks (e.g. preparing and mailing forms, compiling referral packets for service providers and obtaining signed consent forms) in contrast to time spent by workers in the comparison group on these tasks.</a:t>
            </a:r>
          </a:p>
          <a:p>
            <a:endParaRPr lang="en-US" dirty="0"/>
          </a:p>
        </p:txBody>
      </p:sp>
      <p:sp>
        <p:nvSpPr>
          <p:cNvPr id="4" name="Slide Number Placeholder 3"/>
          <p:cNvSpPr>
            <a:spLocks noGrp="1"/>
          </p:cNvSpPr>
          <p:nvPr>
            <p:ph type="sldNum" sz="quarter" idx="5"/>
          </p:nvPr>
        </p:nvSpPr>
        <p:spPr/>
        <p:txBody>
          <a:bodyPr/>
          <a:lstStyle/>
          <a:p>
            <a:fld id="{EB0979C2-AF5C-4286-887D-A2C50CE3CC70}" type="slidenum">
              <a:rPr lang="en-US" smtClean="0"/>
              <a:t>27</a:t>
            </a:fld>
            <a:endParaRPr lang="en-US"/>
          </a:p>
        </p:txBody>
      </p:sp>
    </p:spTree>
    <p:extLst>
      <p:ext uri="{BB962C8B-B14F-4D97-AF65-F5344CB8AC3E}">
        <p14:creationId xmlns:p14="http://schemas.microsoft.com/office/powerpoint/2010/main" val="399442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22B5D18-FBA8-484D-B22B-80A0D72504E3}" type="slidenum">
              <a:rPr lang="en-US" smtClean="0"/>
              <a:t>4</a:t>
            </a:fld>
            <a:endParaRPr lang="en-US"/>
          </a:p>
        </p:txBody>
      </p:sp>
    </p:spTree>
    <p:extLst>
      <p:ext uri="{BB962C8B-B14F-4D97-AF65-F5344CB8AC3E}">
        <p14:creationId xmlns:p14="http://schemas.microsoft.com/office/powerpoint/2010/main" val="300233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 to introduce the topic</a:t>
            </a:r>
          </a:p>
        </p:txBody>
      </p:sp>
      <p:sp>
        <p:nvSpPr>
          <p:cNvPr id="4" name="Slide Number Placeholder 3"/>
          <p:cNvSpPr>
            <a:spLocks noGrp="1"/>
          </p:cNvSpPr>
          <p:nvPr>
            <p:ph type="sldNum" sz="quarter" idx="5"/>
          </p:nvPr>
        </p:nvSpPr>
        <p:spPr/>
        <p:txBody>
          <a:bodyPr/>
          <a:lstStyle/>
          <a:p>
            <a:fld id="{EB0979C2-AF5C-4286-887D-A2C50CE3CC70}" type="slidenum">
              <a:rPr lang="en-US" smtClean="0"/>
              <a:t>20</a:t>
            </a:fld>
            <a:endParaRPr lang="en-US"/>
          </a:p>
        </p:txBody>
      </p:sp>
    </p:spTree>
    <p:extLst>
      <p:ext uri="{BB962C8B-B14F-4D97-AF65-F5344CB8AC3E}">
        <p14:creationId xmlns:p14="http://schemas.microsoft.com/office/powerpoint/2010/main" val="383382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Footnote with JBA brief for last bullet</a:t>
            </a:r>
          </a:p>
        </p:txBody>
      </p:sp>
      <p:sp>
        <p:nvSpPr>
          <p:cNvPr id="4" name="Slide Number Placeholder 3"/>
          <p:cNvSpPr>
            <a:spLocks noGrp="1"/>
          </p:cNvSpPr>
          <p:nvPr>
            <p:ph type="sldNum" sz="quarter" idx="5"/>
          </p:nvPr>
        </p:nvSpPr>
        <p:spPr/>
        <p:txBody>
          <a:bodyPr/>
          <a:lstStyle/>
          <a:p>
            <a:fld id="{EB0979C2-AF5C-4286-887D-A2C50CE3CC70}" type="slidenum">
              <a:rPr lang="en-US" smtClean="0"/>
              <a:t>21</a:t>
            </a:fld>
            <a:endParaRPr lang="en-US"/>
          </a:p>
        </p:txBody>
      </p:sp>
    </p:spTree>
    <p:extLst>
      <p:ext uri="{BB962C8B-B14F-4D97-AF65-F5344CB8AC3E}">
        <p14:creationId xmlns:p14="http://schemas.microsoft.com/office/powerpoint/2010/main" val="400435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fidelity is a multidimensional concept and briefly describe each of these.  These components all need to be measured to get a full picture of what is contributing to or detracting from implementation fidelity. Some dimensions are also interconnected. For example, </a:t>
            </a:r>
            <a:r>
              <a:rPr lang="en-US"/>
              <a:t>adherence is the bottom line but it </a:t>
            </a:r>
            <a:r>
              <a:rPr lang="en-US" dirty="0"/>
              <a:t>can be affected by things like quality of delivery or participants responsiveness</a:t>
            </a:r>
          </a:p>
        </p:txBody>
      </p:sp>
      <p:sp>
        <p:nvSpPr>
          <p:cNvPr id="4" name="Slide Number Placeholder 3"/>
          <p:cNvSpPr>
            <a:spLocks noGrp="1"/>
          </p:cNvSpPr>
          <p:nvPr>
            <p:ph type="sldNum" sz="quarter" idx="5"/>
          </p:nvPr>
        </p:nvSpPr>
        <p:spPr/>
        <p:txBody>
          <a:bodyPr/>
          <a:lstStyle/>
          <a:p>
            <a:fld id="{EB0979C2-AF5C-4286-887D-A2C50CE3CC70}" type="slidenum">
              <a:rPr lang="en-US" smtClean="0"/>
              <a:t>22</a:t>
            </a:fld>
            <a:endParaRPr lang="en-US"/>
          </a:p>
        </p:txBody>
      </p:sp>
    </p:spTree>
    <p:extLst>
      <p:ext uri="{BB962C8B-B14F-4D97-AF65-F5344CB8AC3E}">
        <p14:creationId xmlns:p14="http://schemas.microsoft.com/office/powerpoint/2010/main" val="358635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measure these aspects of fidelity? Briefly describe using examples from the sites.</a:t>
            </a:r>
          </a:p>
        </p:txBody>
      </p:sp>
      <p:sp>
        <p:nvSpPr>
          <p:cNvPr id="4" name="Slide Number Placeholder 3"/>
          <p:cNvSpPr>
            <a:spLocks noGrp="1"/>
          </p:cNvSpPr>
          <p:nvPr>
            <p:ph type="sldNum" sz="quarter" idx="5"/>
          </p:nvPr>
        </p:nvSpPr>
        <p:spPr/>
        <p:txBody>
          <a:bodyPr/>
          <a:lstStyle/>
          <a:p>
            <a:fld id="{EB0979C2-AF5C-4286-887D-A2C50CE3CC70}" type="slidenum">
              <a:rPr lang="en-US" smtClean="0"/>
              <a:t>23</a:t>
            </a:fld>
            <a:endParaRPr lang="en-US"/>
          </a:p>
        </p:txBody>
      </p:sp>
    </p:spTree>
    <p:extLst>
      <p:ext uri="{BB962C8B-B14F-4D97-AF65-F5344CB8AC3E}">
        <p14:creationId xmlns:p14="http://schemas.microsoft.com/office/powerpoint/2010/main" val="361843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Uptake fits here too</a:t>
            </a:r>
          </a:p>
        </p:txBody>
      </p:sp>
      <p:sp>
        <p:nvSpPr>
          <p:cNvPr id="4" name="Slide Number Placeholder 3"/>
          <p:cNvSpPr>
            <a:spLocks noGrp="1"/>
          </p:cNvSpPr>
          <p:nvPr>
            <p:ph type="sldNum" sz="quarter" idx="5"/>
          </p:nvPr>
        </p:nvSpPr>
        <p:spPr/>
        <p:txBody>
          <a:bodyPr/>
          <a:lstStyle/>
          <a:p>
            <a:fld id="{EB0979C2-AF5C-4286-887D-A2C50CE3CC70}" type="slidenum">
              <a:rPr lang="en-US" smtClean="0"/>
              <a:t>24</a:t>
            </a:fld>
            <a:endParaRPr lang="en-US"/>
          </a:p>
        </p:txBody>
      </p:sp>
    </p:spTree>
    <p:extLst>
      <p:ext uri="{BB962C8B-B14F-4D97-AF65-F5344CB8AC3E}">
        <p14:creationId xmlns:p14="http://schemas.microsoft.com/office/powerpoint/2010/main" val="403592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clear criteria for delivery exist, its part of fidelity. I not it can be thought of as a moderator</a:t>
            </a:r>
          </a:p>
          <a:p>
            <a:r>
              <a:rPr lang="en-US" dirty="0"/>
              <a:t>Put intervention strategies here- things like training, manuals, COP groups</a:t>
            </a:r>
          </a:p>
        </p:txBody>
      </p:sp>
      <p:sp>
        <p:nvSpPr>
          <p:cNvPr id="4" name="Slide Number Placeholder 3"/>
          <p:cNvSpPr>
            <a:spLocks noGrp="1"/>
          </p:cNvSpPr>
          <p:nvPr>
            <p:ph type="sldNum" sz="quarter" idx="5"/>
          </p:nvPr>
        </p:nvSpPr>
        <p:spPr/>
        <p:txBody>
          <a:bodyPr/>
          <a:lstStyle/>
          <a:p>
            <a:fld id="{EB0979C2-AF5C-4286-887D-A2C50CE3CC70}" type="slidenum">
              <a:rPr lang="en-US" smtClean="0"/>
              <a:t>25</a:t>
            </a:fld>
            <a:endParaRPr lang="en-US"/>
          </a:p>
        </p:txBody>
      </p:sp>
    </p:spTree>
    <p:extLst>
      <p:ext uri="{BB962C8B-B14F-4D97-AF65-F5344CB8AC3E}">
        <p14:creationId xmlns:p14="http://schemas.microsoft.com/office/powerpoint/2010/main" val="115050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also be a moderator</a:t>
            </a:r>
          </a:p>
        </p:txBody>
      </p:sp>
      <p:sp>
        <p:nvSpPr>
          <p:cNvPr id="4" name="Slide Number Placeholder 3"/>
          <p:cNvSpPr>
            <a:spLocks noGrp="1"/>
          </p:cNvSpPr>
          <p:nvPr>
            <p:ph type="sldNum" sz="quarter" idx="5"/>
          </p:nvPr>
        </p:nvSpPr>
        <p:spPr/>
        <p:txBody>
          <a:bodyPr/>
          <a:lstStyle/>
          <a:p>
            <a:fld id="{EB0979C2-AF5C-4286-887D-A2C50CE3CC70}" type="slidenum">
              <a:rPr lang="en-US" smtClean="0"/>
              <a:t>26</a:t>
            </a:fld>
            <a:endParaRPr lang="en-US"/>
          </a:p>
        </p:txBody>
      </p:sp>
    </p:spTree>
    <p:extLst>
      <p:ext uri="{BB962C8B-B14F-4D97-AF65-F5344CB8AC3E}">
        <p14:creationId xmlns:p14="http://schemas.microsoft.com/office/powerpoint/2010/main" val="76459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EB8A-176C-432D-A530-E101026887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11642-B8A7-4317-80DE-C65DE6C8C2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F534CE-B752-4986-BE60-D5D300AF0BB8}"/>
              </a:ext>
            </a:extLst>
          </p:cNvPr>
          <p:cNvSpPr>
            <a:spLocks noGrp="1"/>
          </p:cNvSpPr>
          <p:nvPr>
            <p:ph type="dt" sz="half" idx="10"/>
          </p:nvPr>
        </p:nvSpPr>
        <p:spPr/>
        <p:txBody>
          <a:bodyPr/>
          <a:lstStyle/>
          <a:p>
            <a:fld id="{DF7E535A-A349-4C5D-81E2-6C616A0600E5}" type="datetimeFigureOut">
              <a:rPr lang="en-US" smtClean="0"/>
              <a:t>1/19/2020</a:t>
            </a:fld>
            <a:endParaRPr lang="en-US"/>
          </a:p>
        </p:txBody>
      </p:sp>
      <p:sp>
        <p:nvSpPr>
          <p:cNvPr id="5" name="Footer Placeholder 4">
            <a:extLst>
              <a:ext uri="{FF2B5EF4-FFF2-40B4-BE49-F238E27FC236}">
                <a16:creationId xmlns:a16="http://schemas.microsoft.com/office/drawing/2014/main" id="{772549D7-E073-4A36-8C83-9D368B1A5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A8495-7026-4074-A1E3-48E8565D153E}"/>
              </a:ext>
            </a:extLst>
          </p:cNvPr>
          <p:cNvSpPr>
            <a:spLocks noGrp="1"/>
          </p:cNvSpPr>
          <p:nvPr>
            <p:ph type="sldNum" sz="quarter" idx="12"/>
          </p:nvPr>
        </p:nvSpPr>
        <p:spPr/>
        <p:txBody>
          <a:bodyPr/>
          <a:lstStyle/>
          <a:p>
            <a:fld id="{A53CD3D7-8383-475E-96B3-5A9EC99A8EA2}" type="slidenum">
              <a:rPr lang="en-US" smtClean="0"/>
              <a:t>‹#›</a:t>
            </a:fld>
            <a:endParaRPr lang="en-US"/>
          </a:p>
        </p:txBody>
      </p:sp>
    </p:spTree>
    <p:extLst>
      <p:ext uri="{BB962C8B-B14F-4D97-AF65-F5344CB8AC3E}">
        <p14:creationId xmlns:p14="http://schemas.microsoft.com/office/powerpoint/2010/main" val="1225337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56DD9-0DDF-4C6B-8997-286A3375AE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CD02B2-C027-4249-9ECD-64E771109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C35A9-29DC-4E60-B380-7848D7F5EF2A}"/>
              </a:ext>
            </a:extLst>
          </p:cNvPr>
          <p:cNvSpPr>
            <a:spLocks noGrp="1"/>
          </p:cNvSpPr>
          <p:nvPr>
            <p:ph type="dt" sz="half" idx="10"/>
          </p:nvPr>
        </p:nvSpPr>
        <p:spPr/>
        <p:txBody>
          <a:bodyPr/>
          <a:lstStyle/>
          <a:p>
            <a:fld id="{DF7E535A-A349-4C5D-81E2-6C616A0600E5}" type="datetimeFigureOut">
              <a:rPr lang="en-US" smtClean="0"/>
              <a:t>1/19/2020</a:t>
            </a:fld>
            <a:endParaRPr lang="en-US"/>
          </a:p>
        </p:txBody>
      </p:sp>
      <p:sp>
        <p:nvSpPr>
          <p:cNvPr id="5" name="Footer Placeholder 4">
            <a:extLst>
              <a:ext uri="{FF2B5EF4-FFF2-40B4-BE49-F238E27FC236}">
                <a16:creationId xmlns:a16="http://schemas.microsoft.com/office/drawing/2014/main" id="{382542E9-C01A-48FE-9336-B08DBA477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34EF6-C1D7-4CF9-AFAA-486E16ED58B4}"/>
              </a:ext>
            </a:extLst>
          </p:cNvPr>
          <p:cNvSpPr>
            <a:spLocks noGrp="1"/>
          </p:cNvSpPr>
          <p:nvPr>
            <p:ph type="sldNum" sz="quarter" idx="12"/>
          </p:nvPr>
        </p:nvSpPr>
        <p:spPr/>
        <p:txBody>
          <a:bodyPr/>
          <a:lstStyle/>
          <a:p>
            <a:fld id="{A53CD3D7-8383-475E-96B3-5A9EC99A8EA2}" type="slidenum">
              <a:rPr lang="en-US" smtClean="0"/>
              <a:t>‹#›</a:t>
            </a:fld>
            <a:endParaRPr lang="en-US"/>
          </a:p>
        </p:txBody>
      </p:sp>
    </p:spTree>
    <p:extLst>
      <p:ext uri="{BB962C8B-B14F-4D97-AF65-F5344CB8AC3E}">
        <p14:creationId xmlns:p14="http://schemas.microsoft.com/office/powerpoint/2010/main" val="126002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6A6886-F711-4BFD-BA16-2E833D4F1E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BAF8B2-170A-435D-A10A-33599ABD16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363E-7724-4446-986C-4B1A6758CE3C}"/>
              </a:ext>
            </a:extLst>
          </p:cNvPr>
          <p:cNvSpPr>
            <a:spLocks noGrp="1"/>
          </p:cNvSpPr>
          <p:nvPr>
            <p:ph type="dt" sz="half" idx="10"/>
          </p:nvPr>
        </p:nvSpPr>
        <p:spPr/>
        <p:txBody>
          <a:bodyPr/>
          <a:lstStyle/>
          <a:p>
            <a:fld id="{DF7E535A-A349-4C5D-81E2-6C616A0600E5}" type="datetimeFigureOut">
              <a:rPr lang="en-US" smtClean="0"/>
              <a:t>1/19/2020</a:t>
            </a:fld>
            <a:endParaRPr lang="en-US"/>
          </a:p>
        </p:txBody>
      </p:sp>
      <p:sp>
        <p:nvSpPr>
          <p:cNvPr id="5" name="Footer Placeholder 4">
            <a:extLst>
              <a:ext uri="{FF2B5EF4-FFF2-40B4-BE49-F238E27FC236}">
                <a16:creationId xmlns:a16="http://schemas.microsoft.com/office/drawing/2014/main" id="{D3BE730F-F0ED-4CB1-AC1E-089C0C5CA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71840-DAB9-4CE3-9640-BDDF84E987A9}"/>
              </a:ext>
            </a:extLst>
          </p:cNvPr>
          <p:cNvSpPr>
            <a:spLocks noGrp="1"/>
          </p:cNvSpPr>
          <p:nvPr>
            <p:ph type="sldNum" sz="quarter" idx="12"/>
          </p:nvPr>
        </p:nvSpPr>
        <p:spPr/>
        <p:txBody>
          <a:bodyPr/>
          <a:lstStyle/>
          <a:p>
            <a:fld id="{A53CD3D7-8383-475E-96B3-5A9EC99A8EA2}" type="slidenum">
              <a:rPr lang="en-US" smtClean="0"/>
              <a:t>‹#›</a:t>
            </a:fld>
            <a:endParaRPr lang="en-US"/>
          </a:p>
        </p:txBody>
      </p:sp>
    </p:spTree>
    <p:extLst>
      <p:ext uri="{BB962C8B-B14F-4D97-AF65-F5344CB8AC3E}">
        <p14:creationId xmlns:p14="http://schemas.microsoft.com/office/powerpoint/2010/main" val="285788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F5CA4-96F1-468B-ACDC-54D2C8B247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4ED67-8AF3-4230-A3CE-E9AFABB3D7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17A05-7DFF-4D74-8982-6980E186F9C3}"/>
              </a:ext>
            </a:extLst>
          </p:cNvPr>
          <p:cNvSpPr>
            <a:spLocks noGrp="1"/>
          </p:cNvSpPr>
          <p:nvPr>
            <p:ph type="dt" sz="half" idx="10"/>
          </p:nvPr>
        </p:nvSpPr>
        <p:spPr/>
        <p:txBody>
          <a:bodyPr/>
          <a:lstStyle/>
          <a:p>
            <a:fld id="{DF7E535A-A349-4C5D-81E2-6C616A0600E5}" type="datetimeFigureOut">
              <a:rPr lang="en-US" smtClean="0"/>
              <a:t>1/19/2020</a:t>
            </a:fld>
            <a:endParaRPr lang="en-US"/>
          </a:p>
        </p:txBody>
      </p:sp>
      <p:sp>
        <p:nvSpPr>
          <p:cNvPr id="5" name="Footer Placeholder 4">
            <a:extLst>
              <a:ext uri="{FF2B5EF4-FFF2-40B4-BE49-F238E27FC236}">
                <a16:creationId xmlns:a16="http://schemas.microsoft.com/office/drawing/2014/main" id="{0D5775B8-7991-4253-86E2-CD43DA94A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3987A-C425-432F-A305-0F95689AA071}"/>
              </a:ext>
            </a:extLst>
          </p:cNvPr>
          <p:cNvSpPr>
            <a:spLocks noGrp="1"/>
          </p:cNvSpPr>
          <p:nvPr>
            <p:ph type="sldNum" sz="quarter" idx="12"/>
          </p:nvPr>
        </p:nvSpPr>
        <p:spPr/>
        <p:txBody>
          <a:bodyPr/>
          <a:lstStyle/>
          <a:p>
            <a:fld id="{A53CD3D7-8383-475E-96B3-5A9EC99A8EA2}" type="slidenum">
              <a:rPr lang="en-US" smtClean="0"/>
              <a:t>‹#›</a:t>
            </a:fld>
            <a:endParaRPr lang="en-US"/>
          </a:p>
        </p:txBody>
      </p:sp>
    </p:spTree>
    <p:extLst>
      <p:ext uri="{BB962C8B-B14F-4D97-AF65-F5344CB8AC3E}">
        <p14:creationId xmlns:p14="http://schemas.microsoft.com/office/powerpoint/2010/main" val="1691674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5360C-2D5A-4FA8-8B19-698AB72A76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4ABBF9-9C89-4620-90BA-700DC2FC3B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E7120-24C2-4FCB-A7D4-67B049EA90C0}"/>
              </a:ext>
            </a:extLst>
          </p:cNvPr>
          <p:cNvSpPr>
            <a:spLocks noGrp="1"/>
          </p:cNvSpPr>
          <p:nvPr>
            <p:ph type="dt" sz="half" idx="10"/>
          </p:nvPr>
        </p:nvSpPr>
        <p:spPr/>
        <p:txBody>
          <a:bodyPr/>
          <a:lstStyle/>
          <a:p>
            <a:fld id="{DF7E535A-A349-4C5D-81E2-6C616A0600E5}" type="datetimeFigureOut">
              <a:rPr lang="en-US" smtClean="0"/>
              <a:t>1/19/2020</a:t>
            </a:fld>
            <a:endParaRPr lang="en-US"/>
          </a:p>
        </p:txBody>
      </p:sp>
      <p:sp>
        <p:nvSpPr>
          <p:cNvPr id="5" name="Footer Placeholder 4">
            <a:extLst>
              <a:ext uri="{FF2B5EF4-FFF2-40B4-BE49-F238E27FC236}">
                <a16:creationId xmlns:a16="http://schemas.microsoft.com/office/drawing/2014/main" id="{F6A63ACA-5350-4411-A50F-4013C0D21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BF994-70C0-4A9B-B12F-CEF886EAC58E}"/>
              </a:ext>
            </a:extLst>
          </p:cNvPr>
          <p:cNvSpPr>
            <a:spLocks noGrp="1"/>
          </p:cNvSpPr>
          <p:nvPr>
            <p:ph type="sldNum" sz="quarter" idx="12"/>
          </p:nvPr>
        </p:nvSpPr>
        <p:spPr/>
        <p:txBody>
          <a:bodyPr/>
          <a:lstStyle/>
          <a:p>
            <a:fld id="{A53CD3D7-8383-475E-96B3-5A9EC99A8EA2}" type="slidenum">
              <a:rPr lang="en-US" smtClean="0"/>
              <a:t>‹#›</a:t>
            </a:fld>
            <a:endParaRPr lang="en-US"/>
          </a:p>
        </p:txBody>
      </p:sp>
    </p:spTree>
    <p:extLst>
      <p:ext uri="{BB962C8B-B14F-4D97-AF65-F5344CB8AC3E}">
        <p14:creationId xmlns:p14="http://schemas.microsoft.com/office/powerpoint/2010/main" val="45143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6FF8-BAA4-4397-9C62-DB983A4D4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B512E-6729-4EF3-9176-4921639AF0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561784-F1CF-443F-9DCB-F1D3A3B32F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E3351B-FBD8-42CE-8635-4C825BD34CDA}"/>
              </a:ext>
            </a:extLst>
          </p:cNvPr>
          <p:cNvSpPr>
            <a:spLocks noGrp="1"/>
          </p:cNvSpPr>
          <p:nvPr>
            <p:ph type="dt" sz="half" idx="10"/>
          </p:nvPr>
        </p:nvSpPr>
        <p:spPr/>
        <p:txBody>
          <a:bodyPr/>
          <a:lstStyle/>
          <a:p>
            <a:fld id="{DF7E535A-A349-4C5D-81E2-6C616A0600E5}" type="datetimeFigureOut">
              <a:rPr lang="en-US" smtClean="0"/>
              <a:t>1/19/2020</a:t>
            </a:fld>
            <a:endParaRPr lang="en-US"/>
          </a:p>
        </p:txBody>
      </p:sp>
      <p:sp>
        <p:nvSpPr>
          <p:cNvPr id="6" name="Footer Placeholder 5">
            <a:extLst>
              <a:ext uri="{FF2B5EF4-FFF2-40B4-BE49-F238E27FC236}">
                <a16:creationId xmlns:a16="http://schemas.microsoft.com/office/drawing/2014/main" id="{BA2F263E-331E-45F8-B73C-1B1DCEE34B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6A7A0-0D7C-4C22-A1C6-F434C75F78BF}"/>
              </a:ext>
            </a:extLst>
          </p:cNvPr>
          <p:cNvSpPr>
            <a:spLocks noGrp="1"/>
          </p:cNvSpPr>
          <p:nvPr>
            <p:ph type="sldNum" sz="quarter" idx="12"/>
          </p:nvPr>
        </p:nvSpPr>
        <p:spPr/>
        <p:txBody>
          <a:bodyPr/>
          <a:lstStyle/>
          <a:p>
            <a:fld id="{A53CD3D7-8383-475E-96B3-5A9EC99A8EA2}" type="slidenum">
              <a:rPr lang="en-US" smtClean="0"/>
              <a:t>‹#›</a:t>
            </a:fld>
            <a:endParaRPr lang="en-US"/>
          </a:p>
        </p:txBody>
      </p:sp>
    </p:spTree>
    <p:extLst>
      <p:ext uri="{BB962C8B-B14F-4D97-AF65-F5344CB8AC3E}">
        <p14:creationId xmlns:p14="http://schemas.microsoft.com/office/powerpoint/2010/main" val="16059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9924-A250-46E3-9AB6-34E0317DD6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BC8DF6-8956-4C7C-8832-94B0EE691A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4A0B4F-CF5A-4E0A-84D7-05441573D6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97B4C8-F791-4330-8E5B-4D4C97EB68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EF0D1-28FC-45D2-BB49-8E8A983717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70005F-AD80-4C1F-B0D9-6106F50B2F29}"/>
              </a:ext>
            </a:extLst>
          </p:cNvPr>
          <p:cNvSpPr>
            <a:spLocks noGrp="1"/>
          </p:cNvSpPr>
          <p:nvPr>
            <p:ph type="dt" sz="half" idx="10"/>
          </p:nvPr>
        </p:nvSpPr>
        <p:spPr/>
        <p:txBody>
          <a:bodyPr/>
          <a:lstStyle/>
          <a:p>
            <a:fld id="{DF7E535A-A349-4C5D-81E2-6C616A0600E5}" type="datetimeFigureOut">
              <a:rPr lang="en-US" smtClean="0"/>
              <a:t>1/19/2020</a:t>
            </a:fld>
            <a:endParaRPr lang="en-US"/>
          </a:p>
        </p:txBody>
      </p:sp>
      <p:sp>
        <p:nvSpPr>
          <p:cNvPr id="8" name="Footer Placeholder 7">
            <a:extLst>
              <a:ext uri="{FF2B5EF4-FFF2-40B4-BE49-F238E27FC236}">
                <a16:creationId xmlns:a16="http://schemas.microsoft.com/office/drawing/2014/main" id="{F0EA2E70-415F-413B-AF06-DA27E738BD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CCADCD-2B25-40D3-A8D9-4B602CBF81EC}"/>
              </a:ext>
            </a:extLst>
          </p:cNvPr>
          <p:cNvSpPr>
            <a:spLocks noGrp="1"/>
          </p:cNvSpPr>
          <p:nvPr>
            <p:ph type="sldNum" sz="quarter" idx="12"/>
          </p:nvPr>
        </p:nvSpPr>
        <p:spPr/>
        <p:txBody>
          <a:bodyPr/>
          <a:lstStyle/>
          <a:p>
            <a:fld id="{A53CD3D7-8383-475E-96B3-5A9EC99A8EA2}" type="slidenum">
              <a:rPr lang="en-US" smtClean="0"/>
              <a:t>‹#›</a:t>
            </a:fld>
            <a:endParaRPr lang="en-US"/>
          </a:p>
        </p:txBody>
      </p:sp>
    </p:spTree>
    <p:extLst>
      <p:ext uri="{BB962C8B-B14F-4D97-AF65-F5344CB8AC3E}">
        <p14:creationId xmlns:p14="http://schemas.microsoft.com/office/powerpoint/2010/main" val="4081212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006F-06BB-434C-9035-F8C6B570A4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17175-2E97-4D3F-9022-E7C38D053FAF}"/>
              </a:ext>
            </a:extLst>
          </p:cNvPr>
          <p:cNvSpPr>
            <a:spLocks noGrp="1"/>
          </p:cNvSpPr>
          <p:nvPr>
            <p:ph type="dt" sz="half" idx="10"/>
          </p:nvPr>
        </p:nvSpPr>
        <p:spPr/>
        <p:txBody>
          <a:bodyPr/>
          <a:lstStyle/>
          <a:p>
            <a:fld id="{DF7E535A-A349-4C5D-81E2-6C616A0600E5}" type="datetimeFigureOut">
              <a:rPr lang="en-US" smtClean="0"/>
              <a:t>1/19/2020</a:t>
            </a:fld>
            <a:endParaRPr lang="en-US"/>
          </a:p>
        </p:txBody>
      </p:sp>
      <p:sp>
        <p:nvSpPr>
          <p:cNvPr id="4" name="Footer Placeholder 3">
            <a:extLst>
              <a:ext uri="{FF2B5EF4-FFF2-40B4-BE49-F238E27FC236}">
                <a16:creationId xmlns:a16="http://schemas.microsoft.com/office/drawing/2014/main" id="{E6CA7C02-6A32-463F-B148-6679CC53A3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C0FE1D-03B9-42EF-B6C3-3BD0C525BB6F}"/>
              </a:ext>
            </a:extLst>
          </p:cNvPr>
          <p:cNvSpPr>
            <a:spLocks noGrp="1"/>
          </p:cNvSpPr>
          <p:nvPr>
            <p:ph type="sldNum" sz="quarter" idx="12"/>
          </p:nvPr>
        </p:nvSpPr>
        <p:spPr/>
        <p:txBody>
          <a:bodyPr/>
          <a:lstStyle/>
          <a:p>
            <a:fld id="{A53CD3D7-8383-475E-96B3-5A9EC99A8EA2}" type="slidenum">
              <a:rPr lang="en-US" smtClean="0"/>
              <a:t>‹#›</a:t>
            </a:fld>
            <a:endParaRPr lang="en-US"/>
          </a:p>
        </p:txBody>
      </p:sp>
    </p:spTree>
    <p:extLst>
      <p:ext uri="{BB962C8B-B14F-4D97-AF65-F5344CB8AC3E}">
        <p14:creationId xmlns:p14="http://schemas.microsoft.com/office/powerpoint/2010/main" val="766580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39CBC-2957-4A4B-9B83-65B14A5CB182}"/>
              </a:ext>
            </a:extLst>
          </p:cNvPr>
          <p:cNvSpPr>
            <a:spLocks noGrp="1"/>
          </p:cNvSpPr>
          <p:nvPr>
            <p:ph type="dt" sz="half" idx="10"/>
          </p:nvPr>
        </p:nvSpPr>
        <p:spPr/>
        <p:txBody>
          <a:bodyPr/>
          <a:lstStyle/>
          <a:p>
            <a:fld id="{DF7E535A-A349-4C5D-81E2-6C616A0600E5}" type="datetimeFigureOut">
              <a:rPr lang="en-US" smtClean="0"/>
              <a:t>1/19/2020</a:t>
            </a:fld>
            <a:endParaRPr lang="en-US"/>
          </a:p>
        </p:txBody>
      </p:sp>
      <p:sp>
        <p:nvSpPr>
          <p:cNvPr id="3" name="Footer Placeholder 2">
            <a:extLst>
              <a:ext uri="{FF2B5EF4-FFF2-40B4-BE49-F238E27FC236}">
                <a16:creationId xmlns:a16="http://schemas.microsoft.com/office/drawing/2014/main" id="{13F3268B-9A0F-4B07-8CEA-780C66C522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D7F83F-F353-4AA4-9399-1516EB5956A9}"/>
              </a:ext>
            </a:extLst>
          </p:cNvPr>
          <p:cNvSpPr>
            <a:spLocks noGrp="1"/>
          </p:cNvSpPr>
          <p:nvPr>
            <p:ph type="sldNum" sz="quarter" idx="12"/>
          </p:nvPr>
        </p:nvSpPr>
        <p:spPr/>
        <p:txBody>
          <a:bodyPr/>
          <a:lstStyle/>
          <a:p>
            <a:fld id="{A53CD3D7-8383-475E-96B3-5A9EC99A8EA2}" type="slidenum">
              <a:rPr lang="en-US" smtClean="0"/>
              <a:t>‹#›</a:t>
            </a:fld>
            <a:endParaRPr lang="en-US"/>
          </a:p>
        </p:txBody>
      </p:sp>
    </p:spTree>
    <p:extLst>
      <p:ext uri="{BB962C8B-B14F-4D97-AF65-F5344CB8AC3E}">
        <p14:creationId xmlns:p14="http://schemas.microsoft.com/office/powerpoint/2010/main" val="642376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5D86-6D2D-44F4-93AD-1FC6E99B8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772431-0027-4FAE-BF07-3B8F627C58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01933-D13D-4D2C-BCBB-BF5A5CE13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EC5F0-B78C-46BE-B1C3-84540D685101}"/>
              </a:ext>
            </a:extLst>
          </p:cNvPr>
          <p:cNvSpPr>
            <a:spLocks noGrp="1"/>
          </p:cNvSpPr>
          <p:nvPr>
            <p:ph type="dt" sz="half" idx="10"/>
          </p:nvPr>
        </p:nvSpPr>
        <p:spPr/>
        <p:txBody>
          <a:bodyPr/>
          <a:lstStyle/>
          <a:p>
            <a:fld id="{DF7E535A-A349-4C5D-81E2-6C616A0600E5}" type="datetimeFigureOut">
              <a:rPr lang="en-US" smtClean="0"/>
              <a:t>1/19/2020</a:t>
            </a:fld>
            <a:endParaRPr lang="en-US"/>
          </a:p>
        </p:txBody>
      </p:sp>
      <p:sp>
        <p:nvSpPr>
          <p:cNvPr id="6" name="Footer Placeholder 5">
            <a:extLst>
              <a:ext uri="{FF2B5EF4-FFF2-40B4-BE49-F238E27FC236}">
                <a16:creationId xmlns:a16="http://schemas.microsoft.com/office/drawing/2014/main" id="{BF6C75F8-70FB-472A-B0E5-ACBA987487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6E8E3-C564-4D60-9409-86C00D22DAA5}"/>
              </a:ext>
            </a:extLst>
          </p:cNvPr>
          <p:cNvSpPr>
            <a:spLocks noGrp="1"/>
          </p:cNvSpPr>
          <p:nvPr>
            <p:ph type="sldNum" sz="quarter" idx="12"/>
          </p:nvPr>
        </p:nvSpPr>
        <p:spPr/>
        <p:txBody>
          <a:bodyPr/>
          <a:lstStyle/>
          <a:p>
            <a:fld id="{A53CD3D7-8383-475E-96B3-5A9EC99A8EA2}" type="slidenum">
              <a:rPr lang="en-US" smtClean="0"/>
              <a:t>‹#›</a:t>
            </a:fld>
            <a:endParaRPr lang="en-US"/>
          </a:p>
        </p:txBody>
      </p:sp>
    </p:spTree>
    <p:extLst>
      <p:ext uri="{BB962C8B-B14F-4D97-AF65-F5344CB8AC3E}">
        <p14:creationId xmlns:p14="http://schemas.microsoft.com/office/powerpoint/2010/main" val="399625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E9A3-3048-4995-B855-1291B2FCF3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4A7619-2CF3-4204-ABD5-7CC9B906EC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D883E6-266D-4201-A7D5-DEE759F73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94522E-79C3-49A6-BDE9-70D61F5953C9}"/>
              </a:ext>
            </a:extLst>
          </p:cNvPr>
          <p:cNvSpPr>
            <a:spLocks noGrp="1"/>
          </p:cNvSpPr>
          <p:nvPr>
            <p:ph type="dt" sz="half" idx="10"/>
          </p:nvPr>
        </p:nvSpPr>
        <p:spPr/>
        <p:txBody>
          <a:bodyPr/>
          <a:lstStyle/>
          <a:p>
            <a:fld id="{DF7E535A-A349-4C5D-81E2-6C616A0600E5}" type="datetimeFigureOut">
              <a:rPr lang="en-US" smtClean="0"/>
              <a:t>1/19/2020</a:t>
            </a:fld>
            <a:endParaRPr lang="en-US"/>
          </a:p>
        </p:txBody>
      </p:sp>
      <p:sp>
        <p:nvSpPr>
          <p:cNvPr id="6" name="Footer Placeholder 5">
            <a:extLst>
              <a:ext uri="{FF2B5EF4-FFF2-40B4-BE49-F238E27FC236}">
                <a16:creationId xmlns:a16="http://schemas.microsoft.com/office/drawing/2014/main" id="{B62773F3-C74D-4D70-AAF3-4E35C4CC3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D6FE60-F179-4C69-A460-DB7A50ADB911}"/>
              </a:ext>
            </a:extLst>
          </p:cNvPr>
          <p:cNvSpPr>
            <a:spLocks noGrp="1"/>
          </p:cNvSpPr>
          <p:nvPr>
            <p:ph type="sldNum" sz="quarter" idx="12"/>
          </p:nvPr>
        </p:nvSpPr>
        <p:spPr/>
        <p:txBody>
          <a:bodyPr/>
          <a:lstStyle/>
          <a:p>
            <a:fld id="{A53CD3D7-8383-475E-96B3-5A9EC99A8EA2}" type="slidenum">
              <a:rPr lang="en-US" smtClean="0"/>
              <a:t>‹#›</a:t>
            </a:fld>
            <a:endParaRPr lang="en-US"/>
          </a:p>
        </p:txBody>
      </p:sp>
    </p:spTree>
    <p:extLst>
      <p:ext uri="{BB962C8B-B14F-4D97-AF65-F5344CB8AC3E}">
        <p14:creationId xmlns:p14="http://schemas.microsoft.com/office/powerpoint/2010/main" val="174130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1F6AE3-279E-4554-B918-AD9490165C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825A96-CBC5-4175-A90F-66D13FA55A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EAD67-D3C3-4EC6-8332-90D8760E5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E535A-A349-4C5D-81E2-6C616A0600E5}" type="datetimeFigureOut">
              <a:rPr lang="en-US" smtClean="0"/>
              <a:t>1/19/2020</a:t>
            </a:fld>
            <a:endParaRPr lang="en-US"/>
          </a:p>
        </p:txBody>
      </p:sp>
      <p:sp>
        <p:nvSpPr>
          <p:cNvPr id="5" name="Footer Placeholder 4">
            <a:extLst>
              <a:ext uri="{FF2B5EF4-FFF2-40B4-BE49-F238E27FC236}">
                <a16:creationId xmlns:a16="http://schemas.microsoft.com/office/drawing/2014/main" id="{2E14414F-5795-44D0-9688-B322603CA8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7B5FDC-51F3-46EB-97F4-C1F03474A5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CD3D7-8383-475E-96B3-5A9EC99A8EA2}" type="slidenum">
              <a:rPr lang="en-US" smtClean="0"/>
              <a:t>‹#›</a:t>
            </a:fld>
            <a:endParaRPr lang="en-US"/>
          </a:p>
        </p:txBody>
      </p:sp>
    </p:spTree>
    <p:extLst>
      <p:ext uri="{BB962C8B-B14F-4D97-AF65-F5344CB8AC3E}">
        <p14:creationId xmlns:p14="http://schemas.microsoft.com/office/powerpoint/2010/main" val="212136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hyperlink" Target="http://nirn.fpg.unc.edu/learn-" TargetMode="External"/><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image" Target="../media/image8.png"/><Relationship Id="rId16"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 Id="rId5" Type="http://schemas.openxmlformats.org/officeDocument/2006/relationships/image" Target="../media/image74.png"/><Relationship Id="rId4" Type="http://schemas.openxmlformats.org/officeDocument/2006/relationships/image" Target="../media/image7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81.jp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13" Type="http://schemas.openxmlformats.org/officeDocument/2006/relationships/image" Target="../media/image93.png"/><Relationship Id="rId18" Type="http://schemas.openxmlformats.org/officeDocument/2006/relationships/image" Target="../media/image98.png"/><Relationship Id="rId26" Type="http://schemas.openxmlformats.org/officeDocument/2006/relationships/image" Target="../media/image106.png"/><Relationship Id="rId39" Type="http://schemas.openxmlformats.org/officeDocument/2006/relationships/image" Target="../media/image119.png"/><Relationship Id="rId21" Type="http://schemas.openxmlformats.org/officeDocument/2006/relationships/image" Target="../media/image101.png"/><Relationship Id="rId34" Type="http://schemas.openxmlformats.org/officeDocument/2006/relationships/image" Target="../media/image114.png"/><Relationship Id="rId42" Type="http://schemas.openxmlformats.org/officeDocument/2006/relationships/image" Target="../media/image122.png"/><Relationship Id="rId7" Type="http://schemas.openxmlformats.org/officeDocument/2006/relationships/image" Target="../media/image87.png"/><Relationship Id="rId2" Type="http://schemas.openxmlformats.org/officeDocument/2006/relationships/image" Target="../media/image82.png"/><Relationship Id="rId16" Type="http://schemas.openxmlformats.org/officeDocument/2006/relationships/image" Target="../media/image96.png"/><Relationship Id="rId20" Type="http://schemas.openxmlformats.org/officeDocument/2006/relationships/image" Target="../media/image100.png"/><Relationship Id="rId29" Type="http://schemas.openxmlformats.org/officeDocument/2006/relationships/image" Target="../media/image109.png"/><Relationship Id="rId41"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24" Type="http://schemas.openxmlformats.org/officeDocument/2006/relationships/image" Target="../media/image104.png"/><Relationship Id="rId32" Type="http://schemas.openxmlformats.org/officeDocument/2006/relationships/image" Target="../media/image112.png"/><Relationship Id="rId37" Type="http://schemas.openxmlformats.org/officeDocument/2006/relationships/image" Target="../media/image117.png"/><Relationship Id="rId40" Type="http://schemas.openxmlformats.org/officeDocument/2006/relationships/image" Target="../media/image120.pn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png"/><Relationship Id="rId28" Type="http://schemas.openxmlformats.org/officeDocument/2006/relationships/image" Target="../media/image108.png"/><Relationship Id="rId36" Type="http://schemas.openxmlformats.org/officeDocument/2006/relationships/image" Target="../media/image116.png"/><Relationship Id="rId10" Type="http://schemas.openxmlformats.org/officeDocument/2006/relationships/image" Target="../media/image90.png"/><Relationship Id="rId19" Type="http://schemas.openxmlformats.org/officeDocument/2006/relationships/image" Target="../media/image99.png"/><Relationship Id="rId31" Type="http://schemas.openxmlformats.org/officeDocument/2006/relationships/image" Target="../media/image111.png"/><Relationship Id="rId44" Type="http://schemas.openxmlformats.org/officeDocument/2006/relationships/image" Target="../media/image124.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png"/><Relationship Id="rId27" Type="http://schemas.openxmlformats.org/officeDocument/2006/relationships/image" Target="../media/image107.png"/><Relationship Id="rId30" Type="http://schemas.openxmlformats.org/officeDocument/2006/relationships/image" Target="../media/image110.png"/><Relationship Id="rId35" Type="http://schemas.openxmlformats.org/officeDocument/2006/relationships/image" Target="../media/image115.png"/><Relationship Id="rId43" Type="http://schemas.openxmlformats.org/officeDocument/2006/relationships/image" Target="../media/image123.png"/><Relationship Id="rId8" Type="http://schemas.openxmlformats.org/officeDocument/2006/relationships/image" Target="../media/image88.png"/><Relationship Id="rId3" Type="http://schemas.openxmlformats.org/officeDocument/2006/relationships/image" Target="../media/image83.png"/><Relationship Id="rId12" Type="http://schemas.openxmlformats.org/officeDocument/2006/relationships/image" Target="../media/image92.png"/><Relationship Id="rId17" Type="http://schemas.openxmlformats.org/officeDocument/2006/relationships/image" Target="../media/image97.png"/><Relationship Id="rId25" Type="http://schemas.openxmlformats.org/officeDocument/2006/relationships/image" Target="../media/image105.png"/><Relationship Id="rId33" Type="http://schemas.openxmlformats.org/officeDocument/2006/relationships/image" Target="../media/image113.png"/><Relationship Id="rId38" Type="http://schemas.openxmlformats.org/officeDocument/2006/relationships/image" Target="../media/image1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21" Type="http://schemas.openxmlformats.org/officeDocument/2006/relationships/image" Target="../media/image27.png"/><Relationship Id="rId34" Type="http://schemas.openxmlformats.org/officeDocument/2006/relationships/image" Target="../media/image40.png"/><Relationship Id="rId7" Type="http://schemas.openxmlformats.org/officeDocument/2006/relationships/image" Target="../media/image13.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8" Type="http://schemas.openxmlformats.org/officeDocument/2006/relationships/image" Target="../media/image14.png"/><Relationship Id="rId3" Type="http://schemas.openxmlformats.org/officeDocument/2006/relationships/image" Target="../media/image9.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4BAF58EF-687E-43DB-ADCC-53CAEF673B32}"/>
              </a:ext>
            </a:extLst>
          </p:cNvPr>
          <p:cNvSpPr/>
          <p:nvPr/>
        </p:nvSpPr>
        <p:spPr>
          <a:xfrm>
            <a:off x="527125" y="279700"/>
            <a:ext cx="1566431" cy="1421084"/>
          </a:xfrm>
          <a:prstGeom prst="rect">
            <a:avLst/>
          </a:prstGeom>
          <a:blipFill>
            <a:blip r:embed="rId2" cstate="print"/>
            <a:stretch>
              <a:fillRect/>
            </a:stretch>
          </a:blipFill>
        </p:spPr>
        <p:txBody>
          <a:bodyPr wrap="square" lIns="0" tIns="0" rIns="0" bIns="0" rtlCol="0"/>
          <a:lstStyle/>
          <a:p>
            <a:endParaRPr/>
          </a:p>
        </p:txBody>
      </p:sp>
      <p:sp>
        <p:nvSpPr>
          <p:cNvPr id="3" name="object 8">
            <a:extLst>
              <a:ext uri="{FF2B5EF4-FFF2-40B4-BE49-F238E27FC236}">
                <a16:creationId xmlns:a16="http://schemas.microsoft.com/office/drawing/2014/main" id="{1A00AEC8-EDB5-43AF-8672-A0BA960D838D}"/>
              </a:ext>
            </a:extLst>
          </p:cNvPr>
          <p:cNvSpPr/>
          <p:nvPr/>
        </p:nvSpPr>
        <p:spPr>
          <a:xfrm>
            <a:off x="8724452" y="376519"/>
            <a:ext cx="3238051" cy="1183026"/>
          </a:xfrm>
          <a:prstGeom prst="rect">
            <a:avLst/>
          </a:prstGeom>
          <a:blipFill>
            <a:blip r:embed="rId3" cstate="print"/>
            <a:stretch>
              <a:fillRect/>
            </a:stretch>
          </a:blipFill>
        </p:spPr>
        <p:txBody>
          <a:bodyPr wrap="square" lIns="0" tIns="0" rIns="0" bIns="0" rtlCol="0"/>
          <a:lstStyle/>
          <a:p>
            <a:endParaRPr/>
          </a:p>
        </p:txBody>
      </p:sp>
      <p:sp>
        <p:nvSpPr>
          <p:cNvPr id="4" name="Rectangle 3">
            <a:extLst>
              <a:ext uri="{FF2B5EF4-FFF2-40B4-BE49-F238E27FC236}">
                <a16:creationId xmlns:a16="http://schemas.microsoft.com/office/drawing/2014/main" id="{7BFABF95-AAA5-4CE7-9A37-5FBAC66220B4}"/>
              </a:ext>
            </a:extLst>
          </p:cNvPr>
          <p:cNvSpPr/>
          <p:nvPr/>
        </p:nvSpPr>
        <p:spPr>
          <a:xfrm>
            <a:off x="2033195" y="2338958"/>
            <a:ext cx="8240358" cy="3311163"/>
          </a:xfrm>
          <a:prstGeom prst="rect">
            <a:avLst/>
          </a:prstGeom>
        </p:spPr>
        <p:txBody>
          <a:bodyPr wrap="square">
            <a:spAutoFit/>
          </a:bodyPr>
          <a:lstStyle/>
          <a:p>
            <a:pPr marL="929640" marR="840740" algn="ctr">
              <a:lnSpc>
                <a:spcPts val="1510"/>
              </a:lnSpc>
              <a:spcBef>
                <a:spcPts val="1180"/>
              </a:spcBef>
            </a:pPr>
            <a:r>
              <a:rPr lang="en-US" sz="2000" b="1" spc="-5" dirty="0">
                <a:cs typeface="Calibri"/>
              </a:rPr>
              <a:t>Northern </a:t>
            </a:r>
            <a:r>
              <a:rPr lang="en-US" sz="2000" b="1" spc="-10" dirty="0">
                <a:cs typeface="Calibri"/>
              </a:rPr>
              <a:t>California </a:t>
            </a:r>
            <a:r>
              <a:rPr lang="en-US" sz="2000" b="1" spc="-20" dirty="0">
                <a:cs typeface="Calibri"/>
              </a:rPr>
              <a:t>Training </a:t>
            </a:r>
            <a:r>
              <a:rPr lang="en-US" sz="2000" b="1" spc="-10" dirty="0">
                <a:cs typeface="Calibri"/>
              </a:rPr>
              <a:t>Academy  Fundamentals </a:t>
            </a:r>
            <a:r>
              <a:rPr lang="en-US" sz="2000" b="1" spc="-5" dirty="0">
                <a:cs typeface="Calibri"/>
              </a:rPr>
              <a:t>in </a:t>
            </a:r>
            <a:r>
              <a:rPr lang="en-US" sz="2000" b="1" spc="-10" dirty="0">
                <a:cs typeface="Calibri"/>
              </a:rPr>
              <a:t>Evidence‐based  </a:t>
            </a:r>
            <a:r>
              <a:rPr lang="en-US" sz="2000" b="1" spc="-5" dirty="0">
                <a:cs typeface="Calibri"/>
              </a:rPr>
              <a:t>Decision‐Making</a:t>
            </a:r>
          </a:p>
          <a:p>
            <a:pPr marL="929640" marR="840740" algn="ctr">
              <a:lnSpc>
                <a:spcPts val="1510"/>
              </a:lnSpc>
              <a:spcBef>
                <a:spcPts val="1180"/>
              </a:spcBef>
            </a:pPr>
            <a:endParaRPr lang="en-US" sz="2000" dirty="0">
              <a:cs typeface="Calibri"/>
            </a:endParaRPr>
          </a:p>
          <a:p>
            <a:pPr marL="80010" algn="ctr">
              <a:lnSpc>
                <a:spcPts val="1495"/>
              </a:lnSpc>
            </a:pPr>
            <a:r>
              <a:rPr lang="en-US" b="1" spc="-10" dirty="0">
                <a:solidFill>
                  <a:srgbClr val="C00000"/>
                </a:solidFill>
                <a:cs typeface="Calibri"/>
              </a:rPr>
              <a:t>Session 3</a:t>
            </a:r>
            <a:r>
              <a:rPr lang="en-US" b="1" spc="-5" dirty="0">
                <a:solidFill>
                  <a:srgbClr val="C00000"/>
                </a:solidFill>
                <a:cs typeface="Calibri"/>
              </a:rPr>
              <a:t>: Developing Implementation Supports</a:t>
            </a:r>
            <a:endParaRPr lang="en-US" dirty="0">
              <a:cs typeface="Calibri"/>
            </a:endParaRPr>
          </a:p>
          <a:p>
            <a:pPr>
              <a:lnSpc>
                <a:spcPct val="100000"/>
              </a:lnSpc>
              <a:spcBef>
                <a:spcPts val="15"/>
              </a:spcBef>
            </a:pPr>
            <a:endParaRPr lang="en-US" sz="1600" dirty="0">
              <a:cs typeface="Calibri"/>
            </a:endParaRPr>
          </a:p>
          <a:p>
            <a:pPr>
              <a:lnSpc>
                <a:spcPct val="100000"/>
              </a:lnSpc>
              <a:spcBef>
                <a:spcPts val="15"/>
              </a:spcBef>
            </a:pPr>
            <a:endParaRPr lang="en-US" sz="1600" dirty="0">
              <a:cs typeface="Calibri"/>
            </a:endParaRPr>
          </a:p>
          <a:p>
            <a:pPr marL="80010" algn="ctr">
              <a:lnSpc>
                <a:spcPct val="100000"/>
              </a:lnSpc>
            </a:pPr>
            <a:r>
              <a:rPr lang="en-US" spc="-5" dirty="0">
                <a:cs typeface="Calibri"/>
              </a:rPr>
              <a:t>January </a:t>
            </a:r>
            <a:r>
              <a:rPr lang="en-US" dirty="0">
                <a:cs typeface="Calibri"/>
              </a:rPr>
              <a:t>21,</a:t>
            </a:r>
            <a:r>
              <a:rPr lang="en-US" spc="-15" dirty="0">
                <a:cs typeface="Calibri"/>
              </a:rPr>
              <a:t> </a:t>
            </a:r>
            <a:r>
              <a:rPr lang="en-US" dirty="0">
                <a:cs typeface="Calibri"/>
              </a:rPr>
              <a:t>2020</a:t>
            </a:r>
          </a:p>
          <a:p>
            <a:pPr>
              <a:lnSpc>
                <a:spcPct val="100000"/>
              </a:lnSpc>
            </a:pPr>
            <a:endParaRPr lang="en-US" dirty="0">
              <a:cs typeface="Calibri"/>
            </a:endParaRPr>
          </a:p>
          <a:p>
            <a:pPr>
              <a:lnSpc>
                <a:spcPct val="100000"/>
              </a:lnSpc>
            </a:pPr>
            <a:endParaRPr lang="en-US" dirty="0">
              <a:cs typeface="Calibri"/>
            </a:endParaRPr>
          </a:p>
          <a:p>
            <a:pPr marL="1038860" marR="951865" algn="ctr">
              <a:lnSpc>
                <a:spcPts val="1080"/>
              </a:lnSpc>
            </a:pPr>
            <a:r>
              <a:rPr lang="en-US" spc="-5" dirty="0">
                <a:cs typeface="Calibri"/>
              </a:rPr>
              <a:t>Anita Barbee</a:t>
            </a:r>
            <a:endParaRPr lang="en-US" dirty="0">
              <a:cs typeface="Calibri"/>
            </a:endParaRPr>
          </a:p>
          <a:p>
            <a:pPr>
              <a:lnSpc>
                <a:spcPct val="100000"/>
              </a:lnSpc>
              <a:spcBef>
                <a:spcPts val="30"/>
              </a:spcBef>
            </a:pPr>
            <a:endParaRPr lang="en-US" dirty="0">
              <a:cs typeface="Calibri"/>
            </a:endParaRPr>
          </a:p>
          <a:p>
            <a:pPr marL="1404620" marR="1316990" indent="-635" algn="ctr">
              <a:lnSpc>
                <a:spcPct val="100000"/>
              </a:lnSpc>
            </a:pPr>
            <a:r>
              <a:rPr lang="en-US" dirty="0">
                <a:cs typeface="Calibri"/>
              </a:rPr>
              <a:t>The </a:t>
            </a:r>
            <a:r>
              <a:rPr lang="en-US" spc="-5" dirty="0">
                <a:cs typeface="Calibri"/>
              </a:rPr>
              <a:t>Center </a:t>
            </a:r>
            <a:r>
              <a:rPr lang="en-US" spc="-10" dirty="0">
                <a:cs typeface="Calibri"/>
              </a:rPr>
              <a:t>for Family and Community Well-Being,        Kent School of Social Work, University of Louisville</a:t>
            </a:r>
            <a:endParaRPr lang="en-US" dirty="0">
              <a:cs typeface="Calibri"/>
            </a:endParaRPr>
          </a:p>
        </p:txBody>
      </p:sp>
    </p:spTree>
    <p:extLst>
      <p:ext uri="{BB962C8B-B14F-4D97-AF65-F5344CB8AC3E}">
        <p14:creationId xmlns:p14="http://schemas.microsoft.com/office/powerpoint/2010/main" val="410799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6219825"/>
            <a:ext cx="12192000" cy="640080"/>
          </a:xfrm>
          <a:custGeom>
            <a:avLst/>
            <a:gdLst/>
            <a:ahLst/>
            <a:cxnLst/>
            <a:rect l="l" t="t" r="r" b="b"/>
            <a:pathLst>
              <a:path w="12192000" h="640079">
                <a:moveTo>
                  <a:pt x="0" y="0"/>
                </a:moveTo>
                <a:lnTo>
                  <a:pt x="12191998" y="0"/>
                </a:lnTo>
                <a:lnTo>
                  <a:pt x="12191998" y="640079"/>
                </a:lnTo>
                <a:lnTo>
                  <a:pt x="0" y="640079"/>
                </a:lnTo>
                <a:lnTo>
                  <a:pt x="0" y="0"/>
                </a:lnTo>
                <a:close/>
              </a:path>
            </a:pathLst>
          </a:custGeom>
          <a:solidFill>
            <a:srgbClr val="0082B3"/>
          </a:solidFill>
        </p:spPr>
        <p:txBody>
          <a:bodyPr wrap="square" lIns="0" tIns="0" rIns="0" bIns="0" rtlCol="0"/>
          <a:lstStyle/>
          <a:p>
            <a:endParaRPr/>
          </a:p>
        </p:txBody>
      </p:sp>
      <p:sp>
        <p:nvSpPr>
          <p:cNvPr id="3" name="object 3"/>
          <p:cNvSpPr/>
          <p:nvPr/>
        </p:nvSpPr>
        <p:spPr>
          <a:xfrm>
            <a:off x="406400" y="152400"/>
            <a:ext cx="11701145" cy="152400"/>
          </a:xfrm>
          <a:custGeom>
            <a:avLst/>
            <a:gdLst/>
            <a:ahLst/>
            <a:cxnLst/>
            <a:rect l="l" t="t" r="r" b="b"/>
            <a:pathLst>
              <a:path w="11701145" h="152400">
                <a:moveTo>
                  <a:pt x="0" y="152400"/>
                </a:moveTo>
                <a:lnTo>
                  <a:pt x="11700932" y="152400"/>
                </a:lnTo>
                <a:lnTo>
                  <a:pt x="11700932" y="0"/>
                </a:lnTo>
                <a:lnTo>
                  <a:pt x="0" y="0"/>
                </a:lnTo>
                <a:lnTo>
                  <a:pt x="0" y="152400"/>
                </a:lnTo>
                <a:close/>
              </a:path>
            </a:pathLst>
          </a:custGeom>
          <a:solidFill>
            <a:srgbClr val="F2F2F2"/>
          </a:solidFill>
        </p:spPr>
        <p:txBody>
          <a:bodyPr wrap="square" lIns="0" tIns="0" rIns="0" bIns="0" rtlCol="0"/>
          <a:lstStyle/>
          <a:p>
            <a:endParaRPr/>
          </a:p>
        </p:txBody>
      </p:sp>
      <p:sp>
        <p:nvSpPr>
          <p:cNvPr id="4" name="object 4"/>
          <p:cNvSpPr/>
          <p:nvPr/>
        </p:nvSpPr>
        <p:spPr>
          <a:xfrm>
            <a:off x="406400" y="1219200"/>
            <a:ext cx="11701145" cy="152400"/>
          </a:xfrm>
          <a:custGeom>
            <a:avLst/>
            <a:gdLst/>
            <a:ahLst/>
            <a:cxnLst/>
            <a:rect l="l" t="t" r="r" b="b"/>
            <a:pathLst>
              <a:path w="11701145" h="152400">
                <a:moveTo>
                  <a:pt x="0" y="152400"/>
                </a:moveTo>
                <a:lnTo>
                  <a:pt x="11700932" y="152400"/>
                </a:lnTo>
                <a:lnTo>
                  <a:pt x="11700932" y="0"/>
                </a:lnTo>
                <a:lnTo>
                  <a:pt x="0" y="0"/>
                </a:lnTo>
                <a:lnTo>
                  <a:pt x="0" y="152400"/>
                </a:lnTo>
                <a:close/>
              </a:path>
            </a:pathLst>
          </a:custGeom>
          <a:solidFill>
            <a:srgbClr val="F2F2F2"/>
          </a:solidFill>
        </p:spPr>
        <p:txBody>
          <a:bodyPr wrap="square" lIns="0" tIns="0" rIns="0" bIns="0" rtlCol="0"/>
          <a:lstStyle/>
          <a:p>
            <a:endParaRPr/>
          </a:p>
        </p:txBody>
      </p:sp>
      <p:sp>
        <p:nvSpPr>
          <p:cNvPr id="6" name="object 6"/>
          <p:cNvSpPr/>
          <p:nvPr/>
        </p:nvSpPr>
        <p:spPr>
          <a:xfrm>
            <a:off x="10760371" y="6311264"/>
            <a:ext cx="1296690" cy="457200"/>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0" y="413410"/>
            <a:ext cx="12107545" cy="697179"/>
          </a:xfrm>
          <a:prstGeom prst="rect">
            <a:avLst/>
          </a:prstGeom>
          <a:solidFill>
            <a:srgbClr val="0082B3"/>
          </a:solidFill>
        </p:spPr>
        <p:txBody>
          <a:bodyPr vert="horz" wrap="square" lIns="0" tIns="0" rIns="0" bIns="0" rtlCol="0">
            <a:spAutoFit/>
          </a:bodyPr>
          <a:lstStyle/>
          <a:p>
            <a:pPr marL="497840">
              <a:lnSpc>
                <a:spcPts val="5670"/>
              </a:lnSpc>
            </a:pPr>
            <a:r>
              <a:rPr b="1" dirty="0">
                <a:solidFill>
                  <a:srgbClr val="FF0000"/>
                </a:solidFill>
                <a:latin typeface="+mn-lt"/>
                <a:cs typeface="Arial"/>
              </a:rPr>
              <a:t>Active Implementation</a:t>
            </a:r>
            <a:endParaRPr dirty="0">
              <a:solidFill>
                <a:srgbClr val="FF0000"/>
              </a:solidFill>
              <a:latin typeface="+mn-lt"/>
              <a:cs typeface="Arial"/>
            </a:endParaRPr>
          </a:p>
        </p:txBody>
      </p:sp>
      <p:sp>
        <p:nvSpPr>
          <p:cNvPr id="8" name="object 8"/>
          <p:cNvSpPr/>
          <p:nvPr/>
        </p:nvSpPr>
        <p:spPr>
          <a:xfrm>
            <a:off x="5626100" y="1731432"/>
            <a:ext cx="774700" cy="77470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699819" y="1727799"/>
            <a:ext cx="627380" cy="627380"/>
          </a:xfrm>
          <a:custGeom>
            <a:avLst/>
            <a:gdLst/>
            <a:ahLst/>
            <a:cxnLst/>
            <a:rect l="l" t="t" r="r" b="b"/>
            <a:pathLst>
              <a:path w="627379" h="627380">
                <a:moveTo>
                  <a:pt x="152076" y="0"/>
                </a:moveTo>
                <a:lnTo>
                  <a:pt x="0" y="152076"/>
                </a:lnTo>
                <a:lnTo>
                  <a:pt x="161546" y="313622"/>
                </a:lnTo>
                <a:lnTo>
                  <a:pt x="0" y="475167"/>
                </a:lnTo>
                <a:lnTo>
                  <a:pt x="152076" y="627244"/>
                </a:lnTo>
                <a:lnTo>
                  <a:pt x="313621" y="465697"/>
                </a:lnTo>
                <a:lnTo>
                  <a:pt x="617773" y="465697"/>
                </a:lnTo>
                <a:lnTo>
                  <a:pt x="465696" y="313622"/>
                </a:lnTo>
                <a:lnTo>
                  <a:pt x="617772" y="161547"/>
                </a:lnTo>
                <a:lnTo>
                  <a:pt x="313621" y="161547"/>
                </a:lnTo>
                <a:lnTo>
                  <a:pt x="152076" y="0"/>
                </a:lnTo>
                <a:close/>
              </a:path>
              <a:path w="627379" h="627380">
                <a:moveTo>
                  <a:pt x="617773" y="465697"/>
                </a:moveTo>
                <a:lnTo>
                  <a:pt x="313621" y="465697"/>
                </a:lnTo>
                <a:lnTo>
                  <a:pt x="475167" y="627244"/>
                </a:lnTo>
                <a:lnTo>
                  <a:pt x="627244" y="475167"/>
                </a:lnTo>
                <a:lnTo>
                  <a:pt x="617773" y="465697"/>
                </a:lnTo>
                <a:close/>
              </a:path>
              <a:path w="627379" h="627380">
                <a:moveTo>
                  <a:pt x="475167" y="0"/>
                </a:moveTo>
                <a:lnTo>
                  <a:pt x="313621" y="161547"/>
                </a:lnTo>
                <a:lnTo>
                  <a:pt x="617772" y="161547"/>
                </a:lnTo>
                <a:lnTo>
                  <a:pt x="627244" y="152076"/>
                </a:lnTo>
                <a:lnTo>
                  <a:pt x="475167" y="0"/>
                </a:lnTo>
                <a:close/>
              </a:path>
            </a:pathLst>
          </a:custGeom>
          <a:solidFill>
            <a:srgbClr val="E74C3C"/>
          </a:solidFill>
        </p:spPr>
        <p:txBody>
          <a:bodyPr wrap="square" lIns="0" tIns="0" rIns="0" bIns="0" rtlCol="0"/>
          <a:lstStyle/>
          <a:p>
            <a:endParaRPr/>
          </a:p>
        </p:txBody>
      </p:sp>
      <p:sp>
        <p:nvSpPr>
          <p:cNvPr id="10" name="object 10"/>
          <p:cNvSpPr/>
          <p:nvPr/>
        </p:nvSpPr>
        <p:spPr>
          <a:xfrm>
            <a:off x="5699819" y="1727800"/>
            <a:ext cx="627380" cy="627380"/>
          </a:xfrm>
          <a:custGeom>
            <a:avLst/>
            <a:gdLst/>
            <a:ahLst/>
            <a:cxnLst/>
            <a:rect l="l" t="t" r="r" b="b"/>
            <a:pathLst>
              <a:path w="627379" h="627380">
                <a:moveTo>
                  <a:pt x="0" y="152076"/>
                </a:moveTo>
                <a:lnTo>
                  <a:pt x="152076" y="0"/>
                </a:lnTo>
                <a:lnTo>
                  <a:pt x="313622" y="161547"/>
                </a:lnTo>
                <a:lnTo>
                  <a:pt x="475168" y="0"/>
                </a:lnTo>
                <a:lnTo>
                  <a:pt x="627244" y="152076"/>
                </a:lnTo>
                <a:lnTo>
                  <a:pt x="465697" y="313622"/>
                </a:lnTo>
                <a:lnTo>
                  <a:pt x="627244" y="475168"/>
                </a:lnTo>
                <a:lnTo>
                  <a:pt x="475168" y="627244"/>
                </a:lnTo>
                <a:lnTo>
                  <a:pt x="313622" y="465697"/>
                </a:lnTo>
                <a:lnTo>
                  <a:pt x="152076" y="627244"/>
                </a:lnTo>
                <a:lnTo>
                  <a:pt x="0" y="475168"/>
                </a:lnTo>
                <a:lnTo>
                  <a:pt x="161547" y="313622"/>
                </a:lnTo>
                <a:lnTo>
                  <a:pt x="0" y="152076"/>
                </a:lnTo>
                <a:close/>
              </a:path>
            </a:pathLst>
          </a:custGeom>
          <a:ln w="25400">
            <a:solidFill>
              <a:srgbClr val="E74C3C"/>
            </a:solidFill>
          </a:ln>
        </p:spPr>
        <p:txBody>
          <a:bodyPr wrap="square" lIns="0" tIns="0" rIns="0" bIns="0" rtlCol="0"/>
          <a:lstStyle/>
          <a:p>
            <a:endParaRPr/>
          </a:p>
        </p:txBody>
      </p:sp>
      <p:sp>
        <p:nvSpPr>
          <p:cNvPr id="11" name="object 11"/>
          <p:cNvSpPr/>
          <p:nvPr/>
        </p:nvSpPr>
        <p:spPr>
          <a:xfrm>
            <a:off x="106531" y="1344711"/>
            <a:ext cx="2286000" cy="1371600"/>
          </a:xfrm>
          <a:custGeom>
            <a:avLst/>
            <a:gdLst/>
            <a:ahLst/>
            <a:cxnLst/>
            <a:rect l="l" t="t" r="r" b="b"/>
            <a:pathLst>
              <a:path w="2286000" h="1371600">
                <a:moveTo>
                  <a:pt x="2057395" y="0"/>
                </a:moveTo>
                <a:lnTo>
                  <a:pt x="228604" y="0"/>
                </a:lnTo>
                <a:lnTo>
                  <a:pt x="182533" y="4644"/>
                </a:lnTo>
                <a:lnTo>
                  <a:pt x="139621" y="17965"/>
                </a:lnTo>
                <a:lnTo>
                  <a:pt x="100789" y="39042"/>
                </a:lnTo>
                <a:lnTo>
                  <a:pt x="66956" y="66957"/>
                </a:lnTo>
                <a:lnTo>
                  <a:pt x="39042" y="100790"/>
                </a:lnTo>
                <a:lnTo>
                  <a:pt x="17964" y="139621"/>
                </a:lnTo>
                <a:lnTo>
                  <a:pt x="4644" y="182533"/>
                </a:lnTo>
                <a:lnTo>
                  <a:pt x="0" y="228605"/>
                </a:lnTo>
                <a:lnTo>
                  <a:pt x="0" y="1142994"/>
                </a:lnTo>
                <a:lnTo>
                  <a:pt x="4644" y="1189067"/>
                </a:lnTo>
                <a:lnTo>
                  <a:pt x="17964" y="1231978"/>
                </a:lnTo>
                <a:lnTo>
                  <a:pt x="39042" y="1270810"/>
                </a:lnTo>
                <a:lnTo>
                  <a:pt x="66956" y="1304643"/>
                </a:lnTo>
                <a:lnTo>
                  <a:pt x="100789" y="1332558"/>
                </a:lnTo>
                <a:lnTo>
                  <a:pt x="139621" y="1353635"/>
                </a:lnTo>
                <a:lnTo>
                  <a:pt x="182533" y="1366955"/>
                </a:lnTo>
                <a:lnTo>
                  <a:pt x="228604" y="1371600"/>
                </a:lnTo>
                <a:lnTo>
                  <a:pt x="2057395" y="1371600"/>
                </a:lnTo>
                <a:lnTo>
                  <a:pt x="2103467" y="1366955"/>
                </a:lnTo>
                <a:lnTo>
                  <a:pt x="2146378" y="1353635"/>
                </a:lnTo>
                <a:lnTo>
                  <a:pt x="2185210" y="1332558"/>
                </a:lnTo>
                <a:lnTo>
                  <a:pt x="2219043" y="1304643"/>
                </a:lnTo>
                <a:lnTo>
                  <a:pt x="2246958" y="1270810"/>
                </a:lnTo>
                <a:lnTo>
                  <a:pt x="2268035" y="1231978"/>
                </a:lnTo>
                <a:lnTo>
                  <a:pt x="2281355" y="1189067"/>
                </a:lnTo>
                <a:lnTo>
                  <a:pt x="2286000" y="1142994"/>
                </a:lnTo>
                <a:lnTo>
                  <a:pt x="2286000" y="228605"/>
                </a:lnTo>
                <a:lnTo>
                  <a:pt x="2281355" y="182533"/>
                </a:lnTo>
                <a:lnTo>
                  <a:pt x="2268035" y="139621"/>
                </a:lnTo>
                <a:lnTo>
                  <a:pt x="2246958" y="100790"/>
                </a:lnTo>
                <a:lnTo>
                  <a:pt x="2219043" y="66957"/>
                </a:lnTo>
                <a:lnTo>
                  <a:pt x="2185210" y="39042"/>
                </a:lnTo>
                <a:lnTo>
                  <a:pt x="2146378" y="17965"/>
                </a:lnTo>
                <a:lnTo>
                  <a:pt x="2103467" y="4644"/>
                </a:lnTo>
                <a:lnTo>
                  <a:pt x="2057395" y="0"/>
                </a:lnTo>
                <a:close/>
              </a:path>
            </a:pathLst>
          </a:custGeom>
          <a:solidFill>
            <a:srgbClr val="FFFFFF"/>
          </a:solidFill>
        </p:spPr>
        <p:txBody>
          <a:bodyPr wrap="square" lIns="0" tIns="0" rIns="0" bIns="0" rtlCol="0"/>
          <a:lstStyle/>
          <a:p>
            <a:endParaRPr/>
          </a:p>
        </p:txBody>
      </p:sp>
      <p:sp>
        <p:nvSpPr>
          <p:cNvPr id="12" name="object 12"/>
          <p:cNvSpPr/>
          <p:nvPr/>
        </p:nvSpPr>
        <p:spPr>
          <a:xfrm>
            <a:off x="106531" y="1344711"/>
            <a:ext cx="2286000" cy="1371600"/>
          </a:xfrm>
          <a:custGeom>
            <a:avLst/>
            <a:gdLst/>
            <a:ahLst/>
            <a:cxnLst/>
            <a:rect l="l" t="t" r="r" b="b"/>
            <a:pathLst>
              <a:path w="2286000" h="1371600">
                <a:moveTo>
                  <a:pt x="0" y="228605"/>
                </a:moveTo>
                <a:lnTo>
                  <a:pt x="4644" y="182533"/>
                </a:lnTo>
                <a:lnTo>
                  <a:pt x="17964" y="139621"/>
                </a:lnTo>
                <a:lnTo>
                  <a:pt x="39042" y="100789"/>
                </a:lnTo>
                <a:lnTo>
                  <a:pt x="66956" y="66956"/>
                </a:lnTo>
                <a:lnTo>
                  <a:pt x="100789" y="39042"/>
                </a:lnTo>
                <a:lnTo>
                  <a:pt x="139621" y="17964"/>
                </a:lnTo>
                <a:lnTo>
                  <a:pt x="182533" y="4644"/>
                </a:lnTo>
                <a:lnTo>
                  <a:pt x="228605" y="0"/>
                </a:lnTo>
                <a:lnTo>
                  <a:pt x="2057395" y="0"/>
                </a:lnTo>
                <a:lnTo>
                  <a:pt x="2103466" y="4644"/>
                </a:lnTo>
                <a:lnTo>
                  <a:pt x="2146378" y="17964"/>
                </a:lnTo>
                <a:lnTo>
                  <a:pt x="2185210" y="39042"/>
                </a:lnTo>
                <a:lnTo>
                  <a:pt x="2219043" y="66956"/>
                </a:lnTo>
                <a:lnTo>
                  <a:pt x="2246957" y="100789"/>
                </a:lnTo>
                <a:lnTo>
                  <a:pt x="2268035" y="139621"/>
                </a:lnTo>
                <a:lnTo>
                  <a:pt x="2281355" y="182533"/>
                </a:lnTo>
                <a:lnTo>
                  <a:pt x="2286000" y="228605"/>
                </a:lnTo>
                <a:lnTo>
                  <a:pt x="2286000" y="1142995"/>
                </a:lnTo>
                <a:lnTo>
                  <a:pt x="2281355" y="1189066"/>
                </a:lnTo>
                <a:lnTo>
                  <a:pt x="2268035" y="1231978"/>
                </a:lnTo>
                <a:lnTo>
                  <a:pt x="2246957" y="1270810"/>
                </a:lnTo>
                <a:lnTo>
                  <a:pt x="2219043" y="1304643"/>
                </a:lnTo>
                <a:lnTo>
                  <a:pt x="2185210" y="1332557"/>
                </a:lnTo>
                <a:lnTo>
                  <a:pt x="2146378" y="1353635"/>
                </a:lnTo>
                <a:lnTo>
                  <a:pt x="2103466" y="1366955"/>
                </a:lnTo>
                <a:lnTo>
                  <a:pt x="2057395" y="1371600"/>
                </a:lnTo>
                <a:lnTo>
                  <a:pt x="228605" y="1371600"/>
                </a:lnTo>
                <a:lnTo>
                  <a:pt x="182533" y="1366955"/>
                </a:lnTo>
                <a:lnTo>
                  <a:pt x="139621" y="1353635"/>
                </a:lnTo>
                <a:lnTo>
                  <a:pt x="100789" y="1332557"/>
                </a:lnTo>
                <a:lnTo>
                  <a:pt x="66956" y="1304643"/>
                </a:lnTo>
                <a:lnTo>
                  <a:pt x="39042" y="1270810"/>
                </a:lnTo>
                <a:lnTo>
                  <a:pt x="17964" y="1231978"/>
                </a:lnTo>
                <a:lnTo>
                  <a:pt x="4644" y="1189066"/>
                </a:lnTo>
                <a:lnTo>
                  <a:pt x="0" y="1142995"/>
                </a:lnTo>
                <a:lnTo>
                  <a:pt x="0" y="228605"/>
                </a:lnTo>
                <a:close/>
              </a:path>
            </a:pathLst>
          </a:custGeom>
          <a:ln w="63500">
            <a:solidFill>
              <a:srgbClr val="00B050"/>
            </a:solidFill>
          </a:ln>
        </p:spPr>
        <p:txBody>
          <a:bodyPr wrap="square" lIns="0" tIns="0" rIns="0" bIns="0" rtlCol="0"/>
          <a:lstStyle/>
          <a:p>
            <a:endParaRPr/>
          </a:p>
        </p:txBody>
      </p:sp>
      <p:sp>
        <p:nvSpPr>
          <p:cNvPr id="13" name="object 13"/>
          <p:cNvSpPr/>
          <p:nvPr/>
        </p:nvSpPr>
        <p:spPr>
          <a:xfrm>
            <a:off x="169333" y="1418165"/>
            <a:ext cx="2192866" cy="1278467"/>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181920" y="1434063"/>
            <a:ext cx="2057400" cy="1143000"/>
          </a:xfrm>
          <a:custGeom>
            <a:avLst/>
            <a:gdLst/>
            <a:ahLst/>
            <a:cxnLst/>
            <a:rect l="l" t="t" r="r" b="b"/>
            <a:pathLst>
              <a:path w="2057400" h="1143000">
                <a:moveTo>
                  <a:pt x="1866897" y="0"/>
                </a:moveTo>
                <a:lnTo>
                  <a:pt x="190503" y="0"/>
                </a:lnTo>
                <a:lnTo>
                  <a:pt x="146822" y="5031"/>
                </a:lnTo>
                <a:lnTo>
                  <a:pt x="106724" y="19363"/>
                </a:lnTo>
                <a:lnTo>
                  <a:pt x="71353" y="41851"/>
                </a:lnTo>
                <a:lnTo>
                  <a:pt x="41851" y="71353"/>
                </a:lnTo>
                <a:lnTo>
                  <a:pt x="19362" y="106725"/>
                </a:lnTo>
                <a:lnTo>
                  <a:pt x="5031" y="146823"/>
                </a:lnTo>
                <a:lnTo>
                  <a:pt x="0" y="190503"/>
                </a:lnTo>
                <a:lnTo>
                  <a:pt x="0" y="952497"/>
                </a:lnTo>
                <a:lnTo>
                  <a:pt x="5031" y="996178"/>
                </a:lnTo>
                <a:lnTo>
                  <a:pt x="19362" y="1036275"/>
                </a:lnTo>
                <a:lnTo>
                  <a:pt x="41851" y="1071647"/>
                </a:lnTo>
                <a:lnTo>
                  <a:pt x="71353" y="1101148"/>
                </a:lnTo>
                <a:lnTo>
                  <a:pt x="106724" y="1123637"/>
                </a:lnTo>
                <a:lnTo>
                  <a:pt x="146822" y="1137968"/>
                </a:lnTo>
                <a:lnTo>
                  <a:pt x="190503" y="1143000"/>
                </a:lnTo>
                <a:lnTo>
                  <a:pt x="1866897" y="1143000"/>
                </a:lnTo>
                <a:lnTo>
                  <a:pt x="1910577" y="1137968"/>
                </a:lnTo>
                <a:lnTo>
                  <a:pt x="1950675" y="1123637"/>
                </a:lnTo>
                <a:lnTo>
                  <a:pt x="1986047" y="1101148"/>
                </a:lnTo>
                <a:lnTo>
                  <a:pt x="2015548" y="1071647"/>
                </a:lnTo>
                <a:lnTo>
                  <a:pt x="2038037" y="1036275"/>
                </a:lnTo>
                <a:lnTo>
                  <a:pt x="2052368" y="996178"/>
                </a:lnTo>
                <a:lnTo>
                  <a:pt x="2057399" y="952497"/>
                </a:lnTo>
                <a:lnTo>
                  <a:pt x="2057399" y="190503"/>
                </a:lnTo>
                <a:lnTo>
                  <a:pt x="2052368" y="146823"/>
                </a:lnTo>
                <a:lnTo>
                  <a:pt x="2038037" y="106725"/>
                </a:lnTo>
                <a:lnTo>
                  <a:pt x="2015548" y="71353"/>
                </a:lnTo>
                <a:lnTo>
                  <a:pt x="1986047" y="41851"/>
                </a:lnTo>
                <a:lnTo>
                  <a:pt x="1950675" y="19363"/>
                </a:lnTo>
                <a:lnTo>
                  <a:pt x="1910577" y="5031"/>
                </a:lnTo>
                <a:lnTo>
                  <a:pt x="1866897" y="0"/>
                </a:lnTo>
                <a:close/>
              </a:path>
            </a:pathLst>
          </a:custGeom>
          <a:solidFill>
            <a:srgbClr val="3182B5"/>
          </a:solidFill>
        </p:spPr>
        <p:txBody>
          <a:bodyPr wrap="square" lIns="0" tIns="0" rIns="0" bIns="0" rtlCol="0"/>
          <a:lstStyle/>
          <a:p>
            <a:endParaRPr/>
          </a:p>
        </p:txBody>
      </p:sp>
      <p:sp>
        <p:nvSpPr>
          <p:cNvPr id="15" name="object 15"/>
          <p:cNvSpPr/>
          <p:nvPr/>
        </p:nvSpPr>
        <p:spPr>
          <a:xfrm>
            <a:off x="181920" y="1434063"/>
            <a:ext cx="2057400" cy="1143000"/>
          </a:xfrm>
          <a:custGeom>
            <a:avLst/>
            <a:gdLst/>
            <a:ahLst/>
            <a:cxnLst/>
            <a:rect l="l" t="t" r="r" b="b"/>
            <a:pathLst>
              <a:path w="2057400" h="1143000">
                <a:moveTo>
                  <a:pt x="0" y="190503"/>
                </a:moveTo>
                <a:lnTo>
                  <a:pt x="5031" y="146822"/>
                </a:lnTo>
                <a:lnTo>
                  <a:pt x="19362" y="106724"/>
                </a:lnTo>
                <a:lnTo>
                  <a:pt x="41851" y="71353"/>
                </a:lnTo>
                <a:lnTo>
                  <a:pt x="71353" y="41851"/>
                </a:lnTo>
                <a:lnTo>
                  <a:pt x="106724" y="19362"/>
                </a:lnTo>
                <a:lnTo>
                  <a:pt x="146822" y="5031"/>
                </a:lnTo>
                <a:lnTo>
                  <a:pt x="190503" y="0"/>
                </a:lnTo>
                <a:lnTo>
                  <a:pt x="1866897" y="0"/>
                </a:lnTo>
                <a:lnTo>
                  <a:pt x="1910577" y="5031"/>
                </a:lnTo>
                <a:lnTo>
                  <a:pt x="1950675" y="19362"/>
                </a:lnTo>
                <a:lnTo>
                  <a:pt x="1986046" y="41851"/>
                </a:lnTo>
                <a:lnTo>
                  <a:pt x="2015548" y="71353"/>
                </a:lnTo>
                <a:lnTo>
                  <a:pt x="2038037" y="106724"/>
                </a:lnTo>
                <a:lnTo>
                  <a:pt x="2052368" y="146822"/>
                </a:lnTo>
                <a:lnTo>
                  <a:pt x="2057400" y="190503"/>
                </a:lnTo>
                <a:lnTo>
                  <a:pt x="2057400" y="952497"/>
                </a:lnTo>
                <a:lnTo>
                  <a:pt x="2052368" y="996177"/>
                </a:lnTo>
                <a:lnTo>
                  <a:pt x="2038037" y="1036275"/>
                </a:lnTo>
                <a:lnTo>
                  <a:pt x="2015548" y="1071646"/>
                </a:lnTo>
                <a:lnTo>
                  <a:pt x="1986046" y="1101148"/>
                </a:lnTo>
                <a:lnTo>
                  <a:pt x="1950675" y="1123637"/>
                </a:lnTo>
                <a:lnTo>
                  <a:pt x="1910577" y="1137968"/>
                </a:lnTo>
                <a:lnTo>
                  <a:pt x="1866897" y="1143000"/>
                </a:lnTo>
                <a:lnTo>
                  <a:pt x="190503" y="1143000"/>
                </a:lnTo>
                <a:lnTo>
                  <a:pt x="146822" y="1137968"/>
                </a:lnTo>
                <a:lnTo>
                  <a:pt x="106724" y="1123637"/>
                </a:lnTo>
                <a:lnTo>
                  <a:pt x="71353" y="1101148"/>
                </a:lnTo>
                <a:lnTo>
                  <a:pt x="41851" y="1071646"/>
                </a:lnTo>
                <a:lnTo>
                  <a:pt x="19362" y="1036275"/>
                </a:lnTo>
                <a:lnTo>
                  <a:pt x="5031" y="996177"/>
                </a:lnTo>
                <a:lnTo>
                  <a:pt x="0" y="952497"/>
                </a:lnTo>
                <a:lnTo>
                  <a:pt x="0" y="190503"/>
                </a:lnTo>
                <a:close/>
              </a:path>
            </a:pathLst>
          </a:custGeom>
          <a:ln w="25400">
            <a:solidFill>
              <a:srgbClr val="3182B5"/>
            </a:solidFill>
          </a:ln>
        </p:spPr>
        <p:txBody>
          <a:bodyPr wrap="square" lIns="0" tIns="0" rIns="0" bIns="0" rtlCol="0"/>
          <a:lstStyle/>
          <a:p>
            <a:endParaRPr/>
          </a:p>
        </p:txBody>
      </p:sp>
      <p:sp>
        <p:nvSpPr>
          <p:cNvPr id="16" name="object 16"/>
          <p:cNvSpPr txBox="1"/>
          <p:nvPr/>
        </p:nvSpPr>
        <p:spPr>
          <a:xfrm>
            <a:off x="728019" y="1714289"/>
            <a:ext cx="965835" cy="570865"/>
          </a:xfrm>
          <a:prstGeom prst="rect">
            <a:avLst/>
          </a:prstGeom>
        </p:spPr>
        <p:txBody>
          <a:bodyPr vert="horz" wrap="square" lIns="0" tIns="24765" rIns="0" bIns="0" rtlCol="0">
            <a:spAutoFit/>
          </a:bodyPr>
          <a:lstStyle/>
          <a:p>
            <a:pPr marL="12700" marR="5080" indent="33655">
              <a:lnSpc>
                <a:spcPts val="2130"/>
              </a:lnSpc>
              <a:spcBef>
                <a:spcPts val="195"/>
              </a:spcBef>
            </a:pPr>
            <a:r>
              <a:rPr sz="1800" spc="-10" dirty="0">
                <a:solidFill>
                  <a:srgbClr val="FFFFFF"/>
                </a:solidFill>
                <a:latin typeface="Arial"/>
                <a:cs typeface="Arial"/>
              </a:rPr>
              <a:t>Effective  </a:t>
            </a:r>
            <a:r>
              <a:rPr sz="1800" spc="-5" dirty="0">
                <a:solidFill>
                  <a:srgbClr val="FFFFFF"/>
                </a:solidFill>
                <a:latin typeface="Arial"/>
                <a:cs typeface="Arial"/>
              </a:rPr>
              <a:t>P</a:t>
            </a:r>
            <a:r>
              <a:rPr sz="1800" dirty="0">
                <a:solidFill>
                  <a:srgbClr val="FFFFFF"/>
                </a:solidFill>
                <a:latin typeface="Arial"/>
                <a:cs typeface="Arial"/>
              </a:rPr>
              <a:t>r</a:t>
            </a:r>
            <a:r>
              <a:rPr sz="1800" spc="-5" dirty="0">
                <a:solidFill>
                  <a:srgbClr val="FFFFFF"/>
                </a:solidFill>
                <a:latin typeface="Arial"/>
                <a:cs typeface="Arial"/>
              </a:rPr>
              <a:t>a</a:t>
            </a:r>
            <a:r>
              <a:rPr sz="1800" dirty="0">
                <a:solidFill>
                  <a:srgbClr val="FFFFFF"/>
                </a:solidFill>
                <a:latin typeface="Arial"/>
                <a:cs typeface="Arial"/>
              </a:rPr>
              <a:t>c</a:t>
            </a:r>
            <a:r>
              <a:rPr sz="1800" spc="-5" dirty="0">
                <a:solidFill>
                  <a:srgbClr val="FFFFFF"/>
                </a:solidFill>
                <a:latin typeface="Arial"/>
                <a:cs typeface="Arial"/>
              </a:rPr>
              <a:t>t</a:t>
            </a:r>
            <a:r>
              <a:rPr sz="1800" dirty="0">
                <a:solidFill>
                  <a:srgbClr val="FFFFFF"/>
                </a:solidFill>
                <a:latin typeface="Arial"/>
                <a:cs typeface="Arial"/>
              </a:rPr>
              <a:t>ic</a:t>
            </a:r>
            <a:r>
              <a:rPr sz="1800" spc="-5" dirty="0">
                <a:solidFill>
                  <a:srgbClr val="FFFFFF"/>
                </a:solidFill>
                <a:latin typeface="Arial"/>
                <a:cs typeface="Arial"/>
              </a:rPr>
              <a:t>e</a:t>
            </a:r>
            <a:r>
              <a:rPr sz="1800" dirty="0">
                <a:solidFill>
                  <a:srgbClr val="FFFFFF"/>
                </a:solidFill>
                <a:latin typeface="Arial"/>
                <a:cs typeface="Arial"/>
              </a:rPr>
              <a:t>s</a:t>
            </a:r>
            <a:endParaRPr sz="1800">
              <a:latin typeface="Arial"/>
              <a:cs typeface="Arial"/>
            </a:endParaRPr>
          </a:p>
        </p:txBody>
      </p:sp>
      <p:sp>
        <p:nvSpPr>
          <p:cNvPr id="17" name="object 17"/>
          <p:cNvSpPr/>
          <p:nvPr/>
        </p:nvSpPr>
        <p:spPr>
          <a:xfrm>
            <a:off x="6535974" y="1326782"/>
            <a:ext cx="2286000" cy="1371600"/>
          </a:xfrm>
          <a:custGeom>
            <a:avLst/>
            <a:gdLst/>
            <a:ahLst/>
            <a:cxnLst/>
            <a:rect l="l" t="t" r="r" b="b"/>
            <a:pathLst>
              <a:path w="2286000" h="1371600">
                <a:moveTo>
                  <a:pt x="2057394" y="0"/>
                </a:moveTo>
                <a:lnTo>
                  <a:pt x="228605" y="0"/>
                </a:lnTo>
                <a:lnTo>
                  <a:pt x="182533" y="4644"/>
                </a:lnTo>
                <a:lnTo>
                  <a:pt x="139621" y="17965"/>
                </a:lnTo>
                <a:lnTo>
                  <a:pt x="100790" y="39042"/>
                </a:lnTo>
                <a:lnTo>
                  <a:pt x="66957" y="66957"/>
                </a:lnTo>
                <a:lnTo>
                  <a:pt x="39042" y="100790"/>
                </a:lnTo>
                <a:lnTo>
                  <a:pt x="17965" y="139621"/>
                </a:lnTo>
                <a:lnTo>
                  <a:pt x="4644" y="182533"/>
                </a:lnTo>
                <a:lnTo>
                  <a:pt x="0" y="228605"/>
                </a:lnTo>
                <a:lnTo>
                  <a:pt x="0" y="1142994"/>
                </a:lnTo>
                <a:lnTo>
                  <a:pt x="4644" y="1189066"/>
                </a:lnTo>
                <a:lnTo>
                  <a:pt x="17965" y="1231978"/>
                </a:lnTo>
                <a:lnTo>
                  <a:pt x="39042" y="1270809"/>
                </a:lnTo>
                <a:lnTo>
                  <a:pt x="66957" y="1304642"/>
                </a:lnTo>
                <a:lnTo>
                  <a:pt x="100790" y="1332557"/>
                </a:lnTo>
                <a:lnTo>
                  <a:pt x="139621" y="1353634"/>
                </a:lnTo>
                <a:lnTo>
                  <a:pt x="182533" y="1366955"/>
                </a:lnTo>
                <a:lnTo>
                  <a:pt x="228605" y="1371600"/>
                </a:lnTo>
                <a:lnTo>
                  <a:pt x="2057394" y="1371600"/>
                </a:lnTo>
                <a:lnTo>
                  <a:pt x="2103467" y="1366955"/>
                </a:lnTo>
                <a:lnTo>
                  <a:pt x="2146378" y="1353634"/>
                </a:lnTo>
                <a:lnTo>
                  <a:pt x="2185210" y="1332557"/>
                </a:lnTo>
                <a:lnTo>
                  <a:pt x="2219043" y="1304642"/>
                </a:lnTo>
                <a:lnTo>
                  <a:pt x="2246958" y="1270809"/>
                </a:lnTo>
                <a:lnTo>
                  <a:pt x="2268035" y="1231978"/>
                </a:lnTo>
                <a:lnTo>
                  <a:pt x="2281355" y="1189066"/>
                </a:lnTo>
                <a:lnTo>
                  <a:pt x="2286000" y="1142994"/>
                </a:lnTo>
                <a:lnTo>
                  <a:pt x="2286000" y="228605"/>
                </a:lnTo>
                <a:lnTo>
                  <a:pt x="2281355" y="182533"/>
                </a:lnTo>
                <a:lnTo>
                  <a:pt x="2268035" y="139621"/>
                </a:lnTo>
                <a:lnTo>
                  <a:pt x="2246958" y="100790"/>
                </a:lnTo>
                <a:lnTo>
                  <a:pt x="2219043" y="66957"/>
                </a:lnTo>
                <a:lnTo>
                  <a:pt x="2185210" y="39042"/>
                </a:lnTo>
                <a:lnTo>
                  <a:pt x="2146378" y="17965"/>
                </a:lnTo>
                <a:lnTo>
                  <a:pt x="2103467" y="4644"/>
                </a:lnTo>
                <a:lnTo>
                  <a:pt x="2057394" y="0"/>
                </a:lnTo>
                <a:close/>
              </a:path>
            </a:pathLst>
          </a:custGeom>
          <a:solidFill>
            <a:srgbClr val="FFFFFF"/>
          </a:solidFill>
        </p:spPr>
        <p:txBody>
          <a:bodyPr wrap="square" lIns="0" tIns="0" rIns="0" bIns="0" rtlCol="0"/>
          <a:lstStyle/>
          <a:p>
            <a:endParaRPr/>
          </a:p>
        </p:txBody>
      </p:sp>
      <p:sp>
        <p:nvSpPr>
          <p:cNvPr id="18" name="object 18"/>
          <p:cNvSpPr/>
          <p:nvPr/>
        </p:nvSpPr>
        <p:spPr>
          <a:xfrm>
            <a:off x="6535974" y="1326782"/>
            <a:ext cx="2286000" cy="1371600"/>
          </a:xfrm>
          <a:custGeom>
            <a:avLst/>
            <a:gdLst/>
            <a:ahLst/>
            <a:cxnLst/>
            <a:rect l="l" t="t" r="r" b="b"/>
            <a:pathLst>
              <a:path w="2286000" h="1371600">
                <a:moveTo>
                  <a:pt x="0" y="228605"/>
                </a:moveTo>
                <a:lnTo>
                  <a:pt x="4644" y="182533"/>
                </a:lnTo>
                <a:lnTo>
                  <a:pt x="17964" y="139621"/>
                </a:lnTo>
                <a:lnTo>
                  <a:pt x="39042" y="100789"/>
                </a:lnTo>
                <a:lnTo>
                  <a:pt x="66956" y="66956"/>
                </a:lnTo>
                <a:lnTo>
                  <a:pt x="100789" y="39042"/>
                </a:lnTo>
                <a:lnTo>
                  <a:pt x="139621" y="17964"/>
                </a:lnTo>
                <a:lnTo>
                  <a:pt x="182533" y="4644"/>
                </a:lnTo>
                <a:lnTo>
                  <a:pt x="228605" y="0"/>
                </a:lnTo>
                <a:lnTo>
                  <a:pt x="2057395" y="0"/>
                </a:lnTo>
                <a:lnTo>
                  <a:pt x="2103466" y="4644"/>
                </a:lnTo>
                <a:lnTo>
                  <a:pt x="2146378" y="17964"/>
                </a:lnTo>
                <a:lnTo>
                  <a:pt x="2185210" y="39042"/>
                </a:lnTo>
                <a:lnTo>
                  <a:pt x="2219043" y="66956"/>
                </a:lnTo>
                <a:lnTo>
                  <a:pt x="2246957" y="100789"/>
                </a:lnTo>
                <a:lnTo>
                  <a:pt x="2268035" y="139621"/>
                </a:lnTo>
                <a:lnTo>
                  <a:pt x="2281355" y="182533"/>
                </a:lnTo>
                <a:lnTo>
                  <a:pt x="2286000" y="228605"/>
                </a:lnTo>
                <a:lnTo>
                  <a:pt x="2286000" y="1142995"/>
                </a:lnTo>
                <a:lnTo>
                  <a:pt x="2281355" y="1189066"/>
                </a:lnTo>
                <a:lnTo>
                  <a:pt x="2268035" y="1231978"/>
                </a:lnTo>
                <a:lnTo>
                  <a:pt x="2246957" y="1270810"/>
                </a:lnTo>
                <a:lnTo>
                  <a:pt x="2219043" y="1304643"/>
                </a:lnTo>
                <a:lnTo>
                  <a:pt x="2185210" y="1332557"/>
                </a:lnTo>
                <a:lnTo>
                  <a:pt x="2146378" y="1353635"/>
                </a:lnTo>
                <a:lnTo>
                  <a:pt x="2103466" y="1366955"/>
                </a:lnTo>
                <a:lnTo>
                  <a:pt x="2057395" y="1371600"/>
                </a:lnTo>
                <a:lnTo>
                  <a:pt x="228605" y="1371600"/>
                </a:lnTo>
                <a:lnTo>
                  <a:pt x="182533" y="1366955"/>
                </a:lnTo>
                <a:lnTo>
                  <a:pt x="139621" y="1353635"/>
                </a:lnTo>
                <a:lnTo>
                  <a:pt x="100789" y="1332557"/>
                </a:lnTo>
                <a:lnTo>
                  <a:pt x="66956" y="1304643"/>
                </a:lnTo>
                <a:lnTo>
                  <a:pt x="39042" y="1270810"/>
                </a:lnTo>
                <a:lnTo>
                  <a:pt x="17964" y="1231978"/>
                </a:lnTo>
                <a:lnTo>
                  <a:pt x="4644" y="1189066"/>
                </a:lnTo>
                <a:lnTo>
                  <a:pt x="0" y="1142995"/>
                </a:lnTo>
                <a:lnTo>
                  <a:pt x="0" y="228605"/>
                </a:lnTo>
                <a:close/>
              </a:path>
            </a:pathLst>
          </a:custGeom>
          <a:ln w="63500">
            <a:solidFill>
              <a:srgbClr val="00B050"/>
            </a:solidFill>
          </a:ln>
        </p:spPr>
        <p:txBody>
          <a:bodyPr wrap="square" lIns="0" tIns="0" rIns="0" bIns="0" rtlCol="0"/>
          <a:lstStyle/>
          <a:p>
            <a:endParaRPr/>
          </a:p>
        </p:txBody>
      </p:sp>
      <p:sp>
        <p:nvSpPr>
          <p:cNvPr id="19" name="object 19"/>
          <p:cNvSpPr/>
          <p:nvPr/>
        </p:nvSpPr>
        <p:spPr>
          <a:xfrm>
            <a:off x="3324856" y="1335750"/>
            <a:ext cx="2286000" cy="1371600"/>
          </a:xfrm>
          <a:custGeom>
            <a:avLst/>
            <a:gdLst/>
            <a:ahLst/>
            <a:cxnLst/>
            <a:rect l="l" t="t" r="r" b="b"/>
            <a:pathLst>
              <a:path w="2286000" h="1371600">
                <a:moveTo>
                  <a:pt x="2057394" y="0"/>
                </a:moveTo>
                <a:lnTo>
                  <a:pt x="228605" y="0"/>
                </a:lnTo>
                <a:lnTo>
                  <a:pt x="182532" y="4644"/>
                </a:lnTo>
                <a:lnTo>
                  <a:pt x="139621" y="17965"/>
                </a:lnTo>
                <a:lnTo>
                  <a:pt x="100789" y="39042"/>
                </a:lnTo>
                <a:lnTo>
                  <a:pt x="66956" y="66957"/>
                </a:lnTo>
                <a:lnTo>
                  <a:pt x="39041" y="100790"/>
                </a:lnTo>
                <a:lnTo>
                  <a:pt x="17964" y="139621"/>
                </a:lnTo>
                <a:lnTo>
                  <a:pt x="4644" y="182533"/>
                </a:lnTo>
                <a:lnTo>
                  <a:pt x="0" y="228605"/>
                </a:lnTo>
                <a:lnTo>
                  <a:pt x="0" y="1142996"/>
                </a:lnTo>
                <a:lnTo>
                  <a:pt x="4644" y="1189067"/>
                </a:lnTo>
                <a:lnTo>
                  <a:pt x="17964" y="1231979"/>
                </a:lnTo>
                <a:lnTo>
                  <a:pt x="39041" y="1270810"/>
                </a:lnTo>
                <a:lnTo>
                  <a:pt x="66956" y="1304643"/>
                </a:lnTo>
                <a:lnTo>
                  <a:pt x="100789" y="1332558"/>
                </a:lnTo>
                <a:lnTo>
                  <a:pt x="139621" y="1353635"/>
                </a:lnTo>
                <a:lnTo>
                  <a:pt x="182532" y="1366955"/>
                </a:lnTo>
                <a:lnTo>
                  <a:pt x="228605" y="1371600"/>
                </a:lnTo>
                <a:lnTo>
                  <a:pt x="2057394" y="1371600"/>
                </a:lnTo>
                <a:lnTo>
                  <a:pt x="2103466" y="1366955"/>
                </a:lnTo>
                <a:lnTo>
                  <a:pt x="2146378" y="1353635"/>
                </a:lnTo>
                <a:lnTo>
                  <a:pt x="2185209" y="1332558"/>
                </a:lnTo>
                <a:lnTo>
                  <a:pt x="2219042" y="1304643"/>
                </a:lnTo>
                <a:lnTo>
                  <a:pt x="2246957" y="1270810"/>
                </a:lnTo>
                <a:lnTo>
                  <a:pt x="2268034" y="1231979"/>
                </a:lnTo>
                <a:lnTo>
                  <a:pt x="2281355" y="1189067"/>
                </a:lnTo>
                <a:lnTo>
                  <a:pt x="2286000" y="1142996"/>
                </a:lnTo>
                <a:lnTo>
                  <a:pt x="2286000" y="228605"/>
                </a:lnTo>
                <a:lnTo>
                  <a:pt x="2281355" y="182533"/>
                </a:lnTo>
                <a:lnTo>
                  <a:pt x="2268034" y="139621"/>
                </a:lnTo>
                <a:lnTo>
                  <a:pt x="2246957" y="100790"/>
                </a:lnTo>
                <a:lnTo>
                  <a:pt x="2219042" y="66957"/>
                </a:lnTo>
                <a:lnTo>
                  <a:pt x="2185209" y="39042"/>
                </a:lnTo>
                <a:lnTo>
                  <a:pt x="2146378" y="17965"/>
                </a:lnTo>
                <a:lnTo>
                  <a:pt x="2103466" y="4644"/>
                </a:lnTo>
                <a:lnTo>
                  <a:pt x="2057394" y="0"/>
                </a:lnTo>
                <a:close/>
              </a:path>
            </a:pathLst>
          </a:custGeom>
          <a:solidFill>
            <a:srgbClr val="FFFFFF"/>
          </a:solidFill>
        </p:spPr>
        <p:txBody>
          <a:bodyPr wrap="square" lIns="0" tIns="0" rIns="0" bIns="0" rtlCol="0"/>
          <a:lstStyle/>
          <a:p>
            <a:endParaRPr/>
          </a:p>
        </p:txBody>
      </p:sp>
      <p:sp>
        <p:nvSpPr>
          <p:cNvPr id="20" name="object 20"/>
          <p:cNvSpPr/>
          <p:nvPr/>
        </p:nvSpPr>
        <p:spPr>
          <a:xfrm>
            <a:off x="3324856" y="1335750"/>
            <a:ext cx="2286000" cy="1371600"/>
          </a:xfrm>
          <a:custGeom>
            <a:avLst/>
            <a:gdLst/>
            <a:ahLst/>
            <a:cxnLst/>
            <a:rect l="l" t="t" r="r" b="b"/>
            <a:pathLst>
              <a:path w="2286000" h="1371600">
                <a:moveTo>
                  <a:pt x="0" y="228605"/>
                </a:moveTo>
                <a:lnTo>
                  <a:pt x="4644" y="182533"/>
                </a:lnTo>
                <a:lnTo>
                  <a:pt x="17964" y="139621"/>
                </a:lnTo>
                <a:lnTo>
                  <a:pt x="39042" y="100789"/>
                </a:lnTo>
                <a:lnTo>
                  <a:pt x="66956" y="66956"/>
                </a:lnTo>
                <a:lnTo>
                  <a:pt x="100789" y="39042"/>
                </a:lnTo>
                <a:lnTo>
                  <a:pt x="139621" y="17964"/>
                </a:lnTo>
                <a:lnTo>
                  <a:pt x="182533" y="4644"/>
                </a:lnTo>
                <a:lnTo>
                  <a:pt x="228605" y="0"/>
                </a:lnTo>
                <a:lnTo>
                  <a:pt x="2057395" y="0"/>
                </a:lnTo>
                <a:lnTo>
                  <a:pt x="2103466" y="4644"/>
                </a:lnTo>
                <a:lnTo>
                  <a:pt x="2146378" y="17964"/>
                </a:lnTo>
                <a:lnTo>
                  <a:pt x="2185210" y="39042"/>
                </a:lnTo>
                <a:lnTo>
                  <a:pt x="2219043" y="66956"/>
                </a:lnTo>
                <a:lnTo>
                  <a:pt x="2246957" y="100789"/>
                </a:lnTo>
                <a:lnTo>
                  <a:pt x="2268035" y="139621"/>
                </a:lnTo>
                <a:lnTo>
                  <a:pt x="2281355" y="182533"/>
                </a:lnTo>
                <a:lnTo>
                  <a:pt x="2286000" y="228605"/>
                </a:lnTo>
                <a:lnTo>
                  <a:pt x="2286000" y="1142995"/>
                </a:lnTo>
                <a:lnTo>
                  <a:pt x="2281355" y="1189066"/>
                </a:lnTo>
                <a:lnTo>
                  <a:pt x="2268035" y="1231978"/>
                </a:lnTo>
                <a:lnTo>
                  <a:pt x="2246957" y="1270810"/>
                </a:lnTo>
                <a:lnTo>
                  <a:pt x="2219043" y="1304643"/>
                </a:lnTo>
                <a:lnTo>
                  <a:pt x="2185210" y="1332557"/>
                </a:lnTo>
                <a:lnTo>
                  <a:pt x="2146378" y="1353635"/>
                </a:lnTo>
                <a:lnTo>
                  <a:pt x="2103466" y="1366955"/>
                </a:lnTo>
                <a:lnTo>
                  <a:pt x="2057395" y="1371600"/>
                </a:lnTo>
                <a:lnTo>
                  <a:pt x="228605" y="1371600"/>
                </a:lnTo>
                <a:lnTo>
                  <a:pt x="182533" y="1366955"/>
                </a:lnTo>
                <a:lnTo>
                  <a:pt x="139621" y="1353635"/>
                </a:lnTo>
                <a:lnTo>
                  <a:pt x="100789" y="1332557"/>
                </a:lnTo>
                <a:lnTo>
                  <a:pt x="66956" y="1304643"/>
                </a:lnTo>
                <a:lnTo>
                  <a:pt x="39042" y="1270810"/>
                </a:lnTo>
                <a:lnTo>
                  <a:pt x="17964" y="1231978"/>
                </a:lnTo>
                <a:lnTo>
                  <a:pt x="4644" y="1189066"/>
                </a:lnTo>
                <a:lnTo>
                  <a:pt x="0" y="1142995"/>
                </a:lnTo>
                <a:lnTo>
                  <a:pt x="0" y="228605"/>
                </a:lnTo>
                <a:close/>
              </a:path>
            </a:pathLst>
          </a:custGeom>
          <a:ln w="63500">
            <a:solidFill>
              <a:srgbClr val="00B050"/>
            </a:solidFill>
          </a:ln>
        </p:spPr>
        <p:txBody>
          <a:bodyPr wrap="square" lIns="0" tIns="0" rIns="0" bIns="0" rtlCol="0"/>
          <a:lstStyle/>
          <a:p>
            <a:endParaRPr/>
          </a:p>
        </p:txBody>
      </p:sp>
      <p:sp>
        <p:nvSpPr>
          <p:cNvPr id="21" name="object 21"/>
          <p:cNvSpPr/>
          <p:nvPr/>
        </p:nvSpPr>
        <p:spPr>
          <a:xfrm>
            <a:off x="3395133" y="1418165"/>
            <a:ext cx="2192867" cy="1278467"/>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3517900" y="1663700"/>
            <a:ext cx="1947332" cy="859366"/>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3407705" y="1434063"/>
            <a:ext cx="2057400" cy="1143000"/>
          </a:xfrm>
          <a:custGeom>
            <a:avLst/>
            <a:gdLst/>
            <a:ahLst/>
            <a:cxnLst/>
            <a:rect l="l" t="t" r="r" b="b"/>
            <a:pathLst>
              <a:path w="2057400" h="1143000">
                <a:moveTo>
                  <a:pt x="1866897" y="0"/>
                </a:moveTo>
                <a:lnTo>
                  <a:pt x="190502" y="0"/>
                </a:lnTo>
                <a:lnTo>
                  <a:pt x="146821" y="5031"/>
                </a:lnTo>
                <a:lnTo>
                  <a:pt x="106724" y="19363"/>
                </a:lnTo>
                <a:lnTo>
                  <a:pt x="71352" y="41851"/>
                </a:lnTo>
                <a:lnTo>
                  <a:pt x="41851" y="71353"/>
                </a:lnTo>
                <a:lnTo>
                  <a:pt x="19362" y="106725"/>
                </a:lnTo>
                <a:lnTo>
                  <a:pt x="5031" y="146823"/>
                </a:lnTo>
                <a:lnTo>
                  <a:pt x="0" y="190503"/>
                </a:lnTo>
                <a:lnTo>
                  <a:pt x="0" y="952497"/>
                </a:lnTo>
                <a:lnTo>
                  <a:pt x="5031" y="996178"/>
                </a:lnTo>
                <a:lnTo>
                  <a:pt x="19362" y="1036275"/>
                </a:lnTo>
                <a:lnTo>
                  <a:pt x="41851" y="1071647"/>
                </a:lnTo>
                <a:lnTo>
                  <a:pt x="71352" y="1101148"/>
                </a:lnTo>
                <a:lnTo>
                  <a:pt x="106724" y="1123637"/>
                </a:lnTo>
                <a:lnTo>
                  <a:pt x="146821" y="1137968"/>
                </a:lnTo>
                <a:lnTo>
                  <a:pt x="190502" y="1143000"/>
                </a:lnTo>
                <a:lnTo>
                  <a:pt x="1866897" y="1143000"/>
                </a:lnTo>
                <a:lnTo>
                  <a:pt x="1910578" y="1137968"/>
                </a:lnTo>
                <a:lnTo>
                  <a:pt x="1950675" y="1123637"/>
                </a:lnTo>
                <a:lnTo>
                  <a:pt x="1986047" y="1101148"/>
                </a:lnTo>
                <a:lnTo>
                  <a:pt x="2015548" y="1071647"/>
                </a:lnTo>
                <a:lnTo>
                  <a:pt x="2038037" y="1036275"/>
                </a:lnTo>
                <a:lnTo>
                  <a:pt x="2052368" y="996178"/>
                </a:lnTo>
                <a:lnTo>
                  <a:pt x="2057400" y="952497"/>
                </a:lnTo>
                <a:lnTo>
                  <a:pt x="2057400" y="190503"/>
                </a:lnTo>
                <a:lnTo>
                  <a:pt x="2052368" y="146823"/>
                </a:lnTo>
                <a:lnTo>
                  <a:pt x="2038037" y="106725"/>
                </a:lnTo>
                <a:lnTo>
                  <a:pt x="2015548" y="71353"/>
                </a:lnTo>
                <a:lnTo>
                  <a:pt x="1986047" y="41851"/>
                </a:lnTo>
                <a:lnTo>
                  <a:pt x="1950675" y="19363"/>
                </a:lnTo>
                <a:lnTo>
                  <a:pt x="1910578" y="5031"/>
                </a:lnTo>
                <a:lnTo>
                  <a:pt x="1866897" y="0"/>
                </a:lnTo>
                <a:close/>
              </a:path>
            </a:pathLst>
          </a:custGeom>
          <a:solidFill>
            <a:srgbClr val="3182B5"/>
          </a:solidFill>
        </p:spPr>
        <p:txBody>
          <a:bodyPr wrap="square" lIns="0" tIns="0" rIns="0" bIns="0" rtlCol="0"/>
          <a:lstStyle/>
          <a:p>
            <a:endParaRPr/>
          </a:p>
        </p:txBody>
      </p:sp>
      <p:sp>
        <p:nvSpPr>
          <p:cNvPr id="24" name="object 24"/>
          <p:cNvSpPr/>
          <p:nvPr/>
        </p:nvSpPr>
        <p:spPr>
          <a:xfrm>
            <a:off x="3407705" y="1434063"/>
            <a:ext cx="2057400" cy="1143000"/>
          </a:xfrm>
          <a:custGeom>
            <a:avLst/>
            <a:gdLst/>
            <a:ahLst/>
            <a:cxnLst/>
            <a:rect l="l" t="t" r="r" b="b"/>
            <a:pathLst>
              <a:path w="2057400" h="1143000">
                <a:moveTo>
                  <a:pt x="0" y="190503"/>
                </a:moveTo>
                <a:lnTo>
                  <a:pt x="5031" y="146822"/>
                </a:lnTo>
                <a:lnTo>
                  <a:pt x="19362" y="106724"/>
                </a:lnTo>
                <a:lnTo>
                  <a:pt x="41851" y="71353"/>
                </a:lnTo>
                <a:lnTo>
                  <a:pt x="71353" y="41851"/>
                </a:lnTo>
                <a:lnTo>
                  <a:pt x="106724" y="19362"/>
                </a:lnTo>
                <a:lnTo>
                  <a:pt x="146822" y="5031"/>
                </a:lnTo>
                <a:lnTo>
                  <a:pt x="190503" y="0"/>
                </a:lnTo>
                <a:lnTo>
                  <a:pt x="1866897" y="0"/>
                </a:lnTo>
                <a:lnTo>
                  <a:pt x="1910577" y="5031"/>
                </a:lnTo>
                <a:lnTo>
                  <a:pt x="1950675" y="19362"/>
                </a:lnTo>
                <a:lnTo>
                  <a:pt x="1986046" y="41851"/>
                </a:lnTo>
                <a:lnTo>
                  <a:pt x="2015548" y="71353"/>
                </a:lnTo>
                <a:lnTo>
                  <a:pt x="2038037" y="106724"/>
                </a:lnTo>
                <a:lnTo>
                  <a:pt x="2052368" y="146822"/>
                </a:lnTo>
                <a:lnTo>
                  <a:pt x="2057400" y="190503"/>
                </a:lnTo>
                <a:lnTo>
                  <a:pt x="2057400" y="952497"/>
                </a:lnTo>
                <a:lnTo>
                  <a:pt x="2052368" y="996177"/>
                </a:lnTo>
                <a:lnTo>
                  <a:pt x="2038037" y="1036275"/>
                </a:lnTo>
                <a:lnTo>
                  <a:pt x="2015548" y="1071646"/>
                </a:lnTo>
                <a:lnTo>
                  <a:pt x="1986046" y="1101148"/>
                </a:lnTo>
                <a:lnTo>
                  <a:pt x="1950675" y="1123637"/>
                </a:lnTo>
                <a:lnTo>
                  <a:pt x="1910577" y="1137968"/>
                </a:lnTo>
                <a:lnTo>
                  <a:pt x="1866897" y="1143000"/>
                </a:lnTo>
                <a:lnTo>
                  <a:pt x="190503" y="1143000"/>
                </a:lnTo>
                <a:lnTo>
                  <a:pt x="146822" y="1137968"/>
                </a:lnTo>
                <a:lnTo>
                  <a:pt x="106724" y="1123637"/>
                </a:lnTo>
                <a:lnTo>
                  <a:pt x="71353" y="1101148"/>
                </a:lnTo>
                <a:lnTo>
                  <a:pt x="41851" y="1071646"/>
                </a:lnTo>
                <a:lnTo>
                  <a:pt x="19362" y="1036275"/>
                </a:lnTo>
                <a:lnTo>
                  <a:pt x="5031" y="996177"/>
                </a:lnTo>
                <a:lnTo>
                  <a:pt x="0" y="952497"/>
                </a:lnTo>
                <a:lnTo>
                  <a:pt x="0" y="190503"/>
                </a:lnTo>
                <a:close/>
              </a:path>
            </a:pathLst>
          </a:custGeom>
          <a:ln w="25400">
            <a:solidFill>
              <a:srgbClr val="3182B5"/>
            </a:solidFill>
          </a:ln>
        </p:spPr>
        <p:txBody>
          <a:bodyPr wrap="square" lIns="0" tIns="0" rIns="0" bIns="0" rtlCol="0"/>
          <a:lstStyle/>
          <a:p>
            <a:endParaRPr/>
          </a:p>
        </p:txBody>
      </p:sp>
      <p:sp>
        <p:nvSpPr>
          <p:cNvPr id="25" name="object 25"/>
          <p:cNvSpPr txBox="1"/>
          <p:nvPr/>
        </p:nvSpPr>
        <p:spPr>
          <a:xfrm>
            <a:off x="3642655" y="1714289"/>
            <a:ext cx="1588135" cy="570865"/>
          </a:xfrm>
          <a:prstGeom prst="rect">
            <a:avLst/>
          </a:prstGeom>
        </p:spPr>
        <p:txBody>
          <a:bodyPr vert="horz" wrap="square" lIns="0" tIns="24765" rIns="0" bIns="0" rtlCol="0">
            <a:spAutoFit/>
          </a:bodyPr>
          <a:lstStyle/>
          <a:p>
            <a:pPr marL="12700" marR="5080" indent="344805">
              <a:lnSpc>
                <a:spcPts val="2130"/>
              </a:lnSpc>
              <a:spcBef>
                <a:spcPts val="195"/>
              </a:spcBef>
            </a:pPr>
            <a:r>
              <a:rPr sz="1800" spc="-10" dirty="0">
                <a:solidFill>
                  <a:srgbClr val="FFFFFF"/>
                </a:solidFill>
                <a:latin typeface="Arial"/>
                <a:cs typeface="Arial"/>
              </a:rPr>
              <a:t>Effective  </a:t>
            </a:r>
            <a:r>
              <a:rPr sz="1800" spc="-5" dirty="0">
                <a:solidFill>
                  <a:srgbClr val="FFFFFF"/>
                </a:solidFill>
                <a:latin typeface="Arial"/>
                <a:cs typeface="Arial"/>
              </a:rPr>
              <a:t>I</a:t>
            </a:r>
            <a:r>
              <a:rPr sz="1800" dirty="0">
                <a:solidFill>
                  <a:srgbClr val="FFFFFF"/>
                </a:solidFill>
                <a:latin typeface="Arial"/>
                <a:cs typeface="Arial"/>
              </a:rPr>
              <a:t>m</a:t>
            </a:r>
            <a:r>
              <a:rPr sz="1800" spc="-5" dirty="0">
                <a:solidFill>
                  <a:srgbClr val="FFFFFF"/>
                </a:solidFill>
                <a:latin typeface="Arial"/>
                <a:cs typeface="Arial"/>
              </a:rPr>
              <a:t>ple</a:t>
            </a:r>
            <a:r>
              <a:rPr sz="1800" dirty="0">
                <a:solidFill>
                  <a:srgbClr val="FFFFFF"/>
                </a:solidFill>
                <a:latin typeface="Arial"/>
                <a:cs typeface="Arial"/>
              </a:rPr>
              <a:t>m</a:t>
            </a:r>
            <a:r>
              <a:rPr sz="1800" spc="-5" dirty="0">
                <a:solidFill>
                  <a:srgbClr val="FFFFFF"/>
                </a:solidFill>
                <a:latin typeface="Arial"/>
                <a:cs typeface="Arial"/>
              </a:rPr>
              <a:t>entation</a:t>
            </a:r>
            <a:endParaRPr sz="1800">
              <a:latin typeface="Arial"/>
              <a:cs typeface="Arial"/>
            </a:endParaRPr>
          </a:p>
        </p:txBody>
      </p:sp>
      <p:sp>
        <p:nvSpPr>
          <p:cNvPr id="26" name="object 26"/>
          <p:cNvSpPr/>
          <p:nvPr/>
        </p:nvSpPr>
        <p:spPr>
          <a:xfrm>
            <a:off x="6620933" y="1401232"/>
            <a:ext cx="2192867" cy="1278467"/>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6633491" y="1416428"/>
            <a:ext cx="2057400" cy="1143000"/>
          </a:xfrm>
          <a:custGeom>
            <a:avLst/>
            <a:gdLst/>
            <a:ahLst/>
            <a:cxnLst/>
            <a:rect l="l" t="t" r="r" b="b"/>
            <a:pathLst>
              <a:path w="2057400" h="1143000">
                <a:moveTo>
                  <a:pt x="1866897" y="0"/>
                </a:moveTo>
                <a:lnTo>
                  <a:pt x="190503" y="0"/>
                </a:lnTo>
                <a:lnTo>
                  <a:pt x="146823" y="5031"/>
                </a:lnTo>
                <a:lnTo>
                  <a:pt x="106725" y="19362"/>
                </a:lnTo>
                <a:lnTo>
                  <a:pt x="71353" y="41851"/>
                </a:lnTo>
                <a:lnTo>
                  <a:pt x="41851" y="71352"/>
                </a:lnTo>
                <a:lnTo>
                  <a:pt x="19363" y="106724"/>
                </a:lnTo>
                <a:lnTo>
                  <a:pt x="5031" y="146821"/>
                </a:lnTo>
                <a:lnTo>
                  <a:pt x="0" y="190502"/>
                </a:lnTo>
                <a:lnTo>
                  <a:pt x="0" y="952496"/>
                </a:lnTo>
                <a:lnTo>
                  <a:pt x="5031" y="996176"/>
                </a:lnTo>
                <a:lnTo>
                  <a:pt x="19363" y="1036274"/>
                </a:lnTo>
                <a:lnTo>
                  <a:pt x="41851" y="1071646"/>
                </a:lnTo>
                <a:lnTo>
                  <a:pt x="71353" y="1101148"/>
                </a:lnTo>
                <a:lnTo>
                  <a:pt x="106725" y="1123636"/>
                </a:lnTo>
                <a:lnTo>
                  <a:pt x="146823" y="1137968"/>
                </a:lnTo>
                <a:lnTo>
                  <a:pt x="190503" y="1143000"/>
                </a:lnTo>
                <a:lnTo>
                  <a:pt x="1866897" y="1143000"/>
                </a:lnTo>
                <a:lnTo>
                  <a:pt x="1910578" y="1137968"/>
                </a:lnTo>
                <a:lnTo>
                  <a:pt x="1950675" y="1123636"/>
                </a:lnTo>
                <a:lnTo>
                  <a:pt x="1986047" y="1101148"/>
                </a:lnTo>
                <a:lnTo>
                  <a:pt x="2015548" y="1071646"/>
                </a:lnTo>
                <a:lnTo>
                  <a:pt x="2038037" y="1036274"/>
                </a:lnTo>
                <a:lnTo>
                  <a:pt x="2052368" y="996176"/>
                </a:lnTo>
                <a:lnTo>
                  <a:pt x="2057400" y="952496"/>
                </a:lnTo>
                <a:lnTo>
                  <a:pt x="2057400" y="190502"/>
                </a:lnTo>
                <a:lnTo>
                  <a:pt x="2052368" y="146821"/>
                </a:lnTo>
                <a:lnTo>
                  <a:pt x="2038037" y="106724"/>
                </a:lnTo>
                <a:lnTo>
                  <a:pt x="2015548" y="71352"/>
                </a:lnTo>
                <a:lnTo>
                  <a:pt x="1986047" y="41851"/>
                </a:lnTo>
                <a:lnTo>
                  <a:pt x="1950675" y="19362"/>
                </a:lnTo>
                <a:lnTo>
                  <a:pt x="1910578" y="5031"/>
                </a:lnTo>
                <a:lnTo>
                  <a:pt x="1866897" y="0"/>
                </a:lnTo>
                <a:close/>
              </a:path>
            </a:pathLst>
          </a:custGeom>
          <a:solidFill>
            <a:srgbClr val="3182B5"/>
          </a:solidFill>
        </p:spPr>
        <p:txBody>
          <a:bodyPr wrap="square" lIns="0" tIns="0" rIns="0" bIns="0" rtlCol="0"/>
          <a:lstStyle/>
          <a:p>
            <a:endParaRPr/>
          </a:p>
        </p:txBody>
      </p:sp>
      <p:sp>
        <p:nvSpPr>
          <p:cNvPr id="28" name="object 28"/>
          <p:cNvSpPr/>
          <p:nvPr/>
        </p:nvSpPr>
        <p:spPr>
          <a:xfrm>
            <a:off x="6633491" y="1416428"/>
            <a:ext cx="2057400" cy="1143000"/>
          </a:xfrm>
          <a:custGeom>
            <a:avLst/>
            <a:gdLst/>
            <a:ahLst/>
            <a:cxnLst/>
            <a:rect l="l" t="t" r="r" b="b"/>
            <a:pathLst>
              <a:path w="2057400" h="1143000">
                <a:moveTo>
                  <a:pt x="0" y="190503"/>
                </a:moveTo>
                <a:lnTo>
                  <a:pt x="5031" y="146822"/>
                </a:lnTo>
                <a:lnTo>
                  <a:pt x="19362" y="106724"/>
                </a:lnTo>
                <a:lnTo>
                  <a:pt x="41851" y="71353"/>
                </a:lnTo>
                <a:lnTo>
                  <a:pt x="71353" y="41851"/>
                </a:lnTo>
                <a:lnTo>
                  <a:pt x="106724" y="19362"/>
                </a:lnTo>
                <a:lnTo>
                  <a:pt x="146822" y="5031"/>
                </a:lnTo>
                <a:lnTo>
                  <a:pt x="190503" y="0"/>
                </a:lnTo>
                <a:lnTo>
                  <a:pt x="1866897" y="0"/>
                </a:lnTo>
                <a:lnTo>
                  <a:pt x="1910577" y="5031"/>
                </a:lnTo>
                <a:lnTo>
                  <a:pt x="1950675" y="19362"/>
                </a:lnTo>
                <a:lnTo>
                  <a:pt x="1986046" y="41851"/>
                </a:lnTo>
                <a:lnTo>
                  <a:pt x="2015548" y="71353"/>
                </a:lnTo>
                <a:lnTo>
                  <a:pt x="2038037" y="106724"/>
                </a:lnTo>
                <a:lnTo>
                  <a:pt x="2052368" y="146822"/>
                </a:lnTo>
                <a:lnTo>
                  <a:pt x="2057400" y="190503"/>
                </a:lnTo>
                <a:lnTo>
                  <a:pt x="2057400" y="952497"/>
                </a:lnTo>
                <a:lnTo>
                  <a:pt x="2052368" y="996177"/>
                </a:lnTo>
                <a:lnTo>
                  <a:pt x="2038037" y="1036275"/>
                </a:lnTo>
                <a:lnTo>
                  <a:pt x="2015548" y="1071646"/>
                </a:lnTo>
                <a:lnTo>
                  <a:pt x="1986046" y="1101148"/>
                </a:lnTo>
                <a:lnTo>
                  <a:pt x="1950675" y="1123637"/>
                </a:lnTo>
                <a:lnTo>
                  <a:pt x="1910577" y="1137968"/>
                </a:lnTo>
                <a:lnTo>
                  <a:pt x="1866897" y="1143000"/>
                </a:lnTo>
                <a:lnTo>
                  <a:pt x="190503" y="1143000"/>
                </a:lnTo>
                <a:lnTo>
                  <a:pt x="146822" y="1137968"/>
                </a:lnTo>
                <a:lnTo>
                  <a:pt x="106724" y="1123637"/>
                </a:lnTo>
                <a:lnTo>
                  <a:pt x="71353" y="1101148"/>
                </a:lnTo>
                <a:lnTo>
                  <a:pt x="41851" y="1071646"/>
                </a:lnTo>
                <a:lnTo>
                  <a:pt x="19362" y="1036275"/>
                </a:lnTo>
                <a:lnTo>
                  <a:pt x="5031" y="996177"/>
                </a:lnTo>
                <a:lnTo>
                  <a:pt x="0" y="952497"/>
                </a:lnTo>
                <a:lnTo>
                  <a:pt x="0" y="190503"/>
                </a:lnTo>
                <a:close/>
              </a:path>
            </a:pathLst>
          </a:custGeom>
          <a:ln w="25400">
            <a:solidFill>
              <a:srgbClr val="3182B5"/>
            </a:solidFill>
          </a:ln>
        </p:spPr>
        <p:txBody>
          <a:bodyPr wrap="square" lIns="0" tIns="0" rIns="0" bIns="0" rtlCol="0"/>
          <a:lstStyle/>
          <a:p>
            <a:endParaRPr/>
          </a:p>
        </p:txBody>
      </p:sp>
      <p:sp>
        <p:nvSpPr>
          <p:cNvPr id="29" name="object 29"/>
          <p:cNvSpPr txBox="1"/>
          <p:nvPr/>
        </p:nvSpPr>
        <p:spPr>
          <a:xfrm>
            <a:off x="7204991" y="1696653"/>
            <a:ext cx="915035" cy="570865"/>
          </a:xfrm>
          <a:prstGeom prst="rect">
            <a:avLst/>
          </a:prstGeom>
        </p:spPr>
        <p:txBody>
          <a:bodyPr vert="horz" wrap="square" lIns="0" tIns="24765" rIns="0" bIns="0" rtlCol="0">
            <a:spAutoFit/>
          </a:bodyPr>
          <a:lstStyle/>
          <a:p>
            <a:pPr marL="63500" marR="5080" indent="-50800">
              <a:lnSpc>
                <a:spcPts val="2130"/>
              </a:lnSpc>
              <a:spcBef>
                <a:spcPts val="195"/>
              </a:spcBef>
            </a:pPr>
            <a:r>
              <a:rPr sz="1800" spc="-5" dirty="0">
                <a:solidFill>
                  <a:srgbClr val="FFFFFF"/>
                </a:solidFill>
                <a:latin typeface="Arial"/>
                <a:cs typeface="Arial"/>
              </a:rPr>
              <a:t>Enab</a:t>
            </a:r>
            <a:r>
              <a:rPr sz="1800" dirty="0">
                <a:solidFill>
                  <a:srgbClr val="FFFFFF"/>
                </a:solidFill>
                <a:latin typeface="Arial"/>
                <a:cs typeface="Arial"/>
              </a:rPr>
              <a:t>li</a:t>
            </a:r>
            <a:r>
              <a:rPr sz="1800" spc="-5" dirty="0">
                <a:solidFill>
                  <a:srgbClr val="FFFFFF"/>
                </a:solidFill>
                <a:latin typeface="Arial"/>
                <a:cs typeface="Arial"/>
              </a:rPr>
              <a:t>ng  Context</a:t>
            </a:r>
            <a:endParaRPr sz="1800">
              <a:latin typeface="Arial"/>
              <a:cs typeface="Arial"/>
            </a:endParaRPr>
          </a:p>
        </p:txBody>
      </p:sp>
      <p:sp>
        <p:nvSpPr>
          <p:cNvPr id="30" name="object 30"/>
          <p:cNvSpPr/>
          <p:nvPr/>
        </p:nvSpPr>
        <p:spPr>
          <a:xfrm>
            <a:off x="9846733" y="1303865"/>
            <a:ext cx="2192867" cy="1278467"/>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9859275" y="1319763"/>
            <a:ext cx="2057400" cy="1143000"/>
          </a:xfrm>
          <a:custGeom>
            <a:avLst/>
            <a:gdLst/>
            <a:ahLst/>
            <a:cxnLst/>
            <a:rect l="l" t="t" r="r" b="b"/>
            <a:pathLst>
              <a:path w="2057400" h="1143000">
                <a:moveTo>
                  <a:pt x="1866896" y="0"/>
                </a:moveTo>
                <a:lnTo>
                  <a:pt x="190502" y="0"/>
                </a:lnTo>
                <a:lnTo>
                  <a:pt x="146821" y="5031"/>
                </a:lnTo>
                <a:lnTo>
                  <a:pt x="106724" y="19363"/>
                </a:lnTo>
                <a:lnTo>
                  <a:pt x="71352" y="41851"/>
                </a:lnTo>
                <a:lnTo>
                  <a:pt x="41851" y="71353"/>
                </a:lnTo>
                <a:lnTo>
                  <a:pt x="19362" y="106725"/>
                </a:lnTo>
                <a:lnTo>
                  <a:pt x="5031" y="146823"/>
                </a:lnTo>
                <a:lnTo>
                  <a:pt x="0" y="190503"/>
                </a:lnTo>
                <a:lnTo>
                  <a:pt x="0" y="952497"/>
                </a:lnTo>
                <a:lnTo>
                  <a:pt x="5031" y="996178"/>
                </a:lnTo>
                <a:lnTo>
                  <a:pt x="19362" y="1036275"/>
                </a:lnTo>
                <a:lnTo>
                  <a:pt x="41851" y="1071647"/>
                </a:lnTo>
                <a:lnTo>
                  <a:pt x="71352" y="1101148"/>
                </a:lnTo>
                <a:lnTo>
                  <a:pt x="106724" y="1123637"/>
                </a:lnTo>
                <a:lnTo>
                  <a:pt x="146821" y="1137968"/>
                </a:lnTo>
                <a:lnTo>
                  <a:pt x="190502" y="1143000"/>
                </a:lnTo>
                <a:lnTo>
                  <a:pt x="1866896" y="1143000"/>
                </a:lnTo>
                <a:lnTo>
                  <a:pt x="1910577" y="1137968"/>
                </a:lnTo>
                <a:lnTo>
                  <a:pt x="1950675" y="1123637"/>
                </a:lnTo>
                <a:lnTo>
                  <a:pt x="1986046" y="1101148"/>
                </a:lnTo>
                <a:lnTo>
                  <a:pt x="2015548" y="1071647"/>
                </a:lnTo>
                <a:lnTo>
                  <a:pt x="2038037" y="1036275"/>
                </a:lnTo>
                <a:lnTo>
                  <a:pt x="2052368" y="996178"/>
                </a:lnTo>
                <a:lnTo>
                  <a:pt x="2057400" y="952497"/>
                </a:lnTo>
                <a:lnTo>
                  <a:pt x="2057400" y="190503"/>
                </a:lnTo>
                <a:lnTo>
                  <a:pt x="2052368" y="146823"/>
                </a:lnTo>
                <a:lnTo>
                  <a:pt x="2038037" y="106725"/>
                </a:lnTo>
                <a:lnTo>
                  <a:pt x="2015548" y="71353"/>
                </a:lnTo>
                <a:lnTo>
                  <a:pt x="1986046" y="41851"/>
                </a:lnTo>
                <a:lnTo>
                  <a:pt x="1950675" y="19363"/>
                </a:lnTo>
                <a:lnTo>
                  <a:pt x="1910577" y="5031"/>
                </a:lnTo>
                <a:lnTo>
                  <a:pt x="1866896" y="0"/>
                </a:lnTo>
                <a:close/>
              </a:path>
            </a:pathLst>
          </a:custGeom>
          <a:solidFill>
            <a:srgbClr val="3182B5"/>
          </a:solidFill>
        </p:spPr>
        <p:txBody>
          <a:bodyPr wrap="square" lIns="0" tIns="0" rIns="0" bIns="0" rtlCol="0"/>
          <a:lstStyle/>
          <a:p>
            <a:endParaRPr/>
          </a:p>
        </p:txBody>
      </p:sp>
      <p:sp>
        <p:nvSpPr>
          <p:cNvPr id="32" name="object 32"/>
          <p:cNvSpPr/>
          <p:nvPr/>
        </p:nvSpPr>
        <p:spPr>
          <a:xfrm>
            <a:off x="9859275" y="1319763"/>
            <a:ext cx="2057400" cy="1143000"/>
          </a:xfrm>
          <a:custGeom>
            <a:avLst/>
            <a:gdLst/>
            <a:ahLst/>
            <a:cxnLst/>
            <a:rect l="l" t="t" r="r" b="b"/>
            <a:pathLst>
              <a:path w="2057400" h="1143000">
                <a:moveTo>
                  <a:pt x="0" y="190503"/>
                </a:moveTo>
                <a:lnTo>
                  <a:pt x="5031" y="146822"/>
                </a:lnTo>
                <a:lnTo>
                  <a:pt x="19362" y="106724"/>
                </a:lnTo>
                <a:lnTo>
                  <a:pt x="41851" y="71353"/>
                </a:lnTo>
                <a:lnTo>
                  <a:pt x="71353" y="41851"/>
                </a:lnTo>
                <a:lnTo>
                  <a:pt x="106724" y="19362"/>
                </a:lnTo>
                <a:lnTo>
                  <a:pt x="146822" y="5031"/>
                </a:lnTo>
                <a:lnTo>
                  <a:pt x="190503" y="0"/>
                </a:lnTo>
                <a:lnTo>
                  <a:pt x="1866897" y="0"/>
                </a:lnTo>
                <a:lnTo>
                  <a:pt x="1910577" y="5031"/>
                </a:lnTo>
                <a:lnTo>
                  <a:pt x="1950675" y="19362"/>
                </a:lnTo>
                <a:lnTo>
                  <a:pt x="1986046" y="41851"/>
                </a:lnTo>
                <a:lnTo>
                  <a:pt x="2015548" y="71353"/>
                </a:lnTo>
                <a:lnTo>
                  <a:pt x="2038037" y="106724"/>
                </a:lnTo>
                <a:lnTo>
                  <a:pt x="2052368" y="146822"/>
                </a:lnTo>
                <a:lnTo>
                  <a:pt x="2057400" y="190503"/>
                </a:lnTo>
                <a:lnTo>
                  <a:pt x="2057400" y="952497"/>
                </a:lnTo>
                <a:lnTo>
                  <a:pt x="2052368" y="996177"/>
                </a:lnTo>
                <a:lnTo>
                  <a:pt x="2038037" y="1036275"/>
                </a:lnTo>
                <a:lnTo>
                  <a:pt x="2015548" y="1071646"/>
                </a:lnTo>
                <a:lnTo>
                  <a:pt x="1986046" y="1101148"/>
                </a:lnTo>
                <a:lnTo>
                  <a:pt x="1950675" y="1123637"/>
                </a:lnTo>
                <a:lnTo>
                  <a:pt x="1910577" y="1137968"/>
                </a:lnTo>
                <a:lnTo>
                  <a:pt x="1866897" y="1143000"/>
                </a:lnTo>
                <a:lnTo>
                  <a:pt x="190503" y="1143000"/>
                </a:lnTo>
                <a:lnTo>
                  <a:pt x="146822" y="1137968"/>
                </a:lnTo>
                <a:lnTo>
                  <a:pt x="106724" y="1123637"/>
                </a:lnTo>
                <a:lnTo>
                  <a:pt x="71353" y="1101148"/>
                </a:lnTo>
                <a:lnTo>
                  <a:pt x="41851" y="1071646"/>
                </a:lnTo>
                <a:lnTo>
                  <a:pt x="19362" y="1036275"/>
                </a:lnTo>
                <a:lnTo>
                  <a:pt x="5031" y="996177"/>
                </a:lnTo>
                <a:lnTo>
                  <a:pt x="0" y="952497"/>
                </a:lnTo>
                <a:lnTo>
                  <a:pt x="0" y="190503"/>
                </a:lnTo>
                <a:close/>
              </a:path>
            </a:pathLst>
          </a:custGeom>
          <a:ln w="25400">
            <a:solidFill>
              <a:srgbClr val="3182B5"/>
            </a:solidFill>
          </a:ln>
        </p:spPr>
        <p:txBody>
          <a:bodyPr wrap="square" lIns="0" tIns="0" rIns="0" bIns="0" rtlCol="0"/>
          <a:lstStyle/>
          <a:p>
            <a:endParaRPr/>
          </a:p>
        </p:txBody>
      </p:sp>
      <p:sp>
        <p:nvSpPr>
          <p:cNvPr id="33" name="object 33"/>
          <p:cNvSpPr txBox="1"/>
          <p:nvPr/>
        </p:nvSpPr>
        <p:spPr>
          <a:xfrm>
            <a:off x="10354575" y="1599989"/>
            <a:ext cx="1067435" cy="570865"/>
          </a:xfrm>
          <a:prstGeom prst="rect">
            <a:avLst/>
          </a:prstGeom>
        </p:spPr>
        <p:txBody>
          <a:bodyPr vert="horz" wrap="square" lIns="0" tIns="24765" rIns="0" bIns="0" rtlCol="0">
            <a:spAutoFit/>
          </a:bodyPr>
          <a:lstStyle/>
          <a:p>
            <a:pPr marL="12700" marR="5080" indent="44450">
              <a:lnSpc>
                <a:spcPts val="2130"/>
              </a:lnSpc>
              <a:spcBef>
                <a:spcPts val="195"/>
              </a:spcBef>
            </a:pPr>
            <a:r>
              <a:rPr sz="1800" spc="-5" dirty="0">
                <a:solidFill>
                  <a:srgbClr val="FFFFFF"/>
                </a:solidFill>
                <a:latin typeface="Arial"/>
                <a:cs typeface="Arial"/>
              </a:rPr>
              <a:t>Improved  Out</a:t>
            </a:r>
            <a:r>
              <a:rPr sz="1800" dirty="0">
                <a:solidFill>
                  <a:srgbClr val="FFFFFF"/>
                </a:solidFill>
                <a:latin typeface="Arial"/>
                <a:cs typeface="Arial"/>
              </a:rPr>
              <a:t>c</a:t>
            </a:r>
            <a:r>
              <a:rPr sz="1800" spc="-5" dirty="0">
                <a:solidFill>
                  <a:srgbClr val="FFFFFF"/>
                </a:solidFill>
                <a:latin typeface="Arial"/>
                <a:cs typeface="Arial"/>
              </a:rPr>
              <a:t>o</a:t>
            </a:r>
            <a:r>
              <a:rPr sz="1800" dirty="0">
                <a:solidFill>
                  <a:srgbClr val="FFFFFF"/>
                </a:solidFill>
                <a:latin typeface="Arial"/>
                <a:cs typeface="Arial"/>
              </a:rPr>
              <a:t>m</a:t>
            </a:r>
            <a:r>
              <a:rPr sz="1800" spc="-5" dirty="0">
                <a:solidFill>
                  <a:srgbClr val="FFFFFF"/>
                </a:solidFill>
                <a:latin typeface="Arial"/>
                <a:cs typeface="Arial"/>
              </a:rPr>
              <a:t>e</a:t>
            </a:r>
            <a:r>
              <a:rPr sz="1800" dirty="0">
                <a:solidFill>
                  <a:srgbClr val="FFFFFF"/>
                </a:solidFill>
                <a:latin typeface="Arial"/>
                <a:cs typeface="Arial"/>
              </a:rPr>
              <a:t>s</a:t>
            </a:r>
            <a:endParaRPr sz="1800">
              <a:latin typeface="Arial"/>
              <a:cs typeface="Arial"/>
            </a:endParaRPr>
          </a:p>
        </p:txBody>
      </p:sp>
      <p:sp>
        <p:nvSpPr>
          <p:cNvPr id="34" name="object 34"/>
          <p:cNvSpPr/>
          <p:nvPr/>
        </p:nvSpPr>
        <p:spPr>
          <a:xfrm>
            <a:off x="2489200" y="1693332"/>
            <a:ext cx="774700" cy="774700"/>
          </a:xfrm>
          <a:prstGeom prst="rect">
            <a:avLst/>
          </a:prstGeom>
          <a:blipFill>
            <a:blip r:embed="rId9" cstate="print"/>
            <a:stretch>
              <a:fillRect/>
            </a:stretch>
          </a:blipFill>
        </p:spPr>
        <p:txBody>
          <a:bodyPr wrap="square" lIns="0" tIns="0" rIns="0" bIns="0" rtlCol="0"/>
          <a:lstStyle/>
          <a:p>
            <a:endParaRPr/>
          </a:p>
        </p:txBody>
      </p:sp>
      <p:sp>
        <p:nvSpPr>
          <p:cNvPr id="35" name="object 35"/>
          <p:cNvSpPr/>
          <p:nvPr/>
        </p:nvSpPr>
        <p:spPr>
          <a:xfrm>
            <a:off x="2563677" y="1691942"/>
            <a:ext cx="627380" cy="627380"/>
          </a:xfrm>
          <a:custGeom>
            <a:avLst/>
            <a:gdLst/>
            <a:ahLst/>
            <a:cxnLst/>
            <a:rect l="l" t="t" r="r" b="b"/>
            <a:pathLst>
              <a:path w="627380" h="627380">
                <a:moveTo>
                  <a:pt x="152076" y="0"/>
                </a:moveTo>
                <a:lnTo>
                  <a:pt x="0" y="152076"/>
                </a:lnTo>
                <a:lnTo>
                  <a:pt x="161547" y="313621"/>
                </a:lnTo>
                <a:lnTo>
                  <a:pt x="0" y="475167"/>
                </a:lnTo>
                <a:lnTo>
                  <a:pt x="152076" y="627244"/>
                </a:lnTo>
                <a:lnTo>
                  <a:pt x="313622" y="465696"/>
                </a:lnTo>
                <a:lnTo>
                  <a:pt x="617772" y="465696"/>
                </a:lnTo>
                <a:lnTo>
                  <a:pt x="465697" y="313621"/>
                </a:lnTo>
                <a:lnTo>
                  <a:pt x="617773" y="161546"/>
                </a:lnTo>
                <a:lnTo>
                  <a:pt x="313622" y="161546"/>
                </a:lnTo>
                <a:lnTo>
                  <a:pt x="152076" y="0"/>
                </a:lnTo>
                <a:close/>
              </a:path>
              <a:path w="627380" h="627380">
                <a:moveTo>
                  <a:pt x="617772" y="465696"/>
                </a:moveTo>
                <a:lnTo>
                  <a:pt x="313622" y="465696"/>
                </a:lnTo>
                <a:lnTo>
                  <a:pt x="475167" y="627244"/>
                </a:lnTo>
                <a:lnTo>
                  <a:pt x="627244" y="475167"/>
                </a:lnTo>
                <a:lnTo>
                  <a:pt x="617772" y="465696"/>
                </a:lnTo>
                <a:close/>
              </a:path>
              <a:path w="627380" h="627380">
                <a:moveTo>
                  <a:pt x="475167" y="0"/>
                </a:moveTo>
                <a:lnTo>
                  <a:pt x="313622" y="161546"/>
                </a:lnTo>
                <a:lnTo>
                  <a:pt x="617773" y="161546"/>
                </a:lnTo>
                <a:lnTo>
                  <a:pt x="627244" y="152076"/>
                </a:lnTo>
                <a:lnTo>
                  <a:pt x="475167" y="0"/>
                </a:lnTo>
                <a:close/>
              </a:path>
            </a:pathLst>
          </a:custGeom>
          <a:solidFill>
            <a:srgbClr val="E74C3C"/>
          </a:solidFill>
        </p:spPr>
        <p:txBody>
          <a:bodyPr wrap="square" lIns="0" tIns="0" rIns="0" bIns="0" rtlCol="0"/>
          <a:lstStyle/>
          <a:p>
            <a:endParaRPr/>
          </a:p>
        </p:txBody>
      </p:sp>
      <p:sp>
        <p:nvSpPr>
          <p:cNvPr id="36" name="object 36"/>
          <p:cNvSpPr/>
          <p:nvPr/>
        </p:nvSpPr>
        <p:spPr>
          <a:xfrm>
            <a:off x="2563678" y="1691941"/>
            <a:ext cx="627380" cy="627380"/>
          </a:xfrm>
          <a:custGeom>
            <a:avLst/>
            <a:gdLst/>
            <a:ahLst/>
            <a:cxnLst/>
            <a:rect l="l" t="t" r="r" b="b"/>
            <a:pathLst>
              <a:path w="627380" h="627380">
                <a:moveTo>
                  <a:pt x="0" y="152076"/>
                </a:moveTo>
                <a:lnTo>
                  <a:pt x="152076" y="0"/>
                </a:lnTo>
                <a:lnTo>
                  <a:pt x="313622" y="161547"/>
                </a:lnTo>
                <a:lnTo>
                  <a:pt x="475168" y="0"/>
                </a:lnTo>
                <a:lnTo>
                  <a:pt x="627244" y="152076"/>
                </a:lnTo>
                <a:lnTo>
                  <a:pt x="465697" y="313622"/>
                </a:lnTo>
                <a:lnTo>
                  <a:pt x="627244" y="475168"/>
                </a:lnTo>
                <a:lnTo>
                  <a:pt x="475168" y="627244"/>
                </a:lnTo>
                <a:lnTo>
                  <a:pt x="313622" y="465697"/>
                </a:lnTo>
                <a:lnTo>
                  <a:pt x="152076" y="627244"/>
                </a:lnTo>
                <a:lnTo>
                  <a:pt x="0" y="475168"/>
                </a:lnTo>
                <a:lnTo>
                  <a:pt x="161547" y="313622"/>
                </a:lnTo>
                <a:lnTo>
                  <a:pt x="0" y="152076"/>
                </a:lnTo>
                <a:close/>
              </a:path>
            </a:pathLst>
          </a:custGeom>
          <a:ln w="25400">
            <a:solidFill>
              <a:srgbClr val="E74C3C"/>
            </a:solidFill>
          </a:ln>
        </p:spPr>
        <p:txBody>
          <a:bodyPr wrap="square" lIns="0" tIns="0" rIns="0" bIns="0" rtlCol="0"/>
          <a:lstStyle/>
          <a:p>
            <a:endParaRPr/>
          </a:p>
        </p:txBody>
      </p:sp>
      <p:sp>
        <p:nvSpPr>
          <p:cNvPr id="37" name="object 37"/>
          <p:cNvSpPr/>
          <p:nvPr/>
        </p:nvSpPr>
        <p:spPr>
          <a:xfrm>
            <a:off x="8923866" y="1680632"/>
            <a:ext cx="808566" cy="673100"/>
          </a:xfrm>
          <a:prstGeom prst="rect">
            <a:avLst/>
          </a:prstGeom>
          <a:blipFill>
            <a:blip r:embed="rId10" cstate="print"/>
            <a:stretch>
              <a:fillRect/>
            </a:stretch>
          </a:blipFill>
        </p:spPr>
        <p:txBody>
          <a:bodyPr wrap="square" lIns="0" tIns="0" rIns="0" bIns="0" rtlCol="0"/>
          <a:lstStyle/>
          <a:p>
            <a:endParaRPr/>
          </a:p>
        </p:txBody>
      </p:sp>
      <p:sp>
        <p:nvSpPr>
          <p:cNvPr id="38" name="object 38"/>
          <p:cNvSpPr/>
          <p:nvPr/>
        </p:nvSpPr>
        <p:spPr>
          <a:xfrm>
            <a:off x="8992876" y="1672301"/>
            <a:ext cx="672465" cy="215265"/>
          </a:xfrm>
          <a:custGeom>
            <a:avLst/>
            <a:gdLst/>
            <a:ahLst/>
            <a:cxnLst/>
            <a:rect l="l" t="t" r="r" b="b"/>
            <a:pathLst>
              <a:path w="672465" h="215264">
                <a:moveTo>
                  <a:pt x="671992" y="0"/>
                </a:moveTo>
                <a:lnTo>
                  <a:pt x="0" y="0"/>
                </a:lnTo>
                <a:lnTo>
                  <a:pt x="0" y="215066"/>
                </a:lnTo>
                <a:lnTo>
                  <a:pt x="671992" y="215066"/>
                </a:lnTo>
                <a:lnTo>
                  <a:pt x="671992" y="0"/>
                </a:lnTo>
                <a:close/>
              </a:path>
            </a:pathLst>
          </a:custGeom>
          <a:solidFill>
            <a:srgbClr val="E74C3C"/>
          </a:solidFill>
        </p:spPr>
        <p:txBody>
          <a:bodyPr wrap="square" lIns="0" tIns="0" rIns="0" bIns="0" rtlCol="0"/>
          <a:lstStyle/>
          <a:p>
            <a:endParaRPr/>
          </a:p>
        </p:txBody>
      </p:sp>
      <p:sp>
        <p:nvSpPr>
          <p:cNvPr id="39" name="object 39"/>
          <p:cNvSpPr/>
          <p:nvPr/>
        </p:nvSpPr>
        <p:spPr>
          <a:xfrm>
            <a:off x="8992876" y="1994903"/>
            <a:ext cx="672465" cy="215265"/>
          </a:xfrm>
          <a:custGeom>
            <a:avLst/>
            <a:gdLst/>
            <a:ahLst/>
            <a:cxnLst/>
            <a:rect l="l" t="t" r="r" b="b"/>
            <a:pathLst>
              <a:path w="672465" h="215264">
                <a:moveTo>
                  <a:pt x="671992" y="0"/>
                </a:moveTo>
                <a:lnTo>
                  <a:pt x="0" y="0"/>
                </a:lnTo>
                <a:lnTo>
                  <a:pt x="0" y="215066"/>
                </a:lnTo>
                <a:lnTo>
                  <a:pt x="671992" y="215066"/>
                </a:lnTo>
                <a:lnTo>
                  <a:pt x="671992" y="0"/>
                </a:lnTo>
                <a:close/>
              </a:path>
            </a:pathLst>
          </a:custGeom>
          <a:solidFill>
            <a:srgbClr val="E74C3C"/>
          </a:solidFill>
        </p:spPr>
        <p:txBody>
          <a:bodyPr wrap="square" lIns="0" tIns="0" rIns="0" bIns="0" rtlCol="0"/>
          <a:lstStyle/>
          <a:p>
            <a:endParaRPr/>
          </a:p>
        </p:txBody>
      </p:sp>
      <p:sp>
        <p:nvSpPr>
          <p:cNvPr id="40" name="object 40"/>
          <p:cNvSpPr/>
          <p:nvPr/>
        </p:nvSpPr>
        <p:spPr>
          <a:xfrm>
            <a:off x="8992876" y="1672302"/>
            <a:ext cx="672465" cy="215265"/>
          </a:xfrm>
          <a:custGeom>
            <a:avLst/>
            <a:gdLst/>
            <a:ahLst/>
            <a:cxnLst/>
            <a:rect l="l" t="t" r="r" b="b"/>
            <a:pathLst>
              <a:path w="672465" h="215264">
                <a:moveTo>
                  <a:pt x="0" y="0"/>
                </a:moveTo>
                <a:lnTo>
                  <a:pt x="671992" y="0"/>
                </a:lnTo>
                <a:lnTo>
                  <a:pt x="671992" y="215067"/>
                </a:lnTo>
                <a:lnTo>
                  <a:pt x="0" y="215067"/>
                </a:lnTo>
                <a:lnTo>
                  <a:pt x="0" y="0"/>
                </a:lnTo>
                <a:close/>
              </a:path>
            </a:pathLst>
          </a:custGeom>
          <a:ln w="25400">
            <a:solidFill>
              <a:srgbClr val="E74C3C"/>
            </a:solidFill>
          </a:ln>
        </p:spPr>
        <p:txBody>
          <a:bodyPr wrap="square" lIns="0" tIns="0" rIns="0" bIns="0" rtlCol="0"/>
          <a:lstStyle/>
          <a:p>
            <a:endParaRPr/>
          </a:p>
        </p:txBody>
      </p:sp>
      <p:sp>
        <p:nvSpPr>
          <p:cNvPr id="41" name="object 41"/>
          <p:cNvSpPr/>
          <p:nvPr/>
        </p:nvSpPr>
        <p:spPr>
          <a:xfrm>
            <a:off x="8992876" y="1994903"/>
            <a:ext cx="672465" cy="215265"/>
          </a:xfrm>
          <a:custGeom>
            <a:avLst/>
            <a:gdLst/>
            <a:ahLst/>
            <a:cxnLst/>
            <a:rect l="l" t="t" r="r" b="b"/>
            <a:pathLst>
              <a:path w="672465" h="215264">
                <a:moveTo>
                  <a:pt x="0" y="0"/>
                </a:moveTo>
                <a:lnTo>
                  <a:pt x="671992" y="0"/>
                </a:lnTo>
                <a:lnTo>
                  <a:pt x="671992" y="215067"/>
                </a:lnTo>
                <a:lnTo>
                  <a:pt x="0" y="215067"/>
                </a:lnTo>
                <a:lnTo>
                  <a:pt x="0" y="0"/>
                </a:lnTo>
                <a:close/>
              </a:path>
            </a:pathLst>
          </a:custGeom>
          <a:ln w="25400">
            <a:solidFill>
              <a:srgbClr val="E74C3C"/>
            </a:solidFill>
          </a:ln>
        </p:spPr>
        <p:txBody>
          <a:bodyPr wrap="square" lIns="0" tIns="0" rIns="0" bIns="0" rtlCol="0"/>
          <a:lstStyle/>
          <a:p>
            <a:endParaRPr/>
          </a:p>
        </p:txBody>
      </p:sp>
      <p:sp>
        <p:nvSpPr>
          <p:cNvPr id="42" name="object 42"/>
          <p:cNvSpPr txBox="1"/>
          <p:nvPr/>
        </p:nvSpPr>
        <p:spPr>
          <a:xfrm>
            <a:off x="9628547" y="5463022"/>
            <a:ext cx="2336165" cy="6350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42C3C"/>
                </a:solidFill>
                <a:latin typeface="Arial"/>
                <a:cs typeface="Arial"/>
              </a:rPr>
              <a:t>Implementation </a:t>
            </a:r>
            <a:r>
              <a:rPr sz="1000" spc="-10" dirty="0">
                <a:solidFill>
                  <a:srgbClr val="242C3C"/>
                </a:solidFill>
                <a:latin typeface="Arial"/>
                <a:cs typeface="Arial"/>
              </a:rPr>
              <a:t>Defined. </a:t>
            </a:r>
            <a:r>
              <a:rPr sz="1000" spc="-5" dirty="0">
                <a:solidFill>
                  <a:srgbClr val="242C3C"/>
                </a:solidFill>
                <a:latin typeface="Arial"/>
                <a:cs typeface="Arial"/>
              </a:rPr>
              <a:t>(n.d.).</a:t>
            </a:r>
            <a:r>
              <a:rPr sz="1000" spc="-60" dirty="0">
                <a:solidFill>
                  <a:srgbClr val="242C3C"/>
                </a:solidFill>
                <a:latin typeface="Arial"/>
                <a:cs typeface="Arial"/>
              </a:rPr>
              <a:t> </a:t>
            </a:r>
            <a:r>
              <a:rPr sz="1000" spc="-5" dirty="0">
                <a:solidFill>
                  <a:srgbClr val="242C3C"/>
                </a:solidFill>
                <a:latin typeface="Arial"/>
                <a:cs typeface="Arial"/>
              </a:rPr>
              <a:t>Retrieved</a:t>
            </a:r>
            <a:endParaRPr sz="1000">
              <a:latin typeface="Arial"/>
              <a:cs typeface="Arial"/>
            </a:endParaRPr>
          </a:p>
          <a:p>
            <a:pPr marL="117475" marR="5715" indent="772795" algn="r">
              <a:lnSpc>
                <a:spcPct val="100000"/>
              </a:lnSpc>
            </a:pPr>
            <a:r>
              <a:rPr sz="1000" spc="-5" dirty="0">
                <a:solidFill>
                  <a:srgbClr val="242C3C"/>
                </a:solidFill>
                <a:latin typeface="Arial"/>
                <a:cs typeface="Arial"/>
              </a:rPr>
              <a:t>November </a:t>
            </a:r>
            <a:r>
              <a:rPr sz="1000" spc="-10" dirty="0">
                <a:solidFill>
                  <a:srgbClr val="242C3C"/>
                </a:solidFill>
                <a:latin typeface="Arial"/>
                <a:cs typeface="Arial"/>
              </a:rPr>
              <a:t>22,</a:t>
            </a:r>
            <a:r>
              <a:rPr sz="1000" spc="-60" dirty="0">
                <a:solidFill>
                  <a:srgbClr val="242C3C"/>
                </a:solidFill>
                <a:latin typeface="Arial"/>
                <a:cs typeface="Arial"/>
              </a:rPr>
              <a:t> </a:t>
            </a:r>
            <a:r>
              <a:rPr sz="1000" spc="-10" dirty="0">
                <a:solidFill>
                  <a:srgbClr val="242C3C"/>
                </a:solidFill>
                <a:latin typeface="Arial"/>
                <a:cs typeface="Arial"/>
              </a:rPr>
              <a:t>2016,</a:t>
            </a:r>
            <a:r>
              <a:rPr sz="1000" spc="-30" dirty="0">
                <a:solidFill>
                  <a:srgbClr val="242C3C"/>
                </a:solidFill>
                <a:latin typeface="Arial"/>
                <a:cs typeface="Arial"/>
              </a:rPr>
              <a:t> </a:t>
            </a:r>
            <a:r>
              <a:rPr sz="1000" spc="-5" dirty="0">
                <a:solidFill>
                  <a:srgbClr val="242C3C"/>
                </a:solidFill>
                <a:latin typeface="Arial"/>
                <a:cs typeface="Arial"/>
              </a:rPr>
              <a:t>from </a:t>
            </a:r>
            <a:r>
              <a:rPr sz="1000" dirty="0">
                <a:solidFill>
                  <a:srgbClr val="242C3C"/>
                </a:solidFill>
                <a:latin typeface="Arial"/>
                <a:cs typeface="Arial"/>
                <a:hlinkClick r:id="rId11"/>
              </a:rPr>
              <a:t> </a:t>
            </a:r>
            <a:r>
              <a:rPr sz="1000" spc="-10" dirty="0">
                <a:solidFill>
                  <a:srgbClr val="242C3C"/>
                </a:solidFill>
                <a:latin typeface="Arial"/>
                <a:cs typeface="Arial"/>
                <a:hlinkClick r:id="rId11"/>
              </a:rPr>
              <a:t>http://nirn.fpg.unc.edu/learn- </a:t>
            </a:r>
            <a:r>
              <a:rPr sz="1000" spc="-10" dirty="0">
                <a:solidFill>
                  <a:srgbClr val="242C3C"/>
                </a:solidFill>
                <a:latin typeface="Arial"/>
                <a:cs typeface="Arial"/>
              </a:rPr>
              <a:t> implementation/implementation-defined</a:t>
            </a:r>
            <a:endParaRPr sz="1000">
              <a:latin typeface="Arial"/>
              <a:cs typeface="Arial"/>
            </a:endParaRPr>
          </a:p>
        </p:txBody>
      </p:sp>
      <p:sp>
        <p:nvSpPr>
          <p:cNvPr id="43" name="object 43"/>
          <p:cNvSpPr/>
          <p:nvPr/>
        </p:nvSpPr>
        <p:spPr>
          <a:xfrm>
            <a:off x="339078" y="4074595"/>
            <a:ext cx="1828800" cy="914400"/>
          </a:xfrm>
          <a:custGeom>
            <a:avLst/>
            <a:gdLst/>
            <a:ahLst/>
            <a:cxnLst/>
            <a:rect l="l" t="t" r="r" b="b"/>
            <a:pathLst>
              <a:path w="1828800" h="914400">
                <a:moveTo>
                  <a:pt x="0" y="152404"/>
                </a:moveTo>
                <a:lnTo>
                  <a:pt x="7769" y="104232"/>
                </a:lnTo>
                <a:lnTo>
                  <a:pt x="29405" y="62396"/>
                </a:lnTo>
                <a:lnTo>
                  <a:pt x="62396" y="29405"/>
                </a:lnTo>
                <a:lnTo>
                  <a:pt x="104232" y="7769"/>
                </a:lnTo>
                <a:lnTo>
                  <a:pt x="152404" y="0"/>
                </a:lnTo>
                <a:lnTo>
                  <a:pt x="1676396" y="0"/>
                </a:lnTo>
                <a:lnTo>
                  <a:pt x="1724567" y="7769"/>
                </a:lnTo>
                <a:lnTo>
                  <a:pt x="1766403" y="29405"/>
                </a:lnTo>
                <a:lnTo>
                  <a:pt x="1799394" y="62396"/>
                </a:lnTo>
                <a:lnTo>
                  <a:pt x="1821030" y="104232"/>
                </a:lnTo>
                <a:lnTo>
                  <a:pt x="1828800" y="152404"/>
                </a:lnTo>
                <a:lnTo>
                  <a:pt x="1828800" y="761996"/>
                </a:lnTo>
                <a:lnTo>
                  <a:pt x="1821030" y="810167"/>
                </a:lnTo>
                <a:lnTo>
                  <a:pt x="1799394" y="852003"/>
                </a:lnTo>
                <a:lnTo>
                  <a:pt x="1766403" y="884994"/>
                </a:lnTo>
                <a:lnTo>
                  <a:pt x="1724567" y="906630"/>
                </a:lnTo>
                <a:lnTo>
                  <a:pt x="1676396" y="914400"/>
                </a:lnTo>
                <a:lnTo>
                  <a:pt x="152404" y="914400"/>
                </a:lnTo>
                <a:lnTo>
                  <a:pt x="104232" y="906630"/>
                </a:lnTo>
                <a:lnTo>
                  <a:pt x="62396" y="884994"/>
                </a:lnTo>
                <a:lnTo>
                  <a:pt x="29405" y="852003"/>
                </a:lnTo>
                <a:lnTo>
                  <a:pt x="7769" y="810167"/>
                </a:lnTo>
                <a:lnTo>
                  <a:pt x="0" y="761996"/>
                </a:lnTo>
                <a:lnTo>
                  <a:pt x="0" y="152404"/>
                </a:lnTo>
                <a:close/>
              </a:path>
            </a:pathLst>
          </a:custGeom>
          <a:ln w="63500">
            <a:solidFill>
              <a:srgbClr val="00B050"/>
            </a:solidFill>
          </a:ln>
        </p:spPr>
        <p:txBody>
          <a:bodyPr wrap="square" lIns="0" tIns="0" rIns="0" bIns="0" rtlCol="0"/>
          <a:lstStyle/>
          <a:p>
            <a:endParaRPr/>
          </a:p>
        </p:txBody>
      </p:sp>
      <p:sp>
        <p:nvSpPr>
          <p:cNvPr id="44" name="object 44"/>
          <p:cNvSpPr txBox="1"/>
          <p:nvPr/>
        </p:nvSpPr>
        <p:spPr>
          <a:xfrm>
            <a:off x="783579" y="4243930"/>
            <a:ext cx="941069" cy="561340"/>
          </a:xfrm>
          <a:prstGeom prst="rect">
            <a:avLst/>
          </a:prstGeom>
        </p:spPr>
        <p:txBody>
          <a:bodyPr vert="horz" wrap="square" lIns="0" tIns="14604" rIns="0" bIns="0" rtlCol="0">
            <a:spAutoFit/>
          </a:bodyPr>
          <a:lstStyle/>
          <a:p>
            <a:pPr marL="12700" marR="5080" indent="111125">
              <a:lnSpc>
                <a:spcPct val="100000"/>
              </a:lnSpc>
              <a:spcBef>
                <a:spcPts val="114"/>
              </a:spcBef>
            </a:pPr>
            <a:r>
              <a:rPr sz="1750" dirty="0">
                <a:solidFill>
                  <a:srgbClr val="4B5B7D"/>
                </a:solidFill>
                <a:latin typeface="Arial"/>
                <a:cs typeface="Arial"/>
              </a:rPr>
              <a:t>Usable  </a:t>
            </a:r>
            <a:r>
              <a:rPr sz="1750" spc="-10" dirty="0">
                <a:solidFill>
                  <a:srgbClr val="4B5B7D"/>
                </a:solidFill>
                <a:latin typeface="Arial"/>
                <a:cs typeface="Arial"/>
              </a:rPr>
              <a:t>P</a:t>
            </a:r>
            <a:r>
              <a:rPr sz="1750" spc="5" dirty="0">
                <a:solidFill>
                  <a:srgbClr val="4B5B7D"/>
                </a:solidFill>
                <a:latin typeface="Arial"/>
                <a:cs typeface="Arial"/>
              </a:rPr>
              <a:t>r</a:t>
            </a:r>
            <a:r>
              <a:rPr sz="1750" spc="-5" dirty="0">
                <a:solidFill>
                  <a:srgbClr val="4B5B7D"/>
                </a:solidFill>
                <a:latin typeface="Arial"/>
                <a:cs typeface="Arial"/>
              </a:rPr>
              <a:t>actice</a:t>
            </a:r>
            <a:r>
              <a:rPr sz="1750" spc="5" dirty="0">
                <a:solidFill>
                  <a:srgbClr val="4B5B7D"/>
                </a:solidFill>
                <a:latin typeface="Arial"/>
                <a:cs typeface="Arial"/>
              </a:rPr>
              <a:t>s</a:t>
            </a:r>
            <a:endParaRPr sz="1750">
              <a:latin typeface="Arial"/>
              <a:cs typeface="Arial"/>
            </a:endParaRPr>
          </a:p>
        </p:txBody>
      </p:sp>
      <p:sp>
        <p:nvSpPr>
          <p:cNvPr id="45" name="object 45"/>
          <p:cNvSpPr/>
          <p:nvPr/>
        </p:nvSpPr>
        <p:spPr>
          <a:xfrm>
            <a:off x="810509" y="2887658"/>
            <a:ext cx="612140" cy="824865"/>
          </a:xfrm>
          <a:custGeom>
            <a:avLst/>
            <a:gdLst/>
            <a:ahLst/>
            <a:cxnLst/>
            <a:rect l="l" t="t" r="r" b="b"/>
            <a:pathLst>
              <a:path w="612140" h="824864">
                <a:moveTo>
                  <a:pt x="611960" y="518772"/>
                </a:moveTo>
                <a:lnTo>
                  <a:pt x="0" y="518772"/>
                </a:lnTo>
                <a:lnTo>
                  <a:pt x="305980" y="824751"/>
                </a:lnTo>
                <a:lnTo>
                  <a:pt x="611960" y="518772"/>
                </a:lnTo>
                <a:close/>
              </a:path>
              <a:path w="612140" h="824864">
                <a:moveTo>
                  <a:pt x="458971" y="0"/>
                </a:moveTo>
                <a:lnTo>
                  <a:pt x="152990" y="0"/>
                </a:lnTo>
                <a:lnTo>
                  <a:pt x="152990" y="518772"/>
                </a:lnTo>
                <a:lnTo>
                  <a:pt x="458971" y="518772"/>
                </a:lnTo>
                <a:lnTo>
                  <a:pt x="458971" y="0"/>
                </a:lnTo>
                <a:close/>
              </a:path>
            </a:pathLst>
          </a:custGeom>
          <a:solidFill>
            <a:srgbClr val="E74C3C"/>
          </a:solidFill>
        </p:spPr>
        <p:txBody>
          <a:bodyPr wrap="square" lIns="0" tIns="0" rIns="0" bIns="0" rtlCol="0"/>
          <a:lstStyle/>
          <a:p>
            <a:endParaRPr/>
          </a:p>
        </p:txBody>
      </p:sp>
      <p:sp>
        <p:nvSpPr>
          <p:cNvPr id="46" name="object 46"/>
          <p:cNvSpPr/>
          <p:nvPr/>
        </p:nvSpPr>
        <p:spPr>
          <a:xfrm>
            <a:off x="810509" y="2887658"/>
            <a:ext cx="612140" cy="824865"/>
          </a:xfrm>
          <a:custGeom>
            <a:avLst/>
            <a:gdLst/>
            <a:ahLst/>
            <a:cxnLst/>
            <a:rect l="l" t="t" r="r" b="b"/>
            <a:pathLst>
              <a:path w="612140" h="824864">
                <a:moveTo>
                  <a:pt x="0" y="518772"/>
                </a:moveTo>
                <a:lnTo>
                  <a:pt x="152990" y="518772"/>
                </a:lnTo>
                <a:lnTo>
                  <a:pt x="152990" y="0"/>
                </a:lnTo>
                <a:lnTo>
                  <a:pt x="458971" y="0"/>
                </a:lnTo>
                <a:lnTo>
                  <a:pt x="458971" y="518772"/>
                </a:lnTo>
                <a:lnTo>
                  <a:pt x="611961" y="518772"/>
                </a:lnTo>
                <a:lnTo>
                  <a:pt x="305980" y="824753"/>
                </a:lnTo>
                <a:lnTo>
                  <a:pt x="0" y="518772"/>
                </a:lnTo>
                <a:close/>
              </a:path>
            </a:pathLst>
          </a:custGeom>
          <a:ln w="25400">
            <a:solidFill>
              <a:srgbClr val="E74C3C"/>
            </a:solidFill>
          </a:ln>
        </p:spPr>
        <p:txBody>
          <a:bodyPr wrap="square" lIns="0" tIns="0" rIns="0" bIns="0" rtlCol="0"/>
          <a:lstStyle/>
          <a:p>
            <a:endParaRPr/>
          </a:p>
        </p:txBody>
      </p:sp>
      <p:sp>
        <p:nvSpPr>
          <p:cNvPr id="47" name="object 47"/>
          <p:cNvSpPr/>
          <p:nvPr/>
        </p:nvSpPr>
        <p:spPr>
          <a:xfrm>
            <a:off x="6779554" y="4074595"/>
            <a:ext cx="1828800" cy="914400"/>
          </a:xfrm>
          <a:custGeom>
            <a:avLst/>
            <a:gdLst/>
            <a:ahLst/>
            <a:cxnLst/>
            <a:rect l="l" t="t" r="r" b="b"/>
            <a:pathLst>
              <a:path w="1828800" h="914400">
                <a:moveTo>
                  <a:pt x="0" y="152404"/>
                </a:moveTo>
                <a:lnTo>
                  <a:pt x="7769" y="104232"/>
                </a:lnTo>
                <a:lnTo>
                  <a:pt x="29405" y="62396"/>
                </a:lnTo>
                <a:lnTo>
                  <a:pt x="62396" y="29405"/>
                </a:lnTo>
                <a:lnTo>
                  <a:pt x="104232" y="7769"/>
                </a:lnTo>
                <a:lnTo>
                  <a:pt x="152404" y="0"/>
                </a:lnTo>
                <a:lnTo>
                  <a:pt x="1676396" y="0"/>
                </a:lnTo>
                <a:lnTo>
                  <a:pt x="1724567" y="7769"/>
                </a:lnTo>
                <a:lnTo>
                  <a:pt x="1766403" y="29405"/>
                </a:lnTo>
                <a:lnTo>
                  <a:pt x="1799394" y="62396"/>
                </a:lnTo>
                <a:lnTo>
                  <a:pt x="1821030" y="104232"/>
                </a:lnTo>
                <a:lnTo>
                  <a:pt x="1828800" y="152404"/>
                </a:lnTo>
                <a:lnTo>
                  <a:pt x="1828800" y="761996"/>
                </a:lnTo>
                <a:lnTo>
                  <a:pt x="1821030" y="810167"/>
                </a:lnTo>
                <a:lnTo>
                  <a:pt x="1799394" y="852003"/>
                </a:lnTo>
                <a:lnTo>
                  <a:pt x="1766403" y="884994"/>
                </a:lnTo>
                <a:lnTo>
                  <a:pt x="1724567" y="906630"/>
                </a:lnTo>
                <a:lnTo>
                  <a:pt x="1676396" y="914400"/>
                </a:lnTo>
                <a:lnTo>
                  <a:pt x="152404" y="914400"/>
                </a:lnTo>
                <a:lnTo>
                  <a:pt x="104232" y="906630"/>
                </a:lnTo>
                <a:lnTo>
                  <a:pt x="62396" y="884994"/>
                </a:lnTo>
                <a:lnTo>
                  <a:pt x="29405" y="852003"/>
                </a:lnTo>
                <a:lnTo>
                  <a:pt x="7769" y="810167"/>
                </a:lnTo>
                <a:lnTo>
                  <a:pt x="0" y="761996"/>
                </a:lnTo>
                <a:lnTo>
                  <a:pt x="0" y="152404"/>
                </a:lnTo>
                <a:close/>
              </a:path>
            </a:pathLst>
          </a:custGeom>
          <a:ln w="63500">
            <a:solidFill>
              <a:srgbClr val="00B050"/>
            </a:solidFill>
          </a:ln>
        </p:spPr>
        <p:txBody>
          <a:bodyPr wrap="square" lIns="0" tIns="0" rIns="0" bIns="0" rtlCol="0"/>
          <a:lstStyle/>
          <a:p>
            <a:endParaRPr/>
          </a:p>
        </p:txBody>
      </p:sp>
      <p:sp>
        <p:nvSpPr>
          <p:cNvPr id="48" name="object 48"/>
          <p:cNvSpPr txBox="1"/>
          <p:nvPr/>
        </p:nvSpPr>
        <p:spPr>
          <a:xfrm>
            <a:off x="7352961" y="4377280"/>
            <a:ext cx="683260" cy="294640"/>
          </a:xfrm>
          <a:prstGeom prst="rect">
            <a:avLst/>
          </a:prstGeom>
        </p:spPr>
        <p:txBody>
          <a:bodyPr vert="horz" wrap="square" lIns="0" tIns="14604" rIns="0" bIns="0" rtlCol="0">
            <a:spAutoFit/>
          </a:bodyPr>
          <a:lstStyle/>
          <a:p>
            <a:pPr marL="12700">
              <a:lnSpc>
                <a:spcPct val="100000"/>
              </a:lnSpc>
              <a:spcBef>
                <a:spcPts val="114"/>
              </a:spcBef>
            </a:pPr>
            <a:r>
              <a:rPr sz="1750" spc="-190" dirty="0">
                <a:solidFill>
                  <a:srgbClr val="4B5B7D"/>
                </a:solidFill>
                <a:latin typeface="Arial"/>
                <a:cs typeface="Arial"/>
              </a:rPr>
              <a:t>T</a:t>
            </a:r>
            <a:r>
              <a:rPr sz="1750" dirty="0">
                <a:solidFill>
                  <a:srgbClr val="4B5B7D"/>
                </a:solidFill>
                <a:latin typeface="Arial"/>
                <a:cs typeface="Arial"/>
              </a:rPr>
              <a:t>eam</a:t>
            </a:r>
            <a:r>
              <a:rPr sz="1750" spc="5" dirty="0">
                <a:solidFill>
                  <a:srgbClr val="4B5B7D"/>
                </a:solidFill>
                <a:latin typeface="Arial"/>
                <a:cs typeface="Arial"/>
              </a:rPr>
              <a:t>s</a:t>
            </a:r>
            <a:endParaRPr sz="1750">
              <a:latin typeface="Arial"/>
              <a:cs typeface="Arial"/>
            </a:endParaRPr>
          </a:p>
        </p:txBody>
      </p:sp>
      <p:sp>
        <p:nvSpPr>
          <p:cNvPr id="49" name="object 49"/>
          <p:cNvSpPr/>
          <p:nvPr/>
        </p:nvSpPr>
        <p:spPr>
          <a:xfrm>
            <a:off x="7354388" y="2887658"/>
            <a:ext cx="628015" cy="824865"/>
          </a:xfrm>
          <a:custGeom>
            <a:avLst/>
            <a:gdLst/>
            <a:ahLst/>
            <a:cxnLst/>
            <a:rect l="l" t="t" r="r" b="b"/>
            <a:pathLst>
              <a:path w="628015" h="824864">
                <a:moveTo>
                  <a:pt x="627529" y="510988"/>
                </a:moveTo>
                <a:lnTo>
                  <a:pt x="0" y="510988"/>
                </a:lnTo>
                <a:lnTo>
                  <a:pt x="313766" y="824751"/>
                </a:lnTo>
                <a:lnTo>
                  <a:pt x="627529" y="510988"/>
                </a:lnTo>
                <a:close/>
              </a:path>
              <a:path w="628015" h="824864">
                <a:moveTo>
                  <a:pt x="470648" y="0"/>
                </a:moveTo>
                <a:lnTo>
                  <a:pt x="156883" y="0"/>
                </a:lnTo>
                <a:lnTo>
                  <a:pt x="156883" y="510988"/>
                </a:lnTo>
                <a:lnTo>
                  <a:pt x="470648" y="510988"/>
                </a:lnTo>
                <a:lnTo>
                  <a:pt x="470648" y="0"/>
                </a:lnTo>
                <a:close/>
              </a:path>
            </a:pathLst>
          </a:custGeom>
          <a:solidFill>
            <a:srgbClr val="E74C3C"/>
          </a:solidFill>
        </p:spPr>
        <p:txBody>
          <a:bodyPr wrap="square" lIns="0" tIns="0" rIns="0" bIns="0" rtlCol="0"/>
          <a:lstStyle/>
          <a:p>
            <a:endParaRPr/>
          </a:p>
        </p:txBody>
      </p:sp>
      <p:sp>
        <p:nvSpPr>
          <p:cNvPr id="50" name="object 50"/>
          <p:cNvSpPr/>
          <p:nvPr/>
        </p:nvSpPr>
        <p:spPr>
          <a:xfrm>
            <a:off x="7354388" y="2887658"/>
            <a:ext cx="628015" cy="824865"/>
          </a:xfrm>
          <a:custGeom>
            <a:avLst/>
            <a:gdLst/>
            <a:ahLst/>
            <a:cxnLst/>
            <a:rect l="l" t="t" r="r" b="b"/>
            <a:pathLst>
              <a:path w="628015" h="824864">
                <a:moveTo>
                  <a:pt x="0" y="510988"/>
                </a:moveTo>
                <a:lnTo>
                  <a:pt x="156882" y="510988"/>
                </a:lnTo>
                <a:lnTo>
                  <a:pt x="156882" y="0"/>
                </a:lnTo>
                <a:lnTo>
                  <a:pt x="470647" y="0"/>
                </a:lnTo>
                <a:lnTo>
                  <a:pt x="470647" y="510988"/>
                </a:lnTo>
                <a:lnTo>
                  <a:pt x="627530" y="510988"/>
                </a:lnTo>
                <a:lnTo>
                  <a:pt x="313765" y="824753"/>
                </a:lnTo>
                <a:lnTo>
                  <a:pt x="0" y="510988"/>
                </a:lnTo>
                <a:close/>
              </a:path>
            </a:pathLst>
          </a:custGeom>
          <a:ln w="25400">
            <a:solidFill>
              <a:srgbClr val="E74C3C"/>
            </a:solidFill>
          </a:ln>
        </p:spPr>
        <p:txBody>
          <a:bodyPr wrap="square" lIns="0" tIns="0" rIns="0" bIns="0" rtlCol="0"/>
          <a:lstStyle/>
          <a:p>
            <a:endParaRPr/>
          </a:p>
        </p:txBody>
      </p:sp>
      <p:sp>
        <p:nvSpPr>
          <p:cNvPr id="51" name="object 51"/>
          <p:cNvSpPr/>
          <p:nvPr/>
        </p:nvSpPr>
        <p:spPr>
          <a:xfrm>
            <a:off x="6807159" y="5227742"/>
            <a:ext cx="1828800" cy="914400"/>
          </a:xfrm>
          <a:custGeom>
            <a:avLst/>
            <a:gdLst/>
            <a:ahLst/>
            <a:cxnLst/>
            <a:rect l="l" t="t" r="r" b="b"/>
            <a:pathLst>
              <a:path w="1828800" h="914400">
                <a:moveTo>
                  <a:pt x="0" y="152404"/>
                </a:moveTo>
                <a:lnTo>
                  <a:pt x="7769" y="104232"/>
                </a:lnTo>
                <a:lnTo>
                  <a:pt x="29405" y="62396"/>
                </a:lnTo>
                <a:lnTo>
                  <a:pt x="62396" y="29405"/>
                </a:lnTo>
                <a:lnTo>
                  <a:pt x="104232" y="7769"/>
                </a:lnTo>
                <a:lnTo>
                  <a:pt x="152404" y="0"/>
                </a:lnTo>
                <a:lnTo>
                  <a:pt x="1676396" y="0"/>
                </a:lnTo>
                <a:lnTo>
                  <a:pt x="1724567" y="7769"/>
                </a:lnTo>
                <a:lnTo>
                  <a:pt x="1766403" y="29405"/>
                </a:lnTo>
                <a:lnTo>
                  <a:pt x="1799394" y="62396"/>
                </a:lnTo>
                <a:lnTo>
                  <a:pt x="1821030" y="104232"/>
                </a:lnTo>
                <a:lnTo>
                  <a:pt x="1828800" y="152404"/>
                </a:lnTo>
                <a:lnTo>
                  <a:pt x="1828800" y="761996"/>
                </a:lnTo>
                <a:lnTo>
                  <a:pt x="1821030" y="810167"/>
                </a:lnTo>
                <a:lnTo>
                  <a:pt x="1799394" y="852003"/>
                </a:lnTo>
                <a:lnTo>
                  <a:pt x="1766403" y="884994"/>
                </a:lnTo>
                <a:lnTo>
                  <a:pt x="1724567" y="906630"/>
                </a:lnTo>
                <a:lnTo>
                  <a:pt x="1676396" y="914400"/>
                </a:lnTo>
                <a:lnTo>
                  <a:pt x="152404" y="914400"/>
                </a:lnTo>
                <a:lnTo>
                  <a:pt x="104232" y="906630"/>
                </a:lnTo>
                <a:lnTo>
                  <a:pt x="62396" y="884994"/>
                </a:lnTo>
                <a:lnTo>
                  <a:pt x="29405" y="852003"/>
                </a:lnTo>
                <a:lnTo>
                  <a:pt x="7769" y="810167"/>
                </a:lnTo>
                <a:lnTo>
                  <a:pt x="0" y="761996"/>
                </a:lnTo>
                <a:lnTo>
                  <a:pt x="0" y="152404"/>
                </a:lnTo>
                <a:close/>
              </a:path>
            </a:pathLst>
          </a:custGeom>
          <a:ln w="63500">
            <a:solidFill>
              <a:srgbClr val="00B050"/>
            </a:solidFill>
          </a:ln>
        </p:spPr>
        <p:txBody>
          <a:bodyPr wrap="square" lIns="0" tIns="0" rIns="0" bIns="0" rtlCol="0"/>
          <a:lstStyle/>
          <a:p>
            <a:endParaRPr/>
          </a:p>
        </p:txBody>
      </p:sp>
      <p:sp>
        <p:nvSpPr>
          <p:cNvPr id="52" name="object 52"/>
          <p:cNvSpPr txBox="1"/>
          <p:nvPr/>
        </p:nvSpPr>
        <p:spPr>
          <a:xfrm>
            <a:off x="6935745" y="5397076"/>
            <a:ext cx="1572260" cy="561340"/>
          </a:xfrm>
          <a:prstGeom prst="rect">
            <a:avLst/>
          </a:prstGeom>
        </p:spPr>
        <p:txBody>
          <a:bodyPr vert="horz" wrap="square" lIns="0" tIns="14604" rIns="0" bIns="0" rtlCol="0">
            <a:spAutoFit/>
          </a:bodyPr>
          <a:lstStyle/>
          <a:p>
            <a:pPr marL="12700" marR="5080" indent="433070">
              <a:lnSpc>
                <a:spcPct val="100000"/>
              </a:lnSpc>
              <a:spcBef>
                <a:spcPts val="114"/>
              </a:spcBef>
            </a:pPr>
            <a:r>
              <a:rPr sz="1750" dirty="0">
                <a:solidFill>
                  <a:srgbClr val="4B5B7D"/>
                </a:solidFill>
                <a:latin typeface="Arial"/>
                <a:cs typeface="Arial"/>
              </a:rPr>
              <a:t>Data </a:t>
            </a:r>
            <a:r>
              <a:rPr sz="1750" spc="10" dirty="0">
                <a:solidFill>
                  <a:srgbClr val="4B5B7D"/>
                </a:solidFill>
                <a:latin typeface="Arial"/>
                <a:cs typeface="Arial"/>
              </a:rPr>
              <a:t>&amp;  </a:t>
            </a:r>
            <a:r>
              <a:rPr sz="1750" spc="-5" dirty="0">
                <a:solidFill>
                  <a:srgbClr val="4B5B7D"/>
                </a:solidFill>
                <a:latin typeface="Arial"/>
                <a:cs typeface="Arial"/>
              </a:rPr>
              <a:t>C</a:t>
            </a:r>
            <a:r>
              <a:rPr sz="1750" dirty="0">
                <a:solidFill>
                  <a:srgbClr val="4B5B7D"/>
                </a:solidFill>
                <a:latin typeface="Arial"/>
                <a:cs typeface="Arial"/>
              </a:rPr>
              <a:t>ommun</a:t>
            </a:r>
            <a:r>
              <a:rPr sz="1750" spc="-5" dirty="0">
                <a:solidFill>
                  <a:srgbClr val="4B5B7D"/>
                </a:solidFill>
                <a:latin typeface="Arial"/>
                <a:cs typeface="Arial"/>
              </a:rPr>
              <a:t>icatio</a:t>
            </a:r>
            <a:r>
              <a:rPr sz="1750" spc="5" dirty="0">
                <a:solidFill>
                  <a:srgbClr val="4B5B7D"/>
                </a:solidFill>
                <a:latin typeface="Arial"/>
                <a:cs typeface="Arial"/>
              </a:rPr>
              <a:t>n</a:t>
            </a:r>
            <a:endParaRPr sz="1750">
              <a:latin typeface="Arial"/>
              <a:cs typeface="Arial"/>
            </a:endParaRPr>
          </a:p>
        </p:txBody>
      </p:sp>
      <p:sp>
        <p:nvSpPr>
          <p:cNvPr id="53" name="object 53"/>
          <p:cNvSpPr/>
          <p:nvPr/>
        </p:nvSpPr>
        <p:spPr>
          <a:xfrm>
            <a:off x="3559317" y="5227742"/>
            <a:ext cx="1828800" cy="914400"/>
          </a:xfrm>
          <a:custGeom>
            <a:avLst/>
            <a:gdLst/>
            <a:ahLst/>
            <a:cxnLst/>
            <a:rect l="l" t="t" r="r" b="b"/>
            <a:pathLst>
              <a:path w="1828800" h="914400">
                <a:moveTo>
                  <a:pt x="0" y="152404"/>
                </a:moveTo>
                <a:lnTo>
                  <a:pt x="7769" y="104232"/>
                </a:lnTo>
                <a:lnTo>
                  <a:pt x="29405" y="62396"/>
                </a:lnTo>
                <a:lnTo>
                  <a:pt x="62396" y="29405"/>
                </a:lnTo>
                <a:lnTo>
                  <a:pt x="104232" y="7769"/>
                </a:lnTo>
                <a:lnTo>
                  <a:pt x="152404" y="0"/>
                </a:lnTo>
                <a:lnTo>
                  <a:pt x="1676396" y="0"/>
                </a:lnTo>
                <a:lnTo>
                  <a:pt x="1724567" y="7769"/>
                </a:lnTo>
                <a:lnTo>
                  <a:pt x="1766403" y="29405"/>
                </a:lnTo>
                <a:lnTo>
                  <a:pt x="1799394" y="62396"/>
                </a:lnTo>
                <a:lnTo>
                  <a:pt x="1821030" y="104232"/>
                </a:lnTo>
                <a:lnTo>
                  <a:pt x="1828800" y="152404"/>
                </a:lnTo>
                <a:lnTo>
                  <a:pt x="1828800" y="761996"/>
                </a:lnTo>
                <a:lnTo>
                  <a:pt x="1821030" y="810167"/>
                </a:lnTo>
                <a:lnTo>
                  <a:pt x="1799394" y="852003"/>
                </a:lnTo>
                <a:lnTo>
                  <a:pt x="1766403" y="884994"/>
                </a:lnTo>
                <a:lnTo>
                  <a:pt x="1724567" y="906630"/>
                </a:lnTo>
                <a:lnTo>
                  <a:pt x="1676396" y="914400"/>
                </a:lnTo>
                <a:lnTo>
                  <a:pt x="152404" y="914400"/>
                </a:lnTo>
                <a:lnTo>
                  <a:pt x="104232" y="906630"/>
                </a:lnTo>
                <a:lnTo>
                  <a:pt x="62396" y="884994"/>
                </a:lnTo>
                <a:lnTo>
                  <a:pt x="29405" y="852003"/>
                </a:lnTo>
                <a:lnTo>
                  <a:pt x="7769" y="810167"/>
                </a:lnTo>
                <a:lnTo>
                  <a:pt x="0" y="761996"/>
                </a:lnTo>
                <a:lnTo>
                  <a:pt x="0" y="152404"/>
                </a:lnTo>
                <a:close/>
              </a:path>
            </a:pathLst>
          </a:custGeom>
          <a:ln w="63500">
            <a:solidFill>
              <a:srgbClr val="00B050"/>
            </a:solidFill>
          </a:ln>
        </p:spPr>
        <p:txBody>
          <a:bodyPr wrap="square" lIns="0" tIns="0" rIns="0" bIns="0" rtlCol="0"/>
          <a:lstStyle/>
          <a:p>
            <a:endParaRPr/>
          </a:p>
        </p:txBody>
      </p:sp>
      <p:sp>
        <p:nvSpPr>
          <p:cNvPr id="54" name="object 54"/>
          <p:cNvSpPr txBox="1"/>
          <p:nvPr/>
        </p:nvSpPr>
        <p:spPr>
          <a:xfrm>
            <a:off x="4114942" y="5530426"/>
            <a:ext cx="718820" cy="294640"/>
          </a:xfrm>
          <a:prstGeom prst="rect">
            <a:avLst/>
          </a:prstGeom>
        </p:spPr>
        <p:txBody>
          <a:bodyPr vert="horz" wrap="square" lIns="0" tIns="14604" rIns="0" bIns="0" rtlCol="0">
            <a:spAutoFit/>
          </a:bodyPr>
          <a:lstStyle/>
          <a:p>
            <a:pPr marL="12700">
              <a:lnSpc>
                <a:spcPct val="100000"/>
              </a:lnSpc>
              <a:spcBef>
                <a:spcPts val="114"/>
              </a:spcBef>
            </a:pPr>
            <a:r>
              <a:rPr sz="1750" spc="-5" dirty="0">
                <a:solidFill>
                  <a:srgbClr val="4B5B7D"/>
                </a:solidFill>
                <a:latin typeface="Arial"/>
                <a:cs typeface="Arial"/>
              </a:rPr>
              <a:t>Stages</a:t>
            </a:r>
            <a:endParaRPr sz="1750">
              <a:latin typeface="Arial"/>
              <a:cs typeface="Arial"/>
            </a:endParaRPr>
          </a:p>
        </p:txBody>
      </p:sp>
      <p:sp>
        <p:nvSpPr>
          <p:cNvPr id="55" name="object 55"/>
          <p:cNvSpPr/>
          <p:nvPr/>
        </p:nvSpPr>
        <p:spPr>
          <a:xfrm>
            <a:off x="4154091" y="2916877"/>
            <a:ext cx="628015" cy="824865"/>
          </a:xfrm>
          <a:custGeom>
            <a:avLst/>
            <a:gdLst/>
            <a:ahLst/>
            <a:cxnLst/>
            <a:rect l="l" t="t" r="r" b="b"/>
            <a:pathLst>
              <a:path w="628014" h="824864">
                <a:moveTo>
                  <a:pt x="627529" y="510989"/>
                </a:moveTo>
                <a:lnTo>
                  <a:pt x="0" y="510989"/>
                </a:lnTo>
                <a:lnTo>
                  <a:pt x="313764" y="824753"/>
                </a:lnTo>
                <a:lnTo>
                  <a:pt x="627529" y="510989"/>
                </a:lnTo>
                <a:close/>
              </a:path>
              <a:path w="628014" h="824864">
                <a:moveTo>
                  <a:pt x="470646" y="0"/>
                </a:moveTo>
                <a:lnTo>
                  <a:pt x="156881" y="0"/>
                </a:lnTo>
                <a:lnTo>
                  <a:pt x="156881" y="510989"/>
                </a:lnTo>
                <a:lnTo>
                  <a:pt x="470646" y="510989"/>
                </a:lnTo>
                <a:lnTo>
                  <a:pt x="470646" y="0"/>
                </a:lnTo>
                <a:close/>
              </a:path>
            </a:pathLst>
          </a:custGeom>
          <a:solidFill>
            <a:srgbClr val="E74C3C"/>
          </a:solidFill>
        </p:spPr>
        <p:txBody>
          <a:bodyPr wrap="square" lIns="0" tIns="0" rIns="0" bIns="0" rtlCol="0"/>
          <a:lstStyle/>
          <a:p>
            <a:endParaRPr/>
          </a:p>
        </p:txBody>
      </p:sp>
      <p:sp>
        <p:nvSpPr>
          <p:cNvPr id="56" name="object 56"/>
          <p:cNvSpPr/>
          <p:nvPr/>
        </p:nvSpPr>
        <p:spPr>
          <a:xfrm>
            <a:off x="4154091" y="2916877"/>
            <a:ext cx="628015" cy="824865"/>
          </a:xfrm>
          <a:custGeom>
            <a:avLst/>
            <a:gdLst/>
            <a:ahLst/>
            <a:cxnLst/>
            <a:rect l="l" t="t" r="r" b="b"/>
            <a:pathLst>
              <a:path w="628014" h="824864">
                <a:moveTo>
                  <a:pt x="0" y="510988"/>
                </a:moveTo>
                <a:lnTo>
                  <a:pt x="156882" y="510988"/>
                </a:lnTo>
                <a:lnTo>
                  <a:pt x="156882" y="0"/>
                </a:lnTo>
                <a:lnTo>
                  <a:pt x="470647" y="0"/>
                </a:lnTo>
                <a:lnTo>
                  <a:pt x="470647" y="510988"/>
                </a:lnTo>
                <a:lnTo>
                  <a:pt x="627530" y="510988"/>
                </a:lnTo>
                <a:lnTo>
                  <a:pt x="313765" y="824753"/>
                </a:lnTo>
                <a:lnTo>
                  <a:pt x="0" y="510988"/>
                </a:lnTo>
                <a:close/>
              </a:path>
            </a:pathLst>
          </a:custGeom>
          <a:ln w="25400">
            <a:solidFill>
              <a:srgbClr val="E74C3C"/>
            </a:solidFill>
          </a:ln>
        </p:spPr>
        <p:txBody>
          <a:bodyPr wrap="square" lIns="0" tIns="0" rIns="0" bIns="0" rtlCol="0"/>
          <a:lstStyle/>
          <a:p>
            <a:endParaRPr/>
          </a:p>
        </p:txBody>
      </p:sp>
      <p:sp>
        <p:nvSpPr>
          <p:cNvPr id="57" name="object 57"/>
          <p:cNvSpPr/>
          <p:nvPr/>
        </p:nvSpPr>
        <p:spPr>
          <a:xfrm>
            <a:off x="3559317" y="4103815"/>
            <a:ext cx="1828800" cy="914400"/>
          </a:xfrm>
          <a:custGeom>
            <a:avLst/>
            <a:gdLst/>
            <a:ahLst/>
            <a:cxnLst/>
            <a:rect l="l" t="t" r="r" b="b"/>
            <a:pathLst>
              <a:path w="1828800" h="914400">
                <a:moveTo>
                  <a:pt x="0" y="152404"/>
                </a:moveTo>
                <a:lnTo>
                  <a:pt x="7769" y="104232"/>
                </a:lnTo>
                <a:lnTo>
                  <a:pt x="29405" y="62396"/>
                </a:lnTo>
                <a:lnTo>
                  <a:pt x="62396" y="29405"/>
                </a:lnTo>
                <a:lnTo>
                  <a:pt x="104232" y="7769"/>
                </a:lnTo>
                <a:lnTo>
                  <a:pt x="152404" y="0"/>
                </a:lnTo>
                <a:lnTo>
                  <a:pt x="1676396" y="0"/>
                </a:lnTo>
                <a:lnTo>
                  <a:pt x="1724567" y="7769"/>
                </a:lnTo>
                <a:lnTo>
                  <a:pt x="1766403" y="29405"/>
                </a:lnTo>
                <a:lnTo>
                  <a:pt x="1799394" y="62396"/>
                </a:lnTo>
                <a:lnTo>
                  <a:pt x="1821030" y="104232"/>
                </a:lnTo>
                <a:lnTo>
                  <a:pt x="1828800" y="152404"/>
                </a:lnTo>
                <a:lnTo>
                  <a:pt x="1828800" y="761996"/>
                </a:lnTo>
                <a:lnTo>
                  <a:pt x="1821030" y="810167"/>
                </a:lnTo>
                <a:lnTo>
                  <a:pt x="1799394" y="852003"/>
                </a:lnTo>
                <a:lnTo>
                  <a:pt x="1766403" y="884994"/>
                </a:lnTo>
                <a:lnTo>
                  <a:pt x="1724567" y="906630"/>
                </a:lnTo>
                <a:lnTo>
                  <a:pt x="1676396" y="914400"/>
                </a:lnTo>
                <a:lnTo>
                  <a:pt x="152404" y="914400"/>
                </a:lnTo>
                <a:lnTo>
                  <a:pt x="104232" y="906630"/>
                </a:lnTo>
                <a:lnTo>
                  <a:pt x="62396" y="884994"/>
                </a:lnTo>
                <a:lnTo>
                  <a:pt x="29405" y="852003"/>
                </a:lnTo>
                <a:lnTo>
                  <a:pt x="7769" y="810167"/>
                </a:lnTo>
                <a:lnTo>
                  <a:pt x="0" y="761996"/>
                </a:lnTo>
                <a:lnTo>
                  <a:pt x="0" y="152404"/>
                </a:lnTo>
                <a:close/>
              </a:path>
            </a:pathLst>
          </a:custGeom>
          <a:ln w="63500">
            <a:solidFill>
              <a:srgbClr val="00B050"/>
            </a:solidFill>
          </a:ln>
        </p:spPr>
        <p:txBody>
          <a:bodyPr wrap="square" lIns="0" tIns="0" rIns="0" bIns="0" rtlCol="0"/>
          <a:lstStyle/>
          <a:p>
            <a:endParaRPr/>
          </a:p>
        </p:txBody>
      </p:sp>
      <p:sp>
        <p:nvSpPr>
          <p:cNvPr id="58" name="object 58"/>
          <p:cNvSpPr txBox="1"/>
          <p:nvPr/>
        </p:nvSpPr>
        <p:spPr>
          <a:xfrm>
            <a:off x="4108592" y="4406499"/>
            <a:ext cx="731520" cy="294640"/>
          </a:xfrm>
          <a:prstGeom prst="rect">
            <a:avLst/>
          </a:prstGeom>
        </p:spPr>
        <p:txBody>
          <a:bodyPr vert="horz" wrap="square" lIns="0" tIns="14604" rIns="0" bIns="0" rtlCol="0">
            <a:spAutoFit/>
          </a:bodyPr>
          <a:lstStyle/>
          <a:p>
            <a:pPr marL="12700">
              <a:lnSpc>
                <a:spcPct val="100000"/>
              </a:lnSpc>
              <a:spcBef>
                <a:spcPts val="114"/>
              </a:spcBef>
            </a:pPr>
            <a:r>
              <a:rPr sz="1750" spc="-5" dirty="0">
                <a:solidFill>
                  <a:srgbClr val="4B5B7D"/>
                </a:solidFill>
                <a:latin typeface="Arial"/>
                <a:cs typeface="Arial"/>
              </a:rPr>
              <a:t>Drive</a:t>
            </a:r>
            <a:r>
              <a:rPr sz="1750" dirty="0">
                <a:solidFill>
                  <a:srgbClr val="4B5B7D"/>
                </a:solidFill>
                <a:latin typeface="Arial"/>
                <a:cs typeface="Arial"/>
              </a:rPr>
              <a:t>r</a:t>
            </a:r>
            <a:r>
              <a:rPr sz="1750" spc="5" dirty="0">
                <a:solidFill>
                  <a:srgbClr val="4B5B7D"/>
                </a:solidFill>
                <a:latin typeface="Arial"/>
                <a:cs typeface="Arial"/>
              </a:rPr>
              <a:t>s</a:t>
            </a:r>
            <a:endParaRPr sz="1750">
              <a:latin typeface="Arial"/>
              <a:cs typeface="Arial"/>
            </a:endParaRPr>
          </a:p>
        </p:txBody>
      </p:sp>
      <p:sp>
        <p:nvSpPr>
          <p:cNvPr id="59" name="Title 1">
            <a:extLst>
              <a:ext uri="{FF2B5EF4-FFF2-40B4-BE49-F238E27FC236}">
                <a16:creationId xmlns:a16="http://schemas.microsoft.com/office/drawing/2014/main" id="{0134B837-8FF0-4F54-BF0B-1F0F6BB17560}"/>
              </a:ext>
            </a:extLst>
          </p:cNvPr>
          <p:cNvSpPr txBox="1">
            <a:spLocks/>
          </p:cNvSpPr>
          <p:nvPr/>
        </p:nvSpPr>
        <p:spPr>
          <a:xfrm>
            <a:off x="1" y="0"/>
            <a:ext cx="12192000" cy="112451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Active Implementation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6219825"/>
            <a:ext cx="12192000" cy="640080"/>
          </a:xfrm>
          <a:custGeom>
            <a:avLst/>
            <a:gdLst/>
            <a:ahLst/>
            <a:cxnLst/>
            <a:rect l="l" t="t" r="r" b="b"/>
            <a:pathLst>
              <a:path w="12192000" h="640079">
                <a:moveTo>
                  <a:pt x="0" y="0"/>
                </a:moveTo>
                <a:lnTo>
                  <a:pt x="12191998" y="0"/>
                </a:lnTo>
                <a:lnTo>
                  <a:pt x="12191998" y="640079"/>
                </a:lnTo>
                <a:lnTo>
                  <a:pt x="0" y="640079"/>
                </a:lnTo>
                <a:lnTo>
                  <a:pt x="0" y="0"/>
                </a:lnTo>
                <a:close/>
              </a:path>
            </a:pathLst>
          </a:custGeom>
          <a:solidFill>
            <a:srgbClr val="0082B3"/>
          </a:solidFill>
        </p:spPr>
        <p:txBody>
          <a:bodyPr wrap="square" lIns="0" tIns="0" rIns="0" bIns="0" rtlCol="0"/>
          <a:lstStyle/>
          <a:p>
            <a:endParaRPr/>
          </a:p>
        </p:txBody>
      </p:sp>
      <p:sp>
        <p:nvSpPr>
          <p:cNvPr id="3" name="object 3"/>
          <p:cNvSpPr/>
          <p:nvPr/>
        </p:nvSpPr>
        <p:spPr>
          <a:xfrm>
            <a:off x="406400" y="152400"/>
            <a:ext cx="11701145" cy="152400"/>
          </a:xfrm>
          <a:custGeom>
            <a:avLst/>
            <a:gdLst/>
            <a:ahLst/>
            <a:cxnLst/>
            <a:rect l="l" t="t" r="r" b="b"/>
            <a:pathLst>
              <a:path w="11701145" h="152400">
                <a:moveTo>
                  <a:pt x="0" y="152400"/>
                </a:moveTo>
                <a:lnTo>
                  <a:pt x="11700932" y="152400"/>
                </a:lnTo>
                <a:lnTo>
                  <a:pt x="11700932" y="0"/>
                </a:lnTo>
                <a:lnTo>
                  <a:pt x="0" y="0"/>
                </a:lnTo>
                <a:lnTo>
                  <a:pt x="0" y="152400"/>
                </a:lnTo>
                <a:close/>
              </a:path>
            </a:pathLst>
          </a:custGeom>
          <a:solidFill>
            <a:srgbClr val="F2F2F2"/>
          </a:solidFill>
        </p:spPr>
        <p:txBody>
          <a:bodyPr wrap="square" lIns="0" tIns="0" rIns="0" bIns="0" rtlCol="0"/>
          <a:lstStyle/>
          <a:p>
            <a:endParaRPr/>
          </a:p>
        </p:txBody>
      </p:sp>
      <p:sp>
        <p:nvSpPr>
          <p:cNvPr id="4" name="object 4"/>
          <p:cNvSpPr/>
          <p:nvPr/>
        </p:nvSpPr>
        <p:spPr>
          <a:xfrm>
            <a:off x="406400" y="1219200"/>
            <a:ext cx="11701145" cy="152400"/>
          </a:xfrm>
          <a:custGeom>
            <a:avLst/>
            <a:gdLst/>
            <a:ahLst/>
            <a:cxnLst/>
            <a:rect l="l" t="t" r="r" b="b"/>
            <a:pathLst>
              <a:path w="11701145" h="152400">
                <a:moveTo>
                  <a:pt x="0" y="152400"/>
                </a:moveTo>
                <a:lnTo>
                  <a:pt x="11700932" y="152400"/>
                </a:lnTo>
                <a:lnTo>
                  <a:pt x="11700932" y="0"/>
                </a:lnTo>
                <a:lnTo>
                  <a:pt x="0" y="0"/>
                </a:lnTo>
                <a:lnTo>
                  <a:pt x="0" y="152400"/>
                </a:lnTo>
                <a:close/>
              </a:path>
            </a:pathLst>
          </a:custGeom>
          <a:solidFill>
            <a:srgbClr val="F2F2F2"/>
          </a:solidFill>
        </p:spPr>
        <p:txBody>
          <a:bodyPr wrap="square" lIns="0" tIns="0" rIns="0" bIns="0" rtlCol="0"/>
          <a:lstStyle/>
          <a:p>
            <a:endParaRPr/>
          </a:p>
        </p:txBody>
      </p:sp>
      <p:sp>
        <p:nvSpPr>
          <p:cNvPr id="6" name="object 6"/>
          <p:cNvSpPr/>
          <p:nvPr/>
        </p:nvSpPr>
        <p:spPr>
          <a:xfrm>
            <a:off x="10760371" y="6311264"/>
            <a:ext cx="1296690" cy="4572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94232" y="1430646"/>
            <a:ext cx="11269345" cy="4995545"/>
          </a:xfrm>
          <a:custGeom>
            <a:avLst/>
            <a:gdLst/>
            <a:ahLst/>
            <a:cxnLst/>
            <a:rect l="l" t="t" r="r" b="b"/>
            <a:pathLst>
              <a:path w="11269345" h="4995545">
                <a:moveTo>
                  <a:pt x="5634400" y="0"/>
                </a:moveTo>
                <a:lnTo>
                  <a:pt x="0" y="0"/>
                </a:lnTo>
                <a:lnTo>
                  <a:pt x="0" y="889000"/>
                </a:lnTo>
                <a:lnTo>
                  <a:pt x="5189900" y="889000"/>
                </a:lnTo>
                <a:lnTo>
                  <a:pt x="5189900" y="3661741"/>
                </a:lnTo>
                <a:lnTo>
                  <a:pt x="5192509" y="3710174"/>
                </a:lnTo>
                <a:lnTo>
                  <a:pt x="5200153" y="3757097"/>
                </a:lnTo>
                <a:lnTo>
                  <a:pt x="5212561" y="3802238"/>
                </a:lnTo>
                <a:lnTo>
                  <a:pt x="5229463" y="3845325"/>
                </a:lnTo>
                <a:lnTo>
                  <a:pt x="5250588" y="3886089"/>
                </a:lnTo>
                <a:lnTo>
                  <a:pt x="5275663" y="3924257"/>
                </a:lnTo>
                <a:lnTo>
                  <a:pt x="5304418" y="3959559"/>
                </a:lnTo>
                <a:lnTo>
                  <a:pt x="5336582" y="3991723"/>
                </a:lnTo>
                <a:lnTo>
                  <a:pt x="5371884" y="4020478"/>
                </a:lnTo>
                <a:lnTo>
                  <a:pt x="5410052" y="4045554"/>
                </a:lnTo>
                <a:lnTo>
                  <a:pt x="5450816" y="4066678"/>
                </a:lnTo>
                <a:lnTo>
                  <a:pt x="5493904" y="4083580"/>
                </a:lnTo>
                <a:lnTo>
                  <a:pt x="5539045" y="4095989"/>
                </a:lnTo>
                <a:lnTo>
                  <a:pt x="5585967" y="4103633"/>
                </a:lnTo>
                <a:lnTo>
                  <a:pt x="5634400" y="4106241"/>
                </a:lnTo>
                <a:lnTo>
                  <a:pt x="8601801" y="4106241"/>
                </a:lnTo>
                <a:lnTo>
                  <a:pt x="8601801" y="4995241"/>
                </a:lnTo>
                <a:lnTo>
                  <a:pt x="11268801" y="3661741"/>
                </a:lnTo>
                <a:lnTo>
                  <a:pt x="10379801" y="3217241"/>
                </a:lnTo>
                <a:lnTo>
                  <a:pt x="6078900" y="3217241"/>
                </a:lnTo>
                <a:lnTo>
                  <a:pt x="6078900" y="444500"/>
                </a:lnTo>
                <a:lnTo>
                  <a:pt x="6076292" y="396066"/>
                </a:lnTo>
                <a:lnTo>
                  <a:pt x="6068648" y="349144"/>
                </a:lnTo>
                <a:lnTo>
                  <a:pt x="6056239" y="304003"/>
                </a:lnTo>
                <a:lnTo>
                  <a:pt x="6039337" y="260915"/>
                </a:lnTo>
                <a:lnTo>
                  <a:pt x="6018213" y="220152"/>
                </a:lnTo>
                <a:lnTo>
                  <a:pt x="5993137" y="181983"/>
                </a:lnTo>
                <a:lnTo>
                  <a:pt x="5964382" y="146682"/>
                </a:lnTo>
                <a:lnTo>
                  <a:pt x="5932218" y="114517"/>
                </a:lnTo>
                <a:lnTo>
                  <a:pt x="5896916" y="85762"/>
                </a:lnTo>
                <a:lnTo>
                  <a:pt x="5858748" y="60687"/>
                </a:lnTo>
                <a:lnTo>
                  <a:pt x="5817984" y="39562"/>
                </a:lnTo>
                <a:lnTo>
                  <a:pt x="5774896" y="22660"/>
                </a:lnTo>
                <a:lnTo>
                  <a:pt x="5729756" y="10252"/>
                </a:lnTo>
                <a:lnTo>
                  <a:pt x="5682833" y="2608"/>
                </a:lnTo>
                <a:lnTo>
                  <a:pt x="5634400" y="0"/>
                </a:lnTo>
                <a:close/>
              </a:path>
              <a:path w="11269345" h="4995545">
                <a:moveTo>
                  <a:pt x="8601801" y="2328241"/>
                </a:moveTo>
                <a:lnTo>
                  <a:pt x="8601801" y="3217241"/>
                </a:lnTo>
                <a:lnTo>
                  <a:pt x="10379801" y="3217241"/>
                </a:lnTo>
                <a:lnTo>
                  <a:pt x="8601801" y="2328241"/>
                </a:lnTo>
                <a:close/>
              </a:path>
            </a:pathLst>
          </a:custGeom>
          <a:solidFill>
            <a:srgbClr val="D9D9D9">
              <a:alpha val="52938"/>
            </a:srgbClr>
          </a:solidFill>
        </p:spPr>
        <p:txBody>
          <a:bodyPr wrap="square" lIns="0" tIns="0" rIns="0" bIns="0" rtlCol="0"/>
          <a:lstStyle/>
          <a:p>
            <a:endParaRPr/>
          </a:p>
        </p:txBody>
      </p:sp>
      <p:sp>
        <p:nvSpPr>
          <p:cNvPr id="8" name="object 8"/>
          <p:cNvSpPr txBox="1">
            <a:spLocks noGrp="1"/>
          </p:cNvSpPr>
          <p:nvPr>
            <p:ph type="title"/>
          </p:nvPr>
        </p:nvSpPr>
        <p:spPr>
          <a:xfrm>
            <a:off x="0" y="413410"/>
            <a:ext cx="12107545" cy="697179"/>
          </a:xfrm>
          <a:prstGeom prst="rect">
            <a:avLst/>
          </a:prstGeom>
          <a:solidFill>
            <a:srgbClr val="0082B3"/>
          </a:solidFill>
        </p:spPr>
        <p:txBody>
          <a:bodyPr vert="horz" wrap="square" lIns="0" tIns="0" rIns="0" bIns="0" rtlCol="0">
            <a:spAutoFit/>
          </a:bodyPr>
          <a:lstStyle/>
          <a:p>
            <a:pPr marL="497840">
              <a:lnSpc>
                <a:spcPts val="5670"/>
              </a:lnSpc>
            </a:pPr>
            <a:r>
              <a:rPr b="1" spc="-5" dirty="0">
                <a:solidFill>
                  <a:srgbClr val="FF0000"/>
                </a:solidFill>
                <a:latin typeface="+mn-lt"/>
                <a:cs typeface="Arial"/>
              </a:rPr>
              <a:t>Implementation</a:t>
            </a:r>
            <a:r>
              <a:rPr b="1" dirty="0">
                <a:solidFill>
                  <a:srgbClr val="FF0000"/>
                </a:solidFill>
                <a:latin typeface="+mn-lt"/>
                <a:cs typeface="Arial"/>
              </a:rPr>
              <a:t> Stages</a:t>
            </a:r>
            <a:endParaRPr dirty="0">
              <a:solidFill>
                <a:srgbClr val="FF0000"/>
              </a:solidFill>
              <a:latin typeface="+mn-lt"/>
              <a:cs typeface="Arial"/>
            </a:endParaRPr>
          </a:p>
        </p:txBody>
      </p:sp>
      <p:sp>
        <p:nvSpPr>
          <p:cNvPr id="9" name="object 9"/>
          <p:cNvSpPr/>
          <p:nvPr/>
        </p:nvSpPr>
        <p:spPr>
          <a:xfrm>
            <a:off x="169333" y="2015067"/>
            <a:ext cx="3052232" cy="116840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931333" y="2341033"/>
            <a:ext cx="1528232" cy="58843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226285" y="2030290"/>
            <a:ext cx="2939415" cy="1058545"/>
          </a:xfrm>
          <a:custGeom>
            <a:avLst/>
            <a:gdLst/>
            <a:ahLst/>
            <a:cxnLst/>
            <a:rect l="l" t="t" r="r" b="b"/>
            <a:pathLst>
              <a:path w="2939415" h="1058545">
                <a:moveTo>
                  <a:pt x="2410100" y="0"/>
                </a:moveTo>
                <a:lnTo>
                  <a:pt x="0" y="0"/>
                </a:lnTo>
                <a:lnTo>
                  <a:pt x="529045" y="529047"/>
                </a:lnTo>
                <a:lnTo>
                  <a:pt x="0" y="1058091"/>
                </a:lnTo>
                <a:lnTo>
                  <a:pt x="2410100" y="1058091"/>
                </a:lnTo>
                <a:lnTo>
                  <a:pt x="2939142" y="529047"/>
                </a:lnTo>
                <a:lnTo>
                  <a:pt x="2410100" y="0"/>
                </a:lnTo>
                <a:close/>
              </a:path>
            </a:pathLst>
          </a:custGeom>
          <a:solidFill>
            <a:srgbClr val="B8D4D6"/>
          </a:solidFill>
        </p:spPr>
        <p:txBody>
          <a:bodyPr wrap="square" lIns="0" tIns="0" rIns="0" bIns="0" rtlCol="0"/>
          <a:lstStyle/>
          <a:p>
            <a:endParaRPr/>
          </a:p>
        </p:txBody>
      </p:sp>
      <p:sp>
        <p:nvSpPr>
          <p:cNvPr id="12" name="object 12"/>
          <p:cNvSpPr txBox="1"/>
          <p:nvPr/>
        </p:nvSpPr>
        <p:spPr>
          <a:xfrm>
            <a:off x="1111657" y="2405222"/>
            <a:ext cx="1169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Exploration</a:t>
            </a:r>
            <a:endParaRPr sz="1800">
              <a:latin typeface="Arial"/>
              <a:cs typeface="Arial"/>
            </a:endParaRPr>
          </a:p>
        </p:txBody>
      </p:sp>
      <p:sp>
        <p:nvSpPr>
          <p:cNvPr id="13" name="object 13"/>
          <p:cNvSpPr/>
          <p:nvPr/>
        </p:nvSpPr>
        <p:spPr>
          <a:xfrm>
            <a:off x="3124200" y="2015067"/>
            <a:ext cx="3048000" cy="1168400"/>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911600" y="2341033"/>
            <a:ext cx="1477432" cy="588433"/>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179941" y="2030290"/>
            <a:ext cx="2939415" cy="1058545"/>
          </a:xfrm>
          <a:custGeom>
            <a:avLst/>
            <a:gdLst/>
            <a:ahLst/>
            <a:cxnLst/>
            <a:rect l="l" t="t" r="r" b="b"/>
            <a:pathLst>
              <a:path w="2939415" h="1058545">
                <a:moveTo>
                  <a:pt x="2410100" y="0"/>
                </a:moveTo>
                <a:lnTo>
                  <a:pt x="0" y="0"/>
                </a:lnTo>
                <a:lnTo>
                  <a:pt x="529046" y="529047"/>
                </a:lnTo>
                <a:lnTo>
                  <a:pt x="0" y="1058091"/>
                </a:lnTo>
                <a:lnTo>
                  <a:pt x="2410100" y="1058091"/>
                </a:lnTo>
                <a:lnTo>
                  <a:pt x="2939143" y="529047"/>
                </a:lnTo>
                <a:lnTo>
                  <a:pt x="2410100" y="0"/>
                </a:lnTo>
                <a:close/>
              </a:path>
            </a:pathLst>
          </a:custGeom>
          <a:solidFill>
            <a:srgbClr val="A0CE8A"/>
          </a:solidFill>
        </p:spPr>
        <p:txBody>
          <a:bodyPr wrap="square" lIns="0" tIns="0" rIns="0" bIns="0" rtlCol="0"/>
          <a:lstStyle/>
          <a:p>
            <a:endParaRPr/>
          </a:p>
        </p:txBody>
      </p:sp>
      <p:sp>
        <p:nvSpPr>
          <p:cNvPr id="16" name="object 16"/>
          <p:cNvSpPr txBox="1"/>
          <p:nvPr/>
        </p:nvSpPr>
        <p:spPr>
          <a:xfrm>
            <a:off x="4090714" y="2405222"/>
            <a:ext cx="11182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Installation</a:t>
            </a:r>
            <a:endParaRPr sz="1800">
              <a:latin typeface="Arial"/>
              <a:cs typeface="Arial"/>
            </a:endParaRPr>
          </a:p>
        </p:txBody>
      </p:sp>
      <p:sp>
        <p:nvSpPr>
          <p:cNvPr id="17" name="object 17"/>
          <p:cNvSpPr/>
          <p:nvPr/>
        </p:nvSpPr>
        <p:spPr>
          <a:xfrm>
            <a:off x="6079066" y="2015067"/>
            <a:ext cx="3048000" cy="1168400"/>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6629400" y="2205566"/>
            <a:ext cx="1947332" cy="855133"/>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6133599" y="2030290"/>
            <a:ext cx="2939415" cy="1058545"/>
          </a:xfrm>
          <a:custGeom>
            <a:avLst/>
            <a:gdLst/>
            <a:ahLst/>
            <a:cxnLst/>
            <a:rect l="l" t="t" r="r" b="b"/>
            <a:pathLst>
              <a:path w="2939415" h="1058545">
                <a:moveTo>
                  <a:pt x="2410100" y="0"/>
                </a:moveTo>
                <a:lnTo>
                  <a:pt x="0" y="0"/>
                </a:lnTo>
                <a:lnTo>
                  <a:pt x="529045" y="529047"/>
                </a:lnTo>
                <a:lnTo>
                  <a:pt x="0" y="1058091"/>
                </a:lnTo>
                <a:lnTo>
                  <a:pt x="2410100" y="1058091"/>
                </a:lnTo>
                <a:lnTo>
                  <a:pt x="2939141" y="529047"/>
                </a:lnTo>
                <a:lnTo>
                  <a:pt x="2410100" y="0"/>
                </a:lnTo>
                <a:close/>
              </a:path>
            </a:pathLst>
          </a:custGeom>
          <a:solidFill>
            <a:srgbClr val="2F609D"/>
          </a:solidFill>
        </p:spPr>
        <p:txBody>
          <a:bodyPr wrap="square" lIns="0" tIns="0" rIns="0" bIns="0" rtlCol="0"/>
          <a:lstStyle/>
          <a:p>
            <a:endParaRPr/>
          </a:p>
        </p:txBody>
      </p:sp>
      <p:sp>
        <p:nvSpPr>
          <p:cNvPr id="20" name="object 20"/>
          <p:cNvSpPr txBox="1"/>
          <p:nvPr/>
        </p:nvSpPr>
        <p:spPr>
          <a:xfrm>
            <a:off x="6809421" y="2268062"/>
            <a:ext cx="1588135" cy="570865"/>
          </a:xfrm>
          <a:prstGeom prst="rect">
            <a:avLst/>
          </a:prstGeom>
        </p:spPr>
        <p:txBody>
          <a:bodyPr vert="horz" wrap="square" lIns="0" tIns="24765" rIns="0" bIns="0" rtlCol="0">
            <a:spAutoFit/>
          </a:bodyPr>
          <a:lstStyle/>
          <a:p>
            <a:pPr marL="12700" marR="5080" indent="514350">
              <a:lnSpc>
                <a:spcPts val="2130"/>
              </a:lnSpc>
              <a:spcBef>
                <a:spcPts val="195"/>
              </a:spcBef>
            </a:pPr>
            <a:r>
              <a:rPr sz="1800" dirty="0">
                <a:solidFill>
                  <a:srgbClr val="FFFFFF"/>
                </a:solidFill>
                <a:latin typeface="Arial"/>
                <a:cs typeface="Arial"/>
              </a:rPr>
              <a:t>Initial  </a:t>
            </a:r>
            <a:r>
              <a:rPr sz="1800" spc="-5" dirty="0">
                <a:solidFill>
                  <a:srgbClr val="FFFFFF"/>
                </a:solidFill>
                <a:latin typeface="Arial"/>
                <a:cs typeface="Arial"/>
              </a:rPr>
              <a:t>I</a:t>
            </a:r>
            <a:r>
              <a:rPr sz="1800" dirty="0">
                <a:solidFill>
                  <a:srgbClr val="FFFFFF"/>
                </a:solidFill>
                <a:latin typeface="Arial"/>
                <a:cs typeface="Arial"/>
              </a:rPr>
              <a:t>m</a:t>
            </a:r>
            <a:r>
              <a:rPr sz="1800" spc="-5" dirty="0">
                <a:solidFill>
                  <a:srgbClr val="FFFFFF"/>
                </a:solidFill>
                <a:latin typeface="Arial"/>
                <a:cs typeface="Arial"/>
              </a:rPr>
              <a:t>ple</a:t>
            </a:r>
            <a:r>
              <a:rPr sz="1800" dirty="0">
                <a:solidFill>
                  <a:srgbClr val="FFFFFF"/>
                </a:solidFill>
                <a:latin typeface="Arial"/>
                <a:cs typeface="Arial"/>
              </a:rPr>
              <a:t>m</a:t>
            </a:r>
            <a:r>
              <a:rPr sz="1800" spc="-5" dirty="0">
                <a:solidFill>
                  <a:srgbClr val="FFFFFF"/>
                </a:solidFill>
                <a:latin typeface="Arial"/>
                <a:cs typeface="Arial"/>
              </a:rPr>
              <a:t>entation</a:t>
            </a:r>
            <a:endParaRPr sz="1800">
              <a:latin typeface="Arial"/>
              <a:cs typeface="Arial"/>
            </a:endParaRPr>
          </a:p>
        </p:txBody>
      </p:sp>
      <p:sp>
        <p:nvSpPr>
          <p:cNvPr id="21" name="object 21"/>
          <p:cNvSpPr/>
          <p:nvPr/>
        </p:nvSpPr>
        <p:spPr>
          <a:xfrm>
            <a:off x="9017000" y="2015067"/>
            <a:ext cx="3048000" cy="1168400"/>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9567333" y="2205566"/>
            <a:ext cx="1947332" cy="855133"/>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9072743" y="2030290"/>
            <a:ext cx="2939415" cy="1058545"/>
          </a:xfrm>
          <a:custGeom>
            <a:avLst/>
            <a:gdLst/>
            <a:ahLst/>
            <a:cxnLst/>
            <a:rect l="l" t="t" r="r" b="b"/>
            <a:pathLst>
              <a:path w="2939415" h="1058545">
                <a:moveTo>
                  <a:pt x="2410099" y="0"/>
                </a:moveTo>
                <a:lnTo>
                  <a:pt x="0" y="0"/>
                </a:lnTo>
                <a:lnTo>
                  <a:pt x="529045" y="529047"/>
                </a:lnTo>
                <a:lnTo>
                  <a:pt x="0" y="1058091"/>
                </a:lnTo>
                <a:lnTo>
                  <a:pt x="2410099" y="1058091"/>
                </a:lnTo>
                <a:lnTo>
                  <a:pt x="2939141" y="529047"/>
                </a:lnTo>
                <a:lnTo>
                  <a:pt x="2410099" y="0"/>
                </a:lnTo>
                <a:close/>
              </a:path>
            </a:pathLst>
          </a:custGeom>
          <a:solidFill>
            <a:srgbClr val="7CA53C"/>
          </a:solidFill>
        </p:spPr>
        <p:txBody>
          <a:bodyPr wrap="square" lIns="0" tIns="0" rIns="0" bIns="0" rtlCol="0"/>
          <a:lstStyle/>
          <a:p>
            <a:endParaRPr/>
          </a:p>
        </p:txBody>
      </p:sp>
      <p:sp>
        <p:nvSpPr>
          <p:cNvPr id="24" name="object 24"/>
          <p:cNvSpPr txBox="1"/>
          <p:nvPr/>
        </p:nvSpPr>
        <p:spPr>
          <a:xfrm>
            <a:off x="9748564" y="2268062"/>
            <a:ext cx="1588135" cy="570865"/>
          </a:xfrm>
          <a:prstGeom prst="rect">
            <a:avLst/>
          </a:prstGeom>
        </p:spPr>
        <p:txBody>
          <a:bodyPr vert="horz" wrap="square" lIns="0" tIns="24765" rIns="0" bIns="0" rtlCol="0">
            <a:spAutoFit/>
          </a:bodyPr>
          <a:lstStyle/>
          <a:p>
            <a:pPr marL="12700" marR="5080" indent="596900">
              <a:lnSpc>
                <a:spcPts val="2130"/>
              </a:lnSpc>
              <a:spcBef>
                <a:spcPts val="195"/>
              </a:spcBef>
            </a:pPr>
            <a:r>
              <a:rPr sz="1800" spc="-5" dirty="0">
                <a:solidFill>
                  <a:srgbClr val="FFFFFF"/>
                </a:solidFill>
                <a:latin typeface="Arial"/>
                <a:cs typeface="Arial"/>
              </a:rPr>
              <a:t>Full  I</a:t>
            </a:r>
            <a:r>
              <a:rPr sz="1800" dirty="0">
                <a:solidFill>
                  <a:srgbClr val="FFFFFF"/>
                </a:solidFill>
                <a:latin typeface="Arial"/>
                <a:cs typeface="Arial"/>
              </a:rPr>
              <a:t>m</a:t>
            </a:r>
            <a:r>
              <a:rPr sz="1800" spc="-5" dirty="0">
                <a:solidFill>
                  <a:srgbClr val="FFFFFF"/>
                </a:solidFill>
                <a:latin typeface="Arial"/>
                <a:cs typeface="Arial"/>
              </a:rPr>
              <a:t>ple</a:t>
            </a:r>
            <a:r>
              <a:rPr sz="1800" dirty="0">
                <a:solidFill>
                  <a:srgbClr val="FFFFFF"/>
                </a:solidFill>
                <a:latin typeface="Arial"/>
                <a:cs typeface="Arial"/>
              </a:rPr>
              <a:t>m</a:t>
            </a:r>
            <a:r>
              <a:rPr sz="1800" spc="-5" dirty="0">
                <a:solidFill>
                  <a:srgbClr val="FFFFFF"/>
                </a:solidFill>
                <a:latin typeface="Arial"/>
                <a:cs typeface="Arial"/>
              </a:rPr>
              <a:t>entation</a:t>
            </a:r>
            <a:endParaRPr sz="1800">
              <a:latin typeface="Arial"/>
              <a:cs typeface="Arial"/>
            </a:endParaRPr>
          </a:p>
        </p:txBody>
      </p:sp>
      <p:sp>
        <p:nvSpPr>
          <p:cNvPr id="25" name="object 25"/>
          <p:cNvSpPr txBox="1"/>
          <p:nvPr/>
        </p:nvSpPr>
        <p:spPr>
          <a:xfrm>
            <a:off x="406400" y="3262153"/>
            <a:ext cx="2785110" cy="1169670"/>
          </a:xfrm>
          <a:prstGeom prst="rect">
            <a:avLst/>
          </a:prstGeom>
          <a:solidFill>
            <a:srgbClr val="B8D4D6">
              <a:alpha val="27059"/>
            </a:srgbClr>
          </a:solidFill>
        </p:spPr>
        <p:txBody>
          <a:bodyPr vert="horz" wrap="square" lIns="0" tIns="36830" rIns="0" bIns="0" rtlCol="0">
            <a:spAutoFit/>
          </a:bodyPr>
          <a:lstStyle/>
          <a:p>
            <a:pPr marL="434340" indent="-342900">
              <a:lnSpc>
                <a:spcPct val="100000"/>
              </a:lnSpc>
              <a:spcBef>
                <a:spcPts val="290"/>
              </a:spcBef>
              <a:buChar char="•"/>
              <a:tabLst>
                <a:tab pos="433705" algn="l"/>
                <a:tab pos="434340" algn="l"/>
              </a:tabLst>
            </a:pPr>
            <a:r>
              <a:rPr sz="2000" dirty="0">
                <a:solidFill>
                  <a:srgbClr val="242C3C"/>
                </a:solidFill>
                <a:latin typeface="Arial"/>
                <a:cs typeface="Arial"/>
              </a:rPr>
              <a:t>Assess</a:t>
            </a:r>
            <a:r>
              <a:rPr sz="2000" spc="-20" dirty="0">
                <a:solidFill>
                  <a:srgbClr val="242C3C"/>
                </a:solidFill>
                <a:latin typeface="Arial"/>
                <a:cs typeface="Arial"/>
              </a:rPr>
              <a:t> </a:t>
            </a:r>
            <a:r>
              <a:rPr sz="2000" dirty="0">
                <a:solidFill>
                  <a:srgbClr val="242C3C"/>
                </a:solidFill>
                <a:latin typeface="Arial"/>
                <a:cs typeface="Arial"/>
              </a:rPr>
              <a:t>need</a:t>
            </a:r>
            <a:endParaRPr sz="2000">
              <a:latin typeface="Arial"/>
              <a:cs typeface="Arial"/>
            </a:endParaRPr>
          </a:p>
          <a:p>
            <a:pPr marL="434340" marR="592455" indent="-342900">
              <a:lnSpc>
                <a:spcPct val="100000"/>
              </a:lnSpc>
              <a:spcBef>
                <a:spcPts val="1200"/>
              </a:spcBef>
              <a:buChar char="•"/>
              <a:tabLst>
                <a:tab pos="433705" algn="l"/>
                <a:tab pos="434340" algn="l"/>
              </a:tabLst>
            </a:pPr>
            <a:r>
              <a:rPr sz="2000" dirty="0">
                <a:solidFill>
                  <a:srgbClr val="242C3C"/>
                </a:solidFill>
                <a:latin typeface="Arial"/>
                <a:cs typeface="Arial"/>
              </a:rPr>
              <a:t>Examine </a:t>
            </a:r>
            <a:r>
              <a:rPr sz="2000" spc="-5" dirty="0">
                <a:solidFill>
                  <a:srgbClr val="242C3C"/>
                </a:solidFill>
                <a:latin typeface="Arial"/>
                <a:cs typeface="Arial"/>
              </a:rPr>
              <a:t>fit</a:t>
            </a:r>
            <a:r>
              <a:rPr sz="2000" spc="-114" dirty="0">
                <a:solidFill>
                  <a:srgbClr val="242C3C"/>
                </a:solidFill>
                <a:latin typeface="Arial"/>
                <a:cs typeface="Arial"/>
              </a:rPr>
              <a:t> </a:t>
            </a:r>
            <a:r>
              <a:rPr sz="2000" dirty="0">
                <a:solidFill>
                  <a:srgbClr val="242C3C"/>
                </a:solidFill>
                <a:latin typeface="Arial"/>
                <a:cs typeface="Arial"/>
              </a:rPr>
              <a:t>and  feasibility</a:t>
            </a:r>
            <a:endParaRPr sz="2000">
              <a:latin typeface="Arial"/>
              <a:cs typeface="Arial"/>
            </a:endParaRPr>
          </a:p>
        </p:txBody>
      </p:sp>
      <p:sp>
        <p:nvSpPr>
          <p:cNvPr id="26" name="object 26"/>
          <p:cNvSpPr txBox="1"/>
          <p:nvPr/>
        </p:nvSpPr>
        <p:spPr>
          <a:xfrm>
            <a:off x="3190886" y="3262153"/>
            <a:ext cx="2595880" cy="862330"/>
          </a:xfrm>
          <a:prstGeom prst="rect">
            <a:avLst/>
          </a:prstGeom>
          <a:solidFill>
            <a:srgbClr val="A0CE8A">
              <a:alpha val="23139"/>
            </a:srgbClr>
          </a:solidFill>
        </p:spPr>
        <p:txBody>
          <a:bodyPr vert="horz" wrap="square" lIns="0" tIns="36830" rIns="0" bIns="0" rtlCol="0">
            <a:spAutoFit/>
          </a:bodyPr>
          <a:lstStyle/>
          <a:p>
            <a:pPr marL="434340" indent="-342900">
              <a:lnSpc>
                <a:spcPct val="100000"/>
              </a:lnSpc>
              <a:spcBef>
                <a:spcPts val="290"/>
              </a:spcBef>
              <a:buChar char="•"/>
              <a:tabLst>
                <a:tab pos="433705" algn="l"/>
                <a:tab pos="434340" algn="l"/>
              </a:tabLst>
            </a:pPr>
            <a:r>
              <a:rPr sz="2000" spc="-5" dirty="0">
                <a:solidFill>
                  <a:srgbClr val="242C3C"/>
                </a:solidFill>
                <a:latin typeface="Arial"/>
                <a:cs typeface="Arial"/>
              </a:rPr>
              <a:t>Assure</a:t>
            </a:r>
            <a:r>
              <a:rPr sz="2000" spc="-25" dirty="0">
                <a:solidFill>
                  <a:srgbClr val="242C3C"/>
                </a:solidFill>
                <a:latin typeface="Arial"/>
                <a:cs typeface="Arial"/>
              </a:rPr>
              <a:t> </a:t>
            </a:r>
            <a:r>
              <a:rPr sz="2000" spc="-5" dirty="0">
                <a:solidFill>
                  <a:srgbClr val="242C3C"/>
                </a:solidFill>
                <a:latin typeface="Arial"/>
                <a:cs typeface="Arial"/>
              </a:rPr>
              <a:t>resources</a:t>
            </a:r>
            <a:endParaRPr sz="2000">
              <a:latin typeface="Arial"/>
              <a:cs typeface="Arial"/>
            </a:endParaRPr>
          </a:p>
          <a:p>
            <a:pPr marL="434340" indent="-342900">
              <a:lnSpc>
                <a:spcPct val="100000"/>
              </a:lnSpc>
              <a:spcBef>
                <a:spcPts val="1200"/>
              </a:spcBef>
              <a:buChar char="•"/>
              <a:tabLst>
                <a:tab pos="433705" algn="l"/>
                <a:tab pos="434340" algn="l"/>
              </a:tabLst>
            </a:pPr>
            <a:r>
              <a:rPr sz="2000" dirty="0">
                <a:solidFill>
                  <a:srgbClr val="242C3C"/>
                </a:solidFill>
                <a:latin typeface="Arial"/>
                <a:cs typeface="Arial"/>
              </a:rPr>
              <a:t>Develop</a:t>
            </a:r>
            <a:r>
              <a:rPr sz="2000" spc="-30" dirty="0">
                <a:solidFill>
                  <a:srgbClr val="242C3C"/>
                </a:solidFill>
                <a:latin typeface="Arial"/>
                <a:cs typeface="Arial"/>
              </a:rPr>
              <a:t> </a:t>
            </a:r>
            <a:r>
              <a:rPr sz="2000" spc="-5" dirty="0">
                <a:solidFill>
                  <a:srgbClr val="242C3C"/>
                </a:solidFill>
                <a:latin typeface="Arial"/>
                <a:cs typeface="Arial"/>
              </a:rPr>
              <a:t>supports</a:t>
            </a:r>
            <a:endParaRPr sz="2000">
              <a:latin typeface="Arial"/>
              <a:cs typeface="Arial"/>
            </a:endParaRPr>
          </a:p>
        </p:txBody>
      </p:sp>
      <p:sp>
        <p:nvSpPr>
          <p:cNvPr id="27" name="object 27"/>
          <p:cNvSpPr txBox="1"/>
          <p:nvPr/>
        </p:nvSpPr>
        <p:spPr>
          <a:xfrm>
            <a:off x="6133599" y="3308319"/>
            <a:ext cx="2622550" cy="1169670"/>
          </a:xfrm>
          <a:prstGeom prst="rect">
            <a:avLst/>
          </a:prstGeom>
          <a:solidFill>
            <a:srgbClr val="224774">
              <a:alpha val="27059"/>
            </a:srgbClr>
          </a:solidFill>
        </p:spPr>
        <p:txBody>
          <a:bodyPr vert="horz" wrap="square" lIns="0" tIns="36830" rIns="0" bIns="0" rtlCol="0">
            <a:spAutoFit/>
          </a:bodyPr>
          <a:lstStyle/>
          <a:p>
            <a:pPr marL="434340" indent="-342900">
              <a:lnSpc>
                <a:spcPct val="100000"/>
              </a:lnSpc>
              <a:spcBef>
                <a:spcPts val="290"/>
              </a:spcBef>
              <a:buChar char="•"/>
              <a:tabLst>
                <a:tab pos="433705" algn="l"/>
                <a:tab pos="434340" algn="l"/>
              </a:tabLst>
            </a:pPr>
            <a:r>
              <a:rPr sz="2000" spc="-5" dirty="0">
                <a:solidFill>
                  <a:srgbClr val="242C3C"/>
                </a:solidFill>
                <a:latin typeface="Arial"/>
                <a:cs typeface="Arial"/>
              </a:rPr>
              <a:t>Initiate</a:t>
            </a:r>
            <a:r>
              <a:rPr sz="2000" spc="-20" dirty="0">
                <a:solidFill>
                  <a:srgbClr val="242C3C"/>
                </a:solidFill>
                <a:latin typeface="Arial"/>
                <a:cs typeface="Arial"/>
              </a:rPr>
              <a:t> </a:t>
            </a:r>
            <a:r>
              <a:rPr sz="2000" spc="-5" dirty="0">
                <a:solidFill>
                  <a:srgbClr val="242C3C"/>
                </a:solidFill>
                <a:latin typeface="Arial"/>
                <a:cs typeface="Arial"/>
              </a:rPr>
              <a:t>practice</a:t>
            </a:r>
            <a:endParaRPr sz="2000">
              <a:latin typeface="Arial"/>
              <a:cs typeface="Arial"/>
            </a:endParaRPr>
          </a:p>
          <a:p>
            <a:pPr marL="434340" marR="233679" indent="-342900">
              <a:lnSpc>
                <a:spcPct val="100000"/>
              </a:lnSpc>
              <a:spcBef>
                <a:spcPts val="1200"/>
              </a:spcBef>
              <a:buChar char="•"/>
              <a:tabLst>
                <a:tab pos="433705" algn="l"/>
                <a:tab pos="434340" algn="l"/>
              </a:tabLst>
            </a:pPr>
            <a:r>
              <a:rPr sz="2000" dirty="0">
                <a:solidFill>
                  <a:srgbClr val="242C3C"/>
                </a:solidFill>
                <a:latin typeface="Arial"/>
                <a:cs typeface="Arial"/>
              </a:rPr>
              <a:t>Use </a:t>
            </a:r>
            <a:r>
              <a:rPr sz="2000" spc="-5" dirty="0">
                <a:solidFill>
                  <a:srgbClr val="242C3C"/>
                </a:solidFill>
                <a:latin typeface="Arial"/>
                <a:cs typeface="Arial"/>
              </a:rPr>
              <a:t>data to  improve</a:t>
            </a:r>
            <a:r>
              <a:rPr sz="2000" spc="-55" dirty="0">
                <a:solidFill>
                  <a:srgbClr val="242C3C"/>
                </a:solidFill>
                <a:latin typeface="Arial"/>
                <a:cs typeface="Arial"/>
              </a:rPr>
              <a:t> </a:t>
            </a:r>
            <a:r>
              <a:rPr sz="2000" spc="-5" dirty="0">
                <a:solidFill>
                  <a:srgbClr val="242C3C"/>
                </a:solidFill>
                <a:latin typeface="Arial"/>
                <a:cs typeface="Arial"/>
              </a:rPr>
              <a:t>supports</a:t>
            </a:r>
            <a:endParaRPr sz="2000">
              <a:latin typeface="Arial"/>
              <a:cs typeface="Arial"/>
            </a:endParaRPr>
          </a:p>
        </p:txBody>
      </p:sp>
      <p:sp>
        <p:nvSpPr>
          <p:cNvPr id="28" name="object 28"/>
          <p:cNvSpPr txBox="1"/>
          <p:nvPr/>
        </p:nvSpPr>
        <p:spPr>
          <a:xfrm>
            <a:off x="9194865" y="3385263"/>
            <a:ext cx="2692400" cy="2092960"/>
          </a:xfrm>
          <a:prstGeom prst="rect">
            <a:avLst/>
          </a:prstGeom>
          <a:solidFill>
            <a:srgbClr val="7CA53C">
              <a:alpha val="23919"/>
            </a:srgbClr>
          </a:solidFill>
        </p:spPr>
        <p:txBody>
          <a:bodyPr vert="horz" wrap="square" lIns="0" tIns="36830" rIns="0" bIns="0" rtlCol="0">
            <a:spAutoFit/>
          </a:bodyPr>
          <a:lstStyle/>
          <a:p>
            <a:pPr marL="434340" marR="1078230" indent="-342900">
              <a:lnSpc>
                <a:spcPct val="100000"/>
              </a:lnSpc>
              <a:spcBef>
                <a:spcPts val="290"/>
              </a:spcBef>
              <a:buChar char="•"/>
              <a:tabLst>
                <a:tab pos="433705" algn="l"/>
                <a:tab pos="434340" algn="l"/>
              </a:tabLst>
            </a:pPr>
            <a:r>
              <a:rPr sz="2000" spc="-5" dirty="0">
                <a:solidFill>
                  <a:srgbClr val="242C3C"/>
                </a:solidFill>
                <a:latin typeface="Arial"/>
                <a:cs typeface="Arial"/>
              </a:rPr>
              <a:t>Practice</a:t>
            </a:r>
            <a:r>
              <a:rPr sz="2000" spc="-75" dirty="0">
                <a:solidFill>
                  <a:srgbClr val="242C3C"/>
                </a:solidFill>
                <a:latin typeface="Arial"/>
                <a:cs typeface="Arial"/>
              </a:rPr>
              <a:t> </a:t>
            </a:r>
            <a:r>
              <a:rPr sz="2000" dirty="0">
                <a:solidFill>
                  <a:srgbClr val="242C3C"/>
                </a:solidFill>
                <a:latin typeface="Arial"/>
                <a:cs typeface="Arial"/>
              </a:rPr>
              <a:t>is  </a:t>
            </a:r>
            <a:r>
              <a:rPr sz="2000" spc="-5" dirty="0">
                <a:solidFill>
                  <a:srgbClr val="242C3C"/>
                </a:solidFill>
                <a:latin typeface="Arial"/>
                <a:cs typeface="Arial"/>
              </a:rPr>
              <a:t>consistent</a:t>
            </a:r>
            <a:endParaRPr sz="2000">
              <a:latin typeface="Arial"/>
              <a:cs typeface="Arial"/>
            </a:endParaRPr>
          </a:p>
          <a:p>
            <a:pPr marL="434340" marR="90805" indent="-342900">
              <a:lnSpc>
                <a:spcPct val="100000"/>
              </a:lnSpc>
              <a:spcBef>
                <a:spcPts val="1200"/>
              </a:spcBef>
              <a:buChar char="•"/>
              <a:tabLst>
                <a:tab pos="433705" algn="l"/>
                <a:tab pos="434340" algn="l"/>
              </a:tabLst>
            </a:pPr>
            <a:r>
              <a:rPr sz="2000" dirty="0">
                <a:solidFill>
                  <a:srgbClr val="242C3C"/>
                </a:solidFill>
                <a:latin typeface="Arial"/>
                <a:cs typeface="Arial"/>
              </a:rPr>
              <a:t>Positive </a:t>
            </a:r>
            <a:r>
              <a:rPr sz="2000" spc="-5" dirty="0">
                <a:solidFill>
                  <a:srgbClr val="242C3C"/>
                </a:solidFill>
                <a:latin typeface="Arial"/>
                <a:cs typeface="Arial"/>
              </a:rPr>
              <a:t>outcomes  are expected </a:t>
            </a:r>
            <a:r>
              <a:rPr sz="2000" dirty="0">
                <a:solidFill>
                  <a:srgbClr val="242C3C"/>
                </a:solidFill>
                <a:latin typeface="Arial"/>
                <a:cs typeface="Arial"/>
              </a:rPr>
              <a:t>if  </a:t>
            </a:r>
            <a:r>
              <a:rPr sz="2000" spc="-5" dirty="0">
                <a:solidFill>
                  <a:srgbClr val="242C3C"/>
                </a:solidFill>
                <a:latin typeface="Arial"/>
                <a:cs typeface="Arial"/>
              </a:rPr>
              <a:t>practices </a:t>
            </a:r>
            <a:r>
              <a:rPr sz="2000" dirty="0">
                <a:solidFill>
                  <a:srgbClr val="242C3C"/>
                </a:solidFill>
                <a:latin typeface="Arial"/>
                <a:cs typeface="Arial"/>
              </a:rPr>
              <a:t>used</a:t>
            </a:r>
            <a:r>
              <a:rPr sz="2000" spc="-80" dirty="0">
                <a:solidFill>
                  <a:srgbClr val="242C3C"/>
                </a:solidFill>
                <a:latin typeface="Arial"/>
                <a:cs typeface="Arial"/>
              </a:rPr>
              <a:t> </a:t>
            </a:r>
            <a:r>
              <a:rPr sz="2000" dirty="0">
                <a:solidFill>
                  <a:srgbClr val="242C3C"/>
                </a:solidFill>
                <a:latin typeface="Arial"/>
                <a:cs typeface="Arial"/>
              </a:rPr>
              <a:t>with  </a:t>
            </a:r>
            <a:r>
              <a:rPr sz="2000" spc="-5" dirty="0">
                <a:solidFill>
                  <a:srgbClr val="242C3C"/>
                </a:solidFill>
                <a:latin typeface="Arial"/>
                <a:cs typeface="Arial"/>
              </a:rPr>
              <a:t>fidelity</a:t>
            </a:r>
            <a:endParaRPr sz="2000">
              <a:latin typeface="Arial"/>
              <a:cs typeface="Arial"/>
            </a:endParaRPr>
          </a:p>
        </p:txBody>
      </p:sp>
      <p:sp>
        <p:nvSpPr>
          <p:cNvPr id="29" name="object 29"/>
          <p:cNvSpPr/>
          <p:nvPr/>
        </p:nvSpPr>
        <p:spPr>
          <a:xfrm>
            <a:off x="245533" y="1460500"/>
            <a:ext cx="2408767" cy="508000"/>
          </a:xfrm>
          <a:prstGeom prst="rect">
            <a:avLst/>
          </a:prstGeom>
          <a:blipFill>
            <a:blip r:embed="rId10" cstate="print"/>
            <a:stretch>
              <a:fillRect/>
            </a:stretch>
          </a:blipFill>
        </p:spPr>
        <p:txBody>
          <a:bodyPr wrap="square" lIns="0" tIns="0" rIns="0" bIns="0" rtlCol="0"/>
          <a:lstStyle/>
          <a:p>
            <a:endParaRPr/>
          </a:p>
        </p:txBody>
      </p:sp>
      <p:sp>
        <p:nvSpPr>
          <p:cNvPr id="30" name="object 30"/>
          <p:cNvSpPr/>
          <p:nvPr/>
        </p:nvSpPr>
        <p:spPr>
          <a:xfrm>
            <a:off x="889000" y="1456266"/>
            <a:ext cx="1121833" cy="588433"/>
          </a:xfrm>
          <a:prstGeom prst="rect">
            <a:avLst/>
          </a:prstGeom>
          <a:blipFill>
            <a:blip r:embed="rId11" cstate="print"/>
            <a:stretch>
              <a:fillRect/>
            </a:stretch>
          </a:blipFill>
        </p:spPr>
        <p:txBody>
          <a:bodyPr wrap="square" lIns="0" tIns="0" rIns="0" bIns="0" rtlCol="0"/>
          <a:lstStyle/>
          <a:p>
            <a:endParaRPr/>
          </a:p>
        </p:txBody>
      </p:sp>
      <p:sp>
        <p:nvSpPr>
          <p:cNvPr id="31" name="object 31"/>
          <p:cNvSpPr/>
          <p:nvPr/>
        </p:nvSpPr>
        <p:spPr>
          <a:xfrm>
            <a:off x="302485" y="1476101"/>
            <a:ext cx="2294890" cy="399415"/>
          </a:xfrm>
          <a:custGeom>
            <a:avLst/>
            <a:gdLst/>
            <a:ahLst/>
            <a:cxnLst/>
            <a:rect l="l" t="t" r="r" b="b"/>
            <a:pathLst>
              <a:path w="2294890" h="399414">
                <a:moveTo>
                  <a:pt x="2228205" y="0"/>
                </a:moveTo>
                <a:lnTo>
                  <a:pt x="66507" y="0"/>
                </a:lnTo>
                <a:lnTo>
                  <a:pt x="40619" y="5226"/>
                </a:lnTo>
                <a:lnTo>
                  <a:pt x="19479" y="19479"/>
                </a:lnTo>
                <a:lnTo>
                  <a:pt x="5226" y="40619"/>
                </a:lnTo>
                <a:lnTo>
                  <a:pt x="0" y="66507"/>
                </a:lnTo>
                <a:lnTo>
                  <a:pt x="0" y="332536"/>
                </a:lnTo>
                <a:lnTo>
                  <a:pt x="5226" y="358424"/>
                </a:lnTo>
                <a:lnTo>
                  <a:pt x="19479" y="379564"/>
                </a:lnTo>
                <a:lnTo>
                  <a:pt x="40619" y="393817"/>
                </a:lnTo>
                <a:lnTo>
                  <a:pt x="66507" y="399044"/>
                </a:lnTo>
                <a:lnTo>
                  <a:pt x="2228205" y="399044"/>
                </a:lnTo>
                <a:lnTo>
                  <a:pt x="2254093" y="393817"/>
                </a:lnTo>
                <a:lnTo>
                  <a:pt x="2275233" y="379564"/>
                </a:lnTo>
                <a:lnTo>
                  <a:pt x="2289486" y="358424"/>
                </a:lnTo>
                <a:lnTo>
                  <a:pt x="2294713" y="332536"/>
                </a:lnTo>
                <a:lnTo>
                  <a:pt x="2294713" y="66507"/>
                </a:lnTo>
                <a:lnTo>
                  <a:pt x="2289486" y="40619"/>
                </a:lnTo>
                <a:lnTo>
                  <a:pt x="2275233" y="19479"/>
                </a:lnTo>
                <a:lnTo>
                  <a:pt x="2254093" y="5226"/>
                </a:lnTo>
                <a:lnTo>
                  <a:pt x="2228205" y="0"/>
                </a:lnTo>
                <a:close/>
              </a:path>
            </a:pathLst>
          </a:custGeom>
          <a:solidFill>
            <a:srgbClr val="B8D4D6"/>
          </a:solidFill>
        </p:spPr>
        <p:txBody>
          <a:bodyPr wrap="square" lIns="0" tIns="0" rIns="0" bIns="0" rtlCol="0"/>
          <a:lstStyle/>
          <a:p>
            <a:endParaRPr/>
          </a:p>
        </p:txBody>
      </p:sp>
      <p:sp>
        <p:nvSpPr>
          <p:cNvPr id="32" name="object 32"/>
          <p:cNvSpPr txBox="1"/>
          <p:nvPr/>
        </p:nvSpPr>
        <p:spPr>
          <a:xfrm>
            <a:off x="1068841" y="1521509"/>
            <a:ext cx="7626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Identify</a:t>
            </a:r>
            <a:endParaRPr sz="1800">
              <a:latin typeface="Arial"/>
              <a:cs typeface="Arial"/>
            </a:endParaRPr>
          </a:p>
        </p:txBody>
      </p:sp>
      <p:sp>
        <p:nvSpPr>
          <p:cNvPr id="33" name="object 33"/>
          <p:cNvSpPr/>
          <p:nvPr/>
        </p:nvSpPr>
        <p:spPr>
          <a:xfrm>
            <a:off x="3285066" y="1435100"/>
            <a:ext cx="2404532" cy="508000"/>
          </a:xfrm>
          <a:prstGeom prst="rect">
            <a:avLst/>
          </a:prstGeom>
          <a:blipFill>
            <a:blip r:embed="rId12" cstate="print"/>
            <a:stretch>
              <a:fillRect/>
            </a:stretch>
          </a:blipFill>
        </p:spPr>
        <p:txBody>
          <a:bodyPr wrap="square" lIns="0" tIns="0" rIns="0" bIns="0" rtlCol="0"/>
          <a:lstStyle/>
          <a:p>
            <a:endParaRPr/>
          </a:p>
        </p:txBody>
      </p:sp>
      <p:sp>
        <p:nvSpPr>
          <p:cNvPr id="34" name="object 34"/>
          <p:cNvSpPr/>
          <p:nvPr/>
        </p:nvSpPr>
        <p:spPr>
          <a:xfrm>
            <a:off x="4068233" y="1430866"/>
            <a:ext cx="842433" cy="588433"/>
          </a:xfrm>
          <a:prstGeom prst="rect">
            <a:avLst/>
          </a:prstGeom>
          <a:blipFill>
            <a:blip r:embed="rId13" cstate="print"/>
            <a:stretch>
              <a:fillRect/>
            </a:stretch>
          </a:blipFill>
        </p:spPr>
        <p:txBody>
          <a:bodyPr wrap="square" lIns="0" tIns="0" rIns="0" bIns="0" rtlCol="0"/>
          <a:lstStyle/>
          <a:p>
            <a:endParaRPr/>
          </a:p>
        </p:txBody>
      </p:sp>
      <p:sp>
        <p:nvSpPr>
          <p:cNvPr id="35" name="object 35"/>
          <p:cNvSpPr/>
          <p:nvPr/>
        </p:nvSpPr>
        <p:spPr>
          <a:xfrm>
            <a:off x="3341320" y="1451135"/>
            <a:ext cx="2294890" cy="399415"/>
          </a:xfrm>
          <a:custGeom>
            <a:avLst/>
            <a:gdLst/>
            <a:ahLst/>
            <a:cxnLst/>
            <a:rect l="l" t="t" r="r" b="b"/>
            <a:pathLst>
              <a:path w="2294890" h="399414">
                <a:moveTo>
                  <a:pt x="2228204" y="0"/>
                </a:moveTo>
                <a:lnTo>
                  <a:pt x="66507" y="0"/>
                </a:lnTo>
                <a:lnTo>
                  <a:pt x="40619" y="5226"/>
                </a:lnTo>
                <a:lnTo>
                  <a:pt x="19479" y="19479"/>
                </a:lnTo>
                <a:lnTo>
                  <a:pt x="5226" y="40619"/>
                </a:lnTo>
                <a:lnTo>
                  <a:pt x="0" y="66507"/>
                </a:lnTo>
                <a:lnTo>
                  <a:pt x="0" y="332535"/>
                </a:lnTo>
                <a:lnTo>
                  <a:pt x="5226" y="358423"/>
                </a:lnTo>
                <a:lnTo>
                  <a:pt x="19479" y="379564"/>
                </a:lnTo>
                <a:lnTo>
                  <a:pt x="40619" y="393817"/>
                </a:lnTo>
                <a:lnTo>
                  <a:pt x="66507" y="399044"/>
                </a:lnTo>
                <a:lnTo>
                  <a:pt x="2228204" y="399044"/>
                </a:lnTo>
                <a:lnTo>
                  <a:pt x="2254092" y="393817"/>
                </a:lnTo>
                <a:lnTo>
                  <a:pt x="2275232" y="379564"/>
                </a:lnTo>
                <a:lnTo>
                  <a:pt x="2289485" y="358423"/>
                </a:lnTo>
                <a:lnTo>
                  <a:pt x="2294712" y="332535"/>
                </a:lnTo>
                <a:lnTo>
                  <a:pt x="2294712" y="66507"/>
                </a:lnTo>
                <a:lnTo>
                  <a:pt x="2289485" y="40619"/>
                </a:lnTo>
                <a:lnTo>
                  <a:pt x="2275232" y="19479"/>
                </a:lnTo>
                <a:lnTo>
                  <a:pt x="2254092" y="5226"/>
                </a:lnTo>
                <a:lnTo>
                  <a:pt x="2228204" y="0"/>
                </a:lnTo>
                <a:close/>
              </a:path>
            </a:pathLst>
          </a:custGeom>
          <a:solidFill>
            <a:srgbClr val="A0CE8A"/>
          </a:solidFill>
        </p:spPr>
        <p:txBody>
          <a:bodyPr wrap="square" lIns="0" tIns="0" rIns="0" bIns="0" rtlCol="0"/>
          <a:lstStyle/>
          <a:p>
            <a:endParaRPr/>
          </a:p>
        </p:txBody>
      </p:sp>
      <p:sp>
        <p:nvSpPr>
          <p:cNvPr id="36" name="object 36"/>
          <p:cNvSpPr/>
          <p:nvPr/>
        </p:nvSpPr>
        <p:spPr>
          <a:xfrm>
            <a:off x="6235700" y="1418167"/>
            <a:ext cx="2404532" cy="508000"/>
          </a:xfrm>
          <a:prstGeom prst="rect">
            <a:avLst/>
          </a:prstGeom>
          <a:blipFill>
            <a:blip r:embed="rId14" cstate="print"/>
            <a:stretch>
              <a:fillRect/>
            </a:stretch>
          </a:blipFill>
        </p:spPr>
        <p:txBody>
          <a:bodyPr wrap="square" lIns="0" tIns="0" rIns="0" bIns="0" rtlCol="0"/>
          <a:lstStyle/>
          <a:p>
            <a:endParaRPr/>
          </a:p>
        </p:txBody>
      </p:sp>
      <p:sp>
        <p:nvSpPr>
          <p:cNvPr id="37" name="object 37"/>
          <p:cNvSpPr/>
          <p:nvPr/>
        </p:nvSpPr>
        <p:spPr>
          <a:xfrm>
            <a:off x="6659033" y="1418167"/>
            <a:ext cx="1553632" cy="584200"/>
          </a:xfrm>
          <a:prstGeom prst="rect">
            <a:avLst/>
          </a:prstGeom>
          <a:blipFill>
            <a:blip r:embed="rId15" cstate="print"/>
            <a:stretch>
              <a:fillRect/>
            </a:stretch>
          </a:blipFill>
        </p:spPr>
        <p:txBody>
          <a:bodyPr wrap="square" lIns="0" tIns="0" rIns="0" bIns="0" rtlCol="0"/>
          <a:lstStyle/>
          <a:p>
            <a:endParaRPr/>
          </a:p>
        </p:txBody>
      </p:sp>
      <p:sp>
        <p:nvSpPr>
          <p:cNvPr id="38" name="object 38"/>
          <p:cNvSpPr/>
          <p:nvPr/>
        </p:nvSpPr>
        <p:spPr>
          <a:xfrm>
            <a:off x="6288875" y="1435548"/>
            <a:ext cx="2294890" cy="399415"/>
          </a:xfrm>
          <a:custGeom>
            <a:avLst/>
            <a:gdLst/>
            <a:ahLst/>
            <a:cxnLst/>
            <a:rect l="l" t="t" r="r" b="b"/>
            <a:pathLst>
              <a:path w="2294890" h="399414">
                <a:moveTo>
                  <a:pt x="2228206" y="0"/>
                </a:moveTo>
                <a:lnTo>
                  <a:pt x="66507" y="0"/>
                </a:lnTo>
                <a:lnTo>
                  <a:pt x="40619" y="5226"/>
                </a:lnTo>
                <a:lnTo>
                  <a:pt x="19479" y="19479"/>
                </a:lnTo>
                <a:lnTo>
                  <a:pt x="5226" y="40619"/>
                </a:lnTo>
                <a:lnTo>
                  <a:pt x="0" y="66507"/>
                </a:lnTo>
                <a:lnTo>
                  <a:pt x="0" y="332535"/>
                </a:lnTo>
                <a:lnTo>
                  <a:pt x="5226" y="358423"/>
                </a:lnTo>
                <a:lnTo>
                  <a:pt x="19479" y="379564"/>
                </a:lnTo>
                <a:lnTo>
                  <a:pt x="40619" y="393817"/>
                </a:lnTo>
                <a:lnTo>
                  <a:pt x="66507" y="399044"/>
                </a:lnTo>
                <a:lnTo>
                  <a:pt x="2228206" y="399044"/>
                </a:lnTo>
                <a:lnTo>
                  <a:pt x="2254093" y="393817"/>
                </a:lnTo>
                <a:lnTo>
                  <a:pt x="2275233" y="379564"/>
                </a:lnTo>
                <a:lnTo>
                  <a:pt x="2289486" y="358423"/>
                </a:lnTo>
                <a:lnTo>
                  <a:pt x="2294713" y="332535"/>
                </a:lnTo>
                <a:lnTo>
                  <a:pt x="2294713" y="66507"/>
                </a:lnTo>
                <a:lnTo>
                  <a:pt x="2289486" y="40619"/>
                </a:lnTo>
                <a:lnTo>
                  <a:pt x="2275233" y="19479"/>
                </a:lnTo>
                <a:lnTo>
                  <a:pt x="2254093" y="5226"/>
                </a:lnTo>
                <a:lnTo>
                  <a:pt x="2228206" y="0"/>
                </a:lnTo>
                <a:close/>
              </a:path>
            </a:pathLst>
          </a:custGeom>
          <a:solidFill>
            <a:srgbClr val="2F609D"/>
          </a:solidFill>
        </p:spPr>
        <p:txBody>
          <a:bodyPr wrap="square" lIns="0" tIns="0" rIns="0" bIns="0" rtlCol="0"/>
          <a:lstStyle/>
          <a:p>
            <a:endParaRPr/>
          </a:p>
        </p:txBody>
      </p:sp>
      <p:sp>
        <p:nvSpPr>
          <p:cNvPr id="39" name="object 39"/>
          <p:cNvSpPr/>
          <p:nvPr/>
        </p:nvSpPr>
        <p:spPr>
          <a:xfrm>
            <a:off x="9139766" y="1426632"/>
            <a:ext cx="2404532" cy="508000"/>
          </a:xfrm>
          <a:prstGeom prst="rect">
            <a:avLst/>
          </a:prstGeom>
          <a:blipFill>
            <a:blip r:embed="rId16" cstate="print"/>
            <a:stretch>
              <a:fillRect/>
            </a:stretch>
          </a:blipFill>
        </p:spPr>
        <p:txBody>
          <a:bodyPr wrap="square" lIns="0" tIns="0" rIns="0" bIns="0" rtlCol="0"/>
          <a:lstStyle/>
          <a:p>
            <a:endParaRPr/>
          </a:p>
        </p:txBody>
      </p:sp>
      <p:sp>
        <p:nvSpPr>
          <p:cNvPr id="40" name="object 40"/>
          <p:cNvSpPr/>
          <p:nvPr/>
        </p:nvSpPr>
        <p:spPr>
          <a:xfrm>
            <a:off x="9630833" y="1426632"/>
            <a:ext cx="1426632" cy="584200"/>
          </a:xfrm>
          <a:prstGeom prst="rect">
            <a:avLst/>
          </a:prstGeom>
          <a:blipFill>
            <a:blip r:embed="rId17" cstate="print"/>
            <a:stretch>
              <a:fillRect/>
            </a:stretch>
          </a:blipFill>
        </p:spPr>
        <p:txBody>
          <a:bodyPr wrap="square" lIns="0" tIns="0" rIns="0" bIns="0" rtlCol="0"/>
          <a:lstStyle/>
          <a:p>
            <a:endParaRPr/>
          </a:p>
        </p:txBody>
      </p:sp>
      <p:sp>
        <p:nvSpPr>
          <p:cNvPr id="41" name="object 41"/>
          <p:cNvSpPr/>
          <p:nvPr/>
        </p:nvSpPr>
        <p:spPr>
          <a:xfrm>
            <a:off x="9194865" y="1444077"/>
            <a:ext cx="2294890" cy="399415"/>
          </a:xfrm>
          <a:custGeom>
            <a:avLst/>
            <a:gdLst/>
            <a:ahLst/>
            <a:cxnLst/>
            <a:rect l="l" t="t" r="r" b="b"/>
            <a:pathLst>
              <a:path w="2294890" h="399414">
                <a:moveTo>
                  <a:pt x="2228206" y="0"/>
                </a:moveTo>
                <a:lnTo>
                  <a:pt x="66507" y="0"/>
                </a:lnTo>
                <a:lnTo>
                  <a:pt x="40619" y="5226"/>
                </a:lnTo>
                <a:lnTo>
                  <a:pt x="19479" y="19479"/>
                </a:lnTo>
                <a:lnTo>
                  <a:pt x="5226" y="40620"/>
                </a:lnTo>
                <a:lnTo>
                  <a:pt x="0" y="66508"/>
                </a:lnTo>
                <a:lnTo>
                  <a:pt x="0" y="332536"/>
                </a:lnTo>
                <a:lnTo>
                  <a:pt x="5226" y="358424"/>
                </a:lnTo>
                <a:lnTo>
                  <a:pt x="19479" y="379564"/>
                </a:lnTo>
                <a:lnTo>
                  <a:pt x="40619" y="393817"/>
                </a:lnTo>
                <a:lnTo>
                  <a:pt x="66507" y="399044"/>
                </a:lnTo>
                <a:lnTo>
                  <a:pt x="2228206" y="399044"/>
                </a:lnTo>
                <a:lnTo>
                  <a:pt x="2254093" y="393817"/>
                </a:lnTo>
                <a:lnTo>
                  <a:pt x="2275233" y="379564"/>
                </a:lnTo>
                <a:lnTo>
                  <a:pt x="2289486" y="358424"/>
                </a:lnTo>
                <a:lnTo>
                  <a:pt x="2294713" y="332536"/>
                </a:lnTo>
                <a:lnTo>
                  <a:pt x="2294713" y="66508"/>
                </a:lnTo>
                <a:lnTo>
                  <a:pt x="2289486" y="40620"/>
                </a:lnTo>
                <a:lnTo>
                  <a:pt x="2275233" y="19479"/>
                </a:lnTo>
                <a:lnTo>
                  <a:pt x="2254093" y="5226"/>
                </a:lnTo>
                <a:lnTo>
                  <a:pt x="2228206" y="0"/>
                </a:lnTo>
                <a:close/>
              </a:path>
            </a:pathLst>
          </a:custGeom>
          <a:solidFill>
            <a:srgbClr val="7CA53C"/>
          </a:solidFill>
        </p:spPr>
        <p:txBody>
          <a:bodyPr wrap="square" lIns="0" tIns="0" rIns="0" bIns="0" rtlCol="0"/>
          <a:lstStyle/>
          <a:p>
            <a:endParaRPr/>
          </a:p>
        </p:txBody>
      </p:sp>
      <p:sp>
        <p:nvSpPr>
          <p:cNvPr id="42" name="object 42"/>
          <p:cNvSpPr txBox="1"/>
          <p:nvPr/>
        </p:nvSpPr>
        <p:spPr>
          <a:xfrm>
            <a:off x="4247376" y="1496542"/>
            <a:ext cx="6628765" cy="299720"/>
          </a:xfrm>
          <a:prstGeom prst="rect">
            <a:avLst/>
          </a:prstGeom>
        </p:spPr>
        <p:txBody>
          <a:bodyPr vert="horz" wrap="square" lIns="0" tIns="12700" rIns="0" bIns="0" rtlCol="0">
            <a:spAutoFit/>
          </a:bodyPr>
          <a:lstStyle/>
          <a:p>
            <a:pPr marL="12700">
              <a:lnSpc>
                <a:spcPct val="100000"/>
              </a:lnSpc>
              <a:spcBef>
                <a:spcPts val="100"/>
              </a:spcBef>
              <a:tabLst>
                <a:tab pos="2604135" algn="l"/>
                <a:tab pos="5574030" algn="l"/>
              </a:tabLst>
            </a:pPr>
            <a:r>
              <a:rPr sz="1800" spc="-5" dirty="0">
                <a:latin typeface="Arial"/>
                <a:cs typeface="Arial"/>
              </a:rPr>
              <a:t>Plan	</a:t>
            </a:r>
            <a:r>
              <a:rPr sz="2700" baseline="3086" dirty="0">
                <a:solidFill>
                  <a:srgbClr val="FFFFFF"/>
                </a:solidFill>
                <a:latin typeface="Arial"/>
                <a:cs typeface="Arial"/>
              </a:rPr>
              <a:t>Get </a:t>
            </a:r>
            <a:r>
              <a:rPr sz="2700" spc="-7" baseline="3086" dirty="0">
                <a:solidFill>
                  <a:srgbClr val="FFFFFF"/>
                </a:solidFill>
                <a:latin typeface="Arial"/>
                <a:cs typeface="Arial"/>
              </a:rPr>
              <a:t>Started	</a:t>
            </a:r>
            <a:r>
              <a:rPr sz="2700" baseline="1543" dirty="0">
                <a:solidFill>
                  <a:srgbClr val="FFFFFF"/>
                </a:solidFill>
                <a:latin typeface="Arial"/>
                <a:cs typeface="Arial"/>
              </a:rPr>
              <a:t>Get</a:t>
            </a:r>
            <a:r>
              <a:rPr sz="2700" spc="-120" baseline="1543" dirty="0">
                <a:solidFill>
                  <a:srgbClr val="FFFFFF"/>
                </a:solidFill>
                <a:latin typeface="Arial"/>
                <a:cs typeface="Arial"/>
              </a:rPr>
              <a:t> </a:t>
            </a:r>
            <a:r>
              <a:rPr sz="2700" spc="-7" baseline="1543" dirty="0">
                <a:solidFill>
                  <a:srgbClr val="FFFFFF"/>
                </a:solidFill>
                <a:latin typeface="Arial"/>
                <a:cs typeface="Arial"/>
              </a:rPr>
              <a:t>Better</a:t>
            </a:r>
            <a:endParaRPr sz="2700" baseline="1543">
              <a:latin typeface="Arial"/>
              <a:cs typeface="Arial"/>
            </a:endParaRPr>
          </a:p>
        </p:txBody>
      </p:sp>
      <p:sp>
        <p:nvSpPr>
          <p:cNvPr id="43" name="object 43"/>
          <p:cNvSpPr txBox="1"/>
          <p:nvPr/>
        </p:nvSpPr>
        <p:spPr>
          <a:xfrm>
            <a:off x="3420060" y="6400736"/>
            <a:ext cx="407606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D9D9D9"/>
                </a:solidFill>
                <a:latin typeface="Arial"/>
                <a:cs typeface="Arial"/>
              </a:rPr>
              <a:t>Adapted from Metz, Naoom, Halle, </a:t>
            </a:r>
            <a:r>
              <a:rPr sz="1400" dirty="0">
                <a:solidFill>
                  <a:srgbClr val="D9D9D9"/>
                </a:solidFill>
                <a:latin typeface="Arial"/>
                <a:cs typeface="Arial"/>
              </a:rPr>
              <a:t>&amp; </a:t>
            </a:r>
            <a:r>
              <a:rPr sz="1400" spc="-5" dirty="0">
                <a:solidFill>
                  <a:srgbClr val="D9D9D9"/>
                </a:solidFill>
                <a:latin typeface="Arial"/>
                <a:cs typeface="Arial"/>
              </a:rPr>
              <a:t>Bartley</a:t>
            </a:r>
            <a:r>
              <a:rPr sz="1400" spc="-35" dirty="0">
                <a:solidFill>
                  <a:srgbClr val="D9D9D9"/>
                </a:solidFill>
                <a:latin typeface="Arial"/>
                <a:cs typeface="Arial"/>
              </a:rPr>
              <a:t> </a:t>
            </a:r>
            <a:r>
              <a:rPr sz="1400" spc="-5" dirty="0">
                <a:solidFill>
                  <a:srgbClr val="D9D9D9"/>
                </a:solidFill>
                <a:latin typeface="Arial"/>
                <a:cs typeface="Arial"/>
              </a:rPr>
              <a:t>(2015)</a:t>
            </a:r>
            <a:endParaRPr sz="1400">
              <a:latin typeface="Arial"/>
              <a:cs typeface="Arial"/>
            </a:endParaRPr>
          </a:p>
        </p:txBody>
      </p:sp>
      <p:sp>
        <p:nvSpPr>
          <p:cNvPr id="44" name="Title 1">
            <a:extLst>
              <a:ext uri="{FF2B5EF4-FFF2-40B4-BE49-F238E27FC236}">
                <a16:creationId xmlns:a16="http://schemas.microsoft.com/office/drawing/2014/main" id="{E82CABFB-250E-4849-A194-6CE0B5AB5376}"/>
              </a:ext>
            </a:extLst>
          </p:cNvPr>
          <p:cNvSpPr txBox="1">
            <a:spLocks/>
          </p:cNvSpPr>
          <p:nvPr/>
        </p:nvSpPr>
        <p:spPr>
          <a:xfrm>
            <a:off x="1" y="0"/>
            <a:ext cx="12192000" cy="112621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Implementation Stages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1" y="1295400"/>
            <a:ext cx="8548066" cy="5105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581398" y="2286001"/>
            <a:ext cx="2061845" cy="2768600"/>
          </a:xfrm>
          <a:custGeom>
            <a:avLst/>
            <a:gdLst/>
            <a:ahLst/>
            <a:cxnLst/>
            <a:rect l="l" t="t" r="r" b="b"/>
            <a:pathLst>
              <a:path w="2061845" h="2768600">
                <a:moveTo>
                  <a:pt x="1722862" y="0"/>
                </a:moveTo>
                <a:lnTo>
                  <a:pt x="0" y="2538256"/>
                </a:lnTo>
                <a:lnTo>
                  <a:pt x="338617" y="2768095"/>
                </a:lnTo>
                <a:lnTo>
                  <a:pt x="2061480" y="229839"/>
                </a:lnTo>
                <a:lnTo>
                  <a:pt x="1722862" y="0"/>
                </a:lnTo>
                <a:close/>
              </a:path>
            </a:pathLst>
          </a:custGeom>
          <a:solidFill>
            <a:srgbClr val="44AA61"/>
          </a:solidFill>
        </p:spPr>
        <p:txBody>
          <a:bodyPr wrap="square" lIns="0" tIns="0" rIns="0" bIns="0" rtlCol="0"/>
          <a:lstStyle/>
          <a:p>
            <a:endParaRPr/>
          </a:p>
        </p:txBody>
      </p:sp>
      <p:sp>
        <p:nvSpPr>
          <p:cNvPr id="4" name="object 4"/>
          <p:cNvSpPr/>
          <p:nvPr/>
        </p:nvSpPr>
        <p:spPr>
          <a:xfrm>
            <a:off x="3458633" y="2205565"/>
            <a:ext cx="2396067" cy="299296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471333" y="2218267"/>
            <a:ext cx="2345267" cy="29464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881294" y="2655903"/>
            <a:ext cx="1477829" cy="204782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0" y="0"/>
            <a:ext cx="12192000" cy="703580"/>
          </a:xfrm>
          <a:custGeom>
            <a:avLst/>
            <a:gdLst/>
            <a:ahLst/>
            <a:cxnLst/>
            <a:rect l="l" t="t" r="r" b="b"/>
            <a:pathLst>
              <a:path w="12192000" h="703580">
                <a:moveTo>
                  <a:pt x="0" y="703409"/>
                </a:moveTo>
                <a:lnTo>
                  <a:pt x="0" y="0"/>
                </a:lnTo>
                <a:lnTo>
                  <a:pt x="12192000" y="0"/>
                </a:lnTo>
                <a:lnTo>
                  <a:pt x="12192000" y="703409"/>
                </a:lnTo>
                <a:lnTo>
                  <a:pt x="0" y="703409"/>
                </a:lnTo>
                <a:close/>
              </a:path>
            </a:pathLst>
          </a:custGeom>
          <a:solidFill>
            <a:srgbClr val="2C90B5"/>
          </a:solidFill>
        </p:spPr>
        <p:txBody>
          <a:bodyPr wrap="square" lIns="0" tIns="0" rIns="0" bIns="0" rtlCol="0"/>
          <a:lstStyle/>
          <a:p>
            <a:endParaRPr/>
          </a:p>
        </p:txBody>
      </p:sp>
      <p:sp>
        <p:nvSpPr>
          <p:cNvPr id="8" name="object 8"/>
          <p:cNvSpPr txBox="1">
            <a:spLocks noGrp="1"/>
          </p:cNvSpPr>
          <p:nvPr>
            <p:ph type="title"/>
          </p:nvPr>
        </p:nvSpPr>
        <p:spPr>
          <a:xfrm>
            <a:off x="3407521" y="15844"/>
            <a:ext cx="5252085" cy="635000"/>
          </a:xfrm>
          <a:prstGeom prst="rect">
            <a:avLst/>
          </a:prstGeom>
        </p:spPr>
        <p:txBody>
          <a:bodyPr vert="horz" wrap="square" lIns="0" tIns="12700" rIns="0" bIns="0" rtlCol="0">
            <a:spAutoFit/>
          </a:bodyPr>
          <a:lstStyle/>
          <a:p>
            <a:pPr marL="12700">
              <a:lnSpc>
                <a:spcPct val="100000"/>
              </a:lnSpc>
              <a:spcBef>
                <a:spcPts val="100"/>
              </a:spcBef>
            </a:pPr>
            <a:r>
              <a:rPr sz="4000" b="1" dirty="0">
                <a:solidFill>
                  <a:srgbClr val="FF0000"/>
                </a:solidFill>
                <a:latin typeface="+mn-lt"/>
                <a:cs typeface="Arial"/>
              </a:rPr>
              <a:t>Implementation</a:t>
            </a:r>
            <a:r>
              <a:rPr sz="4000" b="1" spc="-90" dirty="0">
                <a:solidFill>
                  <a:srgbClr val="FF0000"/>
                </a:solidFill>
                <a:latin typeface="+mn-lt"/>
                <a:cs typeface="Arial"/>
              </a:rPr>
              <a:t> </a:t>
            </a:r>
            <a:r>
              <a:rPr sz="4000" b="1" dirty="0">
                <a:solidFill>
                  <a:srgbClr val="FF0000"/>
                </a:solidFill>
                <a:latin typeface="+mn-lt"/>
                <a:cs typeface="Arial"/>
              </a:rPr>
              <a:t>Drivers</a:t>
            </a:r>
          </a:p>
        </p:txBody>
      </p:sp>
      <p:sp>
        <p:nvSpPr>
          <p:cNvPr id="9" name="Title 1">
            <a:extLst>
              <a:ext uri="{FF2B5EF4-FFF2-40B4-BE49-F238E27FC236}">
                <a16:creationId xmlns:a16="http://schemas.microsoft.com/office/drawing/2014/main" id="{C1BE90CB-2649-47F6-BCEF-2523587374DF}"/>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Implementation Drivers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13FABF-EF58-4A1F-8F2E-8FD5C7BE17C4}"/>
              </a:ext>
            </a:extLst>
          </p:cNvPr>
          <p:cNvSpPr>
            <a:spLocks noGrp="1"/>
          </p:cNvSpPr>
          <p:nvPr>
            <p:ph idx="1"/>
          </p:nvPr>
        </p:nvSpPr>
        <p:spPr/>
        <p:txBody>
          <a:bodyPr/>
          <a:lstStyle/>
          <a:p>
            <a:r>
              <a:rPr lang="en-US" altLang="en-US" dirty="0">
                <a:ea typeface="Calibri" panose="020F0502020204030204" pitchFamily="34" charset="0"/>
                <a:cs typeface="Calibri" panose="020F0502020204030204" pitchFamily="34" charset="0"/>
              </a:rPr>
              <a:t>Do the people delivering services have the knowledge, skills and supports to execute the innovation with fidelity?</a:t>
            </a:r>
          </a:p>
          <a:p>
            <a:pPr lvl="1"/>
            <a:r>
              <a:rPr lang="en-US" altLang="en-US" dirty="0">
                <a:ea typeface="Calibri" panose="020F0502020204030204" pitchFamily="34" charset="0"/>
                <a:cs typeface="Calibri" panose="020F0502020204030204" pitchFamily="34" charset="0"/>
              </a:rPr>
              <a:t>What </a:t>
            </a:r>
            <a:r>
              <a:rPr lang="en-US" altLang="en-US" dirty="0">
                <a:solidFill>
                  <a:srgbClr val="C00000"/>
                </a:solidFill>
                <a:ea typeface="Calibri" panose="020F0502020204030204" pitchFamily="34" charset="0"/>
                <a:cs typeface="Calibri" panose="020F0502020204030204" pitchFamily="34" charset="0"/>
              </a:rPr>
              <a:t>tools </a:t>
            </a:r>
            <a:r>
              <a:rPr lang="en-US" altLang="en-US" dirty="0">
                <a:ea typeface="Calibri" panose="020F0502020204030204" pitchFamily="34" charset="0"/>
                <a:cs typeface="Calibri" panose="020F0502020204030204" pitchFamily="34" charset="0"/>
              </a:rPr>
              <a:t>need to be created to execute the innovation?</a:t>
            </a:r>
          </a:p>
          <a:p>
            <a:pPr lvl="1"/>
            <a:r>
              <a:rPr lang="en-US" altLang="en-US" dirty="0">
                <a:ea typeface="Calibri" panose="020F0502020204030204" pitchFamily="34" charset="0"/>
                <a:cs typeface="Calibri" panose="020F0502020204030204" pitchFamily="34" charset="0"/>
              </a:rPr>
              <a:t>What </a:t>
            </a:r>
            <a:r>
              <a:rPr lang="en-US" altLang="en-US" dirty="0">
                <a:solidFill>
                  <a:srgbClr val="C00000"/>
                </a:solidFill>
                <a:ea typeface="Calibri" panose="020F0502020204030204" pitchFamily="34" charset="0"/>
                <a:cs typeface="Calibri" panose="020F0502020204030204" pitchFamily="34" charset="0"/>
              </a:rPr>
              <a:t>training</a:t>
            </a:r>
            <a:r>
              <a:rPr lang="en-US" altLang="en-US" dirty="0">
                <a:ea typeface="Calibri" panose="020F0502020204030204" pitchFamily="34" charset="0"/>
                <a:cs typeface="Calibri" panose="020F0502020204030204" pitchFamily="34" charset="0"/>
              </a:rPr>
              <a:t> do staff or partners need to utilize the tools and execute the innovation with fidelity?</a:t>
            </a:r>
          </a:p>
          <a:p>
            <a:pPr lvl="1"/>
            <a:r>
              <a:rPr lang="en-US" altLang="en-US" dirty="0">
                <a:ea typeface="Calibri" panose="020F0502020204030204" pitchFamily="34" charset="0"/>
                <a:cs typeface="Calibri" panose="020F0502020204030204" pitchFamily="34" charset="0"/>
              </a:rPr>
              <a:t>What </a:t>
            </a:r>
            <a:r>
              <a:rPr lang="en-US" altLang="en-US" dirty="0">
                <a:solidFill>
                  <a:srgbClr val="C00000"/>
                </a:solidFill>
                <a:ea typeface="Calibri" panose="020F0502020204030204" pitchFamily="34" charset="0"/>
                <a:cs typeface="Calibri" panose="020F0502020204030204" pitchFamily="34" charset="0"/>
              </a:rPr>
              <a:t>coaching or technical assistance </a:t>
            </a:r>
            <a:r>
              <a:rPr lang="en-US" altLang="en-US" dirty="0">
                <a:ea typeface="Calibri" panose="020F0502020204030204" pitchFamily="34" charset="0"/>
                <a:cs typeface="Calibri" panose="020F0502020204030204" pitchFamily="34" charset="0"/>
              </a:rPr>
              <a:t>do staff or partners need to utilize the tools and execute the innovation with fidelity?</a:t>
            </a:r>
          </a:p>
          <a:p>
            <a:pPr lvl="1"/>
            <a:r>
              <a:rPr lang="en-US" altLang="en-US" dirty="0">
                <a:ea typeface="Calibri" panose="020F0502020204030204" pitchFamily="34" charset="0"/>
                <a:cs typeface="Calibri" panose="020F0502020204030204" pitchFamily="34" charset="0"/>
              </a:rPr>
              <a:t>What </a:t>
            </a:r>
            <a:r>
              <a:rPr lang="en-US" altLang="en-US" dirty="0">
                <a:solidFill>
                  <a:srgbClr val="C00000"/>
                </a:solidFill>
                <a:ea typeface="Calibri" panose="020F0502020204030204" pitchFamily="34" charset="0"/>
                <a:cs typeface="Calibri" panose="020F0502020204030204" pitchFamily="34" charset="0"/>
              </a:rPr>
              <a:t>data</a:t>
            </a:r>
            <a:r>
              <a:rPr lang="en-US" altLang="en-US" dirty="0">
                <a:ea typeface="Calibri" panose="020F0502020204030204" pitchFamily="34" charset="0"/>
                <a:cs typeface="Calibri" panose="020F0502020204030204" pitchFamily="34" charset="0"/>
              </a:rPr>
              <a:t> do staff or partners need to know if they are executing the innovation with fidelity and if not where corrective action needs to take place (</a:t>
            </a:r>
            <a:r>
              <a:rPr lang="en-US" altLang="en-US" dirty="0">
                <a:solidFill>
                  <a:srgbClr val="C00000"/>
                </a:solidFill>
                <a:ea typeface="Calibri" panose="020F0502020204030204" pitchFamily="34" charset="0"/>
                <a:cs typeface="Calibri" panose="020F0502020204030204" pitchFamily="34" charset="0"/>
              </a:rPr>
              <a:t>CQI process</a:t>
            </a:r>
            <a:r>
              <a:rPr lang="en-US" altLang="en-US" dirty="0">
                <a:ea typeface="Calibri" panose="020F0502020204030204" pitchFamily="34" charset="0"/>
                <a:cs typeface="Calibri" panose="020F0502020204030204" pitchFamily="34" charset="0"/>
              </a:rPr>
              <a:t>)?</a:t>
            </a:r>
          </a:p>
          <a:p>
            <a:pPr lvl="1"/>
            <a:endParaRPr lang="en-US" altLang="en-US" dirty="0">
              <a:ea typeface="Calibri" panose="020F0502020204030204" pitchFamily="34" charset="0"/>
              <a:cs typeface="Calibri" panose="020F0502020204030204" pitchFamily="34" charset="0"/>
            </a:endParaRPr>
          </a:p>
          <a:p>
            <a:pPr marL="0" indent="0">
              <a:buNone/>
            </a:pPr>
            <a:endParaRPr lang="en-US" altLang="en-US" dirty="0">
              <a:ea typeface="Calibri" panose="020F0502020204030204" pitchFamily="34" charset="0"/>
              <a:cs typeface="Calibri" panose="020F0502020204030204" pitchFamily="34" charset="0"/>
            </a:endParaRPr>
          </a:p>
          <a:p>
            <a:endParaRPr lang="en-US" dirty="0"/>
          </a:p>
        </p:txBody>
      </p:sp>
      <p:sp>
        <p:nvSpPr>
          <p:cNvPr id="4" name="Title 1">
            <a:extLst>
              <a:ext uri="{FF2B5EF4-FFF2-40B4-BE49-F238E27FC236}">
                <a16:creationId xmlns:a16="http://schemas.microsoft.com/office/drawing/2014/main" id="{DF33E493-E086-4C4C-9DF1-D99FFE47E6A1}"/>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Most Critical Drivers</a:t>
            </a:r>
          </a:p>
        </p:txBody>
      </p:sp>
    </p:spTree>
    <p:extLst>
      <p:ext uri="{BB962C8B-B14F-4D97-AF65-F5344CB8AC3E}">
        <p14:creationId xmlns:p14="http://schemas.microsoft.com/office/powerpoint/2010/main" val="3417276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961390"/>
          </a:xfrm>
          <a:custGeom>
            <a:avLst/>
            <a:gdLst/>
            <a:ahLst/>
            <a:cxnLst/>
            <a:rect l="l" t="t" r="r" b="b"/>
            <a:pathLst>
              <a:path w="12192000" h="961390">
                <a:moveTo>
                  <a:pt x="0" y="0"/>
                </a:moveTo>
                <a:lnTo>
                  <a:pt x="12192000" y="0"/>
                </a:lnTo>
                <a:lnTo>
                  <a:pt x="12192000" y="960894"/>
                </a:lnTo>
                <a:lnTo>
                  <a:pt x="0" y="960894"/>
                </a:lnTo>
                <a:lnTo>
                  <a:pt x="0" y="0"/>
                </a:lnTo>
                <a:close/>
              </a:path>
            </a:pathLst>
          </a:custGeom>
          <a:solidFill>
            <a:srgbClr val="2D90B5"/>
          </a:solidFill>
        </p:spPr>
        <p:txBody>
          <a:bodyPr wrap="square" lIns="0" tIns="0" rIns="0" bIns="0" rtlCol="0"/>
          <a:lstStyle/>
          <a:p>
            <a:endParaRPr/>
          </a:p>
        </p:txBody>
      </p:sp>
      <p:sp>
        <p:nvSpPr>
          <p:cNvPr id="3" name="object 3"/>
          <p:cNvSpPr/>
          <p:nvPr/>
        </p:nvSpPr>
        <p:spPr>
          <a:xfrm>
            <a:off x="1" y="6152829"/>
            <a:ext cx="12192000" cy="705485"/>
          </a:xfrm>
          <a:custGeom>
            <a:avLst/>
            <a:gdLst/>
            <a:ahLst/>
            <a:cxnLst/>
            <a:rect l="l" t="t" r="r" b="b"/>
            <a:pathLst>
              <a:path w="12192000" h="705484">
                <a:moveTo>
                  <a:pt x="0" y="0"/>
                </a:moveTo>
                <a:lnTo>
                  <a:pt x="12191998" y="0"/>
                </a:lnTo>
                <a:lnTo>
                  <a:pt x="12191998" y="705171"/>
                </a:lnTo>
                <a:lnTo>
                  <a:pt x="0" y="705171"/>
                </a:lnTo>
                <a:lnTo>
                  <a:pt x="0" y="0"/>
                </a:lnTo>
                <a:close/>
              </a:path>
            </a:pathLst>
          </a:custGeom>
          <a:solidFill>
            <a:srgbClr val="2D90B5"/>
          </a:solidFill>
        </p:spPr>
        <p:txBody>
          <a:bodyPr wrap="square" lIns="0" tIns="0" rIns="0" bIns="0" rtlCol="0"/>
          <a:lstStyle/>
          <a:p>
            <a:endParaRPr/>
          </a:p>
        </p:txBody>
      </p:sp>
      <p:sp>
        <p:nvSpPr>
          <p:cNvPr id="4" name="object 4"/>
          <p:cNvSpPr/>
          <p:nvPr/>
        </p:nvSpPr>
        <p:spPr>
          <a:xfrm>
            <a:off x="10760371" y="6311264"/>
            <a:ext cx="1296690" cy="4572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04583" y="1551804"/>
            <a:ext cx="4314825" cy="2020570"/>
          </a:xfrm>
          <a:prstGeom prst="rect">
            <a:avLst/>
          </a:prstGeom>
        </p:spPr>
        <p:txBody>
          <a:bodyPr vert="horz" wrap="square" lIns="0" tIns="12700" rIns="0" bIns="0" rtlCol="0">
            <a:spAutoFit/>
          </a:bodyPr>
          <a:lstStyle/>
          <a:p>
            <a:pPr marL="355600" indent="-342900">
              <a:lnSpc>
                <a:spcPct val="100000"/>
              </a:lnSpc>
              <a:spcBef>
                <a:spcPts val="100"/>
              </a:spcBef>
              <a:buSzPct val="150000"/>
              <a:buFont typeface="Arial"/>
              <a:buChar char="•"/>
              <a:tabLst>
                <a:tab pos="355600" algn="l"/>
              </a:tabLst>
            </a:pPr>
            <a:r>
              <a:rPr sz="2800" dirty="0">
                <a:solidFill>
                  <a:srgbClr val="242C3C"/>
                </a:solidFill>
                <a:latin typeface="Lucida Sans Unicode"/>
                <a:cs typeface="Lucida Sans Unicode"/>
              </a:rPr>
              <a:t>Acquire</a:t>
            </a:r>
            <a:r>
              <a:rPr sz="2800" spc="-10" dirty="0">
                <a:solidFill>
                  <a:srgbClr val="242C3C"/>
                </a:solidFill>
                <a:latin typeface="Lucida Sans Unicode"/>
                <a:cs typeface="Lucida Sans Unicode"/>
              </a:rPr>
              <a:t> </a:t>
            </a:r>
            <a:r>
              <a:rPr sz="2800" b="1" spc="-5" dirty="0">
                <a:solidFill>
                  <a:srgbClr val="242C3C"/>
                </a:solidFill>
                <a:latin typeface="Lucida Sans Demibold Roman"/>
                <a:cs typeface="Lucida Sans Demibold Roman"/>
              </a:rPr>
              <a:t>knowledge</a:t>
            </a:r>
            <a:endParaRPr sz="2800" dirty="0">
              <a:latin typeface="Lucida Sans Demibold Roman"/>
              <a:cs typeface="Lucida Sans Demibold Roman"/>
            </a:endParaRPr>
          </a:p>
          <a:p>
            <a:pPr marL="355600" indent="-342900">
              <a:lnSpc>
                <a:spcPct val="100000"/>
              </a:lnSpc>
              <a:spcBef>
                <a:spcPts val="640"/>
              </a:spcBef>
              <a:buSzPct val="150000"/>
              <a:buFont typeface="Arial"/>
              <a:buChar char="•"/>
              <a:tabLst>
                <a:tab pos="355600" algn="l"/>
              </a:tabLst>
            </a:pPr>
            <a:r>
              <a:rPr sz="2800" b="1" spc="-5" dirty="0">
                <a:solidFill>
                  <a:srgbClr val="242C3C"/>
                </a:solidFill>
                <a:latin typeface="Lucida Sans Demibold Roman"/>
                <a:cs typeface="Lucida Sans Demibold Roman"/>
              </a:rPr>
              <a:t>New </a:t>
            </a:r>
            <a:r>
              <a:rPr sz="2800" spc="-5" dirty="0">
                <a:solidFill>
                  <a:srgbClr val="242C3C"/>
                </a:solidFill>
                <a:latin typeface="Lucida Sans Unicode"/>
                <a:cs typeface="Lucida Sans Unicode"/>
              </a:rPr>
              <a:t>skill</a:t>
            </a:r>
            <a:r>
              <a:rPr sz="2800" spc="-35" dirty="0">
                <a:solidFill>
                  <a:srgbClr val="242C3C"/>
                </a:solidFill>
                <a:latin typeface="Lucida Sans Unicode"/>
                <a:cs typeface="Lucida Sans Unicode"/>
              </a:rPr>
              <a:t> </a:t>
            </a:r>
            <a:r>
              <a:rPr sz="2800" spc="-5" dirty="0">
                <a:solidFill>
                  <a:srgbClr val="242C3C"/>
                </a:solidFill>
                <a:latin typeface="Lucida Sans Unicode"/>
                <a:cs typeface="Lucida Sans Unicode"/>
              </a:rPr>
              <a:t>development</a:t>
            </a:r>
            <a:endParaRPr sz="2800" dirty="0">
              <a:latin typeface="Lucida Sans Unicode"/>
              <a:cs typeface="Lucida Sans Unicode"/>
            </a:endParaRPr>
          </a:p>
          <a:p>
            <a:pPr marL="355600" indent="-342900">
              <a:lnSpc>
                <a:spcPct val="100000"/>
              </a:lnSpc>
              <a:spcBef>
                <a:spcPts val="670"/>
              </a:spcBef>
              <a:buSzPct val="150000"/>
              <a:buFont typeface="Arial"/>
              <a:buChar char="•"/>
              <a:tabLst>
                <a:tab pos="355600" algn="l"/>
              </a:tabLst>
            </a:pPr>
            <a:r>
              <a:rPr sz="2800" spc="-5" dirty="0">
                <a:solidFill>
                  <a:srgbClr val="242C3C"/>
                </a:solidFill>
                <a:latin typeface="Lucida Sans Unicode"/>
                <a:cs typeface="Lucida Sans Unicode"/>
              </a:rPr>
              <a:t>Continue</a:t>
            </a:r>
            <a:r>
              <a:rPr sz="2800" spc="-55" dirty="0">
                <a:solidFill>
                  <a:srgbClr val="242C3C"/>
                </a:solidFill>
                <a:latin typeface="Lucida Sans Unicode"/>
                <a:cs typeface="Lucida Sans Unicode"/>
              </a:rPr>
              <a:t> </a:t>
            </a:r>
            <a:r>
              <a:rPr sz="2800" spc="-5" dirty="0">
                <a:solidFill>
                  <a:srgbClr val="242C3C"/>
                </a:solidFill>
                <a:latin typeface="Lucida Sans Unicode"/>
                <a:cs typeface="Lucida Sans Unicode"/>
              </a:rPr>
              <a:t>‘</a:t>
            </a:r>
            <a:r>
              <a:rPr sz="2800" b="1" spc="-5" dirty="0">
                <a:solidFill>
                  <a:srgbClr val="242C3C"/>
                </a:solidFill>
                <a:latin typeface="Lucida Sans Demibold Roman"/>
                <a:cs typeface="Lucida Sans Demibold Roman"/>
              </a:rPr>
              <a:t>buy-in</a:t>
            </a:r>
            <a:r>
              <a:rPr sz="2800" spc="-5" dirty="0">
                <a:solidFill>
                  <a:srgbClr val="242C3C"/>
                </a:solidFill>
                <a:latin typeface="Lucida Sans Unicode"/>
                <a:cs typeface="Lucida Sans Unicode"/>
              </a:rPr>
              <a:t>’</a:t>
            </a:r>
            <a:endParaRPr sz="2800" dirty="0">
              <a:latin typeface="Lucida Sans Unicode"/>
              <a:cs typeface="Lucida Sans Unicode"/>
            </a:endParaRPr>
          </a:p>
          <a:p>
            <a:pPr marL="355600" indent="-342900">
              <a:lnSpc>
                <a:spcPct val="100000"/>
              </a:lnSpc>
              <a:spcBef>
                <a:spcPts val="675"/>
              </a:spcBef>
              <a:buSzPct val="150000"/>
              <a:buFont typeface="Arial"/>
              <a:buChar char="•"/>
              <a:tabLst>
                <a:tab pos="355600" algn="l"/>
              </a:tabLst>
            </a:pPr>
            <a:r>
              <a:rPr sz="2800" spc="-5" dirty="0">
                <a:solidFill>
                  <a:srgbClr val="242C3C"/>
                </a:solidFill>
                <a:latin typeface="Lucida Sans Unicode"/>
                <a:cs typeface="Lucida Sans Unicode"/>
              </a:rPr>
              <a:t>Build</a:t>
            </a:r>
            <a:r>
              <a:rPr sz="2800" spc="-70" dirty="0">
                <a:solidFill>
                  <a:srgbClr val="242C3C"/>
                </a:solidFill>
                <a:latin typeface="Lucida Sans Unicode"/>
                <a:cs typeface="Lucida Sans Unicode"/>
              </a:rPr>
              <a:t> </a:t>
            </a:r>
            <a:r>
              <a:rPr sz="2800" b="1" spc="-5" dirty="0">
                <a:solidFill>
                  <a:srgbClr val="242C3C"/>
                </a:solidFill>
                <a:latin typeface="Lucida Sans Demibold Roman"/>
                <a:cs typeface="Lucida Sans Demibold Roman"/>
              </a:rPr>
              <a:t>community</a:t>
            </a:r>
            <a:endParaRPr sz="2800" dirty="0">
              <a:latin typeface="Lucida Sans Demibold Roman"/>
              <a:cs typeface="Lucida Sans Demibold Roman"/>
            </a:endParaRPr>
          </a:p>
        </p:txBody>
      </p:sp>
      <p:sp>
        <p:nvSpPr>
          <p:cNvPr id="7" name="object 7"/>
          <p:cNvSpPr/>
          <p:nvPr/>
        </p:nvSpPr>
        <p:spPr>
          <a:xfrm>
            <a:off x="6599766" y="961390"/>
            <a:ext cx="5422900" cy="260307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584141" y="3556862"/>
            <a:ext cx="3454899" cy="2817631"/>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711103" y="3560908"/>
            <a:ext cx="6299835" cy="2592070"/>
          </a:xfrm>
          <a:prstGeom prst="rect">
            <a:avLst/>
          </a:prstGeom>
          <a:solidFill>
            <a:srgbClr val="F9DFDE">
              <a:alpha val="50199"/>
            </a:srgbClr>
          </a:solidFill>
        </p:spPr>
        <p:txBody>
          <a:bodyPr vert="horz" wrap="square" lIns="0" tIns="0" rIns="0" bIns="0" rtlCol="0">
            <a:spAutoFit/>
          </a:bodyPr>
          <a:lstStyle/>
          <a:p>
            <a:pPr marL="434340" indent="-342900">
              <a:lnSpc>
                <a:spcPts val="3320"/>
              </a:lnSpc>
              <a:buSzPct val="150000"/>
              <a:buFont typeface="Arial"/>
              <a:buChar char="•"/>
              <a:tabLst>
                <a:tab pos="434340" algn="l"/>
              </a:tabLst>
            </a:pPr>
            <a:r>
              <a:rPr sz="2800" b="1" spc="-5" dirty="0">
                <a:solidFill>
                  <a:srgbClr val="242C3C"/>
                </a:solidFill>
                <a:latin typeface="Arial"/>
                <a:cs typeface="Arial"/>
              </a:rPr>
              <a:t>Skill-based </a:t>
            </a:r>
            <a:r>
              <a:rPr sz="2800" dirty="0">
                <a:solidFill>
                  <a:srgbClr val="242C3C"/>
                </a:solidFill>
                <a:latin typeface="Arial"/>
                <a:cs typeface="Arial"/>
              </a:rPr>
              <a:t>training</a:t>
            </a:r>
            <a:endParaRPr sz="2800">
              <a:latin typeface="Arial"/>
              <a:cs typeface="Arial"/>
            </a:endParaRPr>
          </a:p>
          <a:p>
            <a:pPr marL="434340" marR="1464945" indent="-342900">
              <a:lnSpc>
                <a:spcPts val="3030"/>
              </a:lnSpc>
              <a:spcBef>
                <a:spcPts val="1015"/>
              </a:spcBef>
              <a:buSzPct val="150000"/>
              <a:buChar char="•"/>
              <a:tabLst>
                <a:tab pos="434340" algn="l"/>
              </a:tabLst>
            </a:pPr>
            <a:r>
              <a:rPr sz="2800" dirty="0">
                <a:solidFill>
                  <a:srgbClr val="242C3C"/>
                </a:solidFill>
                <a:latin typeface="Arial"/>
                <a:cs typeface="Arial"/>
              </a:rPr>
              <a:t>Use best practices for</a:t>
            </a:r>
            <a:r>
              <a:rPr sz="2800" spc="-90" dirty="0">
                <a:solidFill>
                  <a:srgbClr val="242C3C"/>
                </a:solidFill>
                <a:latin typeface="Arial"/>
                <a:cs typeface="Arial"/>
              </a:rPr>
              <a:t> </a:t>
            </a:r>
            <a:r>
              <a:rPr sz="2800" b="1" dirty="0">
                <a:solidFill>
                  <a:srgbClr val="242C3C"/>
                </a:solidFill>
                <a:latin typeface="Arial"/>
                <a:cs typeface="Arial"/>
              </a:rPr>
              <a:t>adult  </a:t>
            </a:r>
            <a:r>
              <a:rPr sz="2800" b="1" spc="-5" dirty="0">
                <a:solidFill>
                  <a:srgbClr val="242C3C"/>
                </a:solidFill>
                <a:latin typeface="Arial"/>
                <a:cs typeface="Arial"/>
              </a:rPr>
              <a:t>learning</a:t>
            </a:r>
            <a:endParaRPr sz="2800">
              <a:latin typeface="Arial"/>
              <a:cs typeface="Arial"/>
            </a:endParaRPr>
          </a:p>
          <a:p>
            <a:pPr marL="434340" marR="333375" indent="-342900">
              <a:lnSpc>
                <a:spcPts val="3000"/>
              </a:lnSpc>
              <a:spcBef>
                <a:spcPts val="1030"/>
              </a:spcBef>
              <a:buSzPct val="150000"/>
              <a:buChar char="•"/>
              <a:tabLst>
                <a:tab pos="434340" algn="l"/>
              </a:tabLst>
            </a:pPr>
            <a:r>
              <a:rPr sz="2800" spc="-15" dirty="0">
                <a:solidFill>
                  <a:srgbClr val="242C3C"/>
                </a:solidFill>
                <a:latin typeface="Arial"/>
                <a:cs typeface="Arial"/>
              </a:rPr>
              <a:t>Training </a:t>
            </a:r>
            <a:r>
              <a:rPr sz="2800" b="1" dirty="0">
                <a:solidFill>
                  <a:srgbClr val="242C3C"/>
                </a:solidFill>
                <a:latin typeface="Arial"/>
                <a:cs typeface="Arial"/>
              </a:rPr>
              <a:t>data </a:t>
            </a:r>
            <a:r>
              <a:rPr sz="2800" dirty="0">
                <a:solidFill>
                  <a:srgbClr val="242C3C"/>
                </a:solidFill>
                <a:latin typeface="Arial"/>
                <a:cs typeface="Arial"/>
              </a:rPr>
              <a:t>are used </a:t>
            </a:r>
            <a:r>
              <a:rPr sz="2800" spc="-5" dirty="0">
                <a:solidFill>
                  <a:srgbClr val="242C3C"/>
                </a:solidFill>
                <a:latin typeface="Arial"/>
                <a:cs typeface="Arial"/>
              </a:rPr>
              <a:t>to </a:t>
            </a:r>
            <a:r>
              <a:rPr sz="2800" b="1" spc="-5" dirty="0">
                <a:solidFill>
                  <a:srgbClr val="242C3C"/>
                </a:solidFill>
                <a:latin typeface="Arial"/>
                <a:cs typeface="Arial"/>
              </a:rPr>
              <a:t>develop  </a:t>
            </a:r>
            <a:r>
              <a:rPr sz="2800" b="1" dirty="0">
                <a:solidFill>
                  <a:srgbClr val="242C3C"/>
                </a:solidFill>
                <a:latin typeface="Arial"/>
                <a:cs typeface="Arial"/>
              </a:rPr>
              <a:t>competency </a:t>
            </a:r>
            <a:r>
              <a:rPr sz="2800" dirty="0">
                <a:solidFill>
                  <a:srgbClr val="242C3C"/>
                </a:solidFill>
                <a:latin typeface="Arial"/>
                <a:cs typeface="Arial"/>
              </a:rPr>
              <a:t>and </a:t>
            </a:r>
            <a:r>
              <a:rPr sz="2800" b="1" spc="-5" dirty="0">
                <a:solidFill>
                  <a:srgbClr val="242C3C"/>
                </a:solidFill>
                <a:latin typeface="Arial"/>
                <a:cs typeface="Arial"/>
              </a:rPr>
              <a:t>improve</a:t>
            </a:r>
            <a:r>
              <a:rPr sz="2800" b="1" spc="-65" dirty="0">
                <a:solidFill>
                  <a:srgbClr val="242C3C"/>
                </a:solidFill>
                <a:latin typeface="Arial"/>
                <a:cs typeface="Arial"/>
              </a:rPr>
              <a:t> </a:t>
            </a:r>
            <a:r>
              <a:rPr sz="2800" dirty="0">
                <a:solidFill>
                  <a:srgbClr val="242C3C"/>
                </a:solidFill>
                <a:latin typeface="Arial"/>
                <a:cs typeface="Arial"/>
              </a:rPr>
              <a:t>training</a:t>
            </a:r>
            <a:endParaRPr sz="2800">
              <a:latin typeface="Arial"/>
              <a:cs typeface="Arial"/>
            </a:endParaRPr>
          </a:p>
        </p:txBody>
      </p:sp>
      <p:sp>
        <p:nvSpPr>
          <p:cNvPr id="10" name="object 10"/>
          <p:cNvSpPr txBox="1">
            <a:spLocks noGrp="1"/>
          </p:cNvSpPr>
          <p:nvPr>
            <p:ph type="title"/>
          </p:nvPr>
        </p:nvSpPr>
        <p:spPr>
          <a:xfrm>
            <a:off x="250190" y="189159"/>
            <a:ext cx="4721860" cy="574040"/>
          </a:xfrm>
          <a:prstGeom prst="rect">
            <a:avLst/>
          </a:prstGeom>
        </p:spPr>
        <p:txBody>
          <a:bodyPr vert="horz" wrap="square" lIns="0" tIns="12700" rIns="0" bIns="0" rtlCol="0">
            <a:spAutoFit/>
          </a:bodyPr>
          <a:lstStyle/>
          <a:p>
            <a:pPr marL="12700">
              <a:lnSpc>
                <a:spcPct val="100000"/>
              </a:lnSpc>
              <a:spcBef>
                <a:spcPts val="100"/>
              </a:spcBef>
              <a:tabLst>
                <a:tab pos="1921510" algn="l"/>
              </a:tabLst>
            </a:pPr>
            <a:r>
              <a:rPr sz="5400" spc="-75" baseline="3086" dirty="0"/>
              <a:t>Training	</a:t>
            </a:r>
            <a:r>
              <a:rPr sz="3600" spc="5" dirty="0">
                <a:solidFill>
                  <a:srgbClr val="C00000"/>
                </a:solidFill>
              </a:rPr>
              <a:t>Best</a:t>
            </a:r>
            <a:r>
              <a:rPr sz="3600" spc="-85" dirty="0">
                <a:solidFill>
                  <a:srgbClr val="C00000"/>
                </a:solidFill>
              </a:rPr>
              <a:t> </a:t>
            </a:r>
            <a:r>
              <a:rPr sz="3600" spc="-10" dirty="0">
                <a:solidFill>
                  <a:srgbClr val="C00000"/>
                </a:solidFill>
              </a:rPr>
              <a:t>Practices</a:t>
            </a:r>
            <a:endParaRPr sz="3600" dirty="0"/>
          </a:p>
        </p:txBody>
      </p:sp>
      <p:sp>
        <p:nvSpPr>
          <p:cNvPr id="11" name="Title 1">
            <a:extLst>
              <a:ext uri="{FF2B5EF4-FFF2-40B4-BE49-F238E27FC236}">
                <a16:creationId xmlns:a16="http://schemas.microsoft.com/office/drawing/2014/main" id="{94F9FB7E-8896-4CDA-BF6C-10E19FFD24E0}"/>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Training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961390"/>
          </a:xfrm>
          <a:custGeom>
            <a:avLst/>
            <a:gdLst/>
            <a:ahLst/>
            <a:cxnLst/>
            <a:rect l="l" t="t" r="r" b="b"/>
            <a:pathLst>
              <a:path w="12192000" h="961390">
                <a:moveTo>
                  <a:pt x="0" y="0"/>
                </a:moveTo>
                <a:lnTo>
                  <a:pt x="12192000" y="0"/>
                </a:lnTo>
                <a:lnTo>
                  <a:pt x="12192000" y="960894"/>
                </a:lnTo>
                <a:lnTo>
                  <a:pt x="0" y="960894"/>
                </a:lnTo>
                <a:lnTo>
                  <a:pt x="0" y="0"/>
                </a:lnTo>
                <a:close/>
              </a:path>
            </a:pathLst>
          </a:custGeom>
          <a:solidFill>
            <a:srgbClr val="2D90B5"/>
          </a:solidFill>
        </p:spPr>
        <p:txBody>
          <a:bodyPr wrap="square" lIns="0" tIns="0" rIns="0" bIns="0" rtlCol="0"/>
          <a:lstStyle/>
          <a:p>
            <a:endParaRPr/>
          </a:p>
        </p:txBody>
      </p:sp>
      <p:sp>
        <p:nvSpPr>
          <p:cNvPr id="3" name="object 3"/>
          <p:cNvSpPr/>
          <p:nvPr/>
        </p:nvSpPr>
        <p:spPr>
          <a:xfrm>
            <a:off x="1" y="6152829"/>
            <a:ext cx="12192000" cy="705485"/>
          </a:xfrm>
          <a:custGeom>
            <a:avLst/>
            <a:gdLst/>
            <a:ahLst/>
            <a:cxnLst/>
            <a:rect l="l" t="t" r="r" b="b"/>
            <a:pathLst>
              <a:path w="12192000" h="705484">
                <a:moveTo>
                  <a:pt x="0" y="0"/>
                </a:moveTo>
                <a:lnTo>
                  <a:pt x="12191998" y="0"/>
                </a:lnTo>
                <a:lnTo>
                  <a:pt x="12191998" y="705171"/>
                </a:lnTo>
                <a:lnTo>
                  <a:pt x="0" y="705171"/>
                </a:lnTo>
                <a:lnTo>
                  <a:pt x="0" y="0"/>
                </a:lnTo>
                <a:close/>
              </a:path>
            </a:pathLst>
          </a:custGeom>
          <a:solidFill>
            <a:srgbClr val="2D90B5"/>
          </a:solidFill>
        </p:spPr>
        <p:txBody>
          <a:bodyPr wrap="square" lIns="0" tIns="0" rIns="0" bIns="0" rtlCol="0"/>
          <a:lstStyle/>
          <a:p>
            <a:endParaRPr/>
          </a:p>
        </p:txBody>
      </p:sp>
      <p:sp>
        <p:nvSpPr>
          <p:cNvPr id="4" name="object 4"/>
          <p:cNvSpPr/>
          <p:nvPr/>
        </p:nvSpPr>
        <p:spPr>
          <a:xfrm>
            <a:off x="10760371" y="6311264"/>
            <a:ext cx="1296690" cy="4572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372425" y="4438351"/>
            <a:ext cx="2242422" cy="182880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50190" y="189159"/>
            <a:ext cx="4721860" cy="574040"/>
          </a:xfrm>
          <a:prstGeom prst="rect">
            <a:avLst/>
          </a:prstGeom>
        </p:spPr>
        <p:txBody>
          <a:bodyPr vert="horz" wrap="square" lIns="0" tIns="12700" rIns="0" bIns="0" rtlCol="0">
            <a:spAutoFit/>
          </a:bodyPr>
          <a:lstStyle/>
          <a:p>
            <a:pPr marL="12700">
              <a:lnSpc>
                <a:spcPct val="100000"/>
              </a:lnSpc>
              <a:spcBef>
                <a:spcPts val="100"/>
              </a:spcBef>
            </a:pPr>
            <a:r>
              <a:rPr sz="5400" spc="-7" baseline="3086" dirty="0"/>
              <a:t>Coaching </a:t>
            </a:r>
            <a:r>
              <a:rPr sz="3600" spc="5" dirty="0">
                <a:solidFill>
                  <a:srgbClr val="C00000"/>
                </a:solidFill>
              </a:rPr>
              <a:t>Best</a:t>
            </a:r>
            <a:r>
              <a:rPr sz="3600" spc="-655" dirty="0">
                <a:solidFill>
                  <a:srgbClr val="C00000"/>
                </a:solidFill>
              </a:rPr>
              <a:t> </a:t>
            </a:r>
            <a:r>
              <a:rPr sz="3600" spc="-10" dirty="0">
                <a:solidFill>
                  <a:srgbClr val="C00000"/>
                </a:solidFill>
              </a:rPr>
              <a:t>Practices</a:t>
            </a:r>
            <a:endParaRPr sz="3600"/>
          </a:p>
        </p:txBody>
      </p:sp>
      <p:sp>
        <p:nvSpPr>
          <p:cNvPr id="8" name="object 8"/>
          <p:cNvSpPr/>
          <p:nvPr/>
        </p:nvSpPr>
        <p:spPr>
          <a:xfrm>
            <a:off x="214328" y="3270733"/>
            <a:ext cx="7172959" cy="1696085"/>
          </a:xfrm>
          <a:custGeom>
            <a:avLst/>
            <a:gdLst/>
            <a:ahLst/>
            <a:cxnLst/>
            <a:rect l="l" t="t" r="r" b="b"/>
            <a:pathLst>
              <a:path w="7172959" h="1696085">
                <a:moveTo>
                  <a:pt x="0" y="0"/>
                </a:moveTo>
                <a:lnTo>
                  <a:pt x="7172588" y="0"/>
                </a:lnTo>
                <a:lnTo>
                  <a:pt x="7172588" y="1695712"/>
                </a:lnTo>
                <a:lnTo>
                  <a:pt x="0" y="1695712"/>
                </a:lnTo>
                <a:lnTo>
                  <a:pt x="0" y="0"/>
                </a:lnTo>
                <a:close/>
              </a:path>
            </a:pathLst>
          </a:custGeom>
          <a:solidFill>
            <a:srgbClr val="F9DFDE">
              <a:alpha val="50199"/>
            </a:srgbClr>
          </a:solidFill>
        </p:spPr>
        <p:txBody>
          <a:bodyPr wrap="square" lIns="0" tIns="0" rIns="0" bIns="0" rtlCol="0"/>
          <a:lstStyle/>
          <a:p>
            <a:endParaRPr/>
          </a:p>
        </p:txBody>
      </p:sp>
      <p:sp>
        <p:nvSpPr>
          <p:cNvPr id="9" name="object 9"/>
          <p:cNvSpPr txBox="1"/>
          <p:nvPr/>
        </p:nvSpPr>
        <p:spPr>
          <a:xfrm>
            <a:off x="250190" y="1280490"/>
            <a:ext cx="6990080" cy="3480435"/>
          </a:xfrm>
          <a:prstGeom prst="rect">
            <a:avLst/>
          </a:prstGeom>
        </p:spPr>
        <p:txBody>
          <a:bodyPr vert="horz" wrap="square" lIns="0" tIns="12700" rIns="0" bIns="0" rtlCol="0">
            <a:spAutoFit/>
          </a:bodyPr>
          <a:lstStyle/>
          <a:p>
            <a:pPr marL="355600" indent="-342900">
              <a:lnSpc>
                <a:spcPct val="100000"/>
              </a:lnSpc>
              <a:spcBef>
                <a:spcPts val="100"/>
              </a:spcBef>
              <a:buSzPct val="150000"/>
              <a:buFont typeface="Arial"/>
              <a:buChar char="•"/>
              <a:tabLst>
                <a:tab pos="355600" algn="l"/>
              </a:tabLst>
            </a:pPr>
            <a:r>
              <a:rPr sz="2800" spc="-5" dirty="0">
                <a:solidFill>
                  <a:srgbClr val="242C3C"/>
                </a:solidFill>
                <a:latin typeface="Lucida Sans Unicode"/>
                <a:cs typeface="Lucida Sans Unicode"/>
              </a:rPr>
              <a:t>Ensure </a:t>
            </a:r>
            <a:r>
              <a:rPr sz="2800" b="1" spc="-5" dirty="0">
                <a:solidFill>
                  <a:srgbClr val="242C3C"/>
                </a:solidFill>
                <a:latin typeface="Lucida Sans Demibold Roman"/>
                <a:cs typeface="Lucida Sans Demibold Roman"/>
              </a:rPr>
              <a:t>Implementation</a:t>
            </a:r>
            <a:endParaRPr sz="2800">
              <a:latin typeface="Lucida Sans Demibold Roman"/>
              <a:cs typeface="Lucida Sans Demibold Roman"/>
            </a:endParaRPr>
          </a:p>
          <a:p>
            <a:pPr marL="355600" indent="-342900">
              <a:lnSpc>
                <a:spcPct val="100000"/>
              </a:lnSpc>
              <a:spcBef>
                <a:spcPts val="640"/>
              </a:spcBef>
              <a:buSzPct val="150000"/>
              <a:buFont typeface="Arial"/>
              <a:buChar char="•"/>
              <a:tabLst>
                <a:tab pos="355600" algn="l"/>
              </a:tabLst>
            </a:pPr>
            <a:r>
              <a:rPr sz="2800" b="1" spc="-5" dirty="0">
                <a:solidFill>
                  <a:srgbClr val="242C3C"/>
                </a:solidFill>
                <a:latin typeface="Lucida Sans Demibold Roman"/>
                <a:cs typeface="Lucida Sans Demibold Roman"/>
              </a:rPr>
              <a:t>Generalize </a:t>
            </a:r>
            <a:r>
              <a:rPr sz="2800" spc="-5" dirty="0">
                <a:solidFill>
                  <a:srgbClr val="242C3C"/>
                </a:solidFill>
                <a:latin typeface="Lucida Sans Unicode"/>
                <a:cs typeface="Lucida Sans Unicode"/>
              </a:rPr>
              <a:t>skills </a:t>
            </a:r>
            <a:r>
              <a:rPr sz="2800" dirty="0">
                <a:solidFill>
                  <a:srgbClr val="242C3C"/>
                </a:solidFill>
                <a:latin typeface="Lucida Sans Unicode"/>
                <a:cs typeface="Lucida Sans Unicode"/>
              </a:rPr>
              <a:t>in</a:t>
            </a:r>
            <a:r>
              <a:rPr sz="2800" spc="-10" dirty="0">
                <a:solidFill>
                  <a:srgbClr val="242C3C"/>
                </a:solidFill>
                <a:latin typeface="Lucida Sans Unicode"/>
                <a:cs typeface="Lucida Sans Unicode"/>
              </a:rPr>
              <a:t> </a:t>
            </a:r>
            <a:r>
              <a:rPr sz="2800" b="1" spc="-5" dirty="0">
                <a:solidFill>
                  <a:srgbClr val="242C3C"/>
                </a:solidFill>
                <a:latin typeface="Lucida Sans Demibold Roman"/>
                <a:cs typeface="Lucida Sans Demibold Roman"/>
              </a:rPr>
              <a:t>setting</a:t>
            </a:r>
            <a:endParaRPr sz="2800">
              <a:latin typeface="Lucida Sans Demibold Roman"/>
              <a:cs typeface="Lucida Sans Demibold Roman"/>
            </a:endParaRPr>
          </a:p>
          <a:p>
            <a:pPr marL="355600" indent="-342900">
              <a:lnSpc>
                <a:spcPts val="3195"/>
              </a:lnSpc>
              <a:spcBef>
                <a:spcPts val="670"/>
              </a:spcBef>
              <a:buSzPct val="150000"/>
              <a:buFont typeface="Arial"/>
              <a:buChar char="•"/>
              <a:tabLst>
                <a:tab pos="355600" algn="l"/>
              </a:tabLst>
            </a:pPr>
            <a:r>
              <a:rPr sz="2800" spc="-5" dirty="0">
                <a:solidFill>
                  <a:srgbClr val="242C3C"/>
                </a:solidFill>
                <a:latin typeface="Lucida Sans Unicode"/>
                <a:cs typeface="Lucida Sans Unicode"/>
              </a:rPr>
              <a:t>Includes direct</a:t>
            </a:r>
            <a:r>
              <a:rPr sz="2800" spc="5" dirty="0">
                <a:solidFill>
                  <a:srgbClr val="242C3C"/>
                </a:solidFill>
                <a:latin typeface="Lucida Sans Unicode"/>
                <a:cs typeface="Lucida Sans Unicode"/>
              </a:rPr>
              <a:t> </a:t>
            </a:r>
            <a:r>
              <a:rPr sz="2800" b="1" spc="-5" dirty="0">
                <a:solidFill>
                  <a:srgbClr val="242C3C"/>
                </a:solidFill>
                <a:latin typeface="Lucida Sans Demibold Roman"/>
                <a:cs typeface="Lucida Sans Demibold Roman"/>
              </a:rPr>
              <a:t>observation</a:t>
            </a:r>
            <a:endParaRPr sz="2800">
              <a:latin typeface="Lucida Sans Demibold Roman"/>
              <a:cs typeface="Lucida Sans Demibold Roman"/>
            </a:endParaRPr>
          </a:p>
          <a:p>
            <a:pPr marL="355600">
              <a:lnSpc>
                <a:spcPts val="3195"/>
              </a:lnSpc>
            </a:pPr>
            <a:r>
              <a:rPr sz="2800" spc="-5" dirty="0">
                <a:solidFill>
                  <a:srgbClr val="242C3C"/>
                </a:solidFill>
                <a:latin typeface="Lucida Sans Unicode"/>
                <a:cs typeface="Lucida Sans Unicode"/>
              </a:rPr>
              <a:t>and </a:t>
            </a:r>
            <a:r>
              <a:rPr sz="2800" b="1" spc="-5" dirty="0">
                <a:solidFill>
                  <a:srgbClr val="242C3C"/>
                </a:solidFill>
                <a:latin typeface="Lucida Sans Demibold Roman"/>
                <a:cs typeface="Lucida Sans Demibold Roman"/>
              </a:rPr>
              <a:t>feedback</a:t>
            </a:r>
            <a:endParaRPr sz="2800">
              <a:latin typeface="Lucida Sans Demibold Roman"/>
              <a:cs typeface="Lucida Sans Demibold Roman"/>
            </a:endParaRPr>
          </a:p>
          <a:p>
            <a:pPr marL="398145" indent="-342900">
              <a:lnSpc>
                <a:spcPct val="100000"/>
              </a:lnSpc>
              <a:spcBef>
                <a:spcPts val="1105"/>
              </a:spcBef>
              <a:buSzPct val="150000"/>
              <a:buFont typeface="Arial"/>
              <a:buChar char="•"/>
              <a:tabLst>
                <a:tab pos="398780" algn="l"/>
              </a:tabLst>
            </a:pPr>
            <a:r>
              <a:rPr sz="2800" b="1" dirty="0">
                <a:solidFill>
                  <a:srgbClr val="242C3C"/>
                </a:solidFill>
                <a:latin typeface="Arial"/>
                <a:cs typeface="Arial"/>
              </a:rPr>
              <a:t>Competency</a:t>
            </a:r>
            <a:r>
              <a:rPr sz="2800" b="1" spc="-5" dirty="0">
                <a:solidFill>
                  <a:srgbClr val="242C3C"/>
                </a:solidFill>
                <a:latin typeface="Arial"/>
                <a:cs typeface="Arial"/>
              </a:rPr>
              <a:t> </a:t>
            </a:r>
            <a:r>
              <a:rPr sz="2800" dirty="0">
                <a:solidFill>
                  <a:srgbClr val="242C3C"/>
                </a:solidFill>
                <a:latin typeface="Arial"/>
                <a:cs typeface="Arial"/>
              </a:rPr>
              <a:t>development</a:t>
            </a:r>
            <a:endParaRPr sz="2800">
              <a:latin typeface="Arial"/>
              <a:cs typeface="Arial"/>
            </a:endParaRPr>
          </a:p>
          <a:p>
            <a:pPr marL="398145" indent="-342900">
              <a:lnSpc>
                <a:spcPct val="100000"/>
              </a:lnSpc>
              <a:spcBef>
                <a:spcPts val="640"/>
              </a:spcBef>
              <a:buSzPct val="150000"/>
              <a:buFont typeface="Arial"/>
              <a:buChar char="•"/>
              <a:tabLst>
                <a:tab pos="398780" algn="l"/>
              </a:tabLst>
            </a:pPr>
            <a:r>
              <a:rPr sz="2800" b="1" dirty="0">
                <a:solidFill>
                  <a:srgbClr val="242C3C"/>
                </a:solidFill>
                <a:latin typeface="Arial"/>
                <a:cs typeface="Arial"/>
              </a:rPr>
              <a:t>Coaching </a:t>
            </a:r>
            <a:r>
              <a:rPr sz="2800" dirty="0">
                <a:solidFill>
                  <a:srgbClr val="242C3C"/>
                </a:solidFill>
                <a:latin typeface="Arial"/>
                <a:cs typeface="Arial"/>
              </a:rPr>
              <a:t>service delivery</a:t>
            </a:r>
            <a:r>
              <a:rPr sz="2800" spc="-15" dirty="0">
                <a:solidFill>
                  <a:srgbClr val="242C3C"/>
                </a:solidFill>
                <a:latin typeface="Arial"/>
                <a:cs typeface="Arial"/>
              </a:rPr>
              <a:t> </a:t>
            </a:r>
            <a:r>
              <a:rPr sz="2800" b="1" spc="-5" dirty="0">
                <a:solidFill>
                  <a:srgbClr val="242C3C"/>
                </a:solidFill>
                <a:latin typeface="Arial"/>
                <a:cs typeface="Arial"/>
              </a:rPr>
              <a:t>plan</a:t>
            </a:r>
            <a:endParaRPr sz="2800">
              <a:latin typeface="Arial"/>
              <a:cs typeface="Arial"/>
            </a:endParaRPr>
          </a:p>
          <a:p>
            <a:pPr marL="398145" indent="-342900">
              <a:lnSpc>
                <a:spcPct val="100000"/>
              </a:lnSpc>
              <a:spcBef>
                <a:spcPts val="675"/>
              </a:spcBef>
              <a:buSzPct val="150000"/>
              <a:buFont typeface="Arial"/>
              <a:buChar char="•"/>
              <a:tabLst>
                <a:tab pos="398780" algn="l"/>
              </a:tabLst>
            </a:pPr>
            <a:r>
              <a:rPr sz="2800" b="1" dirty="0">
                <a:solidFill>
                  <a:srgbClr val="242C3C"/>
                </a:solidFill>
                <a:latin typeface="Arial"/>
                <a:cs typeface="Arial"/>
              </a:rPr>
              <a:t>Assessments </a:t>
            </a:r>
            <a:r>
              <a:rPr sz="2800" dirty="0">
                <a:solidFill>
                  <a:srgbClr val="242C3C"/>
                </a:solidFill>
                <a:latin typeface="Arial"/>
                <a:cs typeface="Arial"/>
              </a:rPr>
              <a:t>of coaching</a:t>
            </a:r>
            <a:r>
              <a:rPr sz="2800" spc="-10" dirty="0">
                <a:solidFill>
                  <a:srgbClr val="242C3C"/>
                </a:solidFill>
                <a:latin typeface="Arial"/>
                <a:cs typeface="Arial"/>
              </a:rPr>
              <a:t> </a:t>
            </a:r>
            <a:r>
              <a:rPr sz="2800" b="1" dirty="0">
                <a:solidFill>
                  <a:srgbClr val="242C3C"/>
                </a:solidFill>
                <a:latin typeface="Arial"/>
                <a:cs typeface="Arial"/>
              </a:rPr>
              <a:t>effectiveness</a:t>
            </a:r>
            <a:endParaRPr sz="2800">
              <a:latin typeface="Arial"/>
              <a:cs typeface="Arial"/>
            </a:endParaRPr>
          </a:p>
        </p:txBody>
      </p:sp>
      <p:sp>
        <p:nvSpPr>
          <p:cNvPr id="10" name="object 10"/>
          <p:cNvSpPr/>
          <p:nvPr/>
        </p:nvSpPr>
        <p:spPr>
          <a:xfrm>
            <a:off x="7103533" y="457200"/>
            <a:ext cx="5088467" cy="3395132"/>
          </a:xfrm>
          <a:prstGeom prst="rect">
            <a:avLst/>
          </a:prstGeom>
          <a:blipFill>
            <a:blip r:embed="rId4" cstate="print"/>
            <a:stretch>
              <a:fillRect/>
            </a:stretch>
          </a:blipFill>
        </p:spPr>
        <p:txBody>
          <a:bodyPr wrap="square" lIns="0" tIns="0" rIns="0" bIns="0" rtlCol="0"/>
          <a:lstStyle/>
          <a:p>
            <a:endParaRPr/>
          </a:p>
        </p:txBody>
      </p:sp>
      <p:sp>
        <p:nvSpPr>
          <p:cNvPr id="11" name="Title 1">
            <a:extLst>
              <a:ext uri="{FF2B5EF4-FFF2-40B4-BE49-F238E27FC236}">
                <a16:creationId xmlns:a16="http://schemas.microsoft.com/office/drawing/2014/main" id="{1E7E69B2-88D0-4B5F-A9C9-09D4A479F78F}"/>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Technical Assistance and Coaching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961390"/>
          </a:xfrm>
          <a:custGeom>
            <a:avLst/>
            <a:gdLst/>
            <a:ahLst/>
            <a:cxnLst/>
            <a:rect l="l" t="t" r="r" b="b"/>
            <a:pathLst>
              <a:path w="12192000" h="961390">
                <a:moveTo>
                  <a:pt x="0" y="0"/>
                </a:moveTo>
                <a:lnTo>
                  <a:pt x="12192000" y="0"/>
                </a:lnTo>
                <a:lnTo>
                  <a:pt x="12192000" y="960894"/>
                </a:lnTo>
                <a:lnTo>
                  <a:pt x="0" y="960894"/>
                </a:lnTo>
                <a:lnTo>
                  <a:pt x="0" y="0"/>
                </a:lnTo>
                <a:close/>
              </a:path>
            </a:pathLst>
          </a:custGeom>
          <a:solidFill>
            <a:srgbClr val="2D90B5"/>
          </a:solidFill>
        </p:spPr>
        <p:txBody>
          <a:bodyPr wrap="square" lIns="0" tIns="0" rIns="0" bIns="0" rtlCol="0"/>
          <a:lstStyle/>
          <a:p>
            <a:endParaRPr dirty="0"/>
          </a:p>
        </p:txBody>
      </p:sp>
      <p:sp>
        <p:nvSpPr>
          <p:cNvPr id="3" name="object 3"/>
          <p:cNvSpPr/>
          <p:nvPr/>
        </p:nvSpPr>
        <p:spPr>
          <a:xfrm>
            <a:off x="1" y="6152829"/>
            <a:ext cx="12192000" cy="705485"/>
          </a:xfrm>
          <a:custGeom>
            <a:avLst/>
            <a:gdLst/>
            <a:ahLst/>
            <a:cxnLst/>
            <a:rect l="l" t="t" r="r" b="b"/>
            <a:pathLst>
              <a:path w="12192000" h="705484">
                <a:moveTo>
                  <a:pt x="0" y="0"/>
                </a:moveTo>
                <a:lnTo>
                  <a:pt x="12191998" y="0"/>
                </a:lnTo>
                <a:lnTo>
                  <a:pt x="12191998" y="705171"/>
                </a:lnTo>
                <a:lnTo>
                  <a:pt x="0" y="705171"/>
                </a:lnTo>
                <a:lnTo>
                  <a:pt x="0" y="0"/>
                </a:lnTo>
                <a:close/>
              </a:path>
            </a:pathLst>
          </a:custGeom>
          <a:solidFill>
            <a:srgbClr val="2D90B5"/>
          </a:solidFill>
        </p:spPr>
        <p:txBody>
          <a:bodyPr wrap="square" lIns="0" tIns="0" rIns="0" bIns="0" rtlCol="0"/>
          <a:lstStyle/>
          <a:p>
            <a:endParaRPr/>
          </a:p>
        </p:txBody>
      </p:sp>
      <p:sp>
        <p:nvSpPr>
          <p:cNvPr id="4" name="object 4"/>
          <p:cNvSpPr/>
          <p:nvPr/>
        </p:nvSpPr>
        <p:spPr>
          <a:xfrm>
            <a:off x="10760371" y="6311264"/>
            <a:ext cx="1296690" cy="4572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186323" y="2233405"/>
            <a:ext cx="2242422" cy="182880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50190" y="165810"/>
            <a:ext cx="4409440" cy="574040"/>
          </a:xfrm>
          <a:prstGeom prst="rect">
            <a:avLst/>
          </a:prstGeom>
        </p:spPr>
        <p:txBody>
          <a:bodyPr vert="horz" wrap="square" lIns="0" tIns="12700" rIns="0" bIns="0" rtlCol="0">
            <a:spAutoFit/>
          </a:bodyPr>
          <a:lstStyle/>
          <a:p>
            <a:pPr marL="12700">
              <a:lnSpc>
                <a:spcPct val="100000"/>
              </a:lnSpc>
              <a:spcBef>
                <a:spcPts val="100"/>
              </a:spcBef>
            </a:pPr>
            <a:r>
              <a:rPr spc="-10" dirty="0"/>
              <a:t>Fidelity </a:t>
            </a:r>
            <a:r>
              <a:rPr sz="3600" spc="5" dirty="0">
                <a:solidFill>
                  <a:srgbClr val="C00000"/>
                </a:solidFill>
              </a:rPr>
              <a:t>Best</a:t>
            </a:r>
            <a:r>
              <a:rPr sz="3600" spc="200" dirty="0">
                <a:solidFill>
                  <a:srgbClr val="C00000"/>
                </a:solidFill>
              </a:rPr>
              <a:t> </a:t>
            </a:r>
            <a:r>
              <a:rPr sz="3600" spc="-10" dirty="0">
                <a:solidFill>
                  <a:srgbClr val="C00000"/>
                </a:solidFill>
              </a:rPr>
              <a:t>Practices</a:t>
            </a:r>
            <a:endParaRPr sz="3600"/>
          </a:p>
        </p:txBody>
      </p:sp>
      <p:sp>
        <p:nvSpPr>
          <p:cNvPr id="8" name="object 8"/>
          <p:cNvSpPr/>
          <p:nvPr/>
        </p:nvSpPr>
        <p:spPr>
          <a:xfrm>
            <a:off x="315026" y="2739908"/>
            <a:ext cx="7871459" cy="2124075"/>
          </a:xfrm>
          <a:custGeom>
            <a:avLst/>
            <a:gdLst/>
            <a:ahLst/>
            <a:cxnLst/>
            <a:rect l="l" t="t" r="r" b="b"/>
            <a:pathLst>
              <a:path w="7871459" h="2124075">
                <a:moveTo>
                  <a:pt x="0" y="0"/>
                </a:moveTo>
                <a:lnTo>
                  <a:pt x="7871297" y="0"/>
                </a:lnTo>
                <a:lnTo>
                  <a:pt x="7871297" y="2123639"/>
                </a:lnTo>
                <a:lnTo>
                  <a:pt x="0" y="2123639"/>
                </a:lnTo>
                <a:lnTo>
                  <a:pt x="0" y="0"/>
                </a:lnTo>
                <a:close/>
              </a:path>
            </a:pathLst>
          </a:custGeom>
          <a:solidFill>
            <a:srgbClr val="F9DFDE">
              <a:alpha val="50199"/>
            </a:srgbClr>
          </a:solidFill>
        </p:spPr>
        <p:txBody>
          <a:bodyPr wrap="square" lIns="0" tIns="0" rIns="0" bIns="0" rtlCol="0"/>
          <a:lstStyle/>
          <a:p>
            <a:endParaRPr/>
          </a:p>
        </p:txBody>
      </p:sp>
      <p:sp>
        <p:nvSpPr>
          <p:cNvPr id="9" name="object 9"/>
          <p:cNvSpPr txBox="1"/>
          <p:nvPr/>
        </p:nvSpPr>
        <p:spPr>
          <a:xfrm>
            <a:off x="393766" y="1138492"/>
            <a:ext cx="7642225" cy="3651250"/>
          </a:xfrm>
          <a:prstGeom prst="rect">
            <a:avLst/>
          </a:prstGeom>
        </p:spPr>
        <p:txBody>
          <a:bodyPr vert="horz" wrap="square" lIns="0" tIns="12700" rIns="0" bIns="0" rtlCol="0">
            <a:spAutoFit/>
          </a:bodyPr>
          <a:lstStyle/>
          <a:p>
            <a:pPr marL="355600" indent="-342900">
              <a:lnSpc>
                <a:spcPct val="100000"/>
              </a:lnSpc>
              <a:spcBef>
                <a:spcPts val="100"/>
              </a:spcBef>
              <a:buClr>
                <a:srgbClr val="242C3C"/>
              </a:buClr>
              <a:buSzPct val="150000"/>
              <a:buFont typeface="Arial"/>
              <a:buChar char="•"/>
              <a:tabLst>
                <a:tab pos="355600" algn="l"/>
              </a:tabLst>
            </a:pPr>
            <a:r>
              <a:rPr sz="2800" b="1" dirty="0">
                <a:latin typeface="Arial"/>
                <a:cs typeface="Arial"/>
              </a:rPr>
              <a:t>Motivates </a:t>
            </a:r>
            <a:r>
              <a:rPr sz="2800" dirty="0">
                <a:latin typeface="Arial"/>
                <a:cs typeface="Arial"/>
              </a:rPr>
              <a:t>implementation</a:t>
            </a:r>
            <a:endParaRPr sz="2800">
              <a:latin typeface="Arial"/>
              <a:cs typeface="Arial"/>
            </a:endParaRPr>
          </a:p>
          <a:p>
            <a:pPr marL="355600" indent="-342900">
              <a:lnSpc>
                <a:spcPct val="100000"/>
              </a:lnSpc>
              <a:spcBef>
                <a:spcPts val="640"/>
              </a:spcBef>
              <a:buClr>
                <a:srgbClr val="242C3C"/>
              </a:buClr>
              <a:buSzPct val="150000"/>
              <a:buFont typeface="Arial"/>
              <a:buChar char="•"/>
              <a:tabLst>
                <a:tab pos="355600" algn="l"/>
              </a:tabLst>
            </a:pPr>
            <a:r>
              <a:rPr sz="2800" b="1" dirty="0">
                <a:latin typeface="Arial"/>
                <a:cs typeface="Arial"/>
              </a:rPr>
              <a:t>Reinforces </a:t>
            </a:r>
            <a:r>
              <a:rPr sz="2800" spc="-15" dirty="0">
                <a:latin typeface="Arial"/>
                <a:cs typeface="Arial"/>
              </a:rPr>
              <a:t>staff </a:t>
            </a:r>
            <a:r>
              <a:rPr sz="2800" dirty="0">
                <a:latin typeface="Arial"/>
                <a:cs typeface="Arial"/>
              </a:rPr>
              <a:t>and build on</a:t>
            </a:r>
            <a:r>
              <a:rPr sz="2800" spc="-5" dirty="0">
                <a:latin typeface="Arial"/>
                <a:cs typeface="Arial"/>
              </a:rPr>
              <a:t> </a:t>
            </a:r>
            <a:r>
              <a:rPr sz="2800" dirty="0">
                <a:latin typeface="Arial"/>
                <a:cs typeface="Arial"/>
              </a:rPr>
              <a:t>strengths</a:t>
            </a:r>
            <a:endParaRPr sz="2800">
              <a:latin typeface="Arial"/>
              <a:cs typeface="Arial"/>
            </a:endParaRPr>
          </a:p>
          <a:p>
            <a:pPr marL="355600" indent="-342900">
              <a:lnSpc>
                <a:spcPct val="100000"/>
              </a:lnSpc>
              <a:spcBef>
                <a:spcPts val="670"/>
              </a:spcBef>
              <a:buClr>
                <a:srgbClr val="242C3C"/>
              </a:buClr>
              <a:buSzPct val="150000"/>
              <a:buFont typeface="Arial"/>
              <a:buChar char="•"/>
              <a:tabLst>
                <a:tab pos="355600" algn="l"/>
              </a:tabLst>
            </a:pPr>
            <a:r>
              <a:rPr sz="2800" b="1" spc="-5" dirty="0">
                <a:latin typeface="Arial"/>
                <a:cs typeface="Arial"/>
              </a:rPr>
              <a:t>Interprets </a:t>
            </a:r>
            <a:r>
              <a:rPr sz="2800" dirty="0">
                <a:latin typeface="Arial"/>
                <a:cs typeface="Arial"/>
              </a:rPr>
              <a:t>Outcome </a:t>
            </a:r>
            <a:r>
              <a:rPr sz="2800" b="1" dirty="0">
                <a:latin typeface="Arial"/>
                <a:cs typeface="Arial"/>
              </a:rPr>
              <a:t>Data</a:t>
            </a:r>
            <a:endParaRPr sz="2800">
              <a:latin typeface="Arial"/>
              <a:cs typeface="Arial"/>
            </a:endParaRPr>
          </a:p>
          <a:p>
            <a:pPr marL="355600" indent="-342900">
              <a:lnSpc>
                <a:spcPct val="100000"/>
              </a:lnSpc>
              <a:spcBef>
                <a:spcPts val="780"/>
              </a:spcBef>
              <a:buClr>
                <a:srgbClr val="242C3C"/>
              </a:buClr>
              <a:buSzPct val="150000"/>
              <a:buChar char="•"/>
              <a:tabLst>
                <a:tab pos="355600" algn="l"/>
              </a:tabLst>
            </a:pPr>
            <a:r>
              <a:rPr sz="2600" spc="-5" dirty="0">
                <a:latin typeface="Arial"/>
                <a:cs typeface="Arial"/>
              </a:rPr>
              <a:t>Use </a:t>
            </a:r>
            <a:r>
              <a:rPr sz="2600" dirty="0">
                <a:latin typeface="Arial"/>
                <a:cs typeface="Arial"/>
              </a:rPr>
              <a:t>a </a:t>
            </a:r>
            <a:r>
              <a:rPr sz="2600" b="1" spc="-5" dirty="0">
                <a:latin typeface="Arial"/>
                <a:cs typeface="Arial"/>
              </a:rPr>
              <a:t>consistent fidelity</a:t>
            </a:r>
            <a:r>
              <a:rPr sz="2600" b="1" spc="20" dirty="0">
                <a:latin typeface="Arial"/>
                <a:cs typeface="Arial"/>
              </a:rPr>
              <a:t> </a:t>
            </a:r>
            <a:r>
              <a:rPr sz="2600" dirty="0">
                <a:latin typeface="Arial"/>
                <a:cs typeface="Arial"/>
              </a:rPr>
              <a:t>system</a:t>
            </a:r>
            <a:endParaRPr sz="2600">
              <a:latin typeface="Arial"/>
              <a:cs typeface="Arial"/>
            </a:endParaRPr>
          </a:p>
          <a:p>
            <a:pPr marL="355600" indent="-342900">
              <a:lnSpc>
                <a:spcPct val="100000"/>
              </a:lnSpc>
              <a:spcBef>
                <a:spcPts val="380"/>
              </a:spcBef>
              <a:buClr>
                <a:srgbClr val="242C3C"/>
              </a:buClr>
              <a:buSzPct val="150000"/>
              <a:buChar char="•"/>
              <a:tabLst>
                <a:tab pos="355600" algn="l"/>
              </a:tabLst>
            </a:pPr>
            <a:r>
              <a:rPr sz="2600" spc="-5" dirty="0">
                <a:latin typeface="Arial"/>
                <a:cs typeface="Arial"/>
              </a:rPr>
              <a:t>Follow </a:t>
            </a:r>
            <a:r>
              <a:rPr sz="2600" dirty="0">
                <a:latin typeface="Arial"/>
                <a:cs typeface="Arial"/>
              </a:rPr>
              <a:t>a </a:t>
            </a:r>
            <a:r>
              <a:rPr sz="2600" b="1" spc="-5" dirty="0">
                <a:latin typeface="Arial"/>
                <a:cs typeface="Arial"/>
              </a:rPr>
              <a:t>protocol </a:t>
            </a:r>
            <a:r>
              <a:rPr sz="2600" dirty="0">
                <a:latin typeface="Arial"/>
                <a:cs typeface="Arial"/>
              </a:rPr>
              <a:t>for </a:t>
            </a:r>
            <a:r>
              <a:rPr sz="2600" spc="-5" dirty="0">
                <a:latin typeface="Arial"/>
                <a:cs typeface="Arial"/>
              </a:rPr>
              <a:t>fidelity</a:t>
            </a:r>
            <a:r>
              <a:rPr sz="2600" spc="5" dirty="0">
                <a:latin typeface="Arial"/>
                <a:cs typeface="Arial"/>
              </a:rPr>
              <a:t> </a:t>
            </a:r>
            <a:r>
              <a:rPr sz="2600" spc="-5" dirty="0">
                <a:latin typeface="Arial"/>
                <a:cs typeface="Arial"/>
              </a:rPr>
              <a:t>assessments</a:t>
            </a:r>
            <a:endParaRPr sz="2600">
              <a:latin typeface="Arial"/>
              <a:cs typeface="Arial"/>
            </a:endParaRPr>
          </a:p>
          <a:p>
            <a:pPr marL="355600" marR="1122680" indent="-342900">
              <a:lnSpc>
                <a:spcPts val="2500"/>
              </a:lnSpc>
              <a:spcBef>
                <a:spcPts val="980"/>
              </a:spcBef>
              <a:buSzPct val="150000"/>
              <a:buFont typeface="Arial"/>
              <a:buChar char="•"/>
              <a:tabLst>
                <a:tab pos="355600" algn="l"/>
              </a:tabLst>
            </a:pPr>
            <a:r>
              <a:rPr sz="2600" b="1" dirty="0">
                <a:solidFill>
                  <a:srgbClr val="242C3C"/>
                </a:solidFill>
                <a:latin typeface="Arial"/>
                <a:cs typeface="Arial"/>
              </a:rPr>
              <a:t>Use </a:t>
            </a:r>
            <a:r>
              <a:rPr sz="2600" b="1" spc="-5" dirty="0">
                <a:solidFill>
                  <a:srgbClr val="242C3C"/>
                </a:solidFill>
                <a:latin typeface="Arial"/>
                <a:cs typeface="Arial"/>
              </a:rPr>
              <a:t>fidelity assessment data </a:t>
            </a:r>
            <a:r>
              <a:rPr sz="2600" dirty="0">
                <a:solidFill>
                  <a:srgbClr val="242C3C"/>
                </a:solidFill>
                <a:latin typeface="Arial"/>
                <a:cs typeface="Arial"/>
              </a:rPr>
              <a:t>to </a:t>
            </a:r>
            <a:r>
              <a:rPr sz="2600" spc="-5" dirty="0">
                <a:solidFill>
                  <a:srgbClr val="242C3C"/>
                </a:solidFill>
                <a:latin typeface="Arial"/>
                <a:cs typeface="Arial"/>
              </a:rPr>
              <a:t>improve  outcomes </a:t>
            </a:r>
            <a:r>
              <a:rPr sz="2600" dirty="0">
                <a:solidFill>
                  <a:srgbClr val="242C3C"/>
                </a:solidFill>
                <a:latin typeface="Arial"/>
                <a:cs typeface="Arial"/>
              </a:rPr>
              <a:t>and </a:t>
            </a:r>
            <a:r>
              <a:rPr sz="2600" spc="-5" dirty="0">
                <a:solidFill>
                  <a:srgbClr val="242C3C"/>
                </a:solidFill>
                <a:latin typeface="Arial"/>
                <a:cs typeface="Arial"/>
              </a:rPr>
              <a:t>implementation</a:t>
            </a:r>
            <a:r>
              <a:rPr sz="2600" spc="20" dirty="0">
                <a:solidFill>
                  <a:srgbClr val="242C3C"/>
                </a:solidFill>
                <a:latin typeface="Arial"/>
                <a:cs typeface="Arial"/>
              </a:rPr>
              <a:t> </a:t>
            </a:r>
            <a:r>
              <a:rPr sz="2600" spc="-5" dirty="0">
                <a:solidFill>
                  <a:srgbClr val="242C3C"/>
                </a:solidFill>
                <a:latin typeface="Arial"/>
                <a:cs typeface="Arial"/>
              </a:rPr>
              <a:t>supports</a:t>
            </a:r>
            <a:endParaRPr sz="2600">
              <a:latin typeface="Arial"/>
              <a:cs typeface="Arial"/>
            </a:endParaRPr>
          </a:p>
          <a:p>
            <a:pPr marL="355600" indent="-342900">
              <a:lnSpc>
                <a:spcPct val="100000"/>
              </a:lnSpc>
              <a:spcBef>
                <a:spcPts val="400"/>
              </a:spcBef>
              <a:buSzPct val="150000"/>
              <a:buChar char="•"/>
              <a:tabLst>
                <a:tab pos="355600" algn="l"/>
              </a:tabLst>
            </a:pPr>
            <a:r>
              <a:rPr sz="2600" spc="-5" dirty="0">
                <a:solidFill>
                  <a:srgbClr val="242C3C"/>
                </a:solidFill>
                <a:latin typeface="Arial"/>
                <a:cs typeface="Arial"/>
              </a:rPr>
              <a:t>Provide </a:t>
            </a:r>
            <a:r>
              <a:rPr sz="2600" dirty="0">
                <a:solidFill>
                  <a:srgbClr val="242C3C"/>
                </a:solidFill>
                <a:latin typeface="Arial"/>
                <a:cs typeface="Arial"/>
              </a:rPr>
              <a:t>a </a:t>
            </a:r>
            <a:r>
              <a:rPr sz="2600" b="1" spc="-5" dirty="0">
                <a:solidFill>
                  <a:srgbClr val="242C3C"/>
                </a:solidFill>
                <a:latin typeface="Arial"/>
                <a:cs typeface="Arial"/>
              </a:rPr>
              <a:t>proactive staff</a:t>
            </a:r>
            <a:r>
              <a:rPr sz="2600" b="1" spc="50" dirty="0">
                <a:solidFill>
                  <a:srgbClr val="242C3C"/>
                </a:solidFill>
                <a:latin typeface="Arial"/>
                <a:cs typeface="Arial"/>
              </a:rPr>
              <a:t> </a:t>
            </a:r>
            <a:r>
              <a:rPr sz="2600" b="1" spc="-5" dirty="0">
                <a:solidFill>
                  <a:srgbClr val="242C3C"/>
                </a:solidFill>
                <a:latin typeface="Arial"/>
                <a:cs typeface="Arial"/>
              </a:rPr>
              <a:t>overview/introduction</a:t>
            </a:r>
            <a:endParaRPr sz="2600">
              <a:latin typeface="Arial"/>
              <a:cs typeface="Arial"/>
            </a:endParaRPr>
          </a:p>
        </p:txBody>
      </p:sp>
      <p:sp>
        <p:nvSpPr>
          <p:cNvPr id="10" name="Title 1">
            <a:extLst>
              <a:ext uri="{FF2B5EF4-FFF2-40B4-BE49-F238E27FC236}">
                <a16:creationId xmlns:a16="http://schemas.microsoft.com/office/drawing/2014/main" id="{C0A4D02A-DDCF-4E0A-B528-BC78D30059AB}"/>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Fidelity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961390"/>
          </a:xfrm>
          <a:custGeom>
            <a:avLst/>
            <a:gdLst/>
            <a:ahLst/>
            <a:cxnLst/>
            <a:rect l="l" t="t" r="r" b="b"/>
            <a:pathLst>
              <a:path w="12192000" h="961390">
                <a:moveTo>
                  <a:pt x="0" y="0"/>
                </a:moveTo>
                <a:lnTo>
                  <a:pt x="12192000" y="0"/>
                </a:lnTo>
                <a:lnTo>
                  <a:pt x="12192000" y="960894"/>
                </a:lnTo>
                <a:lnTo>
                  <a:pt x="0" y="960894"/>
                </a:lnTo>
                <a:lnTo>
                  <a:pt x="0" y="0"/>
                </a:lnTo>
                <a:close/>
              </a:path>
            </a:pathLst>
          </a:custGeom>
          <a:solidFill>
            <a:srgbClr val="2D90B5"/>
          </a:solidFill>
        </p:spPr>
        <p:txBody>
          <a:bodyPr wrap="square" lIns="0" tIns="0" rIns="0" bIns="0" rtlCol="0"/>
          <a:lstStyle/>
          <a:p>
            <a:endParaRPr/>
          </a:p>
        </p:txBody>
      </p:sp>
      <p:sp>
        <p:nvSpPr>
          <p:cNvPr id="3" name="object 3"/>
          <p:cNvSpPr/>
          <p:nvPr/>
        </p:nvSpPr>
        <p:spPr>
          <a:xfrm>
            <a:off x="1" y="6152829"/>
            <a:ext cx="12192000" cy="705485"/>
          </a:xfrm>
          <a:custGeom>
            <a:avLst/>
            <a:gdLst/>
            <a:ahLst/>
            <a:cxnLst/>
            <a:rect l="l" t="t" r="r" b="b"/>
            <a:pathLst>
              <a:path w="12192000" h="705484">
                <a:moveTo>
                  <a:pt x="0" y="0"/>
                </a:moveTo>
                <a:lnTo>
                  <a:pt x="12191998" y="0"/>
                </a:lnTo>
                <a:lnTo>
                  <a:pt x="12191998" y="705171"/>
                </a:lnTo>
                <a:lnTo>
                  <a:pt x="0" y="705171"/>
                </a:lnTo>
                <a:lnTo>
                  <a:pt x="0" y="0"/>
                </a:lnTo>
                <a:close/>
              </a:path>
            </a:pathLst>
          </a:custGeom>
          <a:solidFill>
            <a:srgbClr val="2D90B5"/>
          </a:solidFill>
        </p:spPr>
        <p:txBody>
          <a:bodyPr wrap="square" lIns="0" tIns="0" rIns="0" bIns="0" rtlCol="0"/>
          <a:lstStyle/>
          <a:p>
            <a:endParaRPr/>
          </a:p>
        </p:txBody>
      </p:sp>
      <p:sp>
        <p:nvSpPr>
          <p:cNvPr id="4" name="object 4"/>
          <p:cNvSpPr/>
          <p:nvPr/>
        </p:nvSpPr>
        <p:spPr>
          <a:xfrm>
            <a:off x="10760371" y="6311264"/>
            <a:ext cx="1296690" cy="4572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921500" y="2734733"/>
            <a:ext cx="5270500" cy="394970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50190" y="107864"/>
            <a:ext cx="11126022" cy="689932"/>
          </a:xfrm>
          <a:prstGeom prst="rect">
            <a:avLst/>
          </a:prstGeom>
        </p:spPr>
        <p:txBody>
          <a:bodyPr vert="horz" wrap="square" lIns="0" tIns="12700" rIns="0" bIns="0" rtlCol="0">
            <a:spAutoFit/>
          </a:bodyPr>
          <a:lstStyle/>
          <a:p>
            <a:pPr marL="12700">
              <a:lnSpc>
                <a:spcPct val="100000"/>
              </a:lnSpc>
              <a:spcBef>
                <a:spcPts val="100"/>
              </a:spcBef>
            </a:pPr>
            <a:r>
              <a:rPr dirty="0"/>
              <a:t>Decision </a:t>
            </a:r>
            <a:r>
              <a:rPr spc="-5" dirty="0"/>
              <a:t>Support Data </a:t>
            </a:r>
            <a:r>
              <a:rPr spc="-10" dirty="0"/>
              <a:t>Systems </a:t>
            </a:r>
            <a:r>
              <a:rPr sz="3600" spc="5" dirty="0">
                <a:solidFill>
                  <a:srgbClr val="C00000"/>
                </a:solidFill>
              </a:rPr>
              <a:t>Best</a:t>
            </a:r>
            <a:r>
              <a:rPr sz="3600" spc="-655" dirty="0">
                <a:solidFill>
                  <a:srgbClr val="C00000"/>
                </a:solidFill>
              </a:rPr>
              <a:t> </a:t>
            </a:r>
            <a:r>
              <a:rPr sz="3600" spc="-10" dirty="0">
                <a:solidFill>
                  <a:srgbClr val="C00000"/>
                </a:solidFill>
              </a:rPr>
              <a:t>Practices</a:t>
            </a:r>
            <a:endParaRPr sz="3600" dirty="0"/>
          </a:p>
        </p:txBody>
      </p:sp>
      <p:sp>
        <p:nvSpPr>
          <p:cNvPr id="8" name="object 8"/>
          <p:cNvSpPr/>
          <p:nvPr/>
        </p:nvSpPr>
        <p:spPr>
          <a:xfrm>
            <a:off x="315026" y="2739908"/>
            <a:ext cx="8094345" cy="1739900"/>
          </a:xfrm>
          <a:custGeom>
            <a:avLst/>
            <a:gdLst/>
            <a:ahLst/>
            <a:cxnLst/>
            <a:rect l="l" t="t" r="r" b="b"/>
            <a:pathLst>
              <a:path w="8094345" h="1739900">
                <a:moveTo>
                  <a:pt x="0" y="0"/>
                </a:moveTo>
                <a:lnTo>
                  <a:pt x="8093867" y="0"/>
                </a:lnTo>
                <a:lnTo>
                  <a:pt x="8093867" y="1739327"/>
                </a:lnTo>
                <a:lnTo>
                  <a:pt x="0" y="1739327"/>
                </a:lnTo>
                <a:lnTo>
                  <a:pt x="0" y="0"/>
                </a:lnTo>
                <a:close/>
              </a:path>
            </a:pathLst>
          </a:custGeom>
          <a:solidFill>
            <a:srgbClr val="F9DFDE">
              <a:alpha val="50199"/>
            </a:srgbClr>
          </a:solidFill>
        </p:spPr>
        <p:txBody>
          <a:bodyPr wrap="square" lIns="0" tIns="0" rIns="0" bIns="0" rtlCol="0"/>
          <a:lstStyle/>
          <a:p>
            <a:endParaRPr/>
          </a:p>
        </p:txBody>
      </p:sp>
      <p:sp>
        <p:nvSpPr>
          <p:cNvPr id="9" name="object 9"/>
          <p:cNvSpPr txBox="1"/>
          <p:nvPr/>
        </p:nvSpPr>
        <p:spPr>
          <a:xfrm>
            <a:off x="383540" y="1096976"/>
            <a:ext cx="7571740" cy="3133090"/>
          </a:xfrm>
          <a:prstGeom prst="rect">
            <a:avLst/>
          </a:prstGeom>
        </p:spPr>
        <p:txBody>
          <a:bodyPr vert="horz" wrap="square" lIns="0" tIns="12700" rIns="0" bIns="0" rtlCol="0">
            <a:spAutoFit/>
          </a:bodyPr>
          <a:lstStyle/>
          <a:p>
            <a:pPr marL="355600" indent="-342900">
              <a:lnSpc>
                <a:spcPct val="100000"/>
              </a:lnSpc>
              <a:spcBef>
                <a:spcPts val="100"/>
              </a:spcBef>
              <a:buClr>
                <a:srgbClr val="242C3C"/>
              </a:buClr>
              <a:buSzPct val="150000"/>
              <a:buFont typeface="Arial"/>
              <a:buChar char="•"/>
              <a:tabLst>
                <a:tab pos="355600" algn="l"/>
              </a:tabLst>
            </a:pPr>
            <a:r>
              <a:rPr sz="2800" b="1" dirty="0">
                <a:latin typeface="Arial"/>
                <a:cs typeface="Arial"/>
              </a:rPr>
              <a:t>Monitor </a:t>
            </a:r>
            <a:r>
              <a:rPr sz="2800" dirty="0">
                <a:latin typeface="Arial"/>
                <a:cs typeface="Arial"/>
              </a:rPr>
              <a:t>and improve</a:t>
            </a:r>
            <a:r>
              <a:rPr sz="2800" spc="-15" dirty="0">
                <a:latin typeface="Arial"/>
                <a:cs typeface="Arial"/>
              </a:rPr>
              <a:t> </a:t>
            </a:r>
            <a:r>
              <a:rPr sz="2800" b="1" spc="-5" dirty="0">
                <a:latin typeface="Arial"/>
                <a:cs typeface="Arial"/>
              </a:rPr>
              <a:t>outcomes</a:t>
            </a:r>
            <a:endParaRPr sz="2800">
              <a:latin typeface="Arial"/>
              <a:cs typeface="Arial"/>
            </a:endParaRPr>
          </a:p>
          <a:p>
            <a:pPr marL="355600" indent="-342900">
              <a:lnSpc>
                <a:spcPct val="100000"/>
              </a:lnSpc>
              <a:spcBef>
                <a:spcPts val="640"/>
              </a:spcBef>
              <a:buClr>
                <a:srgbClr val="242C3C"/>
              </a:buClr>
              <a:buSzPct val="150000"/>
              <a:buChar char="•"/>
              <a:tabLst>
                <a:tab pos="355600" algn="l"/>
              </a:tabLst>
            </a:pPr>
            <a:r>
              <a:rPr sz="2800" dirty="0">
                <a:latin typeface="Arial"/>
                <a:cs typeface="Arial"/>
              </a:rPr>
              <a:t>Engage in </a:t>
            </a:r>
            <a:r>
              <a:rPr sz="2800" b="1" dirty="0">
                <a:latin typeface="Arial"/>
                <a:cs typeface="Arial"/>
              </a:rPr>
              <a:t>continuous quality</a:t>
            </a:r>
            <a:r>
              <a:rPr sz="2800" b="1" spc="-35" dirty="0">
                <a:latin typeface="Arial"/>
                <a:cs typeface="Arial"/>
              </a:rPr>
              <a:t> </a:t>
            </a:r>
            <a:r>
              <a:rPr sz="2800" b="1" spc="-5" dirty="0">
                <a:latin typeface="Arial"/>
                <a:cs typeface="Arial"/>
              </a:rPr>
              <a:t>improvement</a:t>
            </a:r>
            <a:endParaRPr sz="2800">
              <a:latin typeface="Arial"/>
              <a:cs typeface="Arial"/>
            </a:endParaRPr>
          </a:p>
          <a:p>
            <a:pPr marL="355600" indent="-342900">
              <a:lnSpc>
                <a:spcPct val="100000"/>
              </a:lnSpc>
              <a:spcBef>
                <a:spcPts val="670"/>
              </a:spcBef>
              <a:buClr>
                <a:srgbClr val="242C3C"/>
              </a:buClr>
              <a:buSzPct val="150000"/>
              <a:buFont typeface="Arial"/>
              <a:buChar char="•"/>
              <a:tabLst>
                <a:tab pos="355600" algn="l"/>
              </a:tabLst>
            </a:pPr>
            <a:r>
              <a:rPr sz="2800" b="1" dirty="0">
                <a:latin typeface="Arial"/>
                <a:cs typeface="Arial"/>
              </a:rPr>
              <a:t>Celebrate</a:t>
            </a:r>
            <a:r>
              <a:rPr sz="2800" b="1" spc="-5" dirty="0">
                <a:latin typeface="Arial"/>
                <a:cs typeface="Arial"/>
              </a:rPr>
              <a:t> </a:t>
            </a:r>
            <a:r>
              <a:rPr sz="2800" dirty="0">
                <a:latin typeface="Arial"/>
                <a:cs typeface="Arial"/>
              </a:rPr>
              <a:t>success</a:t>
            </a:r>
            <a:endParaRPr sz="2800">
              <a:latin typeface="Arial"/>
              <a:cs typeface="Arial"/>
            </a:endParaRPr>
          </a:p>
          <a:p>
            <a:pPr marL="365760" indent="-342900">
              <a:lnSpc>
                <a:spcPct val="100000"/>
              </a:lnSpc>
              <a:spcBef>
                <a:spcPts val="1405"/>
              </a:spcBef>
              <a:buClr>
                <a:srgbClr val="242C3C"/>
              </a:buClr>
              <a:buSzPct val="150000"/>
              <a:buFont typeface="Arial"/>
              <a:buChar char="•"/>
              <a:tabLst>
                <a:tab pos="366395" algn="l"/>
              </a:tabLst>
            </a:pPr>
            <a:r>
              <a:rPr sz="2800" b="1" dirty="0">
                <a:latin typeface="Arial"/>
                <a:cs typeface="Arial"/>
              </a:rPr>
              <a:t>Data </a:t>
            </a:r>
            <a:r>
              <a:rPr sz="2800" dirty="0">
                <a:latin typeface="Arial"/>
                <a:cs typeface="Arial"/>
              </a:rPr>
              <a:t>are </a:t>
            </a:r>
            <a:r>
              <a:rPr sz="2800" b="1" dirty="0">
                <a:latin typeface="Arial"/>
                <a:cs typeface="Arial"/>
              </a:rPr>
              <a:t>useful </a:t>
            </a:r>
            <a:r>
              <a:rPr sz="2800" dirty="0">
                <a:latin typeface="Arial"/>
                <a:cs typeface="Arial"/>
              </a:rPr>
              <a:t>and</a:t>
            </a:r>
            <a:r>
              <a:rPr sz="2800" spc="-15" dirty="0">
                <a:latin typeface="Arial"/>
                <a:cs typeface="Arial"/>
              </a:rPr>
              <a:t> </a:t>
            </a:r>
            <a:r>
              <a:rPr sz="2800" b="1" spc="-5" dirty="0">
                <a:latin typeface="Arial"/>
                <a:cs typeface="Arial"/>
              </a:rPr>
              <a:t>usable</a:t>
            </a:r>
            <a:endParaRPr sz="2800">
              <a:latin typeface="Arial"/>
              <a:cs typeface="Arial"/>
            </a:endParaRPr>
          </a:p>
          <a:p>
            <a:pPr marL="365760" indent="-342900">
              <a:lnSpc>
                <a:spcPct val="100000"/>
              </a:lnSpc>
              <a:spcBef>
                <a:spcPts val="640"/>
              </a:spcBef>
              <a:buSzPct val="150000"/>
              <a:buFont typeface="Arial"/>
              <a:buChar char="•"/>
              <a:tabLst>
                <a:tab pos="366395" algn="l"/>
              </a:tabLst>
            </a:pPr>
            <a:r>
              <a:rPr sz="2800" b="1" dirty="0">
                <a:solidFill>
                  <a:srgbClr val="242C3C"/>
                </a:solidFill>
                <a:latin typeface="Arial"/>
                <a:cs typeface="Arial"/>
              </a:rPr>
              <a:t>Access </a:t>
            </a:r>
            <a:r>
              <a:rPr sz="2800" spc="-5" dirty="0">
                <a:solidFill>
                  <a:srgbClr val="242C3C"/>
                </a:solidFill>
                <a:latin typeface="Arial"/>
                <a:cs typeface="Arial"/>
              </a:rPr>
              <a:t>to </a:t>
            </a:r>
            <a:r>
              <a:rPr sz="2800" dirty="0">
                <a:solidFill>
                  <a:srgbClr val="242C3C"/>
                </a:solidFill>
                <a:latin typeface="Arial"/>
                <a:cs typeface="Arial"/>
              </a:rPr>
              <a:t>relevant </a:t>
            </a:r>
            <a:r>
              <a:rPr sz="2800" b="1" dirty="0">
                <a:solidFill>
                  <a:srgbClr val="242C3C"/>
                </a:solidFill>
                <a:latin typeface="Arial"/>
                <a:cs typeface="Arial"/>
              </a:rPr>
              <a:t>data </a:t>
            </a:r>
            <a:r>
              <a:rPr sz="2800" dirty="0">
                <a:solidFill>
                  <a:srgbClr val="242C3C"/>
                </a:solidFill>
                <a:latin typeface="Arial"/>
                <a:cs typeface="Arial"/>
              </a:rPr>
              <a:t>for making</a:t>
            </a:r>
            <a:r>
              <a:rPr sz="2800" spc="-20" dirty="0">
                <a:solidFill>
                  <a:srgbClr val="242C3C"/>
                </a:solidFill>
                <a:latin typeface="Arial"/>
                <a:cs typeface="Arial"/>
              </a:rPr>
              <a:t> </a:t>
            </a:r>
            <a:r>
              <a:rPr sz="2800" dirty="0">
                <a:solidFill>
                  <a:srgbClr val="242C3C"/>
                </a:solidFill>
                <a:latin typeface="Arial"/>
                <a:cs typeface="Arial"/>
              </a:rPr>
              <a:t>decisions</a:t>
            </a:r>
            <a:endParaRPr sz="2800">
              <a:latin typeface="Arial"/>
              <a:cs typeface="Arial"/>
            </a:endParaRPr>
          </a:p>
          <a:p>
            <a:pPr marL="365760" indent="-342900">
              <a:lnSpc>
                <a:spcPct val="100000"/>
              </a:lnSpc>
              <a:spcBef>
                <a:spcPts val="675"/>
              </a:spcBef>
              <a:buSzPct val="150000"/>
              <a:buChar char="•"/>
              <a:tabLst>
                <a:tab pos="366395" algn="l"/>
              </a:tabLst>
            </a:pPr>
            <a:r>
              <a:rPr sz="2800" dirty="0">
                <a:solidFill>
                  <a:srgbClr val="242C3C"/>
                </a:solidFill>
                <a:latin typeface="Arial"/>
                <a:cs typeface="Arial"/>
              </a:rPr>
              <a:t>Process for </a:t>
            </a:r>
            <a:r>
              <a:rPr sz="2800" b="1" spc="-5" dirty="0">
                <a:solidFill>
                  <a:srgbClr val="242C3C"/>
                </a:solidFill>
                <a:latin typeface="Arial"/>
                <a:cs typeface="Arial"/>
              </a:rPr>
              <a:t>using </a:t>
            </a:r>
            <a:r>
              <a:rPr sz="2800" b="1" dirty="0">
                <a:solidFill>
                  <a:srgbClr val="242C3C"/>
                </a:solidFill>
                <a:latin typeface="Arial"/>
                <a:cs typeface="Arial"/>
              </a:rPr>
              <a:t>data </a:t>
            </a:r>
            <a:r>
              <a:rPr sz="2800" dirty="0">
                <a:solidFill>
                  <a:srgbClr val="242C3C"/>
                </a:solidFill>
                <a:latin typeface="Arial"/>
                <a:cs typeface="Arial"/>
              </a:rPr>
              <a:t>for</a:t>
            </a:r>
            <a:r>
              <a:rPr sz="2800" spc="-30" dirty="0">
                <a:solidFill>
                  <a:srgbClr val="242C3C"/>
                </a:solidFill>
                <a:latin typeface="Arial"/>
                <a:cs typeface="Arial"/>
              </a:rPr>
              <a:t> </a:t>
            </a:r>
            <a:r>
              <a:rPr sz="2800" dirty="0">
                <a:solidFill>
                  <a:srgbClr val="242C3C"/>
                </a:solidFill>
                <a:latin typeface="Arial"/>
                <a:cs typeface="Arial"/>
              </a:rPr>
              <a:t>decision-making</a:t>
            </a:r>
            <a:endParaRPr sz="2800">
              <a:latin typeface="Arial"/>
              <a:cs typeface="Arial"/>
            </a:endParaRPr>
          </a:p>
        </p:txBody>
      </p:sp>
      <p:sp>
        <p:nvSpPr>
          <p:cNvPr id="10" name="Title 1">
            <a:extLst>
              <a:ext uri="{FF2B5EF4-FFF2-40B4-BE49-F238E27FC236}">
                <a16:creationId xmlns:a16="http://schemas.microsoft.com/office/drawing/2014/main" id="{47B77685-6CF3-49CB-908C-451D3CF621BC}"/>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Decision Support- Data Systems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961390"/>
          </a:xfrm>
          <a:custGeom>
            <a:avLst/>
            <a:gdLst/>
            <a:ahLst/>
            <a:cxnLst/>
            <a:rect l="l" t="t" r="r" b="b"/>
            <a:pathLst>
              <a:path w="12192000" h="961390">
                <a:moveTo>
                  <a:pt x="0" y="0"/>
                </a:moveTo>
                <a:lnTo>
                  <a:pt x="12192000" y="0"/>
                </a:lnTo>
                <a:lnTo>
                  <a:pt x="12192000" y="960894"/>
                </a:lnTo>
                <a:lnTo>
                  <a:pt x="0" y="960894"/>
                </a:lnTo>
                <a:lnTo>
                  <a:pt x="0" y="0"/>
                </a:lnTo>
                <a:close/>
              </a:path>
            </a:pathLst>
          </a:custGeom>
          <a:solidFill>
            <a:srgbClr val="2D90B5"/>
          </a:solidFill>
        </p:spPr>
        <p:txBody>
          <a:bodyPr wrap="square" lIns="0" tIns="0" rIns="0" bIns="0" rtlCol="0"/>
          <a:lstStyle/>
          <a:p>
            <a:endParaRPr dirty="0"/>
          </a:p>
        </p:txBody>
      </p:sp>
      <p:sp>
        <p:nvSpPr>
          <p:cNvPr id="3" name="object 3"/>
          <p:cNvSpPr/>
          <p:nvPr/>
        </p:nvSpPr>
        <p:spPr>
          <a:xfrm>
            <a:off x="1" y="6152829"/>
            <a:ext cx="12192000" cy="705485"/>
          </a:xfrm>
          <a:custGeom>
            <a:avLst/>
            <a:gdLst/>
            <a:ahLst/>
            <a:cxnLst/>
            <a:rect l="l" t="t" r="r" b="b"/>
            <a:pathLst>
              <a:path w="12192000" h="705484">
                <a:moveTo>
                  <a:pt x="0" y="0"/>
                </a:moveTo>
                <a:lnTo>
                  <a:pt x="12191998" y="0"/>
                </a:lnTo>
                <a:lnTo>
                  <a:pt x="12191998" y="705171"/>
                </a:lnTo>
                <a:lnTo>
                  <a:pt x="0" y="705171"/>
                </a:lnTo>
                <a:lnTo>
                  <a:pt x="0" y="0"/>
                </a:lnTo>
                <a:close/>
              </a:path>
            </a:pathLst>
          </a:custGeom>
          <a:solidFill>
            <a:srgbClr val="2D90B5"/>
          </a:solidFill>
        </p:spPr>
        <p:txBody>
          <a:bodyPr wrap="square" lIns="0" tIns="0" rIns="0" bIns="0" rtlCol="0"/>
          <a:lstStyle/>
          <a:p>
            <a:endParaRPr/>
          </a:p>
        </p:txBody>
      </p:sp>
      <p:sp>
        <p:nvSpPr>
          <p:cNvPr id="4" name="object 4"/>
          <p:cNvSpPr/>
          <p:nvPr/>
        </p:nvSpPr>
        <p:spPr>
          <a:xfrm>
            <a:off x="10760371" y="6311264"/>
            <a:ext cx="1296690" cy="4572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691966" y="944032"/>
            <a:ext cx="4411132" cy="33528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924800" y="1175255"/>
            <a:ext cx="3947160" cy="2889250"/>
          </a:xfrm>
          <a:custGeom>
            <a:avLst/>
            <a:gdLst/>
            <a:ahLst/>
            <a:cxnLst/>
            <a:rect l="l" t="t" r="r" b="b"/>
            <a:pathLst>
              <a:path w="3947159" h="2889250">
                <a:moveTo>
                  <a:pt x="3465435" y="0"/>
                </a:moveTo>
                <a:lnTo>
                  <a:pt x="481467" y="0"/>
                </a:lnTo>
                <a:lnTo>
                  <a:pt x="432239" y="2485"/>
                </a:lnTo>
                <a:lnTo>
                  <a:pt x="384434" y="9781"/>
                </a:lnTo>
                <a:lnTo>
                  <a:pt x="338293" y="21645"/>
                </a:lnTo>
                <a:lnTo>
                  <a:pt x="294058" y="37836"/>
                </a:lnTo>
                <a:lnTo>
                  <a:pt x="251971" y="58110"/>
                </a:lnTo>
                <a:lnTo>
                  <a:pt x="212274" y="82227"/>
                </a:lnTo>
                <a:lnTo>
                  <a:pt x="175209" y="109944"/>
                </a:lnTo>
                <a:lnTo>
                  <a:pt x="141018" y="141018"/>
                </a:lnTo>
                <a:lnTo>
                  <a:pt x="109943" y="175209"/>
                </a:lnTo>
                <a:lnTo>
                  <a:pt x="82226" y="212274"/>
                </a:lnTo>
                <a:lnTo>
                  <a:pt x="58110" y="251972"/>
                </a:lnTo>
                <a:lnTo>
                  <a:pt x="37835" y="294059"/>
                </a:lnTo>
                <a:lnTo>
                  <a:pt x="21645" y="338294"/>
                </a:lnTo>
                <a:lnTo>
                  <a:pt x="9781" y="384435"/>
                </a:lnTo>
                <a:lnTo>
                  <a:pt x="2485" y="432241"/>
                </a:lnTo>
                <a:lnTo>
                  <a:pt x="0" y="481468"/>
                </a:lnTo>
                <a:lnTo>
                  <a:pt x="0" y="2407277"/>
                </a:lnTo>
                <a:lnTo>
                  <a:pt x="2485" y="2456504"/>
                </a:lnTo>
                <a:lnTo>
                  <a:pt x="9781" y="2504309"/>
                </a:lnTo>
                <a:lnTo>
                  <a:pt x="21645" y="2550451"/>
                </a:lnTo>
                <a:lnTo>
                  <a:pt x="37835" y="2594686"/>
                </a:lnTo>
                <a:lnTo>
                  <a:pt x="58110" y="2636773"/>
                </a:lnTo>
                <a:lnTo>
                  <a:pt x="82226" y="2676470"/>
                </a:lnTo>
                <a:lnTo>
                  <a:pt x="109943" y="2713535"/>
                </a:lnTo>
                <a:lnTo>
                  <a:pt x="141018" y="2747726"/>
                </a:lnTo>
                <a:lnTo>
                  <a:pt x="175209" y="2778801"/>
                </a:lnTo>
                <a:lnTo>
                  <a:pt x="212274" y="2806517"/>
                </a:lnTo>
                <a:lnTo>
                  <a:pt x="251971" y="2830634"/>
                </a:lnTo>
                <a:lnTo>
                  <a:pt x="294058" y="2850908"/>
                </a:lnTo>
                <a:lnTo>
                  <a:pt x="338293" y="2867098"/>
                </a:lnTo>
                <a:lnTo>
                  <a:pt x="384434" y="2878962"/>
                </a:lnTo>
                <a:lnTo>
                  <a:pt x="432239" y="2886258"/>
                </a:lnTo>
                <a:lnTo>
                  <a:pt x="481467" y="2888744"/>
                </a:lnTo>
                <a:lnTo>
                  <a:pt x="3465435" y="2888744"/>
                </a:lnTo>
                <a:lnTo>
                  <a:pt x="3514662" y="2886258"/>
                </a:lnTo>
                <a:lnTo>
                  <a:pt x="3562467" y="2878962"/>
                </a:lnTo>
                <a:lnTo>
                  <a:pt x="3608608" y="2867098"/>
                </a:lnTo>
                <a:lnTo>
                  <a:pt x="3652843" y="2850908"/>
                </a:lnTo>
                <a:lnTo>
                  <a:pt x="3694930" y="2830634"/>
                </a:lnTo>
                <a:lnTo>
                  <a:pt x="3734627" y="2806517"/>
                </a:lnTo>
                <a:lnTo>
                  <a:pt x="3771692" y="2778801"/>
                </a:lnTo>
                <a:lnTo>
                  <a:pt x="3805883" y="2747726"/>
                </a:lnTo>
                <a:lnTo>
                  <a:pt x="3836958" y="2713535"/>
                </a:lnTo>
                <a:lnTo>
                  <a:pt x="3864674" y="2676470"/>
                </a:lnTo>
                <a:lnTo>
                  <a:pt x="3888791" y="2636773"/>
                </a:lnTo>
                <a:lnTo>
                  <a:pt x="3909066" y="2594686"/>
                </a:lnTo>
                <a:lnTo>
                  <a:pt x="3925256" y="2550451"/>
                </a:lnTo>
                <a:lnTo>
                  <a:pt x="3937120" y="2504309"/>
                </a:lnTo>
                <a:lnTo>
                  <a:pt x="3944416" y="2456504"/>
                </a:lnTo>
                <a:lnTo>
                  <a:pt x="3946902" y="2407277"/>
                </a:lnTo>
                <a:lnTo>
                  <a:pt x="3946902" y="481468"/>
                </a:lnTo>
                <a:lnTo>
                  <a:pt x="3944416" y="432241"/>
                </a:lnTo>
                <a:lnTo>
                  <a:pt x="3937120" y="384435"/>
                </a:lnTo>
                <a:lnTo>
                  <a:pt x="3925256" y="338294"/>
                </a:lnTo>
                <a:lnTo>
                  <a:pt x="3909066" y="294059"/>
                </a:lnTo>
                <a:lnTo>
                  <a:pt x="3888791" y="251972"/>
                </a:lnTo>
                <a:lnTo>
                  <a:pt x="3864674" y="212274"/>
                </a:lnTo>
                <a:lnTo>
                  <a:pt x="3836958" y="175209"/>
                </a:lnTo>
                <a:lnTo>
                  <a:pt x="3805883" y="141018"/>
                </a:lnTo>
                <a:lnTo>
                  <a:pt x="3771692" y="109944"/>
                </a:lnTo>
                <a:lnTo>
                  <a:pt x="3734627" y="82227"/>
                </a:lnTo>
                <a:lnTo>
                  <a:pt x="3694930" y="58110"/>
                </a:lnTo>
                <a:lnTo>
                  <a:pt x="3652843" y="37836"/>
                </a:lnTo>
                <a:lnTo>
                  <a:pt x="3608608" y="21645"/>
                </a:lnTo>
                <a:lnTo>
                  <a:pt x="3562467" y="9781"/>
                </a:lnTo>
                <a:lnTo>
                  <a:pt x="3514662" y="2485"/>
                </a:lnTo>
                <a:lnTo>
                  <a:pt x="3465435" y="0"/>
                </a:lnTo>
                <a:close/>
              </a:path>
            </a:pathLst>
          </a:custGeom>
          <a:solidFill>
            <a:srgbClr val="ECB7A3"/>
          </a:solidFill>
        </p:spPr>
        <p:txBody>
          <a:bodyPr wrap="square" lIns="0" tIns="0" rIns="0" bIns="0" rtlCol="0"/>
          <a:lstStyle/>
          <a:p>
            <a:endParaRPr/>
          </a:p>
        </p:txBody>
      </p:sp>
      <p:sp>
        <p:nvSpPr>
          <p:cNvPr id="8" name="object 8"/>
          <p:cNvSpPr txBox="1"/>
          <p:nvPr/>
        </p:nvSpPr>
        <p:spPr>
          <a:xfrm>
            <a:off x="632306" y="1322263"/>
            <a:ext cx="6482715" cy="1731010"/>
          </a:xfrm>
          <a:prstGeom prst="rect">
            <a:avLst/>
          </a:prstGeom>
        </p:spPr>
        <p:txBody>
          <a:bodyPr vert="horz" wrap="square" lIns="0" tIns="63500" rIns="0" bIns="0" rtlCol="0">
            <a:spAutoFit/>
          </a:bodyPr>
          <a:lstStyle/>
          <a:p>
            <a:pPr marL="355600" marR="181610" indent="-342900">
              <a:lnSpc>
                <a:spcPts val="3000"/>
              </a:lnSpc>
              <a:spcBef>
                <a:spcPts val="500"/>
              </a:spcBef>
              <a:buClr>
                <a:srgbClr val="242C3C"/>
              </a:buClr>
              <a:buSzPct val="150000"/>
              <a:buChar char="•"/>
              <a:tabLst>
                <a:tab pos="355600" algn="l"/>
              </a:tabLst>
            </a:pPr>
            <a:r>
              <a:rPr sz="2800" dirty="0">
                <a:latin typeface="Arial"/>
                <a:cs typeface="Arial"/>
              </a:rPr>
              <a:t>Identify and “</a:t>
            </a:r>
            <a:r>
              <a:rPr sz="2800" b="1" dirty="0">
                <a:latin typeface="Arial"/>
                <a:cs typeface="Arial"/>
              </a:rPr>
              <a:t>lift up</a:t>
            </a:r>
            <a:r>
              <a:rPr sz="2800" dirty="0">
                <a:latin typeface="Arial"/>
                <a:cs typeface="Arial"/>
              </a:rPr>
              <a:t>” systemic</a:t>
            </a:r>
            <a:r>
              <a:rPr sz="2800" spc="-65" dirty="0">
                <a:latin typeface="Arial"/>
                <a:cs typeface="Arial"/>
              </a:rPr>
              <a:t> </a:t>
            </a:r>
            <a:r>
              <a:rPr sz="2800" dirty="0">
                <a:latin typeface="Arial"/>
                <a:cs typeface="Arial"/>
              </a:rPr>
              <a:t>barriers  and facilitators </a:t>
            </a:r>
            <a:r>
              <a:rPr sz="2800" spc="-5" dirty="0">
                <a:latin typeface="Arial"/>
                <a:cs typeface="Arial"/>
              </a:rPr>
              <a:t>to </a:t>
            </a:r>
            <a:r>
              <a:rPr sz="2800" dirty="0">
                <a:latin typeface="Arial"/>
                <a:cs typeface="Arial"/>
              </a:rPr>
              <a:t>the next</a:t>
            </a:r>
            <a:r>
              <a:rPr sz="2800" spc="-30" dirty="0">
                <a:latin typeface="Arial"/>
                <a:cs typeface="Arial"/>
              </a:rPr>
              <a:t> </a:t>
            </a:r>
            <a:r>
              <a:rPr sz="2800" dirty="0">
                <a:latin typeface="Arial"/>
                <a:cs typeface="Arial"/>
              </a:rPr>
              <a:t>level</a:t>
            </a:r>
            <a:endParaRPr sz="2800">
              <a:latin typeface="Arial"/>
              <a:cs typeface="Arial"/>
            </a:endParaRPr>
          </a:p>
          <a:p>
            <a:pPr marL="355600" marR="5080" indent="-342900">
              <a:lnSpc>
                <a:spcPts val="3030"/>
              </a:lnSpc>
              <a:spcBef>
                <a:spcPts val="1010"/>
              </a:spcBef>
              <a:buClr>
                <a:srgbClr val="242C3C"/>
              </a:buClr>
              <a:buSzPct val="150000"/>
              <a:buChar char="•"/>
              <a:tabLst>
                <a:tab pos="355600" algn="l"/>
              </a:tabLst>
            </a:pPr>
            <a:r>
              <a:rPr sz="2800" dirty="0">
                <a:latin typeface="Arial"/>
                <a:cs typeface="Arial"/>
              </a:rPr>
              <a:t>Develop </a:t>
            </a:r>
            <a:r>
              <a:rPr sz="2800" b="1" dirty="0">
                <a:latin typeface="Arial"/>
                <a:cs typeface="Arial"/>
              </a:rPr>
              <a:t>key </a:t>
            </a:r>
            <a:r>
              <a:rPr sz="2800" b="1" spc="-5" dirty="0">
                <a:latin typeface="Arial"/>
                <a:cs typeface="Arial"/>
              </a:rPr>
              <a:t>partnerships </a:t>
            </a:r>
            <a:r>
              <a:rPr sz="2800" spc="-5" dirty="0">
                <a:latin typeface="Arial"/>
                <a:cs typeface="Arial"/>
              </a:rPr>
              <a:t>to </a:t>
            </a:r>
            <a:r>
              <a:rPr sz="2800" dirty="0">
                <a:latin typeface="Arial"/>
                <a:cs typeface="Arial"/>
              </a:rPr>
              <a:t>ensure  resources </a:t>
            </a:r>
            <a:r>
              <a:rPr sz="2800" spc="-5" dirty="0">
                <a:latin typeface="Arial"/>
                <a:cs typeface="Arial"/>
              </a:rPr>
              <a:t>to </a:t>
            </a:r>
            <a:r>
              <a:rPr sz="2800" b="1" dirty="0">
                <a:latin typeface="Arial"/>
                <a:cs typeface="Arial"/>
              </a:rPr>
              <a:t>support</a:t>
            </a:r>
            <a:r>
              <a:rPr sz="2800" b="1" spc="-65" dirty="0">
                <a:latin typeface="Arial"/>
                <a:cs typeface="Arial"/>
              </a:rPr>
              <a:t> </a:t>
            </a:r>
            <a:r>
              <a:rPr sz="2800" b="1" dirty="0">
                <a:latin typeface="Arial"/>
                <a:cs typeface="Arial"/>
              </a:rPr>
              <a:t>implementation</a:t>
            </a:r>
            <a:endParaRPr sz="2800">
              <a:latin typeface="Arial"/>
              <a:cs typeface="Arial"/>
            </a:endParaRPr>
          </a:p>
        </p:txBody>
      </p:sp>
      <p:sp>
        <p:nvSpPr>
          <p:cNvPr id="9" name="object 9"/>
          <p:cNvSpPr/>
          <p:nvPr/>
        </p:nvSpPr>
        <p:spPr>
          <a:xfrm>
            <a:off x="8764543" y="4744277"/>
            <a:ext cx="2242423" cy="1828799"/>
          </a:xfrm>
          <a:prstGeom prst="rect">
            <a:avLst/>
          </a:prstGeom>
          <a:blipFill>
            <a:blip r:embed="rId4"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50189" y="107864"/>
            <a:ext cx="9851241" cy="689932"/>
          </a:xfrm>
          <a:prstGeom prst="rect">
            <a:avLst/>
          </a:prstGeom>
        </p:spPr>
        <p:txBody>
          <a:bodyPr vert="horz" wrap="square" lIns="0" tIns="12700" rIns="0" bIns="0" rtlCol="0">
            <a:spAutoFit/>
          </a:bodyPr>
          <a:lstStyle/>
          <a:p>
            <a:pPr marL="12700">
              <a:lnSpc>
                <a:spcPct val="100000"/>
              </a:lnSpc>
              <a:spcBef>
                <a:spcPts val="100"/>
              </a:spcBef>
              <a:tabLst>
                <a:tab pos="4538980" algn="l"/>
              </a:tabLst>
            </a:pPr>
            <a:r>
              <a:rPr spc="-15" dirty="0"/>
              <a:t>Systems</a:t>
            </a:r>
            <a:r>
              <a:rPr spc="25" dirty="0"/>
              <a:t> </a:t>
            </a:r>
            <a:r>
              <a:rPr spc="-10" dirty="0"/>
              <a:t>Intervention	</a:t>
            </a:r>
            <a:r>
              <a:rPr spc="5" dirty="0">
                <a:solidFill>
                  <a:srgbClr val="C00000"/>
                </a:solidFill>
              </a:rPr>
              <a:t>Best</a:t>
            </a:r>
            <a:r>
              <a:rPr spc="-85" dirty="0">
                <a:solidFill>
                  <a:srgbClr val="C00000"/>
                </a:solidFill>
              </a:rPr>
              <a:t> </a:t>
            </a:r>
            <a:r>
              <a:rPr spc="-10" dirty="0">
                <a:solidFill>
                  <a:srgbClr val="C00000"/>
                </a:solidFill>
              </a:rPr>
              <a:t>Practices</a:t>
            </a:r>
          </a:p>
        </p:txBody>
      </p:sp>
      <p:sp>
        <p:nvSpPr>
          <p:cNvPr id="11" name="object 11"/>
          <p:cNvSpPr/>
          <p:nvPr/>
        </p:nvSpPr>
        <p:spPr>
          <a:xfrm>
            <a:off x="537076" y="3140764"/>
            <a:ext cx="6975475" cy="2753995"/>
          </a:xfrm>
          <a:custGeom>
            <a:avLst/>
            <a:gdLst/>
            <a:ahLst/>
            <a:cxnLst/>
            <a:rect l="l" t="t" r="r" b="b"/>
            <a:pathLst>
              <a:path w="6975475" h="2753995">
                <a:moveTo>
                  <a:pt x="0" y="0"/>
                </a:moveTo>
                <a:lnTo>
                  <a:pt x="6975434" y="0"/>
                </a:lnTo>
                <a:lnTo>
                  <a:pt x="6975434" y="2753528"/>
                </a:lnTo>
                <a:lnTo>
                  <a:pt x="0" y="2753528"/>
                </a:lnTo>
                <a:lnTo>
                  <a:pt x="0" y="0"/>
                </a:lnTo>
                <a:close/>
              </a:path>
            </a:pathLst>
          </a:custGeom>
          <a:solidFill>
            <a:srgbClr val="F9DFDE">
              <a:alpha val="50199"/>
            </a:srgbClr>
          </a:solidFill>
        </p:spPr>
        <p:txBody>
          <a:bodyPr wrap="square" lIns="0" tIns="0" rIns="0" bIns="0" rtlCol="0"/>
          <a:lstStyle/>
          <a:p>
            <a:endParaRPr/>
          </a:p>
        </p:txBody>
      </p:sp>
      <p:sp>
        <p:nvSpPr>
          <p:cNvPr id="12" name="object 12"/>
          <p:cNvSpPr txBox="1"/>
          <p:nvPr/>
        </p:nvSpPr>
        <p:spPr>
          <a:xfrm>
            <a:off x="537076" y="3122984"/>
            <a:ext cx="6975475" cy="2623820"/>
          </a:xfrm>
          <a:prstGeom prst="rect">
            <a:avLst/>
          </a:prstGeom>
        </p:spPr>
        <p:txBody>
          <a:bodyPr vert="horz" wrap="square" lIns="0" tIns="12700" rIns="0" bIns="0" rtlCol="0">
            <a:spAutoFit/>
          </a:bodyPr>
          <a:lstStyle/>
          <a:p>
            <a:pPr marL="90805">
              <a:lnSpc>
                <a:spcPct val="100000"/>
              </a:lnSpc>
              <a:spcBef>
                <a:spcPts val="100"/>
              </a:spcBef>
            </a:pPr>
            <a:r>
              <a:rPr sz="2800" dirty="0">
                <a:latin typeface="Arial"/>
                <a:cs typeface="Arial"/>
              </a:rPr>
              <a:t>Leaders and</a:t>
            </a:r>
            <a:r>
              <a:rPr sz="2800" spc="-10" dirty="0">
                <a:latin typeface="Arial"/>
                <a:cs typeface="Arial"/>
              </a:rPr>
              <a:t> </a:t>
            </a:r>
            <a:r>
              <a:rPr sz="2800" dirty="0">
                <a:latin typeface="Arial"/>
                <a:cs typeface="Arial"/>
              </a:rPr>
              <a:t>Managers:</a:t>
            </a:r>
            <a:endParaRPr sz="2800">
              <a:latin typeface="Arial"/>
              <a:cs typeface="Arial"/>
            </a:endParaRPr>
          </a:p>
          <a:p>
            <a:pPr marL="434340" marR="993775" indent="-342900">
              <a:lnSpc>
                <a:spcPts val="3030"/>
              </a:lnSpc>
              <a:spcBef>
                <a:spcPts val="1015"/>
              </a:spcBef>
              <a:buSzPct val="150000"/>
              <a:buFont typeface="Arial"/>
              <a:buChar char="•"/>
              <a:tabLst>
                <a:tab pos="434340" algn="l"/>
              </a:tabLst>
            </a:pPr>
            <a:r>
              <a:rPr sz="2800" b="1" dirty="0">
                <a:solidFill>
                  <a:srgbClr val="242C3C"/>
                </a:solidFill>
                <a:latin typeface="Arial"/>
                <a:cs typeface="Arial"/>
              </a:rPr>
              <a:t>Engage </a:t>
            </a:r>
            <a:r>
              <a:rPr sz="2800" b="1" spc="-5" dirty="0">
                <a:solidFill>
                  <a:srgbClr val="242C3C"/>
                </a:solidFill>
                <a:latin typeface="Arial"/>
                <a:cs typeface="Arial"/>
              </a:rPr>
              <a:t>with </a:t>
            </a:r>
            <a:r>
              <a:rPr sz="2800" b="1" dirty="0">
                <a:solidFill>
                  <a:srgbClr val="242C3C"/>
                </a:solidFill>
                <a:latin typeface="Arial"/>
                <a:cs typeface="Arial"/>
              </a:rPr>
              <a:t>the system </a:t>
            </a:r>
            <a:r>
              <a:rPr sz="2800" spc="-5" dirty="0">
                <a:solidFill>
                  <a:srgbClr val="242C3C"/>
                </a:solidFill>
                <a:latin typeface="Arial"/>
                <a:cs typeface="Arial"/>
              </a:rPr>
              <a:t>to</a:t>
            </a:r>
            <a:r>
              <a:rPr sz="2800" spc="-70" dirty="0">
                <a:solidFill>
                  <a:srgbClr val="242C3C"/>
                </a:solidFill>
                <a:latin typeface="Arial"/>
                <a:cs typeface="Arial"/>
              </a:rPr>
              <a:t> </a:t>
            </a:r>
            <a:r>
              <a:rPr sz="2800" dirty="0">
                <a:solidFill>
                  <a:srgbClr val="242C3C"/>
                </a:solidFill>
                <a:latin typeface="Arial"/>
                <a:cs typeface="Arial"/>
              </a:rPr>
              <a:t>create  improved </a:t>
            </a:r>
            <a:r>
              <a:rPr sz="2800" b="1" spc="-5" dirty="0">
                <a:solidFill>
                  <a:srgbClr val="242C3C"/>
                </a:solidFill>
                <a:latin typeface="Arial"/>
                <a:cs typeface="Arial"/>
              </a:rPr>
              <a:t>regulatory </a:t>
            </a:r>
            <a:r>
              <a:rPr sz="2800" dirty="0">
                <a:solidFill>
                  <a:srgbClr val="242C3C"/>
                </a:solidFill>
                <a:latin typeface="Arial"/>
                <a:cs typeface="Arial"/>
              </a:rPr>
              <a:t>and </a:t>
            </a:r>
            <a:r>
              <a:rPr sz="2800" b="1" dirty="0">
                <a:solidFill>
                  <a:srgbClr val="242C3C"/>
                </a:solidFill>
                <a:latin typeface="Arial"/>
                <a:cs typeface="Arial"/>
              </a:rPr>
              <a:t>funding  </a:t>
            </a:r>
            <a:r>
              <a:rPr sz="2800" dirty="0">
                <a:solidFill>
                  <a:srgbClr val="242C3C"/>
                </a:solidFill>
                <a:latin typeface="Arial"/>
                <a:cs typeface="Arial"/>
              </a:rPr>
              <a:t>environment</a:t>
            </a:r>
            <a:endParaRPr sz="2800">
              <a:latin typeface="Arial"/>
              <a:cs typeface="Arial"/>
            </a:endParaRPr>
          </a:p>
          <a:p>
            <a:pPr marL="434340" marR="395605" indent="-342900">
              <a:lnSpc>
                <a:spcPts val="3030"/>
              </a:lnSpc>
              <a:spcBef>
                <a:spcPts val="975"/>
              </a:spcBef>
              <a:buSzPct val="150000"/>
              <a:buFont typeface="Arial"/>
              <a:buChar char="•"/>
              <a:tabLst>
                <a:tab pos="434340" algn="l"/>
              </a:tabLst>
            </a:pPr>
            <a:r>
              <a:rPr sz="2800" b="1" dirty="0">
                <a:solidFill>
                  <a:srgbClr val="242C3C"/>
                </a:solidFill>
                <a:latin typeface="Arial"/>
                <a:cs typeface="Arial"/>
              </a:rPr>
              <a:t>Engage </a:t>
            </a:r>
            <a:r>
              <a:rPr sz="2800" spc="-5" dirty="0">
                <a:solidFill>
                  <a:srgbClr val="242C3C"/>
                </a:solidFill>
                <a:latin typeface="Arial"/>
                <a:cs typeface="Arial"/>
              </a:rPr>
              <a:t>with </a:t>
            </a:r>
            <a:r>
              <a:rPr sz="2800" b="1" dirty="0">
                <a:solidFill>
                  <a:srgbClr val="242C3C"/>
                </a:solidFill>
                <a:latin typeface="Arial"/>
                <a:cs typeface="Arial"/>
              </a:rPr>
              <a:t>key stakeholders </a:t>
            </a:r>
            <a:r>
              <a:rPr sz="2800" dirty="0">
                <a:solidFill>
                  <a:srgbClr val="242C3C"/>
                </a:solidFill>
                <a:latin typeface="Arial"/>
                <a:cs typeface="Arial"/>
              </a:rPr>
              <a:t>and  partners </a:t>
            </a:r>
            <a:r>
              <a:rPr sz="2800" spc="-5" dirty="0">
                <a:solidFill>
                  <a:srgbClr val="242C3C"/>
                </a:solidFill>
                <a:latin typeface="Arial"/>
                <a:cs typeface="Arial"/>
              </a:rPr>
              <a:t>to </a:t>
            </a:r>
            <a:r>
              <a:rPr sz="2800" b="1" dirty="0">
                <a:solidFill>
                  <a:srgbClr val="242C3C"/>
                </a:solidFill>
                <a:latin typeface="Arial"/>
                <a:cs typeface="Arial"/>
              </a:rPr>
              <a:t>support effective</a:t>
            </a:r>
            <a:r>
              <a:rPr sz="2800" b="1" spc="-20" dirty="0">
                <a:solidFill>
                  <a:srgbClr val="242C3C"/>
                </a:solidFill>
                <a:latin typeface="Arial"/>
                <a:cs typeface="Arial"/>
              </a:rPr>
              <a:t> </a:t>
            </a:r>
            <a:r>
              <a:rPr sz="2800" b="1" spc="-5" dirty="0">
                <a:solidFill>
                  <a:srgbClr val="242C3C"/>
                </a:solidFill>
                <a:latin typeface="Arial"/>
                <a:cs typeface="Arial"/>
              </a:rPr>
              <a:t>practice</a:t>
            </a:r>
            <a:endParaRPr sz="2800">
              <a:latin typeface="Arial"/>
              <a:cs typeface="Arial"/>
            </a:endParaRPr>
          </a:p>
        </p:txBody>
      </p:sp>
      <p:sp>
        <p:nvSpPr>
          <p:cNvPr id="13" name="object 13"/>
          <p:cNvSpPr/>
          <p:nvPr/>
        </p:nvSpPr>
        <p:spPr>
          <a:xfrm>
            <a:off x="8325270" y="1531641"/>
            <a:ext cx="2880004" cy="2240004"/>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7607636" y="4491518"/>
            <a:ext cx="1214120" cy="563880"/>
          </a:xfrm>
          <a:prstGeom prst="rect">
            <a:avLst/>
          </a:prstGeom>
        </p:spPr>
        <p:txBody>
          <a:bodyPr vert="horz" wrap="square" lIns="0" tIns="8255" rIns="0" bIns="0" rtlCol="0">
            <a:spAutoFit/>
          </a:bodyPr>
          <a:lstStyle/>
          <a:p>
            <a:pPr marL="12700" marR="5080" indent="215900">
              <a:lnSpc>
                <a:spcPct val="101600"/>
              </a:lnSpc>
              <a:spcBef>
                <a:spcPts val="65"/>
              </a:spcBef>
            </a:pPr>
            <a:r>
              <a:rPr sz="1750" b="1" spc="5" dirty="0">
                <a:solidFill>
                  <a:srgbClr val="0070C0"/>
                </a:solidFill>
                <a:latin typeface="Calibri"/>
                <a:cs typeface="Calibri"/>
              </a:rPr>
              <a:t>Learned  He</a:t>
            </a:r>
            <a:r>
              <a:rPr sz="1750" b="1" spc="-5" dirty="0">
                <a:solidFill>
                  <a:srgbClr val="0070C0"/>
                </a:solidFill>
                <a:latin typeface="Calibri"/>
                <a:cs typeface="Calibri"/>
              </a:rPr>
              <a:t>l</a:t>
            </a:r>
            <a:r>
              <a:rPr sz="1750" b="1" spc="5" dirty="0">
                <a:solidFill>
                  <a:srgbClr val="0070C0"/>
                </a:solidFill>
                <a:latin typeface="Calibri"/>
                <a:cs typeface="Calibri"/>
              </a:rPr>
              <a:t>p</a:t>
            </a:r>
            <a:r>
              <a:rPr sz="1750" b="1" spc="-25" dirty="0">
                <a:solidFill>
                  <a:srgbClr val="0070C0"/>
                </a:solidFill>
                <a:latin typeface="Calibri"/>
                <a:cs typeface="Calibri"/>
              </a:rPr>
              <a:t>l</a:t>
            </a:r>
            <a:r>
              <a:rPr sz="1750" b="1" spc="10" dirty="0">
                <a:solidFill>
                  <a:srgbClr val="0070C0"/>
                </a:solidFill>
                <a:latin typeface="Calibri"/>
                <a:cs typeface="Calibri"/>
              </a:rPr>
              <a:t>e</a:t>
            </a:r>
            <a:r>
              <a:rPr sz="1750" b="1" dirty="0">
                <a:solidFill>
                  <a:srgbClr val="0070C0"/>
                </a:solidFill>
                <a:latin typeface="Calibri"/>
                <a:cs typeface="Calibri"/>
              </a:rPr>
              <a:t>ss</a:t>
            </a:r>
            <a:r>
              <a:rPr sz="1750" b="1" spc="5" dirty="0">
                <a:solidFill>
                  <a:srgbClr val="0070C0"/>
                </a:solidFill>
                <a:latin typeface="Calibri"/>
                <a:cs typeface="Calibri"/>
              </a:rPr>
              <a:t>n</a:t>
            </a:r>
            <a:r>
              <a:rPr sz="1750" b="1" spc="10" dirty="0">
                <a:solidFill>
                  <a:srgbClr val="0070C0"/>
                </a:solidFill>
                <a:latin typeface="Calibri"/>
                <a:cs typeface="Calibri"/>
              </a:rPr>
              <a:t>e</a:t>
            </a:r>
            <a:r>
              <a:rPr sz="1750" b="1" dirty="0">
                <a:solidFill>
                  <a:srgbClr val="0070C0"/>
                </a:solidFill>
                <a:latin typeface="Calibri"/>
                <a:cs typeface="Calibri"/>
              </a:rPr>
              <a:t>s</a:t>
            </a:r>
            <a:r>
              <a:rPr sz="1750" b="1" spc="5" dirty="0">
                <a:solidFill>
                  <a:srgbClr val="0070C0"/>
                </a:solidFill>
                <a:latin typeface="Calibri"/>
                <a:cs typeface="Calibri"/>
              </a:rPr>
              <a:t>s</a:t>
            </a:r>
            <a:endParaRPr sz="1750">
              <a:latin typeface="Calibri"/>
              <a:cs typeface="Calibri"/>
            </a:endParaRPr>
          </a:p>
        </p:txBody>
      </p:sp>
      <p:sp>
        <p:nvSpPr>
          <p:cNvPr id="15" name="object 15"/>
          <p:cNvSpPr/>
          <p:nvPr/>
        </p:nvSpPr>
        <p:spPr>
          <a:xfrm>
            <a:off x="7450328" y="4147692"/>
            <a:ext cx="1609725" cy="1255395"/>
          </a:xfrm>
          <a:custGeom>
            <a:avLst/>
            <a:gdLst/>
            <a:ahLst/>
            <a:cxnLst/>
            <a:rect l="l" t="t" r="r" b="b"/>
            <a:pathLst>
              <a:path w="1609725" h="1255395">
                <a:moveTo>
                  <a:pt x="804670" y="0"/>
                </a:moveTo>
                <a:lnTo>
                  <a:pt x="751763" y="1334"/>
                </a:lnTo>
                <a:lnTo>
                  <a:pt x="699769" y="5283"/>
                </a:lnTo>
                <a:lnTo>
                  <a:pt x="648796" y="11764"/>
                </a:lnTo>
                <a:lnTo>
                  <a:pt x="598948" y="20694"/>
                </a:lnTo>
                <a:lnTo>
                  <a:pt x="550332" y="31990"/>
                </a:lnTo>
                <a:lnTo>
                  <a:pt x="503054" y="45570"/>
                </a:lnTo>
                <a:lnTo>
                  <a:pt x="457220" y="61351"/>
                </a:lnTo>
                <a:lnTo>
                  <a:pt x="412936" y="79250"/>
                </a:lnTo>
                <a:lnTo>
                  <a:pt x="370308" y="99184"/>
                </a:lnTo>
                <a:lnTo>
                  <a:pt x="329442" y="121072"/>
                </a:lnTo>
                <a:lnTo>
                  <a:pt x="290444" y="144830"/>
                </a:lnTo>
                <a:lnTo>
                  <a:pt x="253421" y="170375"/>
                </a:lnTo>
                <a:lnTo>
                  <a:pt x="218477" y="197625"/>
                </a:lnTo>
                <a:lnTo>
                  <a:pt x="185720" y="226497"/>
                </a:lnTo>
                <a:lnTo>
                  <a:pt x="155254" y="256909"/>
                </a:lnTo>
                <a:lnTo>
                  <a:pt x="127187" y="288778"/>
                </a:lnTo>
                <a:lnTo>
                  <a:pt x="101625" y="322020"/>
                </a:lnTo>
                <a:lnTo>
                  <a:pt x="78672" y="356555"/>
                </a:lnTo>
                <a:lnTo>
                  <a:pt x="58436" y="392297"/>
                </a:lnTo>
                <a:lnTo>
                  <a:pt x="41022" y="429166"/>
                </a:lnTo>
                <a:lnTo>
                  <a:pt x="26537" y="467079"/>
                </a:lnTo>
                <a:lnTo>
                  <a:pt x="15086" y="505952"/>
                </a:lnTo>
                <a:lnTo>
                  <a:pt x="6775" y="545703"/>
                </a:lnTo>
                <a:lnTo>
                  <a:pt x="1711" y="586249"/>
                </a:lnTo>
                <a:lnTo>
                  <a:pt x="0" y="627508"/>
                </a:lnTo>
                <a:lnTo>
                  <a:pt x="1711" y="668767"/>
                </a:lnTo>
                <a:lnTo>
                  <a:pt x="6775" y="709313"/>
                </a:lnTo>
                <a:lnTo>
                  <a:pt x="15086" y="749064"/>
                </a:lnTo>
                <a:lnTo>
                  <a:pt x="26537" y="787936"/>
                </a:lnTo>
                <a:lnTo>
                  <a:pt x="41022" y="825849"/>
                </a:lnTo>
                <a:lnTo>
                  <a:pt x="58436" y="862717"/>
                </a:lnTo>
                <a:lnTo>
                  <a:pt x="78672" y="898460"/>
                </a:lnTo>
                <a:lnTo>
                  <a:pt x="101625" y="932994"/>
                </a:lnTo>
                <a:lnTo>
                  <a:pt x="127187" y="966237"/>
                </a:lnTo>
                <a:lnTo>
                  <a:pt x="155254" y="998105"/>
                </a:lnTo>
                <a:lnTo>
                  <a:pt x="185720" y="1028517"/>
                </a:lnTo>
                <a:lnTo>
                  <a:pt x="218477" y="1057389"/>
                </a:lnTo>
                <a:lnTo>
                  <a:pt x="253421" y="1084639"/>
                </a:lnTo>
                <a:lnTo>
                  <a:pt x="290444" y="1110185"/>
                </a:lnTo>
                <a:lnTo>
                  <a:pt x="329442" y="1133942"/>
                </a:lnTo>
                <a:lnTo>
                  <a:pt x="370308" y="1155830"/>
                </a:lnTo>
                <a:lnTo>
                  <a:pt x="412936" y="1175764"/>
                </a:lnTo>
                <a:lnTo>
                  <a:pt x="457220" y="1193664"/>
                </a:lnTo>
                <a:lnTo>
                  <a:pt x="503054" y="1209444"/>
                </a:lnTo>
                <a:lnTo>
                  <a:pt x="550332" y="1223024"/>
                </a:lnTo>
                <a:lnTo>
                  <a:pt x="598948" y="1234320"/>
                </a:lnTo>
                <a:lnTo>
                  <a:pt x="648796" y="1243250"/>
                </a:lnTo>
                <a:lnTo>
                  <a:pt x="699769" y="1249731"/>
                </a:lnTo>
                <a:lnTo>
                  <a:pt x="751763" y="1253680"/>
                </a:lnTo>
                <a:lnTo>
                  <a:pt x="804670" y="1255015"/>
                </a:lnTo>
                <a:lnTo>
                  <a:pt x="857578" y="1253680"/>
                </a:lnTo>
                <a:lnTo>
                  <a:pt x="909571" y="1249731"/>
                </a:lnTo>
                <a:lnTo>
                  <a:pt x="960545" y="1243250"/>
                </a:lnTo>
                <a:lnTo>
                  <a:pt x="1010392" y="1234320"/>
                </a:lnTo>
                <a:lnTo>
                  <a:pt x="1059008" y="1223024"/>
                </a:lnTo>
                <a:lnTo>
                  <a:pt x="1106286" y="1209444"/>
                </a:lnTo>
                <a:lnTo>
                  <a:pt x="1152120" y="1193664"/>
                </a:lnTo>
                <a:lnTo>
                  <a:pt x="1196404" y="1175764"/>
                </a:lnTo>
                <a:lnTo>
                  <a:pt x="1239032" y="1155830"/>
                </a:lnTo>
                <a:lnTo>
                  <a:pt x="1279898" y="1133942"/>
                </a:lnTo>
                <a:lnTo>
                  <a:pt x="1318896" y="1110185"/>
                </a:lnTo>
                <a:lnTo>
                  <a:pt x="1355920" y="1084639"/>
                </a:lnTo>
                <a:lnTo>
                  <a:pt x="1390863" y="1057389"/>
                </a:lnTo>
                <a:lnTo>
                  <a:pt x="1423621" y="1028517"/>
                </a:lnTo>
                <a:lnTo>
                  <a:pt x="1432764" y="1019390"/>
                </a:lnTo>
                <a:lnTo>
                  <a:pt x="782105" y="1019390"/>
                </a:lnTo>
                <a:lnTo>
                  <a:pt x="731928" y="1016486"/>
                </a:lnTo>
                <a:lnTo>
                  <a:pt x="682233" y="1010529"/>
                </a:lnTo>
                <a:lnTo>
                  <a:pt x="633326" y="1001528"/>
                </a:lnTo>
                <a:lnTo>
                  <a:pt x="585511" y="989490"/>
                </a:lnTo>
                <a:lnTo>
                  <a:pt x="539095" y="974424"/>
                </a:lnTo>
                <a:lnTo>
                  <a:pt x="494383" y="956339"/>
                </a:lnTo>
                <a:lnTo>
                  <a:pt x="447176" y="932788"/>
                </a:lnTo>
                <a:lnTo>
                  <a:pt x="404479" y="906582"/>
                </a:lnTo>
                <a:lnTo>
                  <a:pt x="366376" y="877996"/>
                </a:lnTo>
                <a:lnTo>
                  <a:pt x="332951" y="847301"/>
                </a:lnTo>
                <a:lnTo>
                  <a:pt x="304287" y="814770"/>
                </a:lnTo>
                <a:lnTo>
                  <a:pt x="280470" y="780677"/>
                </a:lnTo>
                <a:lnTo>
                  <a:pt x="261582" y="745292"/>
                </a:lnTo>
                <a:lnTo>
                  <a:pt x="247708" y="708891"/>
                </a:lnTo>
                <a:lnTo>
                  <a:pt x="238932" y="671744"/>
                </a:lnTo>
                <a:lnTo>
                  <a:pt x="235338" y="634125"/>
                </a:lnTo>
                <a:lnTo>
                  <a:pt x="237010" y="596307"/>
                </a:lnTo>
                <a:lnTo>
                  <a:pt x="244031" y="558561"/>
                </a:lnTo>
                <a:lnTo>
                  <a:pt x="256487" y="521162"/>
                </a:lnTo>
                <a:lnTo>
                  <a:pt x="274460" y="484382"/>
                </a:lnTo>
                <a:lnTo>
                  <a:pt x="298034" y="448493"/>
                </a:lnTo>
                <a:lnTo>
                  <a:pt x="327295" y="413768"/>
                </a:lnTo>
                <a:lnTo>
                  <a:pt x="708819" y="413768"/>
                </a:lnTo>
                <a:lnTo>
                  <a:pt x="533167" y="282778"/>
                </a:lnTo>
                <a:lnTo>
                  <a:pt x="579818" y="267189"/>
                </a:lnTo>
                <a:lnTo>
                  <a:pt x="627821" y="254703"/>
                </a:lnTo>
                <a:lnTo>
                  <a:pt x="676870" y="245312"/>
                </a:lnTo>
                <a:lnTo>
                  <a:pt x="726659" y="239007"/>
                </a:lnTo>
                <a:lnTo>
                  <a:pt x="776882" y="235780"/>
                </a:lnTo>
                <a:lnTo>
                  <a:pt x="1432762" y="235623"/>
                </a:lnTo>
                <a:lnTo>
                  <a:pt x="1423621" y="226497"/>
                </a:lnTo>
                <a:lnTo>
                  <a:pt x="1390863" y="197625"/>
                </a:lnTo>
                <a:lnTo>
                  <a:pt x="1355920" y="170375"/>
                </a:lnTo>
                <a:lnTo>
                  <a:pt x="1318896" y="144830"/>
                </a:lnTo>
                <a:lnTo>
                  <a:pt x="1279898" y="121072"/>
                </a:lnTo>
                <a:lnTo>
                  <a:pt x="1239032" y="99184"/>
                </a:lnTo>
                <a:lnTo>
                  <a:pt x="1196404" y="79250"/>
                </a:lnTo>
                <a:lnTo>
                  <a:pt x="1152120" y="61351"/>
                </a:lnTo>
                <a:lnTo>
                  <a:pt x="1106286" y="45570"/>
                </a:lnTo>
                <a:lnTo>
                  <a:pt x="1059008" y="31990"/>
                </a:lnTo>
                <a:lnTo>
                  <a:pt x="1010392" y="20694"/>
                </a:lnTo>
                <a:lnTo>
                  <a:pt x="960545" y="11764"/>
                </a:lnTo>
                <a:lnTo>
                  <a:pt x="909571" y="5283"/>
                </a:lnTo>
                <a:lnTo>
                  <a:pt x="857578" y="1334"/>
                </a:lnTo>
                <a:lnTo>
                  <a:pt x="804670" y="0"/>
                </a:lnTo>
                <a:close/>
              </a:path>
              <a:path w="1609725" h="1255395">
                <a:moveTo>
                  <a:pt x="708819" y="413768"/>
                </a:moveTo>
                <a:lnTo>
                  <a:pt x="327295" y="413768"/>
                </a:lnTo>
                <a:lnTo>
                  <a:pt x="1076173" y="972235"/>
                </a:lnTo>
                <a:lnTo>
                  <a:pt x="1029522" y="987824"/>
                </a:lnTo>
                <a:lnTo>
                  <a:pt x="981519" y="1000310"/>
                </a:lnTo>
                <a:lnTo>
                  <a:pt x="932470" y="1009701"/>
                </a:lnTo>
                <a:lnTo>
                  <a:pt x="882681" y="1016006"/>
                </a:lnTo>
                <a:lnTo>
                  <a:pt x="832458" y="1019233"/>
                </a:lnTo>
                <a:lnTo>
                  <a:pt x="782105" y="1019390"/>
                </a:lnTo>
                <a:lnTo>
                  <a:pt x="1432764" y="1019390"/>
                </a:lnTo>
                <a:lnTo>
                  <a:pt x="1482153" y="966237"/>
                </a:lnTo>
                <a:lnTo>
                  <a:pt x="1507716" y="932994"/>
                </a:lnTo>
                <a:lnTo>
                  <a:pt x="1530668" y="898460"/>
                </a:lnTo>
                <a:lnTo>
                  <a:pt x="1550905" y="862717"/>
                </a:lnTo>
                <a:lnTo>
                  <a:pt x="1561046" y="841245"/>
                </a:lnTo>
                <a:lnTo>
                  <a:pt x="1282044" y="841245"/>
                </a:lnTo>
                <a:lnTo>
                  <a:pt x="708819" y="413768"/>
                </a:lnTo>
                <a:close/>
              </a:path>
              <a:path w="1609725" h="1255395">
                <a:moveTo>
                  <a:pt x="1432762" y="235623"/>
                </a:moveTo>
                <a:lnTo>
                  <a:pt x="827235" y="235623"/>
                </a:lnTo>
                <a:lnTo>
                  <a:pt x="877412" y="238527"/>
                </a:lnTo>
                <a:lnTo>
                  <a:pt x="927107" y="244484"/>
                </a:lnTo>
                <a:lnTo>
                  <a:pt x="976015" y="253485"/>
                </a:lnTo>
                <a:lnTo>
                  <a:pt x="1023829" y="265523"/>
                </a:lnTo>
                <a:lnTo>
                  <a:pt x="1070246" y="280589"/>
                </a:lnTo>
                <a:lnTo>
                  <a:pt x="1114958" y="298674"/>
                </a:lnTo>
                <a:lnTo>
                  <a:pt x="1162165" y="322225"/>
                </a:lnTo>
                <a:lnTo>
                  <a:pt x="1204862" y="348431"/>
                </a:lnTo>
                <a:lnTo>
                  <a:pt x="1242965" y="377017"/>
                </a:lnTo>
                <a:lnTo>
                  <a:pt x="1276390" y="407712"/>
                </a:lnTo>
                <a:lnTo>
                  <a:pt x="1305053" y="440243"/>
                </a:lnTo>
                <a:lnTo>
                  <a:pt x="1328870" y="474337"/>
                </a:lnTo>
                <a:lnTo>
                  <a:pt x="1347758" y="509721"/>
                </a:lnTo>
                <a:lnTo>
                  <a:pt x="1361631" y="546123"/>
                </a:lnTo>
                <a:lnTo>
                  <a:pt x="1370407" y="583270"/>
                </a:lnTo>
                <a:lnTo>
                  <a:pt x="1374001" y="620889"/>
                </a:lnTo>
                <a:lnTo>
                  <a:pt x="1372329" y="658707"/>
                </a:lnTo>
                <a:lnTo>
                  <a:pt x="1365308" y="696452"/>
                </a:lnTo>
                <a:lnTo>
                  <a:pt x="1352853" y="733851"/>
                </a:lnTo>
                <a:lnTo>
                  <a:pt x="1334880" y="770631"/>
                </a:lnTo>
                <a:lnTo>
                  <a:pt x="1311305" y="806520"/>
                </a:lnTo>
                <a:lnTo>
                  <a:pt x="1282044" y="841245"/>
                </a:lnTo>
                <a:lnTo>
                  <a:pt x="1561046" y="841245"/>
                </a:lnTo>
                <a:lnTo>
                  <a:pt x="1582804" y="787936"/>
                </a:lnTo>
                <a:lnTo>
                  <a:pt x="1594255" y="749064"/>
                </a:lnTo>
                <a:lnTo>
                  <a:pt x="1602565" y="709313"/>
                </a:lnTo>
                <a:lnTo>
                  <a:pt x="1607629" y="668767"/>
                </a:lnTo>
                <a:lnTo>
                  <a:pt x="1609341" y="627508"/>
                </a:lnTo>
                <a:lnTo>
                  <a:pt x="1607629" y="586249"/>
                </a:lnTo>
                <a:lnTo>
                  <a:pt x="1602565" y="545703"/>
                </a:lnTo>
                <a:lnTo>
                  <a:pt x="1594255" y="505952"/>
                </a:lnTo>
                <a:lnTo>
                  <a:pt x="1582804" y="467079"/>
                </a:lnTo>
                <a:lnTo>
                  <a:pt x="1568318" y="429166"/>
                </a:lnTo>
                <a:lnTo>
                  <a:pt x="1550905" y="392297"/>
                </a:lnTo>
                <a:lnTo>
                  <a:pt x="1530668" y="356555"/>
                </a:lnTo>
                <a:lnTo>
                  <a:pt x="1507716" y="322020"/>
                </a:lnTo>
                <a:lnTo>
                  <a:pt x="1482153" y="288778"/>
                </a:lnTo>
                <a:lnTo>
                  <a:pt x="1454086" y="256909"/>
                </a:lnTo>
                <a:lnTo>
                  <a:pt x="1432762" y="235623"/>
                </a:lnTo>
                <a:close/>
              </a:path>
            </a:pathLst>
          </a:custGeom>
          <a:solidFill>
            <a:srgbClr val="E3605C">
              <a:alpha val="50979"/>
            </a:srgbClr>
          </a:solidFill>
        </p:spPr>
        <p:txBody>
          <a:bodyPr wrap="square" lIns="0" tIns="0" rIns="0" bIns="0" rtlCol="0"/>
          <a:lstStyle/>
          <a:p>
            <a:endParaRPr/>
          </a:p>
        </p:txBody>
      </p:sp>
      <p:sp>
        <p:nvSpPr>
          <p:cNvPr id="16" name="Title 1">
            <a:extLst>
              <a:ext uri="{FF2B5EF4-FFF2-40B4-BE49-F238E27FC236}">
                <a16:creationId xmlns:a16="http://schemas.microsoft.com/office/drawing/2014/main" id="{CFCF8E88-9754-45AC-B037-09842569FBAA}"/>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System Intervention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9616" y="927099"/>
            <a:ext cx="5943600" cy="5930900"/>
          </a:xfrm>
          <a:custGeom>
            <a:avLst/>
            <a:gdLst/>
            <a:ahLst/>
            <a:cxnLst/>
            <a:rect l="l" t="t" r="r" b="b"/>
            <a:pathLst>
              <a:path w="5943600" h="5930900">
                <a:moveTo>
                  <a:pt x="3258004" y="5918200"/>
                </a:moveTo>
                <a:lnTo>
                  <a:pt x="2685595" y="5918200"/>
                </a:lnTo>
                <a:lnTo>
                  <a:pt x="2732795" y="5930900"/>
                </a:lnTo>
                <a:lnTo>
                  <a:pt x="3210804" y="5930900"/>
                </a:lnTo>
                <a:lnTo>
                  <a:pt x="3258004" y="5918200"/>
                </a:lnTo>
                <a:close/>
              </a:path>
              <a:path w="5943600" h="5930900">
                <a:moveTo>
                  <a:pt x="3398297" y="5905500"/>
                </a:moveTo>
                <a:lnTo>
                  <a:pt x="2545302" y="5905500"/>
                </a:lnTo>
                <a:lnTo>
                  <a:pt x="2591843" y="5918200"/>
                </a:lnTo>
                <a:lnTo>
                  <a:pt x="3351756" y="5918200"/>
                </a:lnTo>
                <a:lnTo>
                  <a:pt x="3398297" y="5905500"/>
                </a:lnTo>
                <a:close/>
              </a:path>
              <a:path w="5943600" h="5930900">
                <a:moveTo>
                  <a:pt x="3536511" y="5880100"/>
                </a:moveTo>
                <a:lnTo>
                  <a:pt x="2407088" y="5880100"/>
                </a:lnTo>
                <a:lnTo>
                  <a:pt x="2498992" y="5905500"/>
                </a:lnTo>
                <a:lnTo>
                  <a:pt x="3444607" y="5905500"/>
                </a:lnTo>
                <a:lnTo>
                  <a:pt x="3536511" y="5880100"/>
                </a:lnTo>
                <a:close/>
              </a:path>
              <a:path w="5943600" h="5930900">
                <a:moveTo>
                  <a:pt x="3582093" y="50800"/>
                </a:moveTo>
                <a:lnTo>
                  <a:pt x="2361506" y="50800"/>
                </a:lnTo>
                <a:lnTo>
                  <a:pt x="1963397" y="165100"/>
                </a:lnTo>
                <a:lnTo>
                  <a:pt x="1920616" y="190500"/>
                </a:lnTo>
                <a:lnTo>
                  <a:pt x="1835996" y="215900"/>
                </a:lnTo>
                <a:lnTo>
                  <a:pt x="1794168" y="241300"/>
                </a:lnTo>
                <a:lnTo>
                  <a:pt x="1752669" y="254000"/>
                </a:lnTo>
                <a:lnTo>
                  <a:pt x="1711505" y="279400"/>
                </a:lnTo>
                <a:lnTo>
                  <a:pt x="1670681" y="292100"/>
                </a:lnTo>
                <a:lnTo>
                  <a:pt x="1630204" y="317500"/>
                </a:lnTo>
                <a:lnTo>
                  <a:pt x="1590079" y="330200"/>
                </a:lnTo>
                <a:lnTo>
                  <a:pt x="1510909" y="381000"/>
                </a:lnTo>
                <a:lnTo>
                  <a:pt x="1471875" y="393700"/>
                </a:lnTo>
                <a:lnTo>
                  <a:pt x="1357049" y="469900"/>
                </a:lnTo>
                <a:lnTo>
                  <a:pt x="1282451" y="520700"/>
                </a:lnTo>
                <a:lnTo>
                  <a:pt x="1209469" y="571500"/>
                </a:lnTo>
                <a:lnTo>
                  <a:pt x="1138150" y="622300"/>
                </a:lnTo>
                <a:lnTo>
                  <a:pt x="1103128" y="660400"/>
                </a:lnTo>
                <a:lnTo>
                  <a:pt x="1068539" y="685800"/>
                </a:lnTo>
                <a:lnTo>
                  <a:pt x="1000683" y="736600"/>
                </a:lnTo>
                <a:lnTo>
                  <a:pt x="967428" y="774700"/>
                </a:lnTo>
                <a:lnTo>
                  <a:pt x="934628" y="800100"/>
                </a:lnTo>
                <a:lnTo>
                  <a:pt x="902290" y="838200"/>
                </a:lnTo>
                <a:lnTo>
                  <a:pt x="870420" y="863600"/>
                </a:lnTo>
                <a:lnTo>
                  <a:pt x="839023" y="901700"/>
                </a:lnTo>
                <a:lnTo>
                  <a:pt x="808105" y="927100"/>
                </a:lnTo>
                <a:lnTo>
                  <a:pt x="777671" y="965200"/>
                </a:lnTo>
                <a:lnTo>
                  <a:pt x="747728" y="990600"/>
                </a:lnTo>
                <a:lnTo>
                  <a:pt x="718282" y="1028700"/>
                </a:lnTo>
                <a:lnTo>
                  <a:pt x="689338" y="1066800"/>
                </a:lnTo>
                <a:lnTo>
                  <a:pt x="660901" y="1092200"/>
                </a:lnTo>
                <a:lnTo>
                  <a:pt x="632978" y="1130300"/>
                </a:lnTo>
                <a:lnTo>
                  <a:pt x="605575" y="1168400"/>
                </a:lnTo>
                <a:lnTo>
                  <a:pt x="578697" y="1206500"/>
                </a:lnTo>
                <a:lnTo>
                  <a:pt x="552349" y="1244600"/>
                </a:lnTo>
                <a:lnTo>
                  <a:pt x="526539" y="1270000"/>
                </a:lnTo>
                <a:lnTo>
                  <a:pt x="501270" y="1308100"/>
                </a:lnTo>
                <a:lnTo>
                  <a:pt x="476550" y="1346200"/>
                </a:lnTo>
                <a:lnTo>
                  <a:pt x="452384" y="1384300"/>
                </a:lnTo>
                <a:lnTo>
                  <a:pt x="428778" y="1422400"/>
                </a:lnTo>
                <a:lnTo>
                  <a:pt x="405737" y="1460500"/>
                </a:lnTo>
                <a:lnTo>
                  <a:pt x="383268" y="1498600"/>
                </a:lnTo>
                <a:lnTo>
                  <a:pt x="361375" y="1549400"/>
                </a:lnTo>
                <a:lnTo>
                  <a:pt x="340066" y="1587500"/>
                </a:lnTo>
                <a:lnTo>
                  <a:pt x="319345" y="1625600"/>
                </a:lnTo>
                <a:lnTo>
                  <a:pt x="299218" y="1663700"/>
                </a:lnTo>
                <a:lnTo>
                  <a:pt x="279692" y="1701800"/>
                </a:lnTo>
                <a:lnTo>
                  <a:pt x="260771" y="1752600"/>
                </a:lnTo>
                <a:lnTo>
                  <a:pt x="242462" y="1790700"/>
                </a:lnTo>
                <a:lnTo>
                  <a:pt x="224770" y="1828800"/>
                </a:lnTo>
                <a:lnTo>
                  <a:pt x="207702" y="1866900"/>
                </a:lnTo>
                <a:lnTo>
                  <a:pt x="191262" y="1917700"/>
                </a:lnTo>
                <a:lnTo>
                  <a:pt x="175457" y="1955800"/>
                </a:lnTo>
                <a:lnTo>
                  <a:pt x="160293" y="1993900"/>
                </a:lnTo>
                <a:lnTo>
                  <a:pt x="145775" y="2044700"/>
                </a:lnTo>
                <a:lnTo>
                  <a:pt x="131908" y="2082800"/>
                </a:lnTo>
                <a:lnTo>
                  <a:pt x="118700" y="2133600"/>
                </a:lnTo>
                <a:lnTo>
                  <a:pt x="106155" y="2171700"/>
                </a:lnTo>
                <a:lnTo>
                  <a:pt x="94280" y="2222500"/>
                </a:lnTo>
                <a:lnTo>
                  <a:pt x="83079" y="2260600"/>
                </a:lnTo>
                <a:lnTo>
                  <a:pt x="72559" y="2311400"/>
                </a:lnTo>
                <a:lnTo>
                  <a:pt x="62726" y="2349500"/>
                </a:lnTo>
                <a:lnTo>
                  <a:pt x="53586" y="2400300"/>
                </a:lnTo>
                <a:lnTo>
                  <a:pt x="45143" y="2451100"/>
                </a:lnTo>
                <a:lnTo>
                  <a:pt x="37404" y="2489200"/>
                </a:lnTo>
                <a:lnTo>
                  <a:pt x="30375" y="2540000"/>
                </a:lnTo>
                <a:lnTo>
                  <a:pt x="24062" y="2590800"/>
                </a:lnTo>
                <a:lnTo>
                  <a:pt x="18469" y="2628900"/>
                </a:lnTo>
                <a:lnTo>
                  <a:pt x="13604" y="2679700"/>
                </a:lnTo>
                <a:lnTo>
                  <a:pt x="9471" y="2730499"/>
                </a:lnTo>
                <a:lnTo>
                  <a:pt x="6077" y="2768599"/>
                </a:lnTo>
                <a:lnTo>
                  <a:pt x="3426" y="2819399"/>
                </a:lnTo>
                <a:lnTo>
                  <a:pt x="1526" y="2870199"/>
                </a:lnTo>
                <a:lnTo>
                  <a:pt x="382" y="2920999"/>
                </a:lnTo>
                <a:lnTo>
                  <a:pt x="0" y="2971799"/>
                </a:lnTo>
                <a:lnTo>
                  <a:pt x="382" y="3009899"/>
                </a:lnTo>
                <a:lnTo>
                  <a:pt x="1526" y="3060699"/>
                </a:lnTo>
                <a:lnTo>
                  <a:pt x="3426" y="3111499"/>
                </a:lnTo>
                <a:lnTo>
                  <a:pt x="6077" y="3162299"/>
                </a:lnTo>
                <a:lnTo>
                  <a:pt x="9471" y="3200399"/>
                </a:lnTo>
                <a:lnTo>
                  <a:pt x="13604" y="3251199"/>
                </a:lnTo>
                <a:lnTo>
                  <a:pt x="18469" y="3302000"/>
                </a:lnTo>
                <a:lnTo>
                  <a:pt x="24062" y="3340100"/>
                </a:lnTo>
                <a:lnTo>
                  <a:pt x="30375" y="3390900"/>
                </a:lnTo>
                <a:lnTo>
                  <a:pt x="37404" y="3441700"/>
                </a:lnTo>
                <a:lnTo>
                  <a:pt x="45143" y="3479800"/>
                </a:lnTo>
                <a:lnTo>
                  <a:pt x="53586" y="3530600"/>
                </a:lnTo>
                <a:lnTo>
                  <a:pt x="62726" y="3581400"/>
                </a:lnTo>
                <a:lnTo>
                  <a:pt x="72559" y="3619500"/>
                </a:lnTo>
                <a:lnTo>
                  <a:pt x="83079" y="3670300"/>
                </a:lnTo>
                <a:lnTo>
                  <a:pt x="94280" y="3708400"/>
                </a:lnTo>
                <a:lnTo>
                  <a:pt x="106155" y="3759200"/>
                </a:lnTo>
                <a:lnTo>
                  <a:pt x="118700" y="3797300"/>
                </a:lnTo>
                <a:lnTo>
                  <a:pt x="131908" y="3848100"/>
                </a:lnTo>
                <a:lnTo>
                  <a:pt x="145775" y="3886200"/>
                </a:lnTo>
                <a:lnTo>
                  <a:pt x="160293" y="3937000"/>
                </a:lnTo>
                <a:lnTo>
                  <a:pt x="175457" y="3975100"/>
                </a:lnTo>
                <a:lnTo>
                  <a:pt x="191262" y="4013200"/>
                </a:lnTo>
                <a:lnTo>
                  <a:pt x="207702" y="4064000"/>
                </a:lnTo>
                <a:lnTo>
                  <a:pt x="224770" y="4102100"/>
                </a:lnTo>
                <a:lnTo>
                  <a:pt x="242462" y="4140200"/>
                </a:lnTo>
                <a:lnTo>
                  <a:pt x="260771" y="4178300"/>
                </a:lnTo>
                <a:lnTo>
                  <a:pt x="279692" y="4229100"/>
                </a:lnTo>
                <a:lnTo>
                  <a:pt x="299218" y="4267200"/>
                </a:lnTo>
                <a:lnTo>
                  <a:pt x="319345" y="4305300"/>
                </a:lnTo>
                <a:lnTo>
                  <a:pt x="340066" y="4343400"/>
                </a:lnTo>
                <a:lnTo>
                  <a:pt x="361375" y="4381500"/>
                </a:lnTo>
                <a:lnTo>
                  <a:pt x="383268" y="4432300"/>
                </a:lnTo>
                <a:lnTo>
                  <a:pt x="405737" y="4470400"/>
                </a:lnTo>
                <a:lnTo>
                  <a:pt x="428778" y="4508500"/>
                </a:lnTo>
                <a:lnTo>
                  <a:pt x="452384" y="4546600"/>
                </a:lnTo>
                <a:lnTo>
                  <a:pt x="476550" y="4584700"/>
                </a:lnTo>
                <a:lnTo>
                  <a:pt x="501270" y="4622800"/>
                </a:lnTo>
                <a:lnTo>
                  <a:pt x="526539" y="4660900"/>
                </a:lnTo>
                <a:lnTo>
                  <a:pt x="552349" y="4686300"/>
                </a:lnTo>
                <a:lnTo>
                  <a:pt x="578697" y="4724400"/>
                </a:lnTo>
                <a:lnTo>
                  <a:pt x="605575" y="4762500"/>
                </a:lnTo>
                <a:lnTo>
                  <a:pt x="632978" y="4800600"/>
                </a:lnTo>
                <a:lnTo>
                  <a:pt x="660901" y="4838700"/>
                </a:lnTo>
                <a:lnTo>
                  <a:pt x="689338" y="4864100"/>
                </a:lnTo>
                <a:lnTo>
                  <a:pt x="718282" y="4902200"/>
                </a:lnTo>
                <a:lnTo>
                  <a:pt x="747728" y="4940300"/>
                </a:lnTo>
                <a:lnTo>
                  <a:pt x="777671" y="4965700"/>
                </a:lnTo>
                <a:lnTo>
                  <a:pt x="808105" y="5003800"/>
                </a:lnTo>
                <a:lnTo>
                  <a:pt x="839023" y="5029200"/>
                </a:lnTo>
                <a:lnTo>
                  <a:pt x="870420" y="5067300"/>
                </a:lnTo>
                <a:lnTo>
                  <a:pt x="902290" y="5092700"/>
                </a:lnTo>
                <a:lnTo>
                  <a:pt x="934628" y="5130800"/>
                </a:lnTo>
                <a:lnTo>
                  <a:pt x="967428" y="5156200"/>
                </a:lnTo>
                <a:lnTo>
                  <a:pt x="1000683" y="5194300"/>
                </a:lnTo>
                <a:lnTo>
                  <a:pt x="1034389" y="5219700"/>
                </a:lnTo>
                <a:lnTo>
                  <a:pt x="1103128" y="5270500"/>
                </a:lnTo>
                <a:lnTo>
                  <a:pt x="1138150" y="5308600"/>
                </a:lnTo>
                <a:lnTo>
                  <a:pt x="1173599" y="5334000"/>
                </a:lnTo>
                <a:lnTo>
                  <a:pt x="1245755" y="5384800"/>
                </a:lnTo>
                <a:lnTo>
                  <a:pt x="1319551" y="5435600"/>
                </a:lnTo>
                <a:lnTo>
                  <a:pt x="1394939" y="5486400"/>
                </a:lnTo>
                <a:lnTo>
                  <a:pt x="1471875" y="5537200"/>
                </a:lnTo>
                <a:lnTo>
                  <a:pt x="1510909" y="5549900"/>
                </a:lnTo>
                <a:lnTo>
                  <a:pt x="1590079" y="5600700"/>
                </a:lnTo>
                <a:lnTo>
                  <a:pt x="1630204" y="5613400"/>
                </a:lnTo>
                <a:lnTo>
                  <a:pt x="1670681" y="5638800"/>
                </a:lnTo>
                <a:lnTo>
                  <a:pt x="1711505" y="5651500"/>
                </a:lnTo>
                <a:lnTo>
                  <a:pt x="1752669" y="5676900"/>
                </a:lnTo>
                <a:lnTo>
                  <a:pt x="1794168" y="5689600"/>
                </a:lnTo>
                <a:lnTo>
                  <a:pt x="1835996" y="5715000"/>
                </a:lnTo>
                <a:lnTo>
                  <a:pt x="1920616" y="5740400"/>
                </a:lnTo>
                <a:lnTo>
                  <a:pt x="1963397" y="5765800"/>
                </a:lnTo>
                <a:lnTo>
                  <a:pt x="2361506" y="5880100"/>
                </a:lnTo>
                <a:lnTo>
                  <a:pt x="3582093" y="5880100"/>
                </a:lnTo>
                <a:lnTo>
                  <a:pt x="3980202" y="5765800"/>
                </a:lnTo>
                <a:lnTo>
                  <a:pt x="4022983" y="5740400"/>
                </a:lnTo>
                <a:lnTo>
                  <a:pt x="4107603" y="5715000"/>
                </a:lnTo>
                <a:lnTo>
                  <a:pt x="4149431" y="5689600"/>
                </a:lnTo>
                <a:lnTo>
                  <a:pt x="4190930" y="5676900"/>
                </a:lnTo>
                <a:lnTo>
                  <a:pt x="4232094" y="5651500"/>
                </a:lnTo>
                <a:lnTo>
                  <a:pt x="4272918" y="5638800"/>
                </a:lnTo>
                <a:lnTo>
                  <a:pt x="4313395" y="5613400"/>
                </a:lnTo>
                <a:lnTo>
                  <a:pt x="4353520" y="5600700"/>
                </a:lnTo>
                <a:lnTo>
                  <a:pt x="4432690" y="5549900"/>
                </a:lnTo>
                <a:lnTo>
                  <a:pt x="4471724" y="5537200"/>
                </a:lnTo>
                <a:lnTo>
                  <a:pt x="4548660" y="5486400"/>
                </a:lnTo>
                <a:lnTo>
                  <a:pt x="4624048" y="5435600"/>
                </a:lnTo>
                <a:lnTo>
                  <a:pt x="4697844" y="5384800"/>
                </a:lnTo>
                <a:lnTo>
                  <a:pt x="4770000" y="5334000"/>
                </a:lnTo>
                <a:lnTo>
                  <a:pt x="4805449" y="5308600"/>
                </a:lnTo>
                <a:lnTo>
                  <a:pt x="4840471" y="5270500"/>
                </a:lnTo>
                <a:lnTo>
                  <a:pt x="4909210" y="5219700"/>
                </a:lnTo>
                <a:lnTo>
                  <a:pt x="4942916" y="5194300"/>
                </a:lnTo>
                <a:lnTo>
                  <a:pt x="4976171" y="5156200"/>
                </a:lnTo>
                <a:lnTo>
                  <a:pt x="5008971" y="5130800"/>
                </a:lnTo>
                <a:lnTo>
                  <a:pt x="5041309" y="5092700"/>
                </a:lnTo>
                <a:lnTo>
                  <a:pt x="5073179" y="5067300"/>
                </a:lnTo>
                <a:lnTo>
                  <a:pt x="5104576" y="5029200"/>
                </a:lnTo>
                <a:lnTo>
                  <a:pt x="5135494" y="5003800"/>
                </a:lnTo>
                <a:lnTo>
                  <a:pt x="5165928" y="4965700"/>
                </a:lnTo>
                <a:lnTo>
                  <a:pt x="5195871" y="4940300"/>
                </a:lnTo>
                <a:lnTo>
                  <a:pt x="5225317" y="4902200"/>
                </a:lnTo>
                <a:lnTo>
                  <a:pt x="5254261" y="4864100"/>
                </a:lnTo>
                <a:lnTo>
                  <a:pt x="5282698" y="4838700"/>
                </a:lnTo>
                <a:lnTo>
                  <a:pt x="5310621" y="4800600"/>
                </a:lnTo>
                <a:lnTo>
                  <a:pt x="5338024" y="4762500"/>
                </a:lnTo>
                <a:lnTo>
                  <a:pt x="5364902" y="4724400"/>
                </a:lnTo>
                <a:lnTo>
                  <a:pt x="5391250" y="4686300"/>
                </a:lnTo>
                <a:lnTo>
                  <a:pt x="5417060" y="4660900"/>
                </a:lnTo>
                <a:lnTo>
                  <a:pt x="5442329" y="4622800"/>
                </a:lnTo>
                <a:lnTo>
                  <a:pt x="5467049" y="4584700"/>
                </a:lnTo>
                <a:lnTo>
                  <a:pt x="5491215" y="4546600"/>
                </a:lnTo>
                <a:lnTo>
                  <a:pt x="5514821" y="4508500"/>
                </a:lnTo>
                <a:lnTo>
                  <a:pt x="5537862" y="4470400"/>
                </a:lnTo>
                <a:lnTo>
                  <a:pt x="5560331" y="4432300"/>
                </a:lnTo>
                <a:lnTo>
                  <a:pt x="5582224" y="4381500"/>
                </a:lnTo>
                <a:lnTo>
                  <a:pt x="5603533" y="4343400"/>
                </a:lnTo>
                <a:lnTo>
                  <a:pt x="5624254" y="4305300"/>
                </a:lnTo>
                <a:lnTo>
                  <a:pt x="5644381" y="4267200"/>
                </a:lnTo>
                <a:lnTo>
                  <a:pt x="5663907" y="4229100"/>
                </a:lnTo>
                <a:lnTo>
                  <a:pt x="5682828" y="4178300"/>
                </a:lnTo>
                <a:lnTo>
                  <a:pt x="5701137" y="4140200"/>
                </a:lnTo>
                <a:lnTo>
                  <a:pt x="5718829" y="4102100"/>
                </a:lnTo>
                <a:lnTo>
                  <a:pt x="5735897" y="4064000"/>
                </a:lnTo>
                <a:lnTo>
                  <a:pt x="5752337" y="4013200"/>
                </a:lnTo>
                <a:lnTo>
                  <a:pt x="5768142" y="3975100"/>
                </a:lnTo>
                <a:lnTo>
                  <a:pt x="5783306" y="3937000"/>
                </a:lnTo>
                <a:lnTo>
                  <a:pt x="5797824" y="3886200"/>
                </a:lnTo>
                <a:lnTo>
                  <a:pt x="5811691" y="3848100"/>
                </a:lnTo>
                <a:lnTo>
                  <a:pt x="5824899" y="3797300"/>
                </a:lnTo>
                <a:lnTo>
                  <a:pt x="5837444" y="3759200"/>
                </a:lnTo>
                <a:lnTo>
                  <a:pt x="5849319" y="3708400"/>
                </a:lnTo>
                <a:lnTo>
                  <a:pt x="5860520" y="3670300"/>
                </a:lnTo>
                <a:lnTo>
                  <a:pt x="5871040" y="3619500"/>
                </a:lnTo>
                <a:lnTo>
                  <a:pt x="5880873" y="3581400"/>
                </a:lnTo>
                <a:lnTo>
                  <a:pt x="5890013" y="3530600"/>
                </a:lnTo>
                <a:lnTo>
                  <a:pt x="5898456" y="3479800"/>
                </a:lnTo>
                <a:lnTo>
                  <a:pt x="5906195" y="3441700"/>
                </a:lnTo>
                <a:lnTo>
                  <a:pt x="5913224" y="3390900"/>
                </a:lnTo>
                <a:lnTo>
                  <a:pt x="5919537" y="3340100"/>
                </a:lnTo>
                <a:lnTo>
                  <a:pt x="5925130" y="3302000"/>
                </a:lnTo>
                <a:lnTo>
                  <a:pt x="5929995" y="3251199"/>
                </a:lnTo>
                <a:lnTo>
                  <a:pt x="5934128" y="3200399"/>
                </a:lnTo>
                <a:lnTo>
                  <a:pt x="5937522" y="3162299"/>
                </a:lnTo>
                <a:lnTo>
                  <a:pt x="5940173" y="3111499"/>
                </a:lnTo>
                <a:lnTo>
                  <a:pt x="5942073" y="3060699"/>
                </a:lnTo>
                <a:lnTo>
                  <a:pt x="5943217" y="3009899"/>
                </a:lnTo>
                <a:lnTo>
                  <a:pt x="5943600" y="2971799"/>
                </a:lnTo>
                <a:lnTo>
                  <a:pt x="5943217" y="2920999"/>
                </a:lnTo>
                <a:lnTo>
                  <a:pt x="5942073" y="2870199"/>
                </a:lnTo>
                <a:lnTo>
                  <a:pt x="5940173" y="2819399"/>
                </a:lnTo>
                <a:lnTo>
                  <a:pt x="5937522" y="2768599"/>
                </a:lnTo>
                <a:lnTo>
                  <a:pt x="5934128" y="2730499"/>
                </a:lnTo>
                <a:lnTo>
                  <a:pt x="5929995" y="2679700"/>
                </a:lnTo>
                <a:lnTo>
                  <a:pt x="5925130" y="2628900"/>
                </a:lnTo>
                <a:lnTo>
                  <a:pt x="5919537" y="2590800"/>
                </a:lnTo>
                <a:lnTo>
                  <a:pt x="5913224" y="2540000"/>
                </a:lnTo>
                <a:lnTo>
                  <a:pt x="5906195" y="2489200"/>
                </a:lnTo>
                <a:lnTo>
                  <a:pt x="5898456" y="2451100"/>
                </a:lnTo>
                <a:lnTo>
                  <a:pt x="5890013" y="2400300"/>
                </a:lnTo>
                <a:lnTo>
                  <a:pt x="5880873" y="2349500"/>
                </a:lnTo>
                <a:lnTo>
                  <a:pt x="5871040" y="2311400"/>
                </a:lnTo>
                <a:lnTo>
                  <a:pt x="5860520" y="2260600"/>
                </a:lnTo>
                <a:lnTo>
                  <a:pt x="5849319" y="2222500"/>
                </a:lnTo>
                <a:lnTo>
                  <a:pt x="5837444" y="2171700"/>
                </a:lnTo>
                <a:lnTo>
                  <a:pt x="5824899" y="2133600"/>
                </a:lnTo>
                <a:lnTo>
                  <a:pt x="5811691" y="2082800"/>
                </a:lnTo>
                <a:lnTo>
                  <a:pt x="5797824" y="2044700"/>
                </a:lnTo>
                <a:lnTo>
                  <a:pt x="5783306" y="1993900"/>
                </a:lnTo>
                <a:lnTo>
                  <a:pt x="5768142" y="1955800"/>
                </a:lnTo>
                <a:lnTo>
                  <a:pt x="5752337" y="1917700"/>
                </a:lnTo>
                <a:lnTo>
                  <a:pt x="5735897" y="1866900"/>
                </a:lnTo>
                <a:lnTo>
                  <a:pt x="5718829" y="1828800"/>
                </a:lnTo>
                <a:lnTo>
                  <a:pt x="5701137" y="1790700"/>
                </a:lnTo>
                <a:lnTo>
                  <a:pt x="5682828" y="1752600"/>
                </a:lnTo>
                <a:lnTo>
                  <a:pt x="5663907" y="1701800"/>
                </a:lnTo>
                <a:lnTo>
                  <a:pt x="5644381" y="1663700"/>
                </a:lnTo>
                <a:lnTo>
                  <a:pt x="5624254" y="1625600"/>
                </a:lnTo>
                <a:lnTo>
                  <a:pt x="5603533" y="1587500"/>
                </a:lnTo>
                <a:lnTo>
                  <a:pt x="5582224" y="1549400"/>
                </a:lnTo>
                <a:lnTo>
                  <a:pt x="5560331" y="1498600"/>
                </a:lnTo>
                <a:lnTo>
                  <a:pt x="5537862" y="1460500"/>
                </a:lnTo>
                <a:lnTo>
                  <a:pt x="5514821" y="1422400"/>
                </a:lnTo>
                <a:lnTo>
                  <a:pt x="5491215" y="1384300"/>
                </a:lnTo>
                <a:lnTo>
                  <a:pt x="5467049" y="1346200"/>
                </a:lnTo>
                <a:lnTo>
                  <a:pt x="5442329" y="1308100"/>
                </a:lnTo>
                <a:lnTo>
                  <a:pt x="5417060" y="1270000"/>
                </a:lnTo>
                <a:lnTo>
                  <a:pt x="5391250" y="1244600"/>
                </a:lnTo>
                <a:lnTo>
                  <a:pt x="5364902" y="1206500"/>
                </a:lnTo>
                <a:lnTo>
                  <a:pt x="5338024" y="1168400"/>
                </a:lnTo>
                <a:lnTo>
                  <a:pt x="5310621" y="1130300"/>
                </a:lnTo>
                <a:lnTo>
                  <a:pt x="5282698" y="1092200"/>
                </a:lnTo>
                <a:lnTo>
                  <a:pt x="5254261" y="1066800"/>
                </a:lnTo>
                <a:lnTo>
                  <a:pt x="5225317" y="1028700"/>
                </a:lnTo>
                <a:lnTo>
                  <a:pt x="5195871" y="990600"/>
                </a:lnTo>
                <a:lnTo>
                  <a:pt x="5165928" y="965200"/>
                </a:lnTo>
                <a:lnTo>
                  <a:pt x="5135494" y="927100"/>
                </a:lnTo>
                <a:lnTo>
                  <a:pt x="5104576" y="901700"/>
                </a:lnTo>
                <a:lnTo>
                  <a:pt x="5073179" y="863600"/>
                </a:lnTo>
                <a:lnTo>
                  <a:pt x="5041309" y="838200"/>
                </a:lnTo>
                <a:lnTo>
                  <a:pt x="5008971" y="800100"/>
                </a:lnTo>
                <a:lnTo>
                  <a:pt x="4976171" y="774700"/>
                </a:lnTo>
                <a:lnTo>
                  <a:pt x="4942916" y="736600"/>
                </a:lnTo>
                <a:lnTo>
                  <a:pt x="4875060" y="685800"/>
                </a:lnTo>
                <a:lnTo>
                  <a:pt x="4840471" y="660400"/>
                </a:lnTo>
                <a:lnTo>
                  <a:pt x="4805449" y="622300"/>
                </a:lnTo>
                <a:lnTo>
                  <a:pt x="4734130" y="571500"/>
                </a:lnTo>
                <a:lnTo>
                  <a:pt x="4661148" y="520700"/>
                </a:lnTo>
                <a:lnTo>
                  <a:pt x="4586550" y="469900"/>
                </a:lnTo>
                <a:lnTo>
                  <a:pt x="4471724" y="393700"/>
                </a:lnTo>
                <a:lnTo>
                  <a:pt x="4432690" y="381000"/>
                </a:lnTo>
                <a:lnTo>
                  <a:pt x="4353520" y="330200"/>
                </a:lnTo>
                <a:lnTo>
                  <a:pt x="4313395" y="317500"/>
                </a:lnTo>
                <a:lnTo>
                  <a:pt x="4272918" y="292100"/>
                </a:lnTo>
                <a:lnTo>
                  <a:pt x="4232094" y="279400"/>
                </a:lnTo>
                <a:lnTo>
                  <a:pt x="4190930" y="254000"/>
                </a:lnTo>
                <a:lnTo>
                  <a:pt x="4149431" y="241300"/>
                </a:lnTo>
                <a:lnTo>
                  <a:pt x="4107603" y="215900"/>
                </a:lnTo>
                <a:lnTo>
                  <a:pt x="4022983" y="190500"/>
                </a:lnTo>
                <a:lnTo>
                  <a:pt x="3980202" y="165100"/>
                </a:lnTo>
                <a:lnTo>
                  <a:pt x="3582093" y="50800"/>
                </a:lnTo>
                <a:close/>
              </a:path>
              <a:path w="5943600" h="5930900">
                <a:moveTo>
                  <a:pt x="3444607" y="25400"/>
                </a:moveTo>
                <a:lnTo>
                  <a:pt x="2498992" y="25400"/>
                </a:lnTo>
                <a:lnTo>
                  <a:pt x="2407088" y="50800"/>
                </a:lnTo>
                <a:lnTo>
                  <a:pt x="3536511" y="50800"/>
                </a:lnTo>
                <a:lnTo>
                  <a:pt x="3444607" y="25400"/>
                </a:lnTo>
                <a:close/>
              </a:path>
              <a:path w="5943600" h="5930900">
                <a:moveTo>
                  <a:pt x="3351756" y="12700"/>
                </a:moveTo>
                <a:lnTo>
                  <a:pt x="2591843" y="12700"/>
                </a:lnTo>
                <a:lnTo>
                  <a:pt x="2545302" y="25400"/>
                </a:lnTo>
                <a:lnTo>
                  <a:pt x="3398297" y="25400"/>
                </a:lnTo>
                <a:lnTo>
                  <a:pt x="3351756" y="12700"/>
                </a:lnTo>
                <a:close/>
              </a:path>
              <a:path w="5943600" h="5930900">
                <a:moveTo>
                  <a:pt x="3210804" y="0"/>
                </a:moveTo>
                <a:lnTo>
                  <a:pt x="2732795" y="0"/>
                </a:lnTo>
                <a:lnTo>
                  <a:pt x="2685595" y="12700"/>
                </a:lnTo>
                <a:lnTo>
                  <a:pt x="3258004" y="12700"/>
                </a:lnTo>
                <a:lnTo>
                  <a:pt x="3210804" y="0"/>
                </a:lnTo>
                <a:close/>
              </a:path>
            </a:pathLst>
          </a:custGeom>
          <a:solidFill>
            <a:srgbClr val="006EB6">
              <a:alpha val="30979"/>
            </a:srgbClr>
          </a:solidFill>
        </p:spPr>
        <p:txBody>
          <a:bodyPr wrap="square" lIns="0" tIns="0" rIns="0" bIns="0" rtlCol="0"/>
          <a:lstStyle/>
          <a:p>
            <a:endParaRPr/>
          </a:p>
        </p:txBody>
      </p:sp>
      <p:sp>
        <p:nvSpPr>
          <p:cNvPr id="3" name="object 3"/>
          <p:cNvSpPr/>
          <p:nvPr/>
        </p:nvSpPr>
        <p:spPr>
          <a:xfrm>
            <a:off x="4822514" y="927099"/>
            <a:ext cx="5943600" cy="5930900"/>
          </a:xfrm>
          <a:custGeom>
            <a:avLst/>
            <a:gdLst/>
            <a:ahLst/>
            <a:cxnLst/>
            <a:rect l="l" t="t" r="r" b="b"/>
            <a:pathLst>
              <a:path w="5943600" h="5930900">
                <a:moveTo>
                  <a:pt x="3258004" y="5918200"/>
                </a:moveTo>
                <a:lnTo>
                  <a:pt x="2685595" y="5918200"/>
                </a:lnTo>
                <a:lnTo>
                  <a:pt x="2732795" y="5930900"/>
                </a:lnTo>
                <a:lnTo>
                  <a:pt x="3210804" y="5930900"/>
                </a:lnTo>
                <a:lnTo>
                  <a:pt x="3258004" y="5918200"/>
                </a:lnTo>
                <a:close/>
              </a:path>
              <a:path w="5943600" h="5930900">
                <a:moveTo>
                  <a:pt x="3398297" y="5905500"/>
                </a:moveTo>
                <a:lnTo>
                  <a:pt x="2545302" y="5905500"/>
                </a:lnTo>
                <a:lnTo>
                  <a:pt x="2591843" y="5918200"/>
                </a:lnTo>
                <a:lnTo>
                  <a:pt x="3351756" y="5918200"/>
                </a:lnTo>
                <a:lnTo>
                  <a:pt x="3398297" y="5905500"/>
                </a:lnTo>
                <a:close/>
              </a:path>
              <a:path w="5943600" h="5930900">
                <a:moveTo>
                  <a:pt x="3536511" y="5880100"/>
                </a:moveTo>
                <a:lnTo>
                  <a:pt x="2407088" y="5880100"/>
                </a:lnTo>
                <a:lnTo>
                  <a:pt x="2498992" y="5905500"/>
                </a:lnTo>
                <a:lnTo>
                  <a:pt x="3444607" y="5905500"/>
                </a:lnTo>
                <a:lnTo>
                  <a:pt x="3536511" y="5880100"/>
                </a:lnTo>
                <a:close/>
              </a:path>
              <a:path w="5943600" h="5930900">
                <a:moveTo>
                  <a:pt x="3582093" y="50800"/>
                </a:moveTo>
                <a:lnTo>
                  <a:pt x="2361506" y="50800"/>
                </a:lnTo>
                <a:lnTo>
                  <a:pt x="1963397" y="165100"/>
                </a:lnTo>
                <a:lnTo>
                  <a:pt x="1920616" y="190500"/>
                </a:lnTo>
                <a:lnTo>
                  <a:pt x="1835995" y="215900"/>
                </a:lnTo>
                <a:lnTo>
                  <a:pt x="1794167" y="241300"/>
                </a:lnTo>
                <a:lnTo>
                  <a:pt x="1752668" y="254000"/>
                </a:lnTo>
                <a:lnTo>
                  <a:pt x="1711504" y="279400"/>
                </a:lnTo>
                <a:lnTo>
                  <a:pt x="1670681" y="292100"/>
                </a:lnTo>
                <a:lnTo>
                  <a:pt x="1630203" y="317500"/>
                </a:lnTo>
                <a:lnTo>
                  <a:pt x="1590079" y="330200"/>
                </a:lnTo>
                <a:lnTo>
                  <a:pt x="1510908" y="381000"/>
                </a:lnTo>
                <a:lnTo>
                  <a:pt x="1471875" y="393700"/>
                </a:lnTo>
                <a:lnTo>
                  <a:pt x="1357048" y="469900"/>
                </a:lnTo>
                <a:lnTo>
                  <a:pt x="1282450" y="520700"/>
                </a:lnTo>
                <a:lnTo>
                  <a:pt x="1209469" y="571500"/>
                </a:lnTo>
                <a:lnTo>
                  <a:pt x="1138149" y="622300"/>
                </a:lnTo>
                <a:lnTo>
                  <a:pt x="1103128" y="660400"/>
                </a:lnTo>
                <a:lnTo>
                  <a:pt x="1068539" y="685800"/>
                </a:lnTo>
                <a:lnTo>
                  <a:pt x="1000683" y="736600"/>
                </a:lnTo>
                <a:lnTo>
                  <a:pt x="967427" y="774700"/>
                </a:lnTo>
                <a:lnTo>
                  <a:pt x="934627" y="800100"/>
                </a:lnTo>
                <a:lnTo>
                  <a:pt x="902290" y="838200"/>
                </a:lnTo>
                <a:lnTo>
                  <a:pt x="870419" y="863600"/>
                </a:lnTo>
                <a:lnTo>
                  <a:pt x="839022" y="901700"/>
                </a:lnTo>
                <a:lnTo>
                  <a:pt x="808104" y="927100"/>
                </a:lnTo>
                <a:lnTo>
                  <a:pt x="777671" y="965200"/>
                </a:lnTo>
                <a:lnTo>
                  <a:pt x="747728" y="990600"/>
                </a:lnTo>
                <a:lnTo>
                  <a:pt x="718282" y="1028700"/>
                </a:lnTo>
                <a:lnTo>
                  <a:pt x="689337" y="1066800"/>
                </a:lnTo>
                <a:lnTo>
                  <a:pt x="660901" y="1092200"/>
                </a:lnTo>
                <a:lnTo>
                  <a:pt x="632978" y="1130300"/>
                </a:lnTo>
                <a:lnTo>
                  <a:pt x="605575" y="1168400"/>
                </a:lnTo>
                <a:lnTo>
                  <a:pt x="578696" y="1206500"/>
                </a:lnTo>
                <a:lnTo>
                  <a:pt x="552349" y="1244600"/>
                </a:lnTo>
                <a:lnTo>
                  <a:pt x="526538" y="1270000"/>
                </a:lnTo>
                <a:lnTo>
                  <a:pt x="501270" y="1308100"/>
                </a:lnTo>
                <a:lnTo>
                  <a:pt x="476550" y="1346200"/>
                </a:lnTo>
                <a:lnTo>
                  <a:pt x="452384" y="1384300"/>
                </a:lnTo>
                <a:lnTo>
                  <a:pt x="428778" y="1422400"/>
                </a:lnTo>
                <a:lnTo>
                  <a:pt x="405737" y="1460500"/>
                </a:lnTo>
                <a:lnTo>
                  <a:pt x="383268" y="1498600"/>
                </a:lnTo>
                <a:lnTo>
                  <a:pt x="361375" y="1549400"/>
                </a:lnTo>
                <a:lnTo>
                  <a:pt x="340066" y="1587500"/>
                </a:lnTo>
                <a:lnTo>
                  <a:pt x="319345" y="1625600"/>
                </a:lnTo>
                <a:lnTo>
                  <a:pt x="299218" y="1663700"/>
                </a:lnTo>
                <a:lnTo>
                  <a:pt x="279691" y="1701800"/>
                </a:lnTo>
                <a:lnTo>
                  <a:pt x="260771" y="1752600"/>
                </a:lnTo>
                <a:lnTo>
                  <a:pt x="242462" y="1790700"/>
                </a:lnTo>
                <a:lnTo>
                  <a:pt x="224770" y="1828800"/>
                </a:lnTo>
                <a:lnTo>
                  <a:pt x="207701" y="1866900"/>
                </a:lnTo>
                <a:lnTo>
                  <a:pt x="191262" y="1917700"/>
                </a:lnTo>
                <a:lnTo>
                  <a:pt x="175457" y="1955800"/>
                </a:lnTo>
                <a:lnTo>
                  <a:pt x="160293" y="1993900"/>
                </a:lnTo>
                <a:lnTo>
                  <a:pt x="145774" y="2044700"/>
                </a:lnTo>
                <a:lnTo>
                  <a:pt x="131908" y="2082800"/>
                </a:lnTo>
                <a:lnTo>
                  <a:pt x="118700" y="2133600"/>
                </a:lnTo>
                <a:lnTo>
                  <a:pt x="106155" y="2171700"/>
                </a:lnTo>
                <a:lnTo>
                  <a:pt x="94279" y="2222500"/>
                </a:lnTo>
                <a:lnTo>
                  <a:pt x="83079" y="2260600"/>
                </a:lnTo>
                <a:lnTo>
                  <a:pt x="72559" y="2311400"/>
                </a:lnTo>
                <a:lnTo>
                  <a:pt x="62726" y="2349500"/>
                </a:lnTo>
                <a:lnTo>
                  <a:pt x="53585" y="2400300"/>
                </a:lnTo>
                <a:lnTo>
                  <a:pt x="45143" y="2451100"/>
                </a:lnTo>
                <a:lnTo>
                  <a:pt x="37404" y="2489200"/>
                </a:lnTo>
                <a:lnTo>
                  <a:pt x="30375" y="2540000"/>
                </a:lnTo>
                <a:lnTo>
                  <a:pt x="24061" y="2590800"/>
                </a:lnTo>
                <a:lnTo>
                  <a:pt x="18469" y="2628900"/>
                </a:lnTo>
                <a:lnTo>
                  <a:pt x="13604" y="2679700"/>
                </a:lnTo>
                <a:lnTo>
                  <a:pt x="9471" y="2730499"/>
                </a:lnTo>
                <a:lnTo>
                  <a:pt x="6076" y="2768599"/>
                </a:lnTo>
                <a:lnTo>
                  <a:pt x="3426" y="2819399"/>
                </a:lnTo>
                <a:lnTo>
                  <a:pt x="1526" y="2870199"/>
                </a:lnTo>
                <a:lnTo>
                  <a:pt x="382" y="2920999"/>
                </a:lnTo>
                <a:lnTo>
                  <a:pt x="0" y="2971799"/>
                </a:lnTo>
                <a:lnTo>
                  <a:pt x="382" y="3009899"/>
                </a:lnTo>
                <a:lnTo>
                  <a:pt x="1526" y="3060699"/>
                </a:lnTo>
                <a:lnTo>
                  <a:pt x="3426" y="3111499"/>
                </a:lnTo>
                <a:lnTo>
                  <a:pt x="6076" y="3162299"/>
                </a:lnTo>
                <a:lnTo>
                  <a:pt x="9471" y="3200399"/>
                </a:lnTo>
                <a:lnTo>
                  <a:pt x="13604" y="3251199"/>
                </a:lnTo>
                <a:lnTo>
                  <a:pt x="18469" y="3302000"/>
                </a:lnTo>
                <a:lnTo>
                  <a:pt x="24061" y="3340100"/>
                </a:lnTo>
                <a:lnTo>
                  <a:pt x="30375" y="3390900"/>
                </a:lnTo>
                <a:lnTo>
                  <a:pt x="37404" y="3441700"/>
                </a:lnTo>
                <a:lnTo>
                  <a:pt x="45143" y="3479800"/>
                </a:lnTo>
                <a:lnTo>
                  <a:pt x="53585" y="3530600"/>
                </a:lnTo>
                <a:lnTo>
                  <a:pt x="62726" y="3581400"/>
                </a:lnTo>
                <a:lnTo>
                  <a:pt x="72559" y="3619500"/>
                </a:lnTo>
                <a:lnTo>
                  <a:pt x="83079" y="3670300"/>
                </a:lnTo>
                <a:lnTo>
                  <a:pt x="94279" y="3708400"/>
                </a:lnTo>
                <a:lnTo>
                  <a:pt x="106155" y="3759200"/>
                </a:lnTo>
                <a:lnTo>
                  <a:pt x="118700" y="3797300"/>
                </a:lnTo>
                <a:lnTo>
                  <a:pt x="131908" y="3848100"/>
                </a:lnTo>
                <a:lnTo>
                  <a:pt x="145774" y="3886200"/>
                </a:lnTo>
                <a:lnTo>
                  <a:pt x="160293" y="3937000"/>
                </a:lnTo>
                <a:lnTo>
                  <a:pt x="175457" y="3975100"/>
                </a:lnTo>
                <a:lnTo>
                  <a:pt x="191262" y="4013200"/>
                </a:lnTo>
                <a:lnTo>
                  <a:pt x="207701" y="4064000"/>
                </a:lnTo>
                <a:lnTo>
                  <a:pt x="224770" y="4102100"/>
                </a:lnTo>
                <a:lnTo>
                  <a:pt x="242462" y="4140200"/>
                </a:lnTo>
                <a:lnTo>
                  <a:pt x="260771" y="4178300"/>
                </a:lnTo>
                <a:lnTo>
                  <a:pt x="279691" y="4229100"/>
                </a:lnTo>
                <a:lnTo>
                  <a:pt x="299218" y="4267200"/>
                </a:lnTo>
                <a:lnTo>
                  <a:pt x="319345" y="4305300"/>
                </a:lnTo>
                <a:lnTo>
                  <a:pt x="340066" y="4343400"/>
                </a:lnTo>
                <a:lnTo>
                  <a:pt x="361375" y="4381500"/>
                </a:lnTo>
                <a:lnTo>
                  <a:pt x="383268" y="4432300"/>
                </a:lnTo>
                <a:lnTo>
                  <a:pt x="405737" y="4470400"/>
                </a:lnTo>
                <a:lnTo>
                  <a:pt x="428778" y="4508500"/>
                </a:lnTo>
                <a:lnTo>
                  <a:pt x="452384" y="4546600"/>
                </a:lnTo>
                <a:lnTo>
                  <a:pt x="476550" y="4584700"/>
                </a:lnTo>
                <a:lnTo>
                  <a:pt x="501270" y="4622800"/>
                </a:lnTo>
                <a:lnTo>
                  <a:pt x="526538" y="4660900"/>
                </a:lnTo>
                <a:lnTo>
                  <a:pt x="552349" y="4686300"/>
                </a:lnTo>
                <a:lnTo>
                  <a:pt x="578696" y="4724400"/>
                </a:lnTo>
                <a:lnTo>
                  <a:pt x="605575" y="4762500"/>
                </a:lnTo>
                <a:lnTo>
                  <a:pt x="632978" y="4800600"/>
                </a:lnTo>
                <a:lnTo>
                  <a:pt x="660901" y="4838700"/>
                </a:lnTo>
                <a:lnTo>
                  <a:pt x="689337" y="4864100"/>
                </a:lnTo>
                <a:lnTo>
                  <a:pt x="718282" y="4902200"/>
                </a:lnTo>
                <a:lnTo>
                  <a:pt x="747728" y="4940300"/>
                </a:lnTo>
                <a:lnTo>
                  <a:pt x="777671" y="4965700"/>
                </a:lnTo>
                <a:lnTo>
                  <a:pt x="808104" y="5003800"/>
                </a:lnTo>
                <a:lnTo>
                  <a:pt x="839022" y="5029200"/>
                </a:lnTo>
                <a:lnTo>
                  <a:pt x="870419" y="5067300"/>
                </a:lnTo>
                <a:lnTo>
                  <a:pt x="902290" y="5092700"/>
                </a:lnTo>
                <a:lnTo>
                  <a:pt x="934627" y="5130800"/>
                </a:lnTo>
                <a:lnTo>
                  <a:pt x="967427" y="5156200"/>
                </a:lnTo>
                <a:lnTo>
                  <a:pt x="1000683" y="5194300"/>
                </a:lnTo>
                <a:lnTo>
                  <a:pt x="1034388" y="5219700"/>
                </a:lnTo>
                <a:lnTo>
                  <a:pt x="1103128" y="5270500"/>
                </a:lnTo>
                <a:lnTo>
                  <a:pt x="1138149" y="5308600"/>
                </a:lnTo>
                <a:lnTo>
                  <a:pt x="1173598" y="5334000"/>
                </a:lnTo>
                <a:lnTo>
                  <a:pt x="1245754" y="5384800"/>
                </a:lnTo>
                <a:lnTo>
                  <a:pt x="1319550" y="5435600"/>
                </a:lnTo>
                <a:lnTo>
                  <a:pt x="1394939" y="5486400"/>
                </a:lnTo>
                <a:lnTo>
                  <a:pt x="1471875" y="5537200"/>
                </a:lnTo>
                <a:lnTo>
                  <a:pt x="1510908" y="5549900"/>
                </a:lnTo>
                <a:lnTo>
                  <a:pt x="1590079" y="5600700"/>
                </a:lnTo>
                <a:lnTo>
                  <a:pt x="1630203" y="5613400"/>
                </a:lnTo>
                <a:lnTo>
                  <a:pt x="1670681" y="5638800"/>
                </a:lnTo>
                <a:lnTo>
                  <a:pt x="1711504" y="5651500"/>
                </a:lnTo>
                <a:lnTo>
                  <a:pt x="1752668" y="5676900"/>
                </a:lnTo>
                <a:lnTo>
                  <a:pt x="1794167" y="5689600"/>
                </a:lnTo>
                <a:lnTo>
                  <a:pt x="1835995" y="5715000"/>
                </a:lnTo>
                <a:lnTo>
                  <a:pt x="1920616" y="5740400"/>
                </a:lnTo>
                <a:lnTo>
                  <a:pt x="1963397" y="5765800"/>
                </a:lnTo>
                <a:lnTo>
                  <a:pt x="2361506" y="5880100"/>
                </a:lnTo>
                <a:lnTo>
                  <a:pt x="3582093" y="5880100"/>
                </a:lnTo>
                <a:lnTo>
                  <a:pt x="3980202" y="5765800"/>
                </a:lnTo>
                <a:lnTo>
                  <a:pt x="4022983" y="5740400"/>
                </a:lnTo>
                <a:lnTo>
                  <a:pt x="4107603" y="5715000"/>
                </a:lnTo>
                <a:lnTo>
                  <a:pt x="4149431" y="5689600"/>
                </a:lnTo>
                <a:lnTo>
                  <a:pt x="4190930" y="5676900"/>
                </a:lnTo>
                <a:lnTo>
                  <a:pt x="4232094" y="5651500"/>
                </a:lnTo>
                <a:lnTo>
                  <a:pt x="4272918" y="5638800"/>
                </a:lnTo>
                <a:lnTo>
                  <a:pt x="4313395" y="5613400"/>
                </a:lnTo>
                <a:lnTo>
                  <a:pt x="4353520" y="5600700"/>
                </a:lnTo>
                <a:lnTo>
                  <a:pt x="4432690" y="5549900"/>
                </a:lnTo>
                <a:lnTo>
                  <a:pt x="4471724" y="5537200"/>
                </a:lnTo>
                <a:lnTo>
                  <a:pt x="4548660" y="5486400"/>
                </a:lnTo>
                <a:lnTo>
                  <a:pt x="4624048" y="5435600"/>
                </a:lnTo>
                <a:lnTo>
                  <a:pt x="4697844" y="5384800"/>
                </a:lnTo>
                <a:lnTo>
                  <a:pt x="4770000" y="5334000"/>
                </a:lnTo>
                <a:lnTo>
                  <a:pt x="4805449" y="5308600"/>
                </a:lnTo>
                <a:lnTo>
                  <a:pt x="4840471" y="5270500"/>
                </a:lnTo>
                <a:lnTo>
                  <a:pt x="4909210" y="5219700"/>
                </a:lnTo>
                <a:lnTo>
                  <a:pt x="4942916" y="5194300"/>
                </a:lnTo>
                <a:lnTo>
                  <a:pt x="4976171" y="5156200"/>
                </a:lnTo>
                <a:lnTo>
                  <a:pt x="5008971" y="5130800"/>
                </a:lnTo>
                <a:lnTo>
                  <a:pt x="5041309" y="5092700"/>
                </a:lnTo>
                <a:lnTo>
                  <a:pt x="5073179" y="5067300"/>
                </a:lnTo>
                <a:lnTo>
                  <a:pt x="5104576" y="5029200"/>
                </a:lnTo>
                <a:lnTo>
                  <a:pt x="5135494" y="5003800"/>
                </a:lnTo>
                <a:lnTo>
                  <a:pt x="5165928" y="4965700"/>
                </a:lnTo>
                <a:lnTo>
                  <a:pt x="5195871" y="4940300"/>
                </a:lnTo>
                <a:lnTo>
                  <a:pt x="5225317" y="4902200"/>
                </a:lnTo>
                <a:lnTo>
                  <a:pt x="5254261" y="4864100"/>
                </a:lnTo>
                <a:lnTo>
                  <a:pt x="5282698" y="4838700"/>
                </a:lnTo>
                <a:lnTo>
                  <a:pt x="5310621" y="4800600"/>
                </a:lnTo>
                <a:lnTo>
                  <a:pt x="5338024" y="4762500"/>
                </a:lnTo>
                <a:lnTo>
                  <a:pt x="5364902" y="4724400"/>
                </a:lnTo>
                <a:lnTo>
                  <a:pt x="5391250" y="4686300"/>
                </a:lnTo>
                <a:lnTo>
                  <a:pt x="5417060" y="4660900"/>
                </a:lnTo>
                <a:lnTo>
                  <a:pt x="5442329" y="4622800"/>
                </a:lnTo>
                <a:lnTo>
                  <a:pt x="5467049" y="4584700"/>
                </a:lnTo>
                <a:lnTo>
                  <a:pt x="5491215" y="4546600"/>
                </a:lnTo>
                <a:lnTo>
                  <a:pt x="5514821" y="4508500"/>
                </a:lnTo>
                <a:lnTo>
                  <a:pt x="5537862" y="4470400"/>
                </a:lnTo>
                <a:lnTo>
                  <a:pt x="5560331" y="4432300"/>
                </a:lnTo>
                <a:lnTo>
                  <a:pt x="5582224" y="4381500"/>
                </a:lnTo>
                <a:lnTo>
                  <a:pt x="5603533" y="4343400"/>
                </a:lnTo>
                <a:lnTo>
                  <a:pt x="5624254" y="4305300"/>
                </a:lnTo>
                <a:lnTo>
                  <a:pt x="5644381" y="4267200"/>
                </a:lnTo>
                <a:lnTo>
                  <a:pt x="5663907" y="4229100"/>
                </a:lnTo>
                <a:lnTo>
                  <a:pt x="5682828" y="4178300"/>
                </a:lnTo>
                <a:lnTo>
                  <a:pt x="5701137" y="4140200"/>
                </a:lnTo>
                <a:lnTo>
                  <a:pt x="5718829" y="4102100"/>
                </a:lnTo>
                <a:lnTo>
                  <a:pt x="5735897" y="4064000"/>
                </a:lnTo>
                <a:lnTo>
                  <a:pt x="5752337" y="4013200"/>
                </a:lnTo>
                <a:lnTo>
                  <a:pt x="5768142" y="3975100"/>
                </a:lnTo>
                <a:lnTo>
                  <a:pt x="5783306" y="3937000"/>
                </a:lnTo>
                <a:lnTo>
                  <a:pt x="5797824" y="3886200"/>
                </a:lnTo>
                <a:lnTo>
                  <a:pt x="5811691" y="3848100"/>
                </a:lnTo>
                <a:lnTo>
                  <a:pt x="5824899" y="3797300"/>
                </a:lnTo>
                <a:lnTo>
                  <a:pt x="5837444" y="3759200"/>
                </a:lnTo>
                <a:lnTo>
                  <a:pt x="5849319" y="3708400"/>
                </a:lnTo>
                <a:lnTo>
                  <a:pt x="5860520" y="3670300"/>
                </a:lnTo>
                <a:lnTo>
                  <a:pt x="5871040" y="3619500"/>
                </a:lnTo>
                <a:lnTo>
                  <a:pt x="5880873" y="3581400"/>
                </a:lnTo>
                <a:lnTo>
                  <a:pt x="5890013" y="3530600"/>
                </a:lnTo>
                <a:lnTo>
                  <a:pt x="5898456" y="3479800"/>
                </a:lnTo>
                <a:lnTo>
                  <a:pt x="5906195" y="3441700"/>
                </a:lnTo>
                <a:lnTo>
                  <a:pt x="5913224" y="3390900"/>
                </a:lnTo>
                <a:lnTo>
                  <a:pt x="5919537" y="3340100"/>
                </a:lnTo>
                <a:lnTo>
                  <a:pt x="5925130" y="3302000"/>
                </a:lnTo>
                <a:lnTo>
                  <a:pt x="5929995" y="3251199"/>
                </a:lnTo>
                <a:lnTo>
                  <a:pt x="5934128" y="3200399"/>
                </a:lnTo>
                <a:lnTo>
                  <a:pt x="5937522" y="3162299"/>
                </a:lnTo>
                <a:lnTo>
                  <a:pt x="5940173" y="3111499"/>
                </a:lnTo>
                <a:lnTo>
                  <a:pt x="5942073" y="3060699"/>
                </a:lnTo>
                <a:lnTo>
                  <a:pt x="5943217" y="3009899"/>
                </a:lnTo>
                <a:lnTo>
                  <a:pt x="5943600" y="2971799"/>
                </a:lnTo>
                <a:lnTo>
                  <a:pt x="5943217" y="2920999"/>
                </a:lnTo>
                <a:lnTo>
                  <a:pt x="5942073" y="2870199"/>
                </a:lnTo>
                <a:lnTo>
                  <a:pt x="5940173" y="2819399"/>
                </a:lnTo>
                <a:lnTo>
                  <a:pt x="5937522" y="2768599"/>
                </a:lnTo>
                <a:lnTo>
                  <a:pt x="5934128" y="2730499"/>
                </a:lnTo>
                <a:lnTo>
                  <a:pt x="5929995" y="2679700"/>
                </a:lnTo>
                <a:lnTo>
                  <a:pt x="5925130" y="2628900"/>
                </a:lnTo>
                <a:lnTo>
                  <a:pt x="5919537" y="2590800"/>
                </a:lnTo>
                <a:lnTo>
                  <a:pt x="5913224" y="2540000"/>
                </a:lnTo>
                <a:lnTo>
                  <a:pt x="5906195" y="2489200"/>
                </a:lnTo>
                <a:lnTo>
                  <a:pt x="5898456" y="2451100"/>
                </a:lnTo>
                <a:lnTo>
                  <a:pt x="5890013" y="2400300"/>
                </a:lnTo>
                <a:lnTo>
                  <a:pt x="5880873" y="2349500"/>
                </a:lnTo>
                <a:lnTo>
                  <a:pt x="5871040" y="2311400"/>
                </a:lnTo>
                <a:lnTo>
                  <a:pt x="5860520" y="2260600"/>
                </a:lnTo>
                <a:lnTo>
                  <a:pt x="5849319" y="2222500"/>
                </a:lnTo>
                <a:lnTo>
                  <a:pt x="5837444" y="2171700"/>
                </a:lnTo>
                <a:lnTo>
                  <a:pt x="5824899" y="2133600"/>
                </a:lnTo>
                <a:lnTo>
                  <a:pt x="5811691" y="2082800"/>
                </a:lnTo>
                <a:lnTo>
                  <a:pt x="5797824" y="2044700"/>
                </a:lnTo>
                <a:lnTo>
                  <a:pt x="5783306" y="1993900"/>
                </a:lnTo>
                <a:lnTo>
                  <a:pt x="5768142" y="1955800"/>
                </a:lnTo>
                <a:lnTo>
                  <a:pt x="5752337" y="1917700"/>
                </a:lnTo>
                <a:lnTo>
                  <a:pt x="5735897" y="1866900"/>
                </a:lnTo>
                <a:lnTo>
                  <a:pt x="5718829" y="1828800"/>
                </a:lnTo>
                <a:lnTo>
                  <a:pt x="5701137" y="1790700"/>
                </a:lnTo>
                <a:lnTo>
                  <a:pt x="5682828" y="1752600"/>
                </a:lnTo>
                <a:lnTo>
                  <a:pt x="5663907" y="1701800"/>
                </a:lnTo>
                <a:lnTo>
                  <a:pt x="5644381" y="1663700"/>
                </a:lnTo>
                <a:lnTo>
                  <a:pt x="5624254" y="1625600"/>
                </a:lnTo>
                <a:lnTo>
                  <a:pt x="5603533" y="1587500"/>
                </a:lnTo>
                <a:lnTo>
                  <a:pt x="5582224" y="1549400"/>
                </a:lnTo>
                <a:lnTo>
                  <a:pt x="5560331" y="1498600"/>
                </a:lnTo>
                <a:lnTo>
                  <a:pt x="5537862" y="1460500"/>
                </a:lnTo>
                <a:lnTo>
                  <a:pt x="5514821" y="1422400"/>
                </a:lnTo>
                <a:lnTo>
                  <a:pt x="5491215" y="1384300"/>
                </a:lnTo>
                <a:lnTo>
                  <a:pt x="5467049" y="1346200"/>
                </a:lnTo>
                <a:lnTo>
                  <a:pt x="5442329" y="1308100"/>
                </a:lnTo>
                <a:lnTo>
                  <a:pt x="5417060" y="1270000"/>
                </a:lnTo>
                <a:lnTo>
                  <a:pt x="5391250" y="1244600"/>
                </a:lnTo>
                <a:lnTo>
                  <a:pt x="5364902" y="1206500"/>
                </a:lnTo>
                <a:lnTo>
                  <a:pt x="5338024" y="1168400"/>
                </a:lnTo>
                <a:lnTo>
                  <a:pt x="5310621" y="1130300"/>
                </a:lnTo>
                <a:lnTo>
                  <a:pt x="5282698" y="1092200"/>
                </a:lnTo>
                <a:lnTo>
                  <a:pt x="5254261" y="1066800"/>
                </a:lnTo>
                <a:lnTo>
                  <a:pt x="5225317" y="1028700"/>
                </a:lnTo>
                <a:lnTo>
                  <a:pt x="5195871" y="990600"/>
                </a:lnTo>
                <a:lnTo>
                  <a:pt x="5165928" y="965200"/>
                </a:lnTo>
                <a:lnTo>
                  <a:pt x="5135494" y="927100"/>
                </a:lnTo>
                <a:lnTo>
                  <a:pt x="5104576" y="901700"/>
                </a:lnTo>
                <a:lnTo>
                  <a:pt x="5073179" y="863600"/>
                </a:lnTo>
                <a:lnTo>
                  <a:pt x="5041309" y="838200"/>
                </a:lnTo>
                <a:lnTo>
                  <a:pt x="5008971" y="800100"/>
                </a:lnTo>
                <a:lnTo>
                  <a:pt x="4976171" y="774700"/>
                </a:lnTo>
                <a:lnTo>
                  <a:pt x="4942916" y="736600"/>
                </a:lnTo>
                <a:lnTo>
                  <a:pt x="4875060" y="685800"/>
                </a:lnTo>
                <a:lnTo>
                  <a:pt x="4840471" y="660400"/>
                </a:lnTo>
                <a:lnTo>
                  <a:pt x="4805449" y="622300"/>
                </a:lnTo>
                <a:lnTo>
                  <a:pt x="4734130" y="571500"/>
                </a:lnTo>
                <a:lnTo>
                  <a:pt x="4661148" y="520700"/>
                </a:lnTo>
                <a:lnTo>
                  <a:pt x="4586550" y="469900"/>
                </a:lnTo>
                <a:lnTo>
                  <a:pt x="4471724" y="393700"/>
                </a:lnTo>
                <a:lnTo>
                  <a:pt x="4432690" y="381000"/>
                </a:lnTo>
                <a:lnTo>
                  <a:pt x="4353520" y="330200"/>
                </a:lnTo>
                <a:lnTo>
                  <a:pt x="4313395" y="317500"/>
                </a:lnTo>
                <a:lnTo>
                  <a:pt x="4272918" y="292100"/>
                </a:lnTo>
                <a:lnTo>
                  <a:pt x="4232094" y="279400"/>
                </a:lnTo>
                <a:lnTo>
                  <a:pt x="4190930" y="254000"/>
                </a:lnTo>
                <a:lnTo>
                  <a:pt x="4149431" y="241300"/>
                </a:lnTo>
                <a:lnTo>
                  <a:pt x="4107603" y="215900"/>
                </a:lnTo>
                <a:lnTo>
                  <a:pt x="4022983" y="190500"/>
                </a:lnTo>
                <a:lnTo>
                  <a:pt x="3980202" y="165100"/>
                </a:lnTo>
                <a:lnTo>
                  <a:pt x="3582093" y="50800"/>
                </a:lnTo>
                <a:close/>
              </a:path>
              <a:path w="5943600" h="5930900">
                <a:moveTo>
                  <a:pt x="3444607" y="25400"/>
                </a:moveTo>
                <a:lnTo>
                  <a:pt x="2498992" y="25400"/>
                </a:lnTo>
                <a:lnTo>
                  <a:pt x="2407088" y="50800"/>
                </a:lnTo>
                <a:lnTo>
                  <a:pt x="3536511" y="50800"/>
                </a:lnTo>
                <a:lnTo>
                  <a:pt x="3444607" y="25400"/>
                </a:lnTo>
                <a:close/>
              </a:path>
              <a:path w="5943600" h="5930900">
                <a:moveTo>
                  <a:pt x="3351756" y="12700"/>
                </a:moveTo>
                <a:lnTo>
                  <a:pt x="2591843" y="12700"/>
                </a:lnTo>
                <a:lnTo>
                  <a:pt x="2545302" y="25400"/>
                </a:lnTo>
                <a:lnTo>
                  <a:pt x="3398297" y="25400"/>
                </a:lnTo>
                <a:lnTo>
                  <a:pt x="3351756" y="12700"/>
                </a:lnTo>
                <a:close/>
              </a:path>
              <a:path w="5943600" h="5930900">
                <a:moveTo>
                  <a:pt x="3210804" y="0"/>
                </a:moveTo>
                <a:lnTo>
                  <a:pt x="2732795" y="0"/>
                </a:lnTo>
                <a:lnTo>
                  <a:pt x="2685595" y="12700"/>
                </a:lnTo>
                <a:lnTo>
                  <a:pt x="3258004" y="12700"/>
                </a:lnTo>
                <a:lnTo>
                  <a:pt x="3210804" y="0"/>
                </a:lnTo>
                <a:close/>
              </a:path>
            </a:pathLst>
          </a:custGeom>
          <a:solidFill>
            <a:srgbClr val="006EB6">
              <a:alpha val="30979"/>
            </a:srgbClr>
          </a:solidFill>
        </p:spPr>
        <p:txBody>
          <a:bodyPr wrap="square" lIns="0" tIns="0" rIns="0" bIns="0" rtlCol="0"/>
          <a:lstStyle/>
          <a:p>
            <a:endParaRPr/>
          </a:p>
        </p:txBody>
      </p:sp>
      <p:sp>
        <p:nvSpPr>
          <p:cNvPr id="4" name="object 4"/>
          <p:cNvSpPr txBox="1"/>
          <p:nvPr/>
        </p:nvSpPr>
        <p:spPr>
          <a:xfrm>
            <a:off x="1831058" y="2981493"/>
            <a:ext cx="2468245" cy="755650"/>
          </a:xfrm>
          <a:prstGeom prst="rect">
            <a:avLst/>
          </a:prstGeom>
        </p:spPr>
        <p:txBody>
          <a:bodyPr vert="horz" wrap="square" lIns="0" tIns="25400" rIns="0" bIns="0" rtlCol="0">
            <a:spAutoFit/>
          </a:bodyPr>
          <a:lstStyle/>
          <a:p>
            <a:pPr marL="618490" marR="5080" indent="-606425">
              <a:lnSpc>
                <a:spcPts val="2870"/>
              </a:lnSpc>
              <a:spcBef>
                <a:spcPts val="200"/>
              </a:spcBef>
            </a:pPr>
            <a:r>
              <a:rPr sz="2400" spc="10" dirty="0">
                <a:latin typeface="Arial"/>
                <a:cs typeface="Arial"/>
              </a:rPr>
              <a:t>C</a:t>
            </a:r>
            <a:r>
              <a:rPr sz="1900" spc="10" dirty="0">
                <a:latin typeface="Arial"/>
                <a:cs typeface="Arial"/>
              </a:rPr>
              <a:t>URRENT </a:t>
            </a:r>
            <a:r>
              <a:rPr sz="2400" spc="5" dirty="0">
                <a:latin typeface="Arial"/>
                <a:cs typeface="Arial"/>
              </a:rPr>
              <a:t>S</a:t>
            </a:r>
            <a:r>
              <a:rPr sz="1900" spc="5" dirty="0">
                <a:latin typeface="Arial"/>
                <a:cs typeface="Arial"/>
              </a:rPr>
              <a:t>YSTEM</a:t>
            </a:r>
            <a:r>
              <a:rPr sz="2400" spc="5" dirty="0">
                <a:latin typeface="Arial"/>
                <a:cs typeface="Arial"/>
              </a:rPr>
              <a:t>/  P</a:t>
            </a:r>
            <a:r>
              <a:rPr sz="1900" spc="5" dirty="0">
                <a:latin typeface="Arial"/>
                <a:cs typeface="Arial"/>
              </a:rPr>
              <a:t>ROCESS</a:t>
            </a:r>
            <a:endParaRPr sz="1900">
              <a:latin typeface="Arial"/>
              <a:cs typeface="Arial"/>
            </a:endParaRPr>
          </a:p>
        </p:txBody>
      </p:sp>
      <p:sp>
        <p:nvSpPr>
          <p:cNvPr id="5" name="object 5"/>
          <p:cNvSpPr txBox="1"/>
          <p:nvPr/>
        </p:nvSpPr>
        <p:spPr>
          <a:xfrm>
            <a:off x="4921306" y="2981491"/>
            <a:ext cx="2383790" cy="755650"/>
          </a:xfrm>
          <a:prstGeom prst="rect">
            <a:avLst/>
          </a:prstGeom>
        </p:spPr>
        <p:txBody>
          <a:bodyPr vert="horz" wrap="square" lIns="0" tIns="25400" rIns="0" bIns="0" rtlCol="0">
            <a:spAutoFit/>
          </a:bodyPr>
          <a:lstStyle/>
          <a:p>
            <a:pPr marL="12700" marR="5080" indent="421005">
              <a:lnSpc>
                <a:spcPts val="2870"/>
              </a:lnSpc>
              <a:spcBef>
                <a:spcPts val="200"/>
              </a:spcBef>
            </a:pPr>
            <a:r>
              <a:rPr sz="2400" spc="5" dirty="0">
                <a:latin typeface="Arial"/>
                <a:cs typeface="Arial"/>
              </a:rPr>
              <a:t>T</a:t>
            </a:r>
            <a:r>
              <a:rPr sz="1900" spc="5" dirty="0">
                <a:latin typeface="Arial"/>
                <a:cs typeface="Arial"/>
              </a:rPr>
              <a:t>RANSITION  </a:t>
            </a:r>
            <a:r>
              <a:rPr sz="2400" spc="-5" dirty="0">
                <a:latin typeface="Arial"/>
                <a:cs typeface="Arial"/>
              </a:rPr>
              <a:t>S</a:t>
            </a:r>
            <a:r>
              <a:rPr sz="1900" spc="5" dirty="0">
                <a:latin typeface="Arial"/>
                <a:cs typeface="Arial"/>
              </a:rPr>
              <a:t>YS</a:t>
            </a:r>
            <a:r>
              <a:rPr sz="1900" spc="10" dirty="0">
                <a:latin typeface="Arial"/>
                <a:cs typeface="Arial"/>
              </a:rPr>
              <a:t>T</a:t>
            </a:r>
            <a:r>
              <a:rPr sz="1900" spc="5" dirty="0">
                <a:latin typeface="Arial"/>
                <a:cs typeface="Arial"/>
              </a:rPr>
              <a:t>E</a:t>
            </a:r>
            <a:r>
              <a:rPr sz="1900" spc="15" dirty="0">
                <a:latin typeface="Arial"/>
                <a:cs typeface="Arial"/>
              </a:rPr>
              <a:t>M</a:t>
            </a:r>
            <a:r>
              <a:rPr sz="2400" spc="-5" dirty="0">
                <a:latin typeface="Arial"/>
                <a:cs typeface="Arial"/>
              </a:rPr>
              <a:t>/P</a:t>
            </a:r>
            <a:r>
              <a:rPr sz="1900" spc="10" dirty="0">
                <a:latin typeface="Arial"/>
                <a:cs typeface="Arial"/>
              </a:rPr>
              <a:t>R</a:t>
            </a:r>
            <a:r>
              <a:rPr sz="1900" spc="5" dirty="0">
                <a:latin typeface="Arial"/>
                <a:cs typeface="Arial"/>
              </a:rPr>
              <a:t>O</a:t>
            </a:r>
            <a:r>
              <a:rPr sz="1900" spc="10" dirty="0">
                <a:latin typeface="Arial"/>
                <a:cs typeface="Arial"/>
              </a:rPr>
              <a:t>C</a:t>
            </a:r>
            <a:r>
              <a:rPr sz="1900" spc="5" dirty="0">
                <a:latin typeface="Arial"/>
                <a:cs typeface="Arial"/>
              </a:rPr>
              <a:t>ES</a:t>
            </a:r>
            <a:r>
              <a:rPr sz="1900" spc="20" dirty="0">
                <a:latin typeface="Arial"/>
                <a:cs typeface="Arial"/>
              </a:rPr>
              <a:t>S</a:t>
            </a:r>
            <a:endParaRPr sz="1900">
              <a:latin typeface="Arial"/>
              <a:cs typeface="Arial"/>
            </a:endParaRPr>
          </a:p>
        </p:txBody>
      </p:sp>
      <p:sp>
        <p:nvSpPr>
          <p:cNvPr id="6" name="object 6"/>
          <p:cNvSpPr txBox="1"/>
          <p:nvPr/>
        </p:nvSpPr>
        <p:spPr>
          <a:xfrm>
            <a:off x="7783651" y="2981491"/>
            <a:ext cx="2425065" cy="755650"/>
          </a:xfrm>
          <a:prstGeom prst="rect">
            <a:avLst/>
          </a:prstGeom>
        </p:spPr>
        <p:txBody>
          <a:bodyPr vert="horz" wrap="square" lIns="0" tIns="25400" rIns="0" bIns="0" rtlCol="0">
            <a:spAutoFit/>
          </a:bodyPr>
          <a:lstStyle/>
          <a:p>
            <a:pPr marL="33655" marR="5080" indent="-21590">
              <a:lnSpc>
                <a:spcPts val="2870"/>
              </a:lnSpc>
              <a:spcBef>
                <a:spcPts val="200"/>
              </a:spcBef>
            </a:pPr>
            <a:r>
              <a:rPr sz="2400" spc="5" dirty="0">
                <a:latin typeface="Arial"/>
                <a:cs typeface="Arial"/>
              </a:rPr>
              <a:t>V</a:t>
            </a:r>
            <a:r>
              <a:rPr sz="1900" spc="5" dirty="0">
                <a:latin typeface="Arial"/>
                <a:cs typeface="Arial"/>
              </a:rPr>
              <a:t>ISION </a:t>
            </a:r>
            <a:r>
              <a:rPr sz="1900" spc="10" dirty="0">
                <a:latin typeface="Arial"/>
                <a:cs typeface="Arial"/>
              </a:rPr>
              <a:t>OF </a:t>
            </a:r>
            <a:r>
              <a:rPr sz="2400" spc="10" dirty="0">
                <a:latin typeface="Arial"/>
                <a:cs typeface="Arial"/>
              </a:rPr>
              <a:t>F</a:t>
            </a:r>
            <a:r>
              <a:rPr sz="1900" spc="10" dirty="0">
                <a:latin typeface="Arial"/>
                <a:cs typeface="Arial"/>
              </a:rPr>
              <a:t>UTURE  </a:t>
            </a:r>
            <a:r>
              <a:rPr sz="2400" spc="5" dirty="0">
                <a:latin typeface="Arial"/>
                <a:cs typeface="Arial"/>
              </a:rPr>
              <a:t>S</a:t>
            </a:r>
            <a:r>
              <a:rPr sz="1900" spc="5" dirty="0">
                <a:latin typeface="Arial"/>
                <a:cs typeface="Arial"/>
              </a:rPr>
              <a:t>YSTEM</a:t>
            </a:r>
            <a:r>
              <a:rPr sz="2400" spc="5" dirty="0">
                <a:latin typeface="Arial"/>
                <a:cs typeface="Arial"/>
              </a:rPr>
              <a:t>/P</a:t>
            </a:r>
            <a:r>
              <a:rPr sz="1900" spc="5" dirty="0">
                <a:latin typeface="Arial"/>
                <a:cs typeface="Arial"/>
              </a:rPr>
              <a:t>ROCESS</a:t>
            </a:r>
            <a:endParaRPr sz="1900">
              <a:latin typeface="Arial"/>
              <a:cs typeface="Arial"/>
            </a:endParaRPr>
          </a:p>
        </p:txBody>
      </p:sp>
      <p:sp>
        <p:nvSpPr>
          <p:cNvPr id="7" name="object 7"/>
          <p:cNvSpPr/>
          <p:nvPr/>
        </p:nvSpPr>
        <p:spPr>
          <a:xfrm>
            <a:off x="4642284" y="3060308"/>
            <a:ext cx="579755" cy="324485"/>
          </a:xfrm>
          <a:custGeom>
            <a:avLst/>
            <a:gdLst/>
            <a:ahLst/>
            <a:cxnLst/>
            <a:rect l="l" t="t" r="r" b="b"/>
            <a:pathLst>
              <a:path w="579754" h="324485">
                <a:moveTo>
                  <a:pt x="417021" y="0"/>
                </a:moveTo>
                <a:lnTo>
                  <a:pt x="417021" y="81116"/>
                </a:lnTo>
                <a:lnTo>
                  <a:pt x="0" y="81116"/>
                </a:lnTo>
                <a:lnTo>
                  <a:pt x="0" y="243349"/>
                </a:lnTo>
                <a:lnTo>
                  <a:pt x="417021" y="243349"/>
                </a:lnTo>
                <a:lnTo>
                  <a:pt x="417021" y="324464"/>
                </a:lnTo>
                <a:lnTo>
                  <a:pt x="579253" y="162232"/>
                </a:lnTo>
                <a:lnTo>
                  <a:pt x="417021" y="0"/>
                </a:lnTo>
                <a:close/>
              </a:path>
            </a:pathLst>
          </a:custGeom>
          <a:solidFill>
            <a:srgbClr val="000000"/>
          </a:solidFill>
        </p:spPr>
        <p:txBody>
          <a:bodyPr wrap="square" lIns="0" tIns="0" rIns="0" bIns="0" rtlCol="0"/>
          <a:lstStyle/>
          <a:p>
            <a:endParaRPr/>
          </a:p>
        </p:txBody>
      </p:sp>
      <p:sp>
        <p:nvSpPr>
          <p:cNvPr id="8" name="object 8"/>
          <p:cNvSpPr/>
          <p:nvPr/>
        </p:nvSpPr>
        <p:spPr>
          <a:xfrm>
            <a:off x="7018898" y="3052132"/>
            <a:ext cx="579755" cy="324485"/>
          </a:xfrm>
          <a:custGeom>
            <a:avLst/>
            <a:gdLst/>
            <a:ahLst/>
            <a:cxnLst/>
            <a:rect l="l" t="t" r="r" b="b"/>
            <a:pathLst>
              <a:path w="579754" h="324485">
                <a:moveTo>
                  <a:pt x="417022" y="0"/>
                </a:moveTo>
                <a:lnTo>
                  <a:pt x="417022" y="81116"/>
                </a:lnTo>
                <a:lnTo>
                  <a:pt x="0" y="81116"/>
                </a:lnTo>
                <a:lnTo>
                  <a:pt x="0" y="243348"/>
                </a:lnTo>
                <a:lnTo>
                  <a:pt x="417022" y="243348"/>
                </a:lnTo>
                <a:lnTo>
                  <a:pt x="417022" y="324464"/>
                </a:lnTo>
                <a:lnTo>
                  <a:pt x="579254" y="162232"/>
                </a:lnTo>
                <a:lnTo>
                  <a:pt x="417022" y="0"/>
                </a:lnTo>
                <a:close/>
              </a:path>
            </a:pathLst>
          </a:custGeom>
          <a:solidFill>
            <a:srgbClr val="000000"/>
          </a:solidFill>
        </p:spPr>
        <p:txBody>
          <a:bodyPr wrap="square" lIns="0" tIns="0" rIns="0" bIns="0" rtlCol="0"/>
          <a:lstStyle/>
          <a:p>
            <a:endParaRPr/>
          </a:p>
        </p:txBody>
      </p:sp>
      <p:sp>
        <p:nvSpPr>
          <p:cNvPr id="9" name="object 9"/>
          <p:cNvSpPr/>
          <p:nvPr/>
        </p:nvSpPr>
        <p:spPr>
          <a:xfrm>
            <a:off x="0" y="1"/>
            <a:ext cx="12192000" cy="769620"/>
          </a:xfrm>
          <a:custGeom>
            <a:avLst/>
            <a:gdLst/>
            <a:ahLst/>
            <a:cxnLst/>
            <a:rect l="l" t="t" r="r" b="b"/>
            <a:pathLst>
              <a:path w="12192000" h="769620">
                <a:moveTo>
                  <a:pt x="0" y="0"/>
                </a:moveTo>
                <a:lnTo>
                  <a:pt x="12192000" y="0"/>
                </a:lnTo>
                <a:lnTo>
                  <a:pt x="12192000" y="769440"/>
                </a:lnTo>
                <a:lnTo>
                  <a:pt x="0" y="769440"/>
                </a:lnTo>
                <a:lnTo>
                  <a:pt x="0" y="0"/>
                </a:lnTo>
                <a:close/>
              </a:path>
            </a:pathLst>
          </a:custGeom>
          <a:solidFill>
            <a:srgbClr val="006EB6"/>
          </a:solidFill>
        </p:spPr>
        <p:txBody>
          <a:bodyPr wrap="square" lIns="0" tIns="0" rIns="0" bIns="0" rtlCol="0"/>
          <a:lstStyle/>
          <a:p>
            <a:endParaRPr/>
          </a:p>
        </p:txBody>
      </p:sp>
      <p:sp>
        <p:nvSpPr>
          <p:cNvPr id="10" name="object 10"/>
          <p:cNvSpPr txBox="1">
            <a:spLocks noGrp="1"/>
          </p:cNvSpPr>
          <p:nvPr>
            <p:ph type="title"/>
          </p:nvPr>
        </p:nvSpPr>
        <p:spPr>
          <a:xfrm>
            <a:off x="1738312" y="75354"/>
            <a:ext cx="8716645" cy="513080"/>
          </a:xfrm>
          <a:prstGeom prst="rect">
            <a:avLst/>
          </a:prstGeom>
        </p:spPr>
        <p:txBody>
          <a:bodyPr vert="horz" wrap="square" lIns="0" tIns="12700" rIns="0" bIns="0" rtlCol="0">
            <a:spAutoFit/>
          </a:bodyPr>
          <a:lstStyle/>
          <a:p>
            <a:pPr marL="12700">
              <a:lnSpc>
                <a:spcPct val="100000"/>
              </a:lnSpc>
              <a:spcBef>
                <a:spcPts val="100"/>
              </a:spcBef>
            </a:pPr>
            <a:r>
              <a:rPr sz="3200" spc="-204" dirty="0">
                <a:solidFill>
                  <a:srgbClr val="FF0000"/>
                </a:solidFill>
                <a:latin typeface="Lucida Sans Unicode"/>
                <a:cs typeface="Lucida Sans Unicode"/>
              </a:rPr>
              <a:t>Your </a:t>
            </a:r>
            <a:r>
              <a:rPr sz="3200" spc="-110" dirty="0">
                <a:solidFill>
                  <a:srgbClr val="FF0000"/>
                </a:solidFill>
                <a:latin typeface="Lucida Sans Unicode"/>
                <a:cs typeface="Lucida Sans Unicode"/>
              </a:rPr>
              <a:t>Roles </a:t>
            </a:r>
            <a:r>
              <a:rPr sz="3200" spc="-160" dirty="0">
                <a:solidFill>
                  <a:srgbClr val="FF0000"/>
                </a:solidFill>
                <a:latin typeface="Lucida Sans Unicode"/>
                <a:cs typeface="Lucida Sans Unicode"/>
              </a:rPr>
              <a:t>as </a:t>
            </a:r>
            <a:r>
              <a:rPr sz="3200" spc="-85" dirty="0">
                <a:solidFill>
                  <a:srgbClr val="FF0000"/>
                </a:solidFill>
                <a:latin typeface="Lucida Sans Unicode"/>
                <a:cs typeface="Lucida Sans Unicode"/>
              </a:rPr>
              <a:t>Leaders </a:t>
            </a:r>
            <a:r>
              <a:rPr sz="3200" spc="-190" dirty="0">
                <a:solidFill>
                  <a:srgbClr val="FF0000"/>
                </a:solidFill>
                <a:latin typeface="Lucida Sans Unicode"/>
                <a:cs typeface="Lucida Sans Unicode"/>
              </a:rPr>
              <a:t>in </a:t>
            </a:r>
            <a:r>
              <a:rPr sz="3200" spc="-80" dirty="0">
                <a:solidFill>
                  <a:srgbClr val="FF0000"/>
                </a:solidFill>
                <a:latin typeface="Lucida Sans Unicode"/>
                <a:cs typeface="Lucida Sans Unicode"/>
              </a:rPr>
              <a:t>the </a:t>
            </a:r>
            <a:r>
              <a:rPr sz="3200" spc="-95" dirty="0">
                <a:solidFill>
                  <a:srgbClr val="FF0000"/>
                </a:solidFill>
                <a:latin typeface="Lucida Sans Unicode"/>
                <a:cs typeface="Lucida Sans Unicode"/>
              </a:rPr>
              <a:t>Process of</a:t>
            </a:r>
            <a:r>
              <a:rPr sz="3200" spc="-85" dirty="0">
                <a:solidFill>
                  <a:srgbClr val="FF0000"/>
                </a:solidFill>
                <a:latin typeface="Lucida Sans Unicode"/>
                <a:cs typeface="Lucida Sans Unicode"/>
              </a:rPr>
              <a:t> </a:t>
            </a:r>
            <a:r>
              <a:rPr sz="3200" spc="-95" dirty="0">
                <a:solidFill>
                  <a:srgbClr val="FF0000"/>
                </a:solidFill>
                <a:latin typeface="Lucida Sans Unicode"/>
                <a:cs typeface="Lucida Sans Unicode"/>
              </a:rPr>
              <a:t>Change</a:t>
            </a:r>
            <a:endParaRPr sz="3200" dirty="0">
              <a:solidFill>
                <a:srgbClr val="FF0000"/>
              </a:solidFill>
              <a:latin typeface="Lucida Sans Unicode"/>
              <a:cs typeface="Lucida Sans Unicode"/>
            </a:endParaRPr>
          </a:p>
        </p:txBody>
      </p:sp>
      <p:sp>
        <p:nvSpPr>
          <p:cNvPr id="11" name="object 11"/>
          <p:cNvSpPr txBox="1"/>
          <p:nvPr/>
        </p:nvSpPr>
        <p:spPr>
          <a:xfrm>
            <a:off x="4231640" y="6580950"/>
            <a:ext cx="3729990"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7F7F7F"/>
                </a:solidFill>
                <a:latin typeface="Arial"/>
                <a:cs typeface="Arial"/>
              </a:rPr>
              <a:t>Rubin (1994); Nielsen (2000); </a:t>
            </a:r>
            <a:r>
              <a:rPr sz="1400" dirty="0">
                <a:solidFill>
                  <a:srgbClr val="7F7F7F"/>
                </a:solidFill>
                <a:latin typeface="Arial"/>
                <a:cs typeface="Arial"/>
              </a:rPr>
              <a:t>Akin </a:t>
            </a:r>
            <a:r>
              <a:rPr sz="1400" spc="-5" dirty="0">
                <a:solidFill>
                  <a:srgbClr val="7F7F7F"/>
                </a:solidFill>
                <a:latin typeface="Arial"/>
                <a:cs typeface="Arial"/>
              </a:rPr>
              <a:t>et al.</a:t>
            </a:r>
            <a:r>
              <a:rPr sz="1400" spc="-114" dirty="0">
                <a:solidFill>
                  <a:srgbClr val="7F7F7F"/>
                </a:solidFill>
                <a:latin typeface="Arial"/>
                <a:cs typeface="Arial"/>
              </a:rPr>
              <a:t> </a:t>
            </a:r>
            <a:r>
              <a:rPr sz="1400" spc="-5" dirty="0">
                <a:solidFill>
                  <a:srgbClr val="7F7F7F"/>
                </a:solidFill>
                <a:latin typeface="Arial"/>
                <a:cs typeface="Arial"/>
              </a:rPr>
              <a:t>(2013)</a:t>
            </a:r>
            <a:endParaRPr sz="1400">
              <a:latin typeface="Arial"/>
              <a:cs typeface="Arial"/>
            </a:endParaRPr>
          </a:p>
        </p:txBody>
      </p:sp>
      <p:sp>
        <p:nvSpPr>
          <p:cNvPr id="12" name="object 12"/>
          <p:cNvSpPr/>
          <p:nvPr/>
        </p:nvSpPr>
        <p:spPr>
          <a:xfrm>
            <a:off x="3661833" y="4508500"/>
            <a:ext cx="1045633" cy="1041400"/>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3670300" y="4927600"/>
            <a:ext cx="893233" cy="605366"/>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3709573" y="4531356"/>
            <a:ext cx="949452" cy="949452"/>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3661833" y="5520266"/>
            <a:ext cx="1045633" cy="1041400"/>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3763433" y="5583766"/>
            <a:ext cx="711200" cy="605366"/>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3709573" y="5544556"/>
            <a:ext cx="949452" cy="949451"/>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2650067" y="5520266"/>
            <a:ext cx="1041400" cy="1041400"/>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2717800" y="5583766"/>
            <a:ext cx="1037166" cy="605366"/>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2696372" y="5544556"/>
            <a:ext cx="949452" cy="949451"/>
          </a:xfrm>
          <a:prstGeom prst="rect">
            <a:avLst/>
          </a:prstGeom>
          <a:blipFill>
            <a:blip r:embed="rId10" cstate="print"/>
            <a:stretch>
              <a:fillRect/>
            </a:stretch>
          </a:blipFill>
        </p:spPr>
        <p:txBody>
          <a:bodyPr wrap="square" lIns="0" tIns="0" rIns="0" bIns="0" rtlCol="0"/>
          <a:lstStyle/>
          <a:p>
            <a:endParaRPr/>
          </a:p>
        </p:txBody>
      </p:sp>
      <p:sp>
        <p:nvSpPr>
          <p:cNvPr id="21" name="object 21"/>
          <p:cNvSpPr txBox="1"/>
          <p:nvPr/>
        </p:nvSpPr>
        <p:spPr>
          <a:xfrm>
            <a:off x="2899411" y="5649779"/>
            <a:ext cx="1394460" cy="330200"/>
          </a:xfrm>
          <a:prstGeom prst="rect">
            <a:avLst/>
          </a:prstGeom>
        </p:spPr>
        <p:txBody>
          <a:bodyPr vert="horz" wrap="square" lIns="0" tIns="12700" rIns="0" bIns="0" rtlCol="0">
            <a:spAutoFit/>
          </a:bodyPr>
          <a:lstStyle/>
          <a:p>
            <a:pPr marL="12700">
              <a:lnSpc>
                <a:spcPct val="100000"/>
              </a:lnSpc>
              <a:spcBef>
                <a:spcPts val="100"/>
              </a:spcBef>
              <a:tabLst>
                <a:tab pos="1056640" algn="l"/>
              </a:tabLst>
            </a:pPr>
            <a:r>
              <a:rPr sz="2000" dirty="0">
                <a:solidFill>
                  <a:srgbClr val="FFFFFF"/>
                </a:solidFill>
                <a:latin typeface="Arial"/>
                <a:cs typeface="Arial"/>
              </a:rPr>
              <a:t>S</a:t>
            </a:r>
            <a:r>
              <a:rPr sz="2000" spc="-5" dirty="0">
                <a:solidFill>
                  <a:srgbClr val="FFFFFF"/>
                </a:solidFill>
                <a:latin typeface="Arial"/>
                <a:cs typeface="Arial"/>
              </a:rPr>
              <a:t>t</a:t>
            </a:r>
            <a:r>
              <a:rPr sz="2000" dirty="0">
                <a:solidFill>
                  <a:srgbClr val="FFFFFF"/>
                </a:solidFill>
                <a:latin typeface="Arial"/>
                <a:cs typeface="Arial"/>
              </a:rPr>
              <a:t>udy	Do</a:t>
            </a:r>
            <a:endParaRPr sz="2000">
              <a:latin typeface="Arial"/>
              <a:cs typeface="Arial"/>
            </a:endParaRPr>
          </a:p>
        </p:txBody>
      </p:sp>
      <p:sp>
        <p:nvSpPr>
          <p:cNvPr id="22" name="object 22"/>
          <p:cNvSpPr/>
          <p:nvPr/>
        </p:nvSpPr>
        <p:spPr>
          <a:xfrm>
            <a:off x="2650067" y="4508500"/>
            <a:ext cx="1041400" cy="1041400"/>
          </a:xfrm>
          <a:prstGeom prst="rect">
            <a:avLst/>
          </a:prstGeom>
          <a:blipFill>
            <a:blip r:embed="rId11" cstate="print"/>
            <a:stretch>
              <a:fillRect/>
            </a:stretch>
          </a:blipFill>
        </p:spPr>
        <p:txBody>
          <a:bodyPr wrap="square" lIns="0" tIns="0" rIns="0" bIns="0" rtlCol="0"/>
          <a:lstStyle/>
          <a:p>
            <a:endParaRPr/>
          </a:p>
        </p:txBody>
      </p:sp>
      <p:sp>
        <p:nvSpPr>
          <p:cNvPr id="23" name="object 23"/>
          <p:cNvSpPr/>
          <p:nvPr/>
        </p:nvSpPr>
        <p:spPr>
          <a:xfrm>
            <a:off x="2861732" y="4927600"/>
            <a:ext cx="749300" cy="605366"/>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2696372" y="4531356"/>
            <a:ext cx="949452" cy="949452"/>
          </a:xfrm>
          <a:prstGeom prst="rect">
            <a:avLst/>
          </a:prstGeom>
          <a:blipFill>
            <a:blip r:embed="rId13" cstate="print"/>
            <a:stretch>
              <a:fillRect/>
            </a:stretch>
          </a:blipFill>
        </p:spPr>
        <p:txBody>
          <a:bodyPr wrap="square" lIns="0" tIns="0" rIns="0" bIns="0" rtlCol="0"/>
          <a:lstStyle/>
          <a:p>
            <a:endParaRPr/>
          </a:p>
        </p:txBody>
      </p:sp>
      <p:sp>
        <p:nvSpPr>
          <p:cNvPr id="25" name="object 25"/>
          <p:cNvSpPr txBox="1"/>
          <p:nvPr/>
        </p:nvSpPr>
        <p:spPr>
          <a:xfrm>
            <a:off x="3040698" y="4994205"/>
            <a:ext cx="1344930" cy="330200"/>
          </a:xfrm>
          <a:prstGeom prst="rect">
            <a:avLst/>
          </a:prstGeom>
        </p:spPr>
        <p:txBody>
          <a:bodyPr vert="horz" wrap="square" lIns="0" tIns="12700" rIns="0" bIns="0" rtlCol="0">
            <a:spAutoFit/>
          </a:bodyPr>
          <a:lstStyle/>
          <a:p>
            <a:pPr marL="12700">
              <a:lnSpc>
                <a:spcPct val="100000"/>
              </a:lnSpc>
              <a:spcBef>
                <a:spcPts val="100"/>
              </a:spcBef>
              <a:tabLst>
                <a:tab pos="822960" algn="l"/>
              </a:tabLst>
            </a:pPr>
            <a:r>
              <a:rPr sz="2000" dirty="0">
                <a:solidFill>
                  <a:srgbClr val="FFFFFF"/>
                </a:solidFill>
                <a:latin typeface="Arial"/>
                <a:cs typeface="Arial"/>
              </a:rPr>
              <a:t>Act	Plan</a:t>
            </a:r>
            <a:endParaRPr sz="2000">
              <a:latin typeface="Arial"/>
              <a:cs typeface="Arial"/>
            </a:endParaRPr>
          </a:p>
        </p:txBody>
      </p:sp>
      <p:sp>
        <p:nvSpPr>
          <p:cNvPr id="26" name="object 26"/>
          <p:cNvSpPr/>
          <p:nvPr/>
        </p:nvSpPr>
        <p:spPr>
          <a:xfrm>
            <a:off x="3653366" y="4470400"/>
            <a:ext cx="1172633" cy="1104900"/>
          </a:xfrm>
          <a:prstGeom prst="rect">
            <a:avLst/>
          </a:prstGeom>
          <a:blipFill>
            <a:blip r:embed="rId14" cstate="print"/>
            <a:stretch>
              <a:fillRect/>
            </a:stretch>
          </a:blipFill>
        </p:spPr>
        <p:txBody>
          <a:bodyPr wrap="square" lIns="0" tIns="0" rIns="0" bIns="0" rtlCol="0"/>
          <a:lstStyle/>
          <a:p>
            <a:endParaRPr/>
          </a:p>
        </p:txBody>
      </p:sp>
      <p:sp>
        <p:nvSpPr>
          <p:cNvPr id="27" name="object 27"/>
          <p:cNvSpPr/>
          <p:nvPr/>
        </p:nvSpPr>
        <p:spPr>
          <a:xfrm>
            <a:off x="3709573" y="4486137"/>
            <a:ext cx="1062739" cy="994670"/>
          </a:xfrm>
          <a:prstGeom prst="rect">
            <a:avLst/>
          </a:prstGeom>
          <a:blipFill>
            <a:blip r:embed="rId15" cstate="print"/>
            <a:stretch>
              <a:fillRect/>
            </a:stretch>
          </a:blipFill>
        </p:spPr>
        <p:txBody>
          <a:bodyPr wrap="square" lIns="0" tIns="0" rIns="0" bIns="0" rtlCol="0"/>
          <a:lstStyle/>
          <a:p>
            <a:endParaRPr/>
          </a:p>
        </p:txBody>
      </p:sp>
      <p:sp>
        <p:nvSpPr>
          <p:cNvPr id="28" name="object 28"/>
          <p:cNvSpPr/>
          <p:nvPr/>
        </p:nvSpPr>
        <p:spPr>
          <a:xfrm>
            <a:off x="3661833" y="5520266"/>
            <a:ext cx="1087966" cy="1155700"/>
          </a:xfrm>
          <a:prstGeom prst="rect">
            <a:avLst/>
          </a:prstGeom>
          <a:blipFill>
            <a:blip r:embed="rId16" cstate="print"/>
            <a:stretch>
              <a:fillRect/>
            </a:stretch>
          </a:blipFill>
        </p:spPr>
        <p:txBody>
          <a:bodyPr wrap="square" lIns="0" tIns="0" rIns="0" bIns="0" rtlCol="0"/>
          <a:lstStyle/>
          <a:p>
            <a:endParaRPr/>
          </a:p>
        </p:txBody>
      </p:sp>
      <p:sp>
        <p:nvSpPr>
          <p:cNvPr id="29" name="object 29"/>
          <p:cNvSpPr/>
          <p:nvPr/>
        </p:nvSpPr>
        <p:spPr>
          <a:xfrm>
            <a:off x="3709573" y="5544557"/>
            <a:ext cx="994670" cy="1062739"/>
          </a:xfrm>
          <a:prstGeom prst="rect">
            <a:avLst/>
          </a:prstGeom>
          <a:blipFill>
            <a:blip r:embed="rId17" cstate="print"/>
            <a:stretch>
              <a:fillRect/>
            </a:stretch>
          </a:blipFill>
        </p:spPr>
        <p:txBody>
          <a:bodyPr wrap="square" lIns="0" tIns="0" rIns="0" bIns="0" rtlCol="0"/>
          <a:lstStyle/>
          <a:p>
            <a:endParaRPr/>
          </a:p>
        </p:txBody>
      </p:sp>
      <p:sp>
        <p:nvSpPr>
          <p:cNvPr id="30" name="object 30"/>
          <p:cNvSpPr/>
          <p:nvPr/>
        </p:nvSpPr>
        <p:spPr>
          <a:xfrm>
            <a:off x="2535767" y="5520266"/>
            <a:ext cx="1155700" cy="1087966"/>
          </a:xfrm>
          <a:prstGeom prst="rect">
            <a:avLst/>
          </a:prstGeom>
          <a:blipFill>
            <a:blip r:embed="rId18" cstate="print"/>
            <a:stretch>
              <a:fillRect/>
            </a:stretch>
          </a:blipFill>
        </p:spPr>
        <p:txBody>
          <a:bodyPr wrap="square" lIns="0" tIns="0" rIns="0" bIns="0" rtlCol="0"/>
          <a:lstStyle/>
          <a:p>
            <a:endParaRPr/>
          </a:p>
        </p:txBody>
      </p:sp>
      <p:sp>
        <p:nvSpPr>
          <p:cNvPr id="31" name="object 31"/>
          <p:cNvSpPr/>
          <p:nvPr/>
        </p:nvSpPr>
        <p:spPr>
          <a:xfrm>
            <a:off x="2583086" y="5544557"/>
            <a:ext cx="1062738" cy="994669"/>
          </a:xfrm>
          <a:prstGeom prst="rect">
            <a:avLst/>
          </a:prstGeom>
          <a:blipFill>
            <a:blip r:embed="rId19" cstate="print"/>
            <a:stretch>
              <a:fillRect/>
            </a:stretch>
          </a:blipFill>
        </p:spPr>
        <p:txBody>
          <a:bodyPr wrap="square" lIns="0" tIns="0" rIns="0" bIns="0" rtlCol="0"/>
          <a:lstStyle/>
          <a:p>
            <a:endParaRPr/>
          </a:p>
        </p:txBody>
      </p:sp>
      <p:sp>
        <p:nvSpPr>
          <p:cNvPr id="32" name="object 32"/>
          <p:cNvSpPr/>
          <p:nvPr/>
        </p:nvSpPr>
        <p:spPr>
          <a:xfrm>
            <a:off x="2590800" y="3890433"/>
            <a:ext cx="2722032" cy="1595967"/>
          </a:xfrm>
          <a:prstGeom prst="rect">
            <a:avLst/>
          </a:prstGeom>
          <a:blipFill>
            <a:blip r:embed="rId20" cstate="print"/>
            <a:stretch>
              <a:fillRect/>
            </a:stretch>
          </a:blipFill>
        </p:spPr>
        <p:txBody>
          <a:bodyPr wrap="square" lIns="0" tIns="0" rIns="0" bIns="0" rtlCol="0"/>
          <a:lstStyle/>
          <a:p>
            <a:endParaRPr/>
          </a:p>
        </p:txBody>
      </p:sp>
      <p:sp>
        <p:nvSpPr>
          <p:cNvPr id="33" name="object 33"/>
          <p:cNvSpPr/>
          <p:nvPr/>
        </p:nvSpPr>
        <p:spPr>
          <a:xfrm>
            <a:off x="2637435" y="3914670"/>
            <a:ext cx="2630853" cy="1500816"/>
          </a:xfrm>
          <a:prstGeom prst="rect">
            <a:avLst/>
          </a:prstGeom>
          <a:blipFill>
            <a:blip r:embed="rId21" cstate="print"/>
            <a:stretch>
              <a:fillRect/>
            </a:stretch>
          </a:blipFill>
        </p:spPr>
        <p:txBody>
          <a:bodyPr wrap="square" lIns="0" tIns="0" rIns="0" bIns="0" rtlCol="0"/>
          <a:lstStyle/>
          <a:p>
            <a:endParaRPr/>
          </a:p>
        </p:txBody>
      </p:sp>
      <p:sp>
        <p:nvSpPr>
          <p:cNvPr id="34" name="object 34"/>
          <p:cNvSpPr/>
          <p:nvPr/>
        </p:nvSpPr>
        <p:spPr>
          <a:xfrm>
            <a:off x="5947833" y="4508500"/>
            <a:ext cx="1045633" cy="1041400"/>
          </a:xfrm>
          <a:prstGeom prst="rect">
            <a:avLst/>
          </a:prstGeom>
          <a:blipFill>
            <a:blip r:embed="rId2" cstate="print"/>
            <a:stretch>
              <a:fillRect/>
            </a:stretch>
          </a:blipFill>
        </p:spPr>
        <p:txBody>
          <a:bodyPr wrap="square" lIns="0" tIns="0" rIns="0" bIns="0" rtlCol="0"/>
          <a:lstStyle/>
          <a:p>
            <a:endParaRPr/>
          </a:p>
        </p:txBody>
      </p:sp>
      <p:sp>
        <p:nvSpPr>
          <p:cNvPr id="35" name="object 35"/>
          <p:cNvSpPr/>
          <p:nvPr/>
        </p:nvSpPr>
        <p:spPr>
          <a:xfrm>
            <a:off x="5956300" y="4927600"/>
            <a:ext cx="893233" cy="605366"/>
          </a:xfrm>
          <a:prstGeom prst="rect">
            <a:avLst/>
          </a:prstGeom>
          <a:blipFill>
            <a:blip r:embed="rId3" cstate="print"/>
            <a:stretch>
              <a:fillRect/>
            </a:stretch>
          </a:blipFill>
        </p:spPr>
        <p:txBody>
          <a:bodyPr wrap="square" lIns="0" tIns="0" rIns="0" bIns="0" rtlCol="0"/>
          <a:lstStyle/>
          <a:p>
            <a:endParaRPr/>
          </a:p>
        </p:txBody>
      </p:sp>
      <p:sp>
        <p:nvSpPr>
          <p:cNvPr id="36" name="object 36"/>
          <p:cNvSpPr/>
          <p:nvPr/>
        </p:nvSpPr>
        <p:spPr>
          <a:xfrm>
            <a:off x="5995573" y="4531356"/>
            <a:ext cx="949452" cy="949452"/>
          </a:xfrm>
          <a:prstGeom prst="rect">
            <a:avLst/>
          </a:prstGeom>
          <a:blipFill>
            <a:blip r:embed="rId4" cstate="print"/>
            <a:stretch>
              <a:fillRect/>
            </a:stretch>
          </a:blipFill>
        </p:spPr>
        <p:txBody>
          <a:bodyPr wrap="square" lIns="0" tIns="0" rIns="0" bIns="0" rtlCol="0"/>
          <a:lstStyle/>
          <a:p>
            <a:endParaRPr/>
          </a:p>
        </p:txBody>
      </p:sp>
      <p:sp>
        <p:nvSpPr>
          <p:cNvPr id="37" name="object 37"/>
          <p:cNvSpPr/>
          <p:nvPr/>
        </p:nvSpPr>
        <p:spPr>
          <a:xfrm>
            <a:off x="5947833" y="5520266"/>
            <a:ext cx="1045633" cy="1041400"/>
          </a:xfrm>
          <a:prstGeom prst="rect">
            <a:avLst/>
          </a:prstGeom>
          <a:blipFill>
            <a:blip r:embed="rId5" cstate="print"/>
            <a:stretch>
              <a:fillRect/>
            </a:stretch>
          </a:blipFill>
        </p:spPr>
        <p:txBody>
          <a:bodyPr wrap="square" lIns="0" tIns="0" rIns="0" bIns="0" rtlCol="0"/>
          <a:lstStyle/>
          <a:p>
            <a:endParaRPr/>
          </a:p>
        </p:txBody>
      </p:sp>
      <p:sp>
        <p:nvSpPr>
          <p:cNvPr id="38" name="object 38"/>
          <p:cNvSpPr/>
          <p:nvPr/>
        </p:nvSpPr>
        <p:spPr>
          <a:xfrm>
            <a:off x="6049433" y="5583766"/>
            <a:ext cx="711200" cy="605366"/>
          </a:xfrm>
          <a:prstGeom prst="rect">
            <a:avLst/>
          </a:prstGeom>
          <a:blipFill>
            <a:blip r:embed="rId6" cstate="print"/>
            <a:stretch>
              <a:fillRect/>
            </a:stretch>
          </a:blipFill>
        </p:spPr>
        <p:txBody>
          <a:bodyPr wrap="square" lIns="0" tIns="0" rIns="0" bIns="0" rtlCol="0"/>
          <a:lstStyle/>
          <a:p>
            <a:endParaRPr/>
          </a:p>
        </p:txBody>
      </p:sp>
      <p:sp>
        <p:nvSpPr>
          <p:cNvPr id="39" name="object 39"/>
          <p:cNvSpPr/>
          <p:nvPr/>
        </p:nvSpPr>
        <p:spPr>
          <a:xfrm>
            <a:off x="5995573" y="5544556"/>
            <a:ext cx="949452" cy="949451"/>
          </a:xfrm>
          <a:prstGeom prst="rect">
            <a:avLst/>
          </a:prstGeom>
          <a:blipFill>
            <a:blip r:embed="rId7" cstate="print"/>
            <a:stretch>
              <a:fillRect/>
            </a:stretch>
          </a:blipFill>
        </p:spPr>
        <p:txBody>
          <a:bodyPr wrap="square" lIns="0" tIns="0" rIns="0" bIns="0" rtlCol="0"/>
          <a:lstStyle/>
          <a:p>
            <a:endParaRPr/>
          </a:p>
        </p:txBody>
      </p:sp>
      <p:sp>
        <p:nvSpPr>
          <p:cNvPr id="40" name="object 40"/>
          <p:cNvSpPr/>
          <p:nvPr/>
        </p:nvSpPr>
        <p:spPr>
          <a:xfrm>
            <a:off x="4936066" y="5520266"/>
            <a:ext cx="1041400" cy="1041400"/>
          </a:xfrm>
          <a:prstGeom prst="rect">
            <a:avLst/>
          </a:prstGeom>
          <a:blipFill>
            <a:blip r:embed="rId8" cstate="print"/>
            <a:stretch>
              <a:fillRect/>
            </a:stretch>
          </a:blipFill>
        </p:spPr>
        <p:txBody>
          <a:bodyPr wrap="square" lIns="0" tIns="0" rIns="0" bIns="0" rtlCol="0"/>
          <a:lstStyle/>
          <a:p>
            <a:endParaRPr/>
          </a:p>
        </p:txBody>
      </p:sp>
      <p:sp>
        <p:nvSpPr>
          <p:cNvPr id="41" name="object 41"/>
          <p:cNvSpPr/>
          <p:nvPr/>
        </p:nvSpPr>
        <p:spPr>
          <a:xfrm>
            <a:off x="5003800" y="5583766"/>
            <a:ext cx="1037166" cy="605366"/>
          </a:xfrm>
          <a:prstGeom prst="rect">
            <a:avLst/>
          </a:prstGeom>
          <a:blipFill>
            <a:blip r:embed="rId9" cstate="print"/>
            <a:stretch>
              <a:fillRect/>
            </a:stretch>
          </a:blipFill>
        </p:spPr>
        <p:txBody>
          <a:bodyPr wrap="square" lIns="0" tIns="0" rIns="0" bIns="0" rtlCol="0"/>
          <a:lstStyle/>
          <a:p>
            <a:endParaRPr/>
          </a:p>
        </p:txBody>
      </p:sp>
      <p:sp>
        <p:nvSpPr>
          <p:cNvPr id="42" name="object 42"/>
          <p:cNvSpPr/>
          <p:nvPr/>
        </p:nvSpPr>
        <p:spPr>
          <a:xfrm>
            <a:off x="4982372" y="5544556"/>
            <a:ext cx="949452" cy="949451"/>
          </a:xfrm>
          <a:prstGeom prst="rect">
            <a:avLst/>
          </a:prstGeom>
          <a:blipFill>
            <a:blip r:embed="rId10" cstate="print"/>
            <a:stretch>
              <a:fillRect/>
            </a:stretch>
          </a:blipFill>
        </p:spPr>
        <p:txBody>
          <a:bodyPr wrap="square" lIns="0" tIns="0" rIns="0" bIns="0" rtlCol="0"/>
          <a:lstStyle/>
          <a:p>
            <a:endParaRPr/>
          </a:p>
        </p:txBody>
      </p:sp>
      <p:sp>
        <p:nvSpPr>
          <p:cNvPr id="43" name="object 43"/>
          <p:cNvSpPr txBox="1"/>
          <p:nvPr/>
        </p:nvSpPr>
        <p:spPr>
          <a:xfrm>
            <a:off x="5185411" y="5649779"/>
            <a:ext cx="1394460" cy="330200"/>
          </a:xfrm>
          <a:prstGeom prst="rect">
            <a:avLst/>
          </a:prstGeom>
        </p:spPr>
        <p:txBody>
          <a:bodyPr vert="horz" wrap="square" lIns="0" tIns="12700" rIns="0" bIns="0" rtlCol="0">
            <a:spAutoFit/>
          </a:bodyPr>
          <a:lstStyle/>
          <a:p>
            <a:pPr marL="12700">
              <a:lnSpc>
                <a:spcPct val="100000"/>
              </a:lnSpc>
              <a:spcBef>
                <a:spcPts val="100"/>
              </a:spcBef>
              <a:tabLst>
                <a:tab pos="1056640" algn="l"/>
              </a:tabLst>
            </a:pPr>
            <a:r>
              <a:rPr sz="2000" dirty="0">
                <a:solidFill>
                  <a:srgbClr val="FFFFFF"/>
                </a:solidFill>
                <a:latin typeface="Arial"/>
                <a:cs typeface="Arial"/>
              </a:rPr>
              <a:t>S</a:t>
            </a:r>
            <a:r>
              <a:rPr sz="2000" spc="-5" dirty="0">
                <a:solidFill>
                  <a:srgbClr val="FFFFFF"/>
                </a:solidFill>
                <a:latin typeface="Arial"/>
                <a:cs typeface="Arial"/>
              </a:rPr>
              <a:t>t</a:t>
            </a:r>
            <a:r>
              <a:rPr sz="2000" dirty="0">
                <a:solidFill>
                  <a:srgbClr val="FFFFFF"/>
                </a:solidFill>
                <a:latin typeface="Arial"/>
                <a:cs typeface="Arial"/>
              </a:rPr>
              <a:t>udy	Do</a:t>
            </a:r>
            <a:endParaRPr sz="2000">
              <a:latin typeface="Arial"/>
              <a:cs typeface="Arial"/>
            </a:endParaRPr>
          </a:p>
        </p:txBody>
      </p:sp>
      <p:sp>
        <p:nvSpPr>
          <p:cNvPr id="44" name="object 44"/>
          <p:cNvSpPr/>
          <p:nvPr/>
        </p:nvSpPr>
        <p:spPr>
          <a:xfrm>
            <a:off x="4936066" y="4508500"/>
            <a:ext cx="1041400" cy="1041400"/>
          </a:xfrm>
          <a:prstGeom prst="rect">
            <a:avLst/>
          </a:prstGeom>
          <a:blipFill>
            <a:blip r:embed="rId11" cstate="print"/>
            <a:stretch>
              <a:fillRect/>
            </a:stretch>
          </a:blipFill>
        </p:spPr>
        <p:txBody>
          <a:bodyPr wrap="square" lIns="0" tIns="0" rIns="0" bIns="0" rtlCol="0"/>
          <a:lstStyle/>
          <a:p>
            <a:endParaRPr/>
          </a:p>
        </p:txBody>
      </p:sp>
      <p:sp>
        <p:nvSpPr>
          <p:cNvPr id="45" name="object 45"/>
          <p:cNvSpPr/>
          <p:nvPr/>
        </p:nvSpPr>
        <p:spPr>
          <a:xfrm>
            <a:off x="5147733" y="4927600"/>
            <a:ext cx="749300" cy="605366"/>
          </a:xfrm>
          <a:prstGeom prst="rect">
            <a:avLst/>
          </a:prstGeom>
          <a:blipFill>
            <a:blip r:embed="rId12" cstate="print"/>
            <a:stretch>
              <a:fillRect/>
            </a:stretch>
          </a:blipFill>
        </p:spPr>
        <p:txBody>
          <a:bodyPr wrap="square" lIns="0" tIns="0" rIns="0" bIns="0" rtlCol="0"/>
          <a:lstStyle/>
          <a:p>
            <a:endParaRPr/>
          </a:p>
        </p:txBody>
      </p:sp>
      <p:sp>
        <p:nvSpPr>
          <p:cNvPr id="46" name="object 46"/>
          <p:cNvSpPr/>
          <p:nvPr/>
        </p:nvSpPr>
        <p:spPr>
          <a:xfrm>
            <a:off x="4982372" y="4531356"/>
            <a:ext cx="949452" cy="949452"/>
          </a:xfrm>
          <a:prstGeom prst="rect">
            <a:avLst/>
          </a:prstGeom>
          <a:blipFill>
            <a:blip r:embed="rId13" cstate="print"/>
            <a:stretch>
              <a:fillRect/>
            </a:stretch>
          </a:blipFill>
        </p:spPr>
        <p:txBody>
          <a:bodyPr wrap="square" lIns="0" tIns="0" rIns="0" bIns="0" rtlCol="0"/>
          <a:lstStyle/>
          <a:p>
            <a:endParaRPr/>
          </a:p>
        </p:txBody>
      </p:sp>
      <p:sp>
        <p:nvSpPr>
          <p:cNvPr id="47" name="object 47"/>
          <p:cNvSpPr txBox="1"/>
          <p:nvPr/>
        </p:nvSpPr>
        <p:spPr>
          <a:xfrm>
            <a:off x="5326698" y="4994205"/>
            <a:ext cx="1344930" cy="330200"/>
          </a:xfrm>
          <a:prstGeom prst="rect">
            <a:avLst/>
          </a:prstGeom>
        </p:spPr>
        <p:txBody>
          <a:bodyPr vert="horz" wrap="square" lIns="0" tIns="12700" rIns="0" bIns="0" rtlCol="0">
            <a:spAutoFit/>
          </a:bodyPr>
          <a:lstStyle/>
          <a:p>
            <a:pPr marL="12700">
              <a:lnSpc>
                <a:spcPct val="100000"/>
              </a:lnSpc>
              <a:spcBef>
                <a:spcPts val="100"/>
              </a:spcBef>
              <a:tabLst>
                <a:tab pos="822960" algn="l"/>
              </a:tabLst>
            </a:pPr>
            <a:r>
              <a:rPr sz="2000" dirty="0">
                <a:solidFill>
                  <a:srgbClr val="FFFFFF"/>
                </a:solidFill>
                <a:latin typeface="Arial"/>
                <a:cs typeface="Arial"/>
              </a:rPr>
              <a:t>Act	Plan</a:t>
            </a:r>
            <a:endParaRPr sz="2000">
              <a:latin typeface="Arial"/>
              <a:cs typeface="Arial"/>
            </a:endParaRPr>
          </a:p>
        </p:txBody>
      </p:sp>
      <p:sp>
        <p:nvSpPr>
          <p:cNvPr id="48" name="object 48"/>
          <p:cNvSpPr/>
          <p:nvPr/>
        </p:nvSpPr>
        <p:spPr>
          <a:xfrm>
            <a:off x="5939366" y="4470400"/>
            <a:ext cx="1172633" cy="1104900"/>
          </a:xfrm>
          <a:prstGeom prst="rect">
            <a:avLst/>
          </a:prstGeom>
          <a:blipFill>
            <a:blip r:embed="rId14" cstate="print"/>
            <a:stretch>
              <a:fillRect/>
            </a:stretch>
          </a:blipFill>
        </p:spPr>
        <p:txBody>
          <a:bodyPr wrap="square" lIns="0" tIns="0" rIns="0" bIns="0" rtlCol="0"/>
          <a:lstStyle/>
          <a:p>
            <a:endParaRPr/>
          </a:p>
        </p:txBody>
      </p:sp>
      <p:sp>
        <p:nvSpPr>
          <p:cNvPr id="49" name="object 49"/>
          <p:cNvSpPr/>
          <p:nvPr/>
        </p:nvSpPr>
        <p:spPr>
          <a:xfrm>
            <a:off x="5995573" y="4486137"/>
            <a:ext cx="1062739" cy="994670"/>
          </a:xfrm>
          <a:prstGeom prst="rect">
            <a:avLst/>
          </a:prstGeom>
          <a:blipFill>
            <a:blip r:embed="rId22" cstate="print"/>
            <a:stretch>
              <a:fillRect/>
            </a:stretch>
          </a:blipFill>
        </p:spPr>
        <p:txBody>
          <a:bodyPr wrap="square" lIns="0" tIns="0" rIns="0" bIns="0" rtlCol="0"/>
          <a:lstStyle/>
          <a:p>
            <a:endParaRPr/>
          </a:p>
        </p:txBody>
      </p:sp>
      <p:sp>
        <p:nvSpPr>
          <p:cNvPr id="50" name="object 50"/>
          <p:cNvSpPr/>
          <p:nvPr/>
        </p:nvSpPr>
        <p:spPr>
          <a:xfrm>
            <a:off x="5947833" y="5520266"/>
            <a:ext cx="1087966" cy="1155700"/>
          </a:xfrm>
          <a:prstGeom prst="rect">
            <a:avLst/>
          </a:prstGeom>
          <a:blipFill>
            <a:blip r:embed="rId16" cstate="print"/>
            <a:stretch>
              <a:fillRect/>
            </a:stretch>
          </a:blipFill>
        </p:spPr>
        <p:txBody>
          <a:bodyPr wrap="square" lIns="0" tIns="0" rIns="0" bIns="0" rtlCol="0"/>
          <a:lstStyle/>
          <a:p>
            <a:endParaRPr/>
          </a:p>
        </p:txBody>
      </p:sp>
      <p:sp>
        <p:nvSpPr>
          <p:cNvPr id="51" name="object 51"/>
          <p:cNvSpPr/>
          <p:nvPr/>
        </p:nvSpPr>
        <p:spPr>
          <a:xfrm>
            <a:off x="5995573" y="5544557"/>
            <a:ext cx="994670" cy="1062739"/>
          </a:xfrm>
          <a:prstGeom prst="rect">
            <a:avLst/>
          </a:prstGeom>
          <a:blipFill>
            <a:blip r:embed="rId17" cstate="print"/>
            <a:stretch>
              <a:fillRect/>
            </a:stretch>
          </a:blipFill>
        </p:spPr>
        <p:txBody>
          <a:bodyPr wrap="square" lIns="0" tIns="0" rIns="0" bIns="0" rtlCol="0"/>
          <a:lstStyle/>
          <a:p>
            <a:endParaRPr/>
          </a:p>
        </p:txBody>
      </p:sp>
      <p:sp>
        <p:nvSpPr>
          <p:cNvPr id="52" name="object 52"/>
          <p:cNvSpPr/>
          <p:nvPr/>
        </p:nvSpPr>
        <p:spPr>
          <a:xfrm>
            <a:off x="4821766" y="5520266"/>
            <a:ext cx="1155700" cy="1087966"/>
          </a:xfrm>
          <a:prstGeom prst="rect">
            <a:avLst/>
          </a:prstGeom>
          <a:blipFill>
            <a:blip r:embed="rId18" cstate="print"/>
            <a:stretch>
              <a:fillRect/>
            </a:stretch>
          </a:blipFill>
        </p:spPr>
        <p:txBody>
          <a:bodyPr wrap="square" lIns="0" tIns="0" rIns="0" bIns="0" rtlCol="0"/>
          <a:lstStyle/>
          <a:p>
            <a:endParaRPr/>
          </a:p>
        </p:txBody>
      </p:sp>
      <p:sp>
        <p:nvSpPr>
          <p:cNvPr id="53" name="object 53"/>
          <p:cNvSpPr/>
          <p:nvPr/>
        </p:nvSpPr>
        <p:spPr>
          <a:xfrm>
            <a:off x="4869086" y="5544557"/>
            <a:ext cx="1062738" cy="994669"/>
          </a:xfrm>
          <a:prstGeom prst="rect">
            <a:avLst/>
          </a:prstGeom>
          <a:blipFill>
            <a:blip r:embed="rId19" cstate="print"/>
            <a:stretch>
              <a:fillRect/>
            </a:stretch>
          </a:blipFill>
        </p:spPr>
        <p:txBody>
          <a:bodyPr wrap="square" lIns="0" tIns="0" rIns="0" bIns="0" rtlCol="0"/>
          <a:lstStyle/>
          <a:p>
            <a:endParaRPr/>
          </a:p>
        </p:txBody>
      </p:sp>
      <p:sp>
        <p:nvSpPr>
          <p:cNvPr id="54" name="object 54"/>
          <p:cNvSpPr/>
          <p:nvPr/>
        </p:nvSpPr>
        <p:spPr>
          <a:xfrm>
            <a:off x="4834466" y="3869265"/>
            <a:ext cx="2823632" cy="1595967"/>
          </a:xfrm>
          <a:prstGeom prst="rect">
            <a:avLst/>
          </a:prstGeom>
          <a:blipFill>
            <a:blip r:embed="rId23" cstate="print"/>
            <a:stretch>
              <a:fillRect/>
            </a:stretch>
          </a:blipFill>
        </p:spPr>
        <p:txBody>
          <a:bodyPr wrap="square" lIns="0" tIns="0" rIns="0" bIns="0" rtlCol="0"/>
          <a:lstStyle/>
          <a:p>
            <a:endParaRPr/>
          </a:p>
        </p:txBody>
      </p:sp>
      <p:sp>
        <p:nvSpPr>
          <p:cNvPr id="55" name="object 55"/>
          <p:cNvSpPr/>
          <p:nvPr/>
        </p:nvSpPr>
        <p:spPr>
          <a:xfrm>
            <a:off x="4881450" y="3894152"/>
            <a:ext cx="2728043" cy="1500935"/>
          </a:xfrm>
          <a:prstGeom prst="rect">
            <a:avLst/>
          </a:prstGeom>
          <a:blipFill>
            <a:blip r:embed="rId24" cstate="print"/>
            <a:stretch>
              <a:fillRect/>
            </a:stretch>
          </a:blipFill>
        </p:spPr>
        <p:txBody>
          <a:bodyPr wrap="square" lIns="0" tIns="0" rIns="0" bIns="0" rtlCol="0"/>
          <a:lstStyle/>
          <a:p>
            <a:endParaRPr/>
          </a:p>
        </p:txBody>
      </p:sp>
      <p:sp>
        <p:nvSpPr>
          <p:cNvPr id="56" name="object 56"/>
          <p:cNvSpPr/>
          <p:nvPr/>
        </p:nvSpPr>
        <p:spPr>
          <a:xfrm>
            <a:off x="8360833" y="4474633"/>
            <a:ext cx="1041400" cy="1041399"/>
          </a:xfrm>
          <a:prstGeom prst="rect">
            <a:avLst/>
          </a:prstGeom>
          <a:blipFill>
            <a:blip r:embed="rId25" cstate="print"/>
            <a:stretch>
              <a:fillRect/>
            </a:stretch>
          </a:blipFill>
        </p:spPr>
        <p:txBody>
          <a:bodyPr wrap="square" lIns="0" tIns="0" rIns="0" bIns="0" rtlCol="0"/>
          <a:lstStyle/>
          <a:p>
            <a:endParaRPr/>
          </a:p>
        </p:txBody>
      </p:sp>
      <p:sp>
        <p:nvSpPr>
          <p:cNvPr id="57" name="object 57"/>
          <p:cNvSpPr/>
          <p:nvPr/>
        </p:nvSpPr>
        <p:spPr>
          <a:xfrm>
            <a:off x="8369300" y="4893733"/>
            <a:ext cx="893233" cy="605366"/>
          </a:xfrm>
          <a:prstGeom prst="rect">
            <a:avLst/>
          </a:prstGeom>
          <a:blipFill>
            <a:blip r:embed="rId26" cstate="print"/>
            <a:stretch>
              <a:fillRect/>
            </a:stretch>
          </a:blipFill>
        </p:spPr>
        <p:txBody>
          <a:bodyPr wrap="square" lIns="0" tIns="0" rIns="0" bIns="0" rtlCol="0"/>
          <a:lstStyle/>
          <a:p>
            <a:endParaRPr/>
          </a:p>
        </p:txBody>
      </p:sp>
      <p:sp>
        <p:nvSpPr>
          <p:cNvPr id="58" name="object 58"/>
          <p:cNvSpPr/>
          <p:nvPr/>
        </p:nvSpPr>
        <p:spPr>
          <a:xfrm>
            <a:off x="8406760" y="4498699"/>
            <a:ext cx="949452" cy="949452"/>
          </a:xfrm>
          <a:prstGeom prst="rect">
            <a:avLst/>
          </a:prstGeom>
          <a:blipFill>
            <a:blip r:embed="rId27" cstate="print"/>
            <a:stretch>
              <a:fillRect/>
            </a:stretch>
          </a:blipFill>
        </p:spPr>
        <p:txBody>
          <a:bodyPr wrap="square" lIns="0" tIns="0" rIns="0" bIns="0" rtlCol="0"/>
          <a:lstStyle/>
          <a:p>
            <a:endParaRPr/>
          </a:p>
        </p:txBody>
      </p:sp>
      <p:sp>
        <p:nvSpPr>
          <p:cNvPr id="59" name="object 59"/>
          <p:cNvSpPr/>
          <p:nvPr/>
        </p:nvSpPr>
        <p:spPr>
          <a:xfrm>
            <a:off x="8360833" y="5486400"/>
            <a:ext cx="1041400" cy="1045633"/>
          </a:xfrm>
          <a:prstGeom prst="rect">
            <a:avLst/>
          </a:prstGeom>
          <a:blipFill>
            <a:blip r:embed="rId28" cstate="print"/>
            <a:stretch>
              <a:fillRect/>
            </a:stretch>
          </a:blipFill>
        </p:spPr>
        <p:txBody>
          <a:bodyPr wrap="square" lIns="0" tIns="0" rIns="0" bIns="0" rtlCol="0"/>
          <a:lstStyle/>
          <a:p>
            <a:endParaRPr/>
          </a:p>
        </p:txBody>
      </p:sp>
      <p:sp>
        <p:nvSpPr>
          <p:cNvPr id="60" name="object 60"/>
          <p:cNvSpPr/>
          <p:nvPr/>
        </p:nvSpPr>
        <p:spPr>
          <a:xfrm>
            <a:off x="8462433" y="5549900"/>
            <a:ext cx="706966" cy="605366"/>
          </a:xfrm>
          <a:prstGeom prst="rect">
            <a:avLst/>
          </a:prstGeom>
          <a:blipFill>
            <a:blip r:embed="rId29" cstate="print"/>
            <a:stretch>
              <a:fillRect/>
            </a:stretch>
          </a:blipFill>
        </p:spPr>
        <p:txBody>
          <a:bodyPr wrap="square" lIns="0" tIns="0" rIns="0" bIns="0" rtlCol="0"/>
          <a:lstStyle/>
          <a:p>
            <a:endParaRPr/>
          </a:p>
        </p:txBody>
      </p:sp>
      <p:sp>
        <p:nvSpPr>
          <p:cNvPr id="61" name="object 61"/>
          <p:cNvSpPr/>
          <p:nvPr/>
        </p:nvSpPr>
        <p:spPr>
          <a:xfrm>
            <a:off x="8406760" y="5511900"/>
            <a:ext cx="949452" cy="949451"/>
          </a:xfrm>
          <a:prstGeom prst="rect">
            <a:avLst/>
          </a:prstGeom>
          <a:blipFill>
            <a:blip r:embed="rId30" cstate="print"/>
            <a:stretch>
              <a:fillRect/>
            </a:stretch>
          </a:blipFill>
        </p:spPr>
        <p:txBody>
          <a:bodyPr wrap="square" lIns="0" tIns="0" rIns="0" bIns="0" rtlCol="0"/>
          <a:lstStyle/>
          <a:p>
            <a:endParaRPr/>
          </a:p>
        </p:txBody>
      </p:sp>
      <p:sp>
        <p:nvSpPr>
          <p:cNvPr id="62" name="object 62"/>
          <p:cNvSpPr/>
          <p:nvPr/>
        </p:nvSpPr>
        <p:spPr>
          <a:xfrm>
            <a:off x="7349066" y="5486400"/>
            <a:ext cx="1041400" cy="1045633"/>
          </a:xfrm>
          <a:prstGeom prst="rect">
            <a:avLst/>
          </a:prstGeom>
          <a:blipFill>
            <a:blip r:embed="rId31" cstate="print"/>
            <a:stretch>
              <a:fillRect/>
            </a:stretch>
          </a:blipFill>
        </p:spPr>
        <p:txBody>
          <a:bodyPr wrap="square" lIns="0" tIns="0" rIns="0" bIns="0" rtlCol="0"/>
          <a:lstStyle/>
          <a:p>
            <a:endParaRPr/>
          </a:p>
        </p:txBody>
      </p:sp>
      <p:sp>
        <p:nvSpPr>
          <p:cNvPr id="63" name="object 63"/>
          <p:cNvSpPr/>
          <p:nvPr/>
        </p:nvSpPr>
        <p:spPr>
          <a:xfrm>
            <a:off x="7416800" y="5549900"/>
            <a:ext cx="1032933" cy="605366"/>
          </a:xfrm>
          <a:prstGeom prst="rect">
            <a:avLst/>
          </a:prstGeom>
          <a:blipFill>
            <a:blip r:embed="rId32" cstate="print"/>
            <a:stretch>
              <a:fillRect/>
            </a:stretch>
          </a:blipFill>
        </p:spPr>
        <p:txBody>
          <a:bodyPr wrap="square" lIns="0" tIns="0" rIns="0" bIns="0" rtlCol="0"/>
          <a:lstStyle/>
          <a:p>
            <a:endParaRPr/>
          </a:p>
        </p:txBody>
      </p:sp>
      <p:sp>
        <p:nvSpPr>
          <p:cNvPr id="64" name="object 64"/>
          <p:cNvSpPr/>
          <p:nvPr/>
        </p:nvSpPr>
        <p:spPr>
          <a:xfrm>
            <a:off x="7393559" y="5511900"/>
            <a:ext cx="949452" cy="949451"/>
          </a:xfrm>
          <a:prstGeom prst="rect">
            <a:avLst/>
          </a:prstGeom>
          <a:blipFill>
            <a:blip r:embed="rId33" cstate="print"/>
            <a:stretch>
              <a:fillRect/>
            </a:stretch>
          </a:blipFill>
        </p:spPr>
        <p:txBody>
          <a:bodyPr wrap="square" lIns="0" tIns="0" rIns="0" bIns="0" rtlCol="0"/>
          <a:lstStyle/>
          <a:p>
            <a:endParaRPr/>
          </a:p>
        </p:txBody>
      </p:sp>
      <p:sp>
        <p:nvSpPr>
          <p:cNvPr id="65" name="object 65"/>
          <p:cNvSpPr txBox="1"/>
          <p:nvPr/>
        </p:nvSpPr>
        <p:spPr>
          <a:xfrm>
            <a:off x="7596597" y="5617122"/>
            <a:ext cx="1394460" cy="330200"/>
          </a:xfrm>
          <a:prstGeom prst="rect">
            <a:avLst/>
          </a:prstGeom>
        </p:spPr>
        <p:txBody>
          <a:bodyPr vert="horz" wrap="square" lIns="0" tIns="12700" rIns="0" bIns="0" rtlCol="0">
            <a:spAutoFit/>
          </a:bodyPr>
          <a:lstStyle/>
          <a:p>
            <a:pPr marL="12700">
              <a:lnSpc>
                <a:spcPct val="100000"/>
              </a:lnSpc>
              <a:spcBef>
                <a:spcPts val="100"/>
              </a:spcBef>
              <a:tabLst>
                <a:tab pos="1056640" algn="l"/>
              </a:tabLst>
            </a:pPr>
            <a:r>
              <a:rPr sz="2000" dirty="0">
                <a:solidFill>
                  <a:srgbClr val="FFFFFF"/>
                </a:solidFill>
                <a:latin typeface="Arial"/>
                <a:cs typeface="Arial"/>
              </a:rPr>
              <a:t>S</a:t>
            </a:r>
            <a:r>
              <a:rPr sz="2000" spc="-5" dirty="0">
                <a:solidFill>
                  <a:srgbClr val="FFFFFF"/>
                </a:solidFill>
                <a:latin typeface="Arial"/>
                <a:cs typeface="Arial"/>
              </a:rPr>
              <a:t>t</a:t>
            </a:r>
            <a:r>
              <a:rPr sz="2000" dirty="0">
                <a:solidFill>
                  <a:srgbClr val="FFFFFF"/>
                </a:solidFill>
                <a:latin typeface="Arial"/>
                <a:cs typeface="Arial"/>
              </a:rPr>
              <a:t>udy	Do</a:t>
            </a:r>
            <a:endParaRPr sz="2000">
              <a:latin typeface="Arial"/>
              <a:cs typeface="Arial"/>
            </a:endParaRPr>
          </a:p>
        </p:txBody>
      </p:sp>
      <p:sp>
        <p:nvSpPr>
          <p:cNvPr id="66" name="object 66"/>
          <p:cNvSpPr/>
          <p:nvPr/>
        </p:nvSpPr>
        <p:spPr>
          <a:xfrm>
            <a:off x="7349066" y="4474633"/>
            <a:ext cx="1041400" cy="1041399"/>
          </a:xfrm>
          <a:prstGeom prst="rect">
            <a:avLst/>
          </a:prstGeom>
          <a:blipFill>
            <a:blip r:embed="rId34" cstate="print"/>
            <a:stretch>
              <a:fillRect/>
            </a:stretch>
          </a:blipFill>
        </p:spPr>
        <p:txBody>
          <a:bodyPr wrap="square" lIns="0" tIns="0" rIns="0" bIns="0" rtlCol="0"/>
          <a:lstStyle/>
          <a:p>
            <a:endParaRPr/>
          </a:p>
        </p:txBody>
      </p:sp>
      <p:sp>
        <p:nvSpPr>
          <p:cNvPr id="67" name="object 67"/>
          <p:cNvSpPr/>
          <p:nvPr/>
        </p:nvSpPr>
        <p:spPr>
          <a:xfrm>
            <a:off x="7556500" y="4893733"/>
            <a:ext cx="753533" cy="605366"/>
          </a:xfrm>
          <a:prstGeom prst="rect">
            <a:avLst/>
          </a:prstGeom>
          <a:blipFill>
            <a:blip r:embed="rId35" cstate="print"/>
            <a:stretch>
              <a:fillRect/>
            </a:stretch>
          </a:blipFill>
        </p:spPr>
        <p:txBody>
          <a:bodyPr wrap="square" lIns="0" tIns="0" rIns="0" bIns="0" rtlCol="0"/>
          <a:lstStyle/>
          <a:p>
            <a:endParaRPr/>
          </a:p>
        </p:txBody>
      </p:sp>
      <p:sp>
        <p:nvSpPr>
          <p:cNvPr id="68" name="object 68"/>
          <p:cNvSpPr/>
          <p:nvPr/>
        </p:nvSpPr>
        <p:spPr>
          <a:xfrm>
            <a:off x="7393559" y="4498699"/>
            <a:ext cx="949452" cy="949452"/>
          </a:xfrm>
          <a:prstGeom prst="rect">
            <a:avLst/>
          </a:prstGeom>
          <a:blipFill>
            <a:blip r:embed="rId36" cstate="print"/>
            <a:stretch>
              <a:fillRect/>
            </a:stretch>
          </a:blipFill>
        </p:spPr>
        <p:txBody>
          <a:bodyPr wrap="square" lIns="0" tIns="0" rIns="0" bIns="0" rtlCol="0"/>
          <a:lstStyle/>
          <a:p>
            <a:endParaRPr/>
          </a:p>
        </p:txBody>
      </p:sp>
      <p:sp>
        <p:nvSpPr>
          <p:cNvPr id="69" name="object 69"/>
          <p:cNvSpPr txBox="1"/>
          <p:nvPr/>
        </p:nvSpPr>
        <p:spPr>
          <a:xfrm>
            <a:off x="7737885" y="4961548"/>
            <a:ext cx="1344930" cy="330200"/>
          </a:xfrm>
          <a:prstGeom prst="rect">
            <a:avLst/>
          </a:prstGeom>
        </p:spPr>
        <p:txBody>
          <a:bodyPr vert="horz" wrap="square" lIns="0" tIns="12700" rIns="0" bIns="0" rtlCol="0">
            <a:spAutoFit/>
          </a:bodyPr>
          <a:lstStyle/>
          <a:p>
            <a:pPr marL="12700">
              <a:lnSpc>
                <a:spcPct val="100000"/>
              </a:lnSpc>
              <a:spcBef>
                <a:spcPts val="100"/>
              </a:spcBef>
              <a:tabLst>
                <a:tab pos="822960" algn="l"/>
              </a:tabLst>
            </a:pPr>
            <a:r>
              <a:rPr sz="2000" dirty="0">
                <a:solidFill>
                  <a:srgbClr val="FFFFFF"/>
                </a:solidFill>
                <a:latin typeface="Arial"/>
                <a:cs typeface="Arial"/>
              </a:rPr>
              <a:t>Act	Plan</a:t>
            </a:r>
            <a:endParaRPr sz="2000">
              <a:latin typeface="Arial"/>
              <a:cs typeface="Arial"/>
            </a:endParaRPr>
          </a:p>
        </p:txBody>
      </p:sp>
      <p:sp>
        <p:nvSpPr>
          <p:cNvPr id="70" name="object 70"/>
          <p:cNvSpPr/>
          <p:nvPr/>
        </p:nvSpPr>
        <p:spPr>
          <a:xfrm>
            <a:off x="8352366" y="4436533"/>
            <a:ext cx="1172633" cy="1104899"/>
          </a:xfrm>
          <a:prstGeom prst="rect">
            <a:avLst/>
          </a:prstGeom>
          <a:blipFill>
            <a:blip r:embed="rId37" cstate="print"/>
            <a:stretch>
              <a:fillRect/>
            </a:stretch>
          </a:blipFill>
        </p:spPr>
        <p:txBody>
          <a:bodyPr wrap="square" lIns="0" tIns="0" rIns="0" bIns="0" rtlCol="0"/>
          <a:lstStyle/>
          <a:p>
            <a:endParaRPr/>
          </a:p>
        </p:txBody>
      </p:sp>
      <p:sp>
        <p:nvSpPr>
          <p:cNvPr id="71" name="object 71"/>
          <p:cNvSpPr/>
          <p:nvPr/>
        </p:nvSpPr>
        <p:spPr>
          <a:xfrm>
            <a:off x="8406760" y="4453480"/>
            <a:ext cx="1062739" cy="994670"/>
          </a:xfrm>
          <a:prstGeom prst="rect">
            <a:avLst/>
          </a:prstGeom>
          <a:blipFill>
            <a:blip r:embed="rId38" cstate="print"/>
            <a:stretch>
              <a:fillRect/>
            </a:stretch>
          </a:blipFill>
        </p:spPr>
        <p:txBody>
          <a:bodyPr wrap="square" lIns="0" tIns="0" rIns="0" bIns="0" rtlCol="0"/>
          <a:lstStyle/>
          <a:p>
            <a:endParaRPr/>
          </a:p>
        </p:txBody>
      </p:sp>
      <p:sp>
        <p:nvSpPr>
          <p:cNvPr id="72" name="object 72"/>
          <p:cNvSpPr/>
          <p:nvPr/>
        </p:nvSpPr>
        <p:spPr>
          <a:xfrm>
            <a:off x="8360833" y="5486400"/>
            <a:ext cx="1087966" cy="1155700"/>
          </a:xfrm>
          <a:prstGeom prst="rect">
            <a:avLst/>
          </a:prstGeom>
          <a:blipFill>
            <a:blip r:embed="rId39" cstate="print"/>
            <a:stretch>
              <a:fillRect/>
            </a:stretch>
          </a:blipFill>
        </p:spPr>
        <p:txBody>
          <a:bodyPr wrap="square" lIns="0" tIns="0" rIns="0" bIns="0" rtlCol="0"/>
          <a:lstStyle/>
          <a:p>
            <a:endParaRPr/>
          </a:p>
        </p:txBody>
      </p:sp>
      <p:sp>
        <p:nvSpPr>
          <p:cNvPr id="73" name="object 73"/>
          <p:cNvSpPr/>
          <p:nvPr/>
        </p:nvSpPr>
        <p:spPr>
          <a:xfrm>
            <a:off x="8406760" y="5511900"/>
            <a:ext cx="994670" cy="1062739"/>
          </a:xfrm>
          <a:prstGeom prst="rect">
            <a:avLst/>
          </a:prstGeom>
          <a:blipFill>
            <a:blip r:embed="rId40" cstate="print"/>
            <a:stretch>
              <a:fillRect/>
            </a:stretch>
          </a:blipFill>
        </p:spPr>
        <p:txBody>
          <a:bodyPr wrap="square" lIns="0" tIns="0" rIns="0" bIns="0" rtlCol="0"/>
          <a:lstStyle/>
          <a:p>
            <a:endParaRPr/>
          </a:p>
        </p:txBody>
      </p:sp>
      <p:sp>
        <p:nvSpPr>
          <p:cNvPr id="74" name="object 74"/>
          <p:cNvSpPr/>
          <p:nvPr/>
        </p:nvSpPr>
        <p:spPr>
          <a:xfrm>
            <a:off x="7234766" y="5486400"/>
            <a:ext cx="1155700" cy="1087966"/>
          </a:xfrm>
          <a:prstGeom prst="rect">
            <a:avLst/>
          </a:prstGeom>
          <a:blipFill>
            <a:blip r:embed="rId41" cstate="print"/>
            <a:stretch>
              <a:fillRect/>
            </a:stretch>
          </a:blipFill>
        </p:spPr>
        <p:txBody>
          <a:bodyPr wrap="square" lIns="0" tIns="0" rIns="0" bIns="0" rtlCol="0"/>
          <a:lstStyle/>
          <a:p>
            <a:endParaRPr/>
          </a:p>
        </p:txBody>
      </p:sp>
      <p:sp>
        <p:nvSpPr>
          <p:cNvPr id="75" name="object 75"/>
          <p:cNvSpPr/>
          <p:nvPr/>
        </p:nvSpPr>
        <p:spPr>
          <a:xfrm>
            <a:off x="7280272" y="5511900"/>
            <a:ext cx="1062738" cy="994669"/>
          </a:xfrm>
          <a:prstGeom prst="rect">
            <a:avLst/>
          </a:prstGeom>
          <a:blipFill>
            <a:blip r:embed="rId42" cstate="print"/>
            <a:stretch>
              <a:fillRect/>
            </a:stretch>
          </a:blipFill>
        </p:spPr>
        <p:txBody>
          <a:bodyPr wrap="square" lIns="0" tIns="0" rIns="0" bIns="0" rtlCol="0"/>
          <a:lstStyle/>
          <a:p>
            <a:endParaRPr/>
          </a:p>
        </p:txBody>
      </p:sp>
      <p:sp>
        <p:nvSpPr>
          <p:cNvPr id="76" name="object 76"/>
          <p:cNvSpPr/>
          <p:nvPr/>
        </p:nvSpPr>
        <p:spPr>
          <a:xfrm>
            <a:off x="7260166" y="3670299"/>
            <a:ext cx="2218267" cy="2015067"/>
          </a:xfrm>
          <a:prstGeom prst="rect">
            <a:avLst/>
          </a:prstGeom>
          <a:blipFill>
            <a:blip r:embed="rId43" cstate="print"/>
            <a:stretch>
              <a:fillRect/>
            </a:stretch>
          </a:blipFill>
        </p:spPr>
        <p:txBody>
          <a:bodyPr wrap="square" lIns="0" tIns="0" rIns="0" bIns="0" rtlCol="0"/>
          <a:lstStyle/>
          <a:p>
            <a:endParaRPr/>
          </a:p>
        </p:txBody>
      </p:sp>
      <p:sp>
        <p:nvSpPr>
          <p:cNvPr id="77" name="object 77"/>
          <p:cNvSpPr/>
          <p:nvPr/>
        </p:nvSpPr>
        <p:spPr>
          <a:xfrm>
            <a:off x="7306819" y="3693178"/>
            <a:ext cx="2126173" cy="1922624"/>
          </a:xfrm>
          <a:prstGeom prst="rect">
            <a:avLst/>
          </a:prstGeom>
          <a:blipFill>
            <a:blip r:embed="rId44" cstate="print"/>
            <a:stretch>
              <a:fillRect/>
            </a:stretch>
          </a:blipFill>
        </p:spPr>
        <p:txBody>
          <a:bodyPr wrap="square" lIns="0" tIns="0" rIns="0" bIns="0" rtlCol="0"/>
          <a:lstStyle/>
          <a:p>
            <a:endParaRPr/>
          </a:p>
        </p:txBody>
      </p:sp>
      <p:sp>
        <p:nvSpPr>
          <p:cNvPr id="78" name="Title 1">
            <a:extLst>
              <a:ext uri="{FF2B5EF4-FFF2-40B4-BE49-F238E27FC236}">
                <a16:creationId xmlns:a16="http://schemas.microsoft.com/office/drawing/2014/main" id="{456988DA-F73A-40FF-9E3A-37173FC58397}"/>
              </a:ext>
            </a:extLst>
          </p:cNvPr>
          <p:cNvSpPr txBox="1">
            <a:spLocks/>
          </p:cNvSpPr>
          <p:nvPr/>
        </p:nvSpPr>
        <p:spPr>
          <a:xfrm>
            <a:off x="0" y="8392"/>
            <a:ext cx="12192000" cy="85930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Your Role as Leaders in the Change Process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7F4405-D690-46B6-9F6E-78971863BC8C}"/>
              </a:ext>
            </a:extLst>
          </p:cNvPr>
          <p:cNvSpPr>
            <a:spLocks noGrp="1"/>
          </p:cNvSpPr>
          <p:nvPr>
            <p:ph idx="1"/>
          </p:nvPr>
        </p:nvSpPr>
        <p:spPr/>
        <p:txBody>
          <a:bodyPr>
            <a:normAutofit lnSpcReduction="10000"/>
          </a:bodyPr>
          <a:lstStyle/>
          <a:p>
            <a:pPr marL="0" indent="0">
              <a:buNone/>
            </a:pPr>
            <a:r>
              <a:rPr lang="en-US" dirty="0"/>
              <a:t>9:00-9:30	Welcome back</a:t>
            </a:r>
          </a:p>
          <a:p>
            <a:pPr marL="0" indent="0">
              <a:buNone/>
            </a:pPr>
            <a:r>
              <a:rPr lang="en-US" dirty="0"/>
              <a:t>9:30-10:30	Present strategies from homework</a:t>
            </a:r>
          </a:p>
          <a:p>
            <a:pPr marL="0" indent="0">
              <a:buNone/>
            </a:pPr>
            <a:r>
              <a:rPr lang="en-US" dirty="0"/>
              <a:t>10:30-10:45 Break</a:t>
            </a:r>
          </a:p>
          <a:p>
            <a:pPr marL="0" indent="0">
              <a:buNone/>
            </a:pPr>
            <a:r>
              <a:rPr lang="en-US" dirty="0"/>
              <a:t>10:45-12:00 Implementation Science overview</a:t>
            </a:r>
          </a:p>
          <a:p>
            <a:pPr marL="0" indent="0">
              <a:buNone/>
            </a:pPr>
            <a:r>
              <a:rPr lang="en-US" dirty="0"/>
              <a:t>12:00-12:45 Lunch</a:t>
            </a:r>
          </a:p>
          <a:p>
            <a:pPr marL="0" indent="0">
              <a:buNone/>
            </a:pPr>
            <a:r>
              <a:rPr lang="en-US" dirty="0"/>
              <a:t>12:45-2:45   Implementation supports and Fidelity</a:t>
            </a:r>
          </a:p>
          <a:p>
            <a:pPr marL="0" indent="0">
              <a:buNone/>
            </a:pPr>
            <a:r>
              <a:rPr lang="en-US" dirty="0"/>
              <a:t>2:45-3:00	Break</a:t>
            </a:r>
          </a:p>
          <a:p>
            <a:pPr marL="0" indent="0">
              <a:buNone/>
            </a:pPr>
            <a:r>
              <a:rPr lang="en-US" dirty="0"/>
              <a:t>3:00-3:45	Identify needed supports and potential fidelity measures</a:t>
            </a:r>
          </a:p>
          <a:p>
            <a:pPr marL="0" indent="0">
              <a:buNone/>
            </a:pPr>
            <a:r>
              <a:rPr lang="en-US" dirty="0"/>
              <a:t>3:45-4:00     Review of homework assignment</a:t>
            </a:r>
          </a:p>
        </p:txBody>
      </p:sp>
      <p:sp>
        <p:nvSpPr>
          <p:cNvPr id="4" name="Title 1">
            <a:extLst>
              <a:ext uri="{FF2B5EF4-FFF2-40B4-BE49-F238E27FC236}">
                <a16:creationId xmlns:a16="http://schemas.microsoft.com/office/drawing/2014/main" id="{12A42F37-7845-4335-828A-4EB36DE8835A}"/>
              </a:ext>
            </a:extLst>
          </p:cNvPr>
          <p:cNvSpPr txBox="1">
            <a:spLocks/>
          </p:cNvSpPr>
          <p:nvPr/>
        </p:nvSpPr>
        <p:spPr>
          <a:xfrm>
            <a:off x="59167" y="228600"/>
            <a:ext cx="12132833" cy="80803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Today’s Agenda</a:t>
            </a:r>
          </a:p>
        </p:txBody>
      </p:sp>
    </p:spTree>
    <p:extLst>
      <p:ext uri="{BB962C8B-B14F-4D97-AF65-F5344CB8AC3E}">
        <p14:creationId xmlns:p14="http://schemas.microsoft.com/office/powerpoint/2010/main" val="239864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D2C23A-65EC-4E8A-9F8A-1F332D4DAB08}"/>
              </a:ext>
            </a:extLst>
          </p:cNvPr>
          <p:cNvSpPr txBox="1">
            <a:spLocks/>
          </p:cNvSpPr>
          <p:nvPr/>
        </p:nvSpPr>
        <p:spPr>
          <a:xfrm>
            <a:off x="0" y="0"/>
            <a:ext cx="12192000" cy="519594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latin typeface="+mj-lt"/>
              </a:rPr>
              <a:t>Evaluating the Integrity and Quality of Implementation</a:t>
            </a:r>
          </a:p>
        </p:txBody>
      </p:sp>
    </p:spTree>
    <p:extLst>
      <p:ext uri="{BB962C8B-B14F-4D97-AF65-F5344CB8AC3E}">
        <p14:creationId xmlns:p14="http://schemas.microsoft.com/office/powerpoint/2010/main" val="27414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FE346B-3A3B-4D4E-99D3-8D4AF548E75C}"/>
              </a:ext>
            </a:extLst>
          </p:cNvPr>
          <p:cNvSpPr>
            <a:spLocks noGrp="1"/>
          </p:cNvSpPr>
          <p:nvPr>
            <p:ph idx="1"/>
          </p:nvPr>
        </p:nvSpPr>
        <p:spPr>
          <a:xfrm>
            <a:off x="838200" y="1317812"/>
            <a:ext cx="10515600" cy="4859151"/>
          </a:xfrm>
        </p:spPr>
        <p:txBody>
          <a:bodyPr/>
          <a:lstStyle/>
          <a:p>
            <a:r>
              <a:rPr lang="en-US" dirty="0"/>
              <a:t>Aids in interpreting findings </a:t>
            </a:r>
          </a:p>
          <a:p>
            <a:r>
              <a:rPr lang="en-US" dirty="0"/>
              <a:t>Provides CQI feedback to correct program drift or indicate where program changes or additional supports are needed</a:t>
            </a:r>
          </a:p>
          <a:p>
            <a:r>
              <a:rPr lang="en-US" dirty="0"/>
              <a:t>Helps us understand the importance of different program components</a:t>
            </a:r>
          </a:p>
          <a:p>
            <a:r>
              <a:rPr lang="en-US" dirty="0"/>
              <a:t>Helps us understand the effects of deviations from the model</a:t>
            </a:r>
          </a:p>
          <a:p>
            <a:r>
              <a:rPr lang="en-US" dirty="0"/>
              <a:t>Greater fidelity is related to amount of positive change</a:t>
            </a:r>
          </a:p>
          <a:p>
            <a:pPr marL="0" indent="0">
              <a:buNone/>
            </a:pPr>
            <a:endParaRPr lang="en-US" dirty="0"/>
          </a:p>
        </p:txBody>
      </p:sp>
      <p:sp>
        <p:nvSpPr>
          <p:cNvPr id="4" name="Title 1">
            <a:extLst>
              <a:ext uri="{FF2B5EF4-FFF2-40B4-BE49-F238E27FC236}">
                <a16:creationId xmlns:a16="http://schemas.microsoft.com/office/drawing/2014/main" id="{837BC373-E364-48F1-B3F2-6420C61A44AA}"/>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Why is Measuring Fidelity Important?</a:t>
            </a:r>
          </a:p>
        </p:txBody>
      </p:sp>
    </p:spTree>
    <p:extLst>
      <p:ext uri="{BB962C8B-B14F-4D97-AF65-F5344CB8AC3E}">
        <p14:creationId xmlns:p14="http://schemas.microsoft.com/office/powerpoint/2010/main" val="478185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96354-C014-45FC-BC6D-085EC2DDF4DF}"/>
              </a:ext>
            </a:extLst>
          </p:cNvPr>
          <p:cNvSpPr txBox="1"/>
          <p:nvPr/>
        </p:nvSpPr>
        <p:spPr>
          <a:xfrm>
            <a:off x="839788" y="6031468"/>
            <a:ext cx="10308920" cy="369332"/>
          </a:xfrm>
          <a:prstGeom prst="rect">
            <a:avLst/>
          </a:prstGeom>
          <a:noFill/>
        </p:spPr>
        <p:txBody>
          <a:bodyPr wrap="square" rtlCol="0">
            <a:spAutoFit/>
          </a:bodyPr>
          <a:lstStyle/>
          <a:p>
            <a:r>
              <a:rPr lang="en-US" dirty="0"/>
              <a:t> James Bell Associates (2009, October) Evaluation Brief: Measuring Implementation Fidelity</a:t>
            </a:r>
          </a:p>
        </p:txBody>
      </p:sp>
      <p:graphicFrame>
        <p:nvGraphicFramePr>
          <p:cNvPr id="5" name="Diagram 4">
            <a:extLst>
              <a:ext uri="{FF2B5EF4-FFF2-40B4-BE49-F238E27FC236}">
                <a16:creationId xmlns:a16="http://schemas.microsoft.com/office/drawing/2014/main" id="{A5C2045E-3D63-4D41-9CF1-2E127B298205}"/>
              </a:ext>
              <a:ext uri="{C183D7F6-B498-43B3-948B-1728B52AA6E4}">
                <adec:decorative xmlns:adec="http://schemas.microsoft.com/office/drawing/2017/decorative" val="1"/>
              </a:ext>
            </a:extLst>
          </p:cNvPr>
          <p:cNvGraphicFramePr/>
          <p:nvPr>
            <p:extLst/>
          </p:nvPr>
        </p:nvGraphicFramePr>
        <p:xfrm>
          <a:off x="1703538" y="1465545"/>
          <a:ext cx="7653403" cy="4384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B3378B6C-5C27-4C4A-A54C-03FAA77C2519}"/>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What are the Dimensions of Fidelity?</a:t>
            </a:r>
          </a:p>
        </p:txBody>
      </p:sp>
    </p:spTree>
    <p:extLst>
      <p:ext uri="{BB962C8B-B14F-4D97-AF65-F5344CB8AC3E}">
        <p14:creationId xmlns:p14="http://schemas.microsoft.com/office/powerpoint/2010/main" val="148813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6118D9-C893-46EA-972E-B88B11C4339D}"/>
              </a:ext>
            </a:extLst>
          </p:cNvPr>
          <p:cNvSpPr>
            <a:spLocks noGrp="1"/>
          </p:cNvSpPr>
          <p:nvPr>
            <p:ph type="title"/>
          </p:nvPr>
        </p:nvSpPr>
        <p:spPr>
          <a:solidFill>
            <a:srgbClr val="21842E"/>
          </a:solidFill>
        </p:spPr>
        <p:txBody>
          <a:bodyPr>
            <a:normAutofit/>
          </a:bodyPr>
          <a:lstStyle/>
          <a:p>
            <a:r>
              <a:rPr lang="en-US" sz="5400" dirty="0">
                <a:solidFill>
                  <a:schemeClr val="bg1"/>
                </a:solidFill>
              </a:rPr>
              <a:t>Adherence</a:t>
            </a:r>
          </a:p>
        </p:txBody>
      </p:sp>
      <p:sp>
        <p:nvSpPr>
          <p:cNvPr id="5" name="Content Placeholder 4">
            <a:extLst>
              <a:ext uri="{FF2B5EF4-FFF2-40B4-BE49-F238E27FC236}">
                <a16:creationId xmlns:a16="http://schemas.microsoft.com/office/drawing/2014/main" id="{12525013-2B9F-4B81-9F83-445CEDD8B7BF}"/>
              </a:ext>
            </a:extLst>
          </p:cNvPr>
          <p:cNvSpPr>
            <a:spLocks noGrp="1"/>
          </p:cNvSpPr>
          <p:nvPr>
            <p:ph idx="1"/>
          </p:nvPr>
        </p:nvSpPr>
        <p:spPr>
          <a:xfrm>
            <a:off x="5183188" y="987425"/>
            <a:ext cx="6172200" cy="4881563"/>
          </a:xfrm>
        </p:spPr>
        <p:txBody>
          <a:bodyPr>
            <a:normAutofit fontScale="85000" lnSpcReduction="20000"/>
          </a:bodyPr>
          <a:lstStyle/>
          <a:p>
            <a:pPr marL="0" indent="0">
              <a:buNone/>
            </a:pPr>
            <a:r>
              <a:rPr lang="en-US" dirty="0"/>
              <a:t>Examples</a:t>
            </a:r>
          </a:p>
          <a:p>
            <a:r>
              <a:rPr lang="en-US" dirty="0"/>
              <a:t>Do teams review </a:t>
            </a:r>
            <a:r>
              <a:rPr lang="en-US" dirty="0">
                <a:solidFill>
                  <a:srgbClr val="C00000"/>
                </a:solidFill>
              </a:rPr>
              <a:t>all </a:t>
            </a:r>
            <a:r>
              <a:rPr lang="en-US" dirty="0"/>
              <a:t>OOHC cases </a:t>
            </a:r>
            <a:r>
              <a:rPr lang="en-US" dirty="0">
                <a:solidFill>
                  <a:srgbClr val="C00000"/>
                </a:solidFill>
              </a:rPr>
              <a:t>1 month before </a:t>
            </a:r>
            <a:r>
              <a:rPr lang="en-US" dirty="0"/>
              <a:t>the 6 month court date?</a:t>
            </a:r>
          </a:p>
          <a:p>
            <a:r>
              <a:rPr lang="en-US" dirty="0"/>
              <a:t>If the case continues is this step repeated at the </a:t>
            </a:r>
            <a:r>
              <a:rPr lang="en-US" dirty="0">
                <a:solidFill>
                  <a:srgbClr val="C00000"/>
                </a:solidFill>
              </a:rPr>
              <a:t>11 month mark</a:t>
            </a:r>
            <a:r>
              <a:rPr lang="en-US" dirty="0"/>
              <a:t>?</a:t>
            </a:r>
          </a:p>
          <a:p>
            <a:r>
              <a:rPr lang="en-US" dirty="0"/>
              <a:t>Did </a:t>
            </a:r>
            <a:r>
              <a:rPr lang="en-US" dirty="0">
                <a:solidFill>
                  <a:srgbClr val="C00000"/>
                </a:solidFill>
              </a:rPr>
              <a:t>meeting</a:t>
            </a:r>
            <a:r>
              <a:rPr lang="en-US" dirty="0"/>
              <a:t> with court attorneys, judges and other critical court personnel occur? Was </a:t>
            </a:r>
            <a:r>
              <a:rPr lang="en-US" dirty="0">
                <a:solidFill>
                  <a:srgbClr val="C00000"/>
                </a:solidFill>
              </a:rPr>
              <a:t>all pertinent information shared</a:t>
            </a:r>
            <a:r>
              <a:rPr lang="en-US" dirty="0"/>
              <a:t>?</a:t>
            </a:r>
          </a:p>
          <a:p>
            <a:r>
              <a:rPr lang="en-US" dirty="0"/>
              <a:t>Are managers and supervisors reminded of the importance of visits with children in </a:t>
            </a:r>
            <a:r>
              <a:rPr lang="en-US" dirty="0">
                <a:solidFill>
                  <a:srgbClr val="C00000"/>
                </a:solidFill>
              </a:rPr>
              <a:t>BOTH types of foster homes </a:t>
            </a:r>
            <a:r>
              <a:rPr lang="en-US" dirty="0"/>
              <a:t>on a monthly basis across the 6 month period?</a:t>
            </a:r>
          </a:p>
        </p:txBody>
      </p:sp>
      <p:sp>
        <p:nvSpPr>
          <p:cNvPr id="6" name="Text Placeholder 5">
            <a:extLst>
              <a:ext uri="{FF2B5EF4-FFF2-40B4-BE49-F238E27FC236}">
                <a16:creationId xmlns:a16="http://schemas.microsoft.com/office/drawing/2014/main" id="{38431C74-21F1-4F4B-8877-11D543971601}"/>
              </a:ext>
            </a:extLst>
          </p:cNvPr>
          <p:cNvSpPr>
            <a:spLocks noGrp="1"/>
          </p:cNvSpPr>
          <p:nvPr>
            <p:ph type="body" sz="half" idx="2"/>
          </p:nvPr>
        </p:nvSpPr>
        <p:spPr>
          <a:solidFill>
            <a:srgbClr val="727273"/>
          </a:solidFill>
        </p:spPr>
        <p:txBody>
          <a:bodyPr>
            <a:normAutofit/>
          </a:bodyPr>
          <a:lstStyle/>
          <a:p>
            <a:endParaRPr lang="en-US" sz="1400" dirty="0"/>
          </a:p>
          <a:p>
            <a:r>
              <a:rPr lang="en-US" sz="2800" dirty="0">
                <a:solidFill>
                  <a:schemeClr val="bg1"/>
                </a:solidFill>
              </a:rPr>
              <a:t>Are the program components being delivered or taking place as prescribed?</a:t>
            </a:r>
          </a:p>
        </p:txBody>
      </p:sp>
    </p:spTree>
    <p:extLst>
      <p:ext uri="{BB962C8B-B14F-4D97-AF65-F5344CB8AC3E}">
        <p14:creationId xmlns:p14="http://schemas.microsoft.com/office/powerpoint/2010/main" val="2134018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4B01-B0B2-42A2-AAD4-62CC7AFC1FB2}"/>
              </a:ext>
            </a:extLst>
          </p:cNvPr>
          <p:cNvSpPr>
            <a:spLocks noGrp="1"/>
          </p:cNvSpPr>
          <p:nvPr>
            <p:ph type="title"/>
          </p:nvPr>
        </p:nvSpPr>
        <p:spPr>
          <a:solidFill>
            <a:srgbClr val="21842E"/>
          </a:solidFill>
        </p:spPr>
        <p:txBody>
          <a:bodyPr>
            <a:normAutofit/>
          </a:bodyPr>
          <a:lstStyle/>
          <a:p>
            <a:r>
              <a:rPr lang="en-US" sz="5400" dirty="0">
                <a:solidFill>
                  <a:schemeClr val="bg1"/>
                </a:solidFill>
              </a:rPr>
              <a:t>Exposure</a:t>
            </a:r>
          </a:p>
        </p:txBody>
      </p:sp>
      <p:sp>
        <p:nvSpPr>
          <p:cNvPr id="3" name="Content Placeholder 2">
            <a:extLst>
              <a:ext uri="{FF2B5EF4-FFF2-40B4-BE49-F238E27FC236}">
                <a16:creationId xmlns:a16="http://schemas.microsoft.com/office/drawing/2014/main" id="{8312C5C2-2BCD-4009-A0DC-5038175BFD88}"/>
              </a:ext>
            </a:extLst>
          </p:cNvPr>
          <p:cNvSpPr>
            <a:spLocks noGrp="1"/>
          </p:cNvSpPr>
          <p:nvPr>
            <p:ph idx="1"/>
          </p:nvPr>
        </p:nvSpPr>
        <p:spPr/>
        <p:txBody>
          <a:bodyPr>
            <a:normAutofit fontScale="77500" lnSpcReduction="20000"/>
          </a:bodyPr>
          <a:lstStyle/>
          <a:p>
            <a:pPr marL="0" indent="0">
              <a:buNone/>
            </a:pPr>
            <a:r>
              <a:rPr lang="en-US" dirty="0"/>
              <a:t>Examples</a:t>
            </a:r>
          </a:p>
          <a:p>
            <a:r>
              <a:rPr lang="en-US" dirty="0">
                <a:solidFill>
                  <a:srgbClr val="C00000"/>
                </a:solidFill>
              </a:rPr>
              <a:t>What percentage of cases </a:t>
            </a:r>
            <a:r>
              <a:rPr lang="en-US" dirty="0"/>
              <a:t>did teams review </a:t>
            </a:r>
            <a:r>
              <a:rPr lang="en-US" dirty="0">
                <a:solidFill>
                  <a:srgbClr val="C00000"/>
                </a:solidFill>
              </a:rPr>
              <a:t> </a:t>
            </a:r>
            <a:r>
              <a:rPr lang="en-US" dirty="0"/>
              <a:t>OOHC cases 1 month before the 6 month court date? </a:t>
            </a:r>
          </a:p>
          <a:p>
            <a:r>
              <a:rPr lang="en-US" dirty="0"/>
              <a:t>In those cases that continued, </a:t>
            </a:r>
            <a:r>
              <a:rPr lang="en-US" dirty="0">
                <a:solidFill>
                  <a:srgbClr val="C00000"/>
                </a:solidFill>
              </a:rPr>
              <a:t>what percentage of cases</a:t>
            </a:r>
            <a:r>
              <a:rPr lang="en-US" dirty="0"/>
              <a:t> did teams review at the 11 month mark?</a:t>
            </a:r>
          </a:p>
          <a:p>
            <a:r>
              <a:rPr lang="en-US" dirty="0">
                <a:solidFill>
                  <a:srgbClr val="C00000"/>
                </a:solidFill>
              </a:rPr>
              <a:t>How many meetings </a:t>
            </a:r>
            <a:r>
              <a:rPr lang="en-US" dirty="0"/>
              <a:t>with court attorneys, judges and other critical court personnel occurred? </a:t>
            </a:r>
            <a:r>
              <a:rPr lang="en-US" dirty="0">
                <a:solidFill>
                  <a:srgbClr val="C00000"/>
                </a:solidFill>
              </a:rPr>
              <a:t>What information </a:t>
            </a:r>
            <a:r>
              <a:rPr lang="en-US" dirty="0"/>
              <a:t>was shared?</a:t>
            </a:r>
          </a:p>
          <a:p>
            <a:r>
              <a:rPr lang="en-US" dirty="0">
                <a:solidFill>
                  <a:srgbClr val="C00000"/>
                </a:solidFill>
              </a:rPr>
              <a:t>What percentage of managers and supervisors </a:t>
            </a:r>
            <a:r>
              <a:rPr lang="en-US" dirty="0"/>
              <a:t>were reminded of the importance of visits with children in BOTH types of foster homes each month across the 6 month period?</a:t>
            </a:r>
          </a:p>
          <a:p>
            <a:endParaRPr lang="en-US" dirty="0"/>
          </a:p>
        </p:txBody>
      </p:sp>
      <p:sp>
        <p:nvSpPr>
          <p:cNvPr id="4" name="Text Placeholder 3">
            <a:extLst>
              <a:ext uri="{FF2B5EF4-FFF2-40B4-BE49-F238E27FC236}">
                <a16:creationId xmlns:a16="http://schemas.microsoft.com/office/drawing/2014/main" id="{FBB68B79-A413-4E72-B0C2-ACF017ACDEEF}"/>
              </a:ext>
            </a:extLst>
          </p:cNvPr>
          <p:cNvSpPr>
            <a:spLocks noGrp="1"/>
          </p:cNvSpPr>
          <p:nvPr>
            <p:ph type="body" sz="half" idx="2"/>
          </p:nvPr>
        </p:nvSpPr>
        <p:spPr>
          <a:solidFill>
            <a:srgbClr val="727273"/>
          </a:solidFill>
        </p:spPr>
        <p:txBody>
          <a:bodyPr>
            <a:normAutofit/>
          </a:bodyPr>
          <a:lstStyle/>
          <a:p>
            <a:endParaRPr lang="en-US" sz="1400" dirty="0"/>
          </a:p>
          <a:p>
            <a:r>
              <a:rPr lang="en-US" sz="2800" dirty="0">
                <a:solidFill>
                  <a:schemeClr val="bg1"/>
                </a:solidFill>
              </a:rPr>
              <a:t>Is the program delivered in the amount prescribed by the developer (e.g. number of contacts or sessions, frequency, duration)?</a:t>
            </a:r>
          </a:p>
        </p:txBody>
      </p:sp>
    </p:spTree>
    <p:extLst>
      <p:ext uri="{BB962C8B-B14F-4D97-AF65-F5344CB8AC3E}">
        <p14:creationId xmlns:p14="http://schemas.microsoft.com/office/powerpoint/2010/main" val="3341723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0C60-3ABE-4149-A32C-0E7B7D6475AB}"/>
              </a:ext>
            </a:extLst>
          </p:cNvPr>
          <p:cNvSpPr>
            <a:spLocks noGrp="1"/>
          </p:cNvSpPr>
          <p:nvPr>
            <p:ph type="title"/>
          </p:nvPr>
        </p:nvSpPr>
        <p:spPr>
          <a:solidFill>
            <a:srgbClr val="21842E"/>
          </a:solidFill>
        </p:spPr>
        <p:txBody>
          <a:bodyPr>
            <a:normAutofit/>
          </a:bodyPr>
          <a:lstStyle/>
          <a:p>
            <a:r>
              <a:rPr lang="en-US" sz="4400" dirty="0">
                <a:solidFill>
                  <a:schemeClr val="bg1"/>
                </a:solidFill>
              </a:rPr>
              <a:t>Quality of Delivery</a:t>
            </a:r>
          </a:p>
        </p:txBody>
      </p:sp>
      <p:sp>
        <p:nvSpPr>
          <p:cNvPr id="3" name="Content Placeholder 2">
            <a:extLst>
              <a:ext uri="{FF2B5EF4-FFF2-40B4-BE49-F238E27FC236}">
                <a16:creationId xmlns:a16="http://schemas.microsoft.com/office/drawing/2014/main" id="{130D1E76-DA89-4CE4-9C54-76A89100D251}"/>
              </a:ext>
            </a:extLst>
          </p:cNvPr>
          <p:cNvSpPr>
            <a:spLocks noGrp="1"/>
          </p:cNvSpPr>
          <p:nvPr>
            <p:ph idx="1"/>
          </p:nvPr>
        </p:nvSpPr>
        <p:spPr>
          <a:xfrm>
            <a:off x="5183188" y="789140"/>
            <a:ext cx="6172200" cy="5661764"/>
          </a:xfrm>
        </p:spPr>
        <p:txBody>
          <a:bodyPr>
            <a:normAutofit/>
          </a:bodyPr>
          <a:lstStyle/>
          <a:p>
            <a:pPr marL="0" indent="0">
              <a:buNone/>
            </a:pPr>
            <a:r>
              <a:rPr lang="en-US" sz="2600" dirty="0"/>
              <a:t>Examples</a:t>
            </a:r>
          </a:p>
          <a:p>
            <a:r>
              <a:rPr lang="en-US" sz="2800" dirty="0"/>
              <a:t>Is there evidence that any of the reviews followed a </a:t>
            </a:r>
            <a:r>
              <a:rPr lang="en-US" sz="2800" dirty="0">
                <a:solidFill>
                  <a:srgbClr val="C00000"/>
                </a:solidFill>
              </a:rPr>
              <a:t>high quality </a:t>
            </a:r>
            <a:r>
              <a:rPr lang="en-US" sz="2800" dirty="0"/>
              <a:t>protocol at the reviews? </a:t>
            </a:r>
          </a:p>
          <a:p>
            <a:r>
              <a:rPr lang="en-US" sz="2800" dirty="0"/>
              <a:t>What was the </a:t>
            </a:r>
            <a:r>
              <a:rPr lang="en-US" sz="2800" dirty="0">
                <a:solidFill>
                  <a:srgbClr val="C00000"/>
                </a:solidFill>
              </a:rPr>
              <a:t>quality of communication </a:t>
            </a:r>
            <a:r>
              <a:rPr lang="en-US" sz="2800" dirty="0"/>
              <a:t>in the meetings with court personnel? </a:t>
            </a:r>
          </a:p>
          <a:p>
            <a:r>
              <a:rPr lang="en-US" sz="2800" dirty="0"/>
              <a:t>Was the </a:t>
            </a:r>
            <a:r>
              <a:rPr lang="en-US" sz="2800" dirty="0">
                <a:solidFill>
                  <a:srgbClr val="C00000"/>
                </a:solidFill>
              </a:rPr>
              <a:t>rationale for visiting </a:t>
            </a:r>
            <a:r>
              <a:rPr lang="en-US" sz="2800" dirty="0"/>
              <a:t>both types of foster homes included in the communication with managers and supervisors?  </a:t>
            </a:r>
            <a:endParaRPr lang="en-US" sz="2600" dirty="0"/>
          </a:p>
        </p:txBody>
      </p:sp>
      <p:sp>
        <p:nvSpPr>
          <p:cNvPr id="4" name="Text Placeholder 3">
            <a:extLst>
              <a:ext uri="{FF2B5EF4-FFF2-40B4-BE49-F238E27FC236}">
                <a16:creationId xmlns:a16="http://schemas.microsoft.com/office/drawing/2014/main" id="{2F6D75EB-1E5C-406B-8AA0-15F96FA0EC19}"/>
              </a:ext>
            </a:extLst>
          </p:cNvPr>
          <p:cNvSpPr>
            <a:spLocks noGrp="1"/>
          </p:cNvSpPr>
          <p:nvPr>
            <p:ph type="body" sz="half" idx="2"/>
          </p:nvPr>
        </p:nvSpPr>
        <p:spPr>
          <a:xfrm>
            <a:off x="839788" y="2057400"/>
            <a:ext cx="3932237" cy="4230666"/>
          </a:xfrm>
          <a:solidFill>
            <a:srgbClr val="727273"/>
          </a:solidFill>
        </p:spPr>
        <p:txBody>
          <a:bodyPr>
            <a:normAutofit fontScale="92500" lnSpcReduction="20000"/>
          </a:bodyPr>
          <a:lstStyle/>
          <a:p>
            <a:endParaRPr lang="en-US" sz="1400" dirty="0">
              <a:solidFill>
                <a:schemeClr val="bg1"/>
              </a:solidFill>
            </a:endParaRPr>
          </a:p>
          <a:p>
            <a:r>
              <a:rPr lang="en-US" sz="2800" dirty="0">
                <a:solidFill>
                  <a:schemeClr val="bg1"/>
                </a:solidFill>
              </a:rPr>
              <a:t>How well is the intervention delivered? </a:t>
            </a:r>
          </a:p>
          <a:p>
            <a:r>
              <a:rPr lang="en-US" sz="2600" dirty="0">
                <a:solidFill>
                  <a:schemeClr val="bg1"/>
                </a:solidFill>
              </a:rPr>
              <a:t>Includes: </a:t>
            </a:r>
          </a:p>
          <a:p>
            <a:pPr marL="457200" indent="-457200">
              <a:buFont typeface="Arial" panose="020B0604020202020204" pitchFamily="34" charset="0"/>
              <a:buChar char="•"/>
            </a:pPr>
            <a:r>
              <a:rPr lang="en-US" sz="2600" dirty="0">
                <a:solidFill>
                  <a:schemeClr val="bg1"/>
                </a:solidFill>
              </a:rPr>
              <a:t>provider knowledge and experience,</a:t>
            </a:r>
          </a:p>
          <a:p>
            <a:pPr marL="457200" indent="-457200">
              <a:buFont typeface="Arial" panose="020B0604020202020204" pitchFamily="34" charset="0"/>
              <a:buChar char="•"/>
            </a:pPr>
            <a:r>
              <a:rPr lang="en-US" sz="2600" dirty="0">
                <a:solidFill>
                  <a:schemeClr val="bg1"/>
                </a:solidFill>
              </a:rPr>
              <a:t>preparedness,</a:t>
            </a:r>
          </a:p>
          <a:p>
            <a:pPr marL="457200" indent="-457200">
              <a:buFont typeface="Arial" panose="020B0604020202020204" pitchFamily="34" charset="0"/>
              <a:buChar char="•"/>
            </a:pPr>
            <a:r>
              <a:rPr lang="en-US" sz="2600" dirty="0">
                <a:solidFill>
                  <a:schemeClr val="bg1"/>
                </a:solidFill>
              </a:rPr>
              <a:t>enthusiasm,</a:t>
            </a:r>
          </a:p>
          <a:p>
            <a:pPr marL="457200" indent="-457200">
              <a:buFont typeface="Arial" panose="020B0604020202020204" pitchFamily="34" charset="0"/>
              <a:buChar char="•"/>
            </a:pPr>
            <a:r>
              <a:rPr lang="en-US" sz="2600" dirty="0">
                <a:solidFill>
                  <a:schemeClr val="bg1"/>
                </a:solidFill>
              </a:rPr>
              <a:t>respectfulness</a:t>
            </a:r>
          </a:p>
          <a:p>
            <a:pPr marL="457200" indent="-457200">
              <a:buFont typeface="Arial" panose="020B0604020202020204" pitchFamily="34" charset="0"/>
              <a:buChar char="•"/>
            </a:pPr>
            <a:r>
              <a:rPr lang="en-US" sz="2600" dirty="0">
                <a:solidFill>
                  <a:schemeClr val="bg1"/>
                </a:solidFill>
              </a:rPr>
              <a:t>communication skills </a:t>
            </a:r>
          </a:p>
          <a:p>
            <a:pPr marL="457200" indent="-457200">
              <a:buFont typeface="Arial" panose="020B0604020202020204" pitchFamily="34" charset="0"/>
              <a:buChar char="•"/>
            </a:pPr>
            <a:r>
              <a:rPr lang="en-US" sz="2600" dirty="0">
                <a:solidFill>
                  <a:schemeClr val="bg1"/>
                </a:solidFill>
              </a:rPr>
              <a:t>Intervention strategies</a:t>
            </a:r>
          </a:p>
        </p:txBody>
      </p:sp>
    </p:spTree>
    <p:extLst>
      <p:ext uri="{BB962C8B-B14F-4D97-AF65-F5344CB8AC3E}">
        <p14:creationId xmlns:p14="http://schemas.microsoft.com/office/powerpoint/2010/main" val="3045814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C4FB-61DE-4FCB-BCDC-E3632967282D}"/>
              </a:ext>
            </a:extLst>
          </p:cNvPr>
          <p:cNvSpPr>
            <a:spLocks noGrp="1"/>
          </p:cNvSpPr>
          <p:nvPr>
            <p:ph type="title"/>
          </p:nvPr>
        </p:nvSpPr>
        <p:spPr>
          <a:solidFill>
            <a:srgbClr val="21842E"/>
          </a:solidFill>
        </p:spPr>
        <p:txBody>
          <a:bodyPr>
            <a:normAutofit/>
          </a:bodyPr>
          <a:lstStyle/>
          <a:p>
            <a:r>
              <a:rPr lang="en-US" sz="4400" dirty="0">
                <a:solidFill>
                  <a:schemeClr val="bg1"/>
                </a:solidFill>
              </a:rPr>
              <a:t>Participant Responsiveness</a:t>
            </a:r>
          </a:p>
        </p:txBody>
      </p:sp>
      <p:sp>
        <p:nvSpPr>
          <p:cNvPr id="3" name="Content Placeholder 2">
            <a:extLst>
              <a:ext uri="{FF2B5EF4-FFF2-40B4-BE49-F238E27FC236}">
                <a16:creationId xmlns:a16="http://schemas.microsoft.com/office/drawing/2014/main" id="{EFF3B2B8-B0E6-4B7C-8374-DBF9FBB36F43}"/>
              </a:ext>
            </a:extLst>
          </p:cNvPr>
          <p:cNvSpPr>
            <a:spLocks noGrp="1"/>
          </p:cNvSpPr>
          <p:nvPr>
            <p:ph idx="1"/>
          </p:nvPr>
        </p:nvSpPr>
        <p:spPr/>
        <p:txBody>
          <a:bodyPr>
            <a:normAutofit/>
          </a:bodyPr>
          <a:lstStyle/>
          <a:p>
            <a:pPr marL="0" indent="0">
              <a:buNone/>
            </a:pPr>
            <a:r>
              <a:rPr lang="en-US" dirty="0"/>
              <a:t>Examples</a:t>
            </a:r>
          </a:p>
          <a:p>
            <a:r>
              <a:rPr lang="en-US" dirty="0"/>
              <a:t>Did staff, court personnel or leaders </a:t>
            </a:r>
            <a:r>
              <a:rPr lang="en-US" dirty="0">
                <a:solidFill>
                  <a:srgbClr val="C00000"/>
                </a:solidFill>
              </a:rPr>
              <a:t>seem interested in the information shared with them?</a:t>
            </a:r>
          </a:p>
          <a:p>
            <a:r>
              <a:rPr lang="en-US" dirty="0"/>
              <a:t>Did staff, court personnel or leaders </a:t>
            </a:r>
            <a:r>
              <a:rPr lang="en-US" dirty="0">
                <a:solidFill>
                  <a:srgbClr val="C00000"/>
                </a:solidFill>
              </a:rPr>
              <a:t>see the information as useful and relevant to their work?</a:t>
            </a:r>
            <a:endParaRPr lang="en-US" dirty="0"/>
          </a:p>
          <a:p>
            <a:r>
              <a:rPr lang="en-US" dirty="0"/>
              <a:t>Were staff, court personnel or leaders </a:t>
            </a:r>
            <a:r>
              <a:rPr lang="en-US" dirty="0">
                <a:solidFill>
                  <a:srgbClr val="C00000"/>
                </a:solidFill>
              </a:rPr>
              <a:t>willing to engage in the activities being promoted</a:t>
            </a:r>
            <a:r>
              <a:rPr lang="en-US" dirty="0"/>
              <a:t>?</a:t>
            </a:r>
          </a:p>
        </p:txBody>
      </p:sp>
      <p:sp>
        <p:nvSpPr>
          <p:cNvPr id="4" name="Text Placeholder 3">
            <a:extLst>
              <a:ext uri="{FF2B5EF4-FFF2-40B4-BE49-F238E27FC236}">
                <a16:creationId xmlns:a16="http://schemas.microsoft.com/office/drawing/2014/main" id="{A00044E2-5F3C-470D-AED5-57FD58C45F3A}"/>
              </a:ext>
            </a:extLst>
          </p:cNvPr>
          <p:cNvSpPr>
            <a:spLocks noGrp="1"/>
          </p:cNvSpPr>
          <p:nvPr>
            <p:ph type="body" sz="half" idx="2"/>
          </p:nvPr>
        </p:nvSpPr>
        <p:spPr>
          <a:xfrm>
            <a:off x="839788" y="2057400"/>
            <a:ext cx="3932237" cy="4062109"/>
          </a:xfrm>
          <a:solidFill>
            <a:srgbClr val="727273"/>
          </a:solidFill>
        </p:spPr>
        <p:txBody>
          <a:bodyPr>
            <a:normAutofit/>
          </a:bodyPr>
          <a:lstStyle/>
          <a:p>
            <a:endParaRPr lang="en-US" sz="1400" dirty="0">
              <a:solidFill>
                <a:schemeClr val="bg1"/>
              </a:solidFill>
            </a:endParaRPr>
          </a:p>
          <a:p>
            <a:r>
              <a:rPr lang="en-US" sz="2800" dirty="0">
                <a:solidFill>
                  <a:schemeClr val="bg1"/>
                </a:solidFill>
              </a:rPr>
              <a:t>How do participants react to the intervention?</a:t>
            </a:r>
          </a:p>
          <a:p>
            <a:r>
              <a:rPr lang="en-US" sz="2600" dirty="0">
                <a:solidFill>
                  <a:schemeClr val="bg1"/>
                </a:solidFill>
              </a:rPr>
              <a:t>Includes:</a:t>
            </a:r>
          </a:p>
          <a:p>
            <a:pPr marL="457200" indent="-457200">
              <a:buFont typeface="Arial" panose="020B0604020202020204" pitchFamily="34" charset="0"/>
              <a:buChar char="•"/>
            </a:pPr>
            <a:r>
              <a:rPr lang="en-US" sz="2400" dirty="0">
                <a:solidFill>
                  <a:schemeClr val="bg1"/>
                </a:solidFill>
              </a:rPr>
              <a:t>Interest</a:t>
            </a:r>
          </a:p>
          <a:p>
            <a:pPr marL="457200" indent="-457200">
              <a:buFont typeface="Arial" panose="020B0604020202020204" pitchFamily="34" charset="0"/>
              <a:buChar char="•"/>
            </a:pPr>
            <a:r>
              <a:rPr lang="en-US" sz="2400" dirty="0">
                <a:solidFill>
                  <a:schemeClr val="bg1"/>
                </a:solidFill>
              </a:rPr>
              <a:t>Perceptions of usefulness or relevance</a:t>
            </a:r>
          </a:p>
          <a:p>
            <a:pPr marL="457200" indent="-457200">
              <a:buFont typeface="Arial" panose="020B0604020202020204" pitchFamily="34" charset="0"/>
              <a:buChar char="•"/>
            </a:pPr>
            <a:r>
              <a:rPr lang="en-US" sz="2400" dirty="0">
                <a:solidFill>
                  <a:schemeClr val="bg1"/>
                </a:solidFill>
              </a:rPr>
              <a:t>Willingness to engage in activities</a:t>
            </a:r>
          </a:p>
        </p:txBody>
      </p:sp>
    </p:spTree>
    <p:extLst>
      <p:ext uri="{BB962C8B-B14F-4D97-AF65-F5344CB8AC3E}">
        <p14:creationId xmlns:p14="http://schemas.microsoft.com/office/powerpoint/2010/main" val="2221917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26B0-FD46-44E4-B00D-D7F2FF4272B6}"/>
              </a:ext>
            </a:extLst>
          </p:cNvPr>
          <p:cNvSpPr>
            <a:spLocks noGrp="1"/>
          </p:cNvSpPr>
          <p:nvPr>
            <p:ph type="title"/>
          </p:nvPr>
        </p:nvSpPr>
        <p:spPr>
          <a:solidFill>
            <a:srgbClr val="21842E"/>
          </a:solidFill>
        </p:spPr>
        <p:txBody>
          <a:bodyPr>
            <a:normAutofit/>
          </a:bodyPr>
          <a:lstStyle/>
          <a:p>
            <a:r>
              <a:rPr lang="en-US" sz="4400" dirty="0">
                <a:solidFill>
                  <a:schemeClr val="bg1"/>
                </a:solidFill>
              </a:rPr>
              <a:t>Program Differentiation</a:t>
            </a:r>
          </a:p>
        </p:txBody>
      </p:sp>
      <p:sp>
        <p:nvSpPr>
          <p:cNvPr id="3" name="Content Placeholder 2">
            <a:extLst>
              <a:ext uri="{FF2B5EF4-FFF2-40B4-BE49-F238E27FC236}">
                <a16:creationId xmlns:a16="http://schemas.microsoft.com/office/drawing/2014/main" id="{CC15CC9D-8123-4C61-BC2A-105C5CAE9053}"/>
              </a:ext>
            </a:extLst>
          </p:cNvPr>
          <p:cNvSpPr>
            <a:spLocks noGrp="1"/>
          </p:cNvSpPr>
          <p:nvPr>
            <p:ph idx="1"/>
          </p:nvPr>
        </p:nvSpPr>
        <p:spPr/>
        <p:txBody>
          <a:bodyPr>
            <a:normAutofit lnSpcReduction="10000"/>
          </a:bodyPr>
          <a:lstStyle/>
          <a:p>
            <a:pPr marL="0" indent="0">
              <a:buNone/>
            </a:pPr>
            <a:r>
              <a:rPr lang="en-US" dirty="0"/>
              <a:t>Examples</a:t>
            </a:r>
          </a:p>
          <a:p>
            <a:r>
              <a:rPr lang="en-US" dirty="0">
                <a:solidFill>
                  <a:srgbClr val="C00000"/>
                </a:solidFill>
              </a:rPr>
              <a:t>Was other information shared </a:t>
            </a:r>
            <a:r>
              <a:rPr lang="en-US" dirty="0"/>
              <a:t>with these audiences at the same time or close in time to your communication?</a:t>
            </a:r>
          </a:p>
          <a:p>
            <a:r>
              <a:rPr lang="en-US" dirty="0"/>
              <a:t>Was the </a:t>
            </a:r>
            <a:r>
              <a:rPr lang="en-US" dirty="0">
                <a:solidFill>
                  <a:srgbClr val="C00000"/>
                </a:solidFill>
              </a:rPr>
              <a:t>other information aligned </a:t>
            </a:r>
            <a:r>
              <a:rPr lang="en-US" dirty="0"/>
              <a:t>with your message?</a:t>
            </a:r>
          </a:p>
          <a:p>
            <a:r>
              <a:rPr lang="en-US" dirty="0"/>
              <a:t>Was there a </a:t>
            </a:r>
            <a:r>
              <a:rPr lang="en-US" dirty="0">
                <a:solidFill>
                  <a:srgbClr val="C00000"/>
                </a:solidFill>
              </a:rPr>
              <a:t>difference in outcomes </a:t>
            </a:r>
            <a:r>
              <a:rPr lang="en-US" dirty="0"/>
              <a:t>after the intervention was installed, compared to the previous time period?</a:t>
            </a:r>
          </a:p>
        </p:txBody>
      </p:sp>
      <p:sp>
        <p:nvSpPr>
          <p:cNvPr id="4" name="Text Placeholder 3">
            <a:extLst>
              <a:ext uri="{FF2B5EF4-FFF2-40B4-BE49-F238E27FC236}">
                <a16:creationId xmlns:a16="http://schemas.microsoft.com/office/drawing/2014/main" id="{2CC14CAB-B0B3-49F6-801B-A39A074FE8F6}"/>
              </a:ext>
            </a:extLst>
          </p:cNvPr>
          <p:cNvSpPr>
            <a:spLocks noGrp="1"/>
          </p:cNvSpPr>
          <p:nvPr>
            <p:ph type="body" sz="half" idx="2"/>
          </p:nvPr>
        </p:nvSpPr>
        <p:spPr>
          <a:xfrm>
            <a:off x="836612" y="2057400"/>
            <a:ext cx="3932237" cy="3811588"/>
          </a:xfrm>
          <a:solidFill>
            <a:srgbClr val="727273"/>
          </a:solidFill>
        </p:spPr>
        <p:txBody>
          <a:bodyPr>
            <a:normAutofit/>
          </a:bodyPr>
          <a:lstStyle/>
          <a:p>
            <a:endParaRPr lang="en-US" sz="1400" dirty="0"/>
          </a:p>
          <a:p>
            <a:r>
              <a:rPr lang="en-US" sz="2800" dirty="0">
                <a:solidFill>
                  <a:schemeClr val="bg1"/>
                </a:solidFill>
              </a:rPr>
              <a:t>Are the critical components distinguishable from each other and from components of other interventions or business as usual?</a:t>
            </a:r>
          </a:p>
        </p:txBody>
      </p:sp>
    </p:spTree>
    <p:extLst>
      <p:ext uri="{BB962C8B-B14F-4D97-AF65-F5344CB8AC3E}">
        <p14:creationId xmlns:p14="http://schemas.microsoft.com/office/powerpoint/2010/main" val="3095424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0E79D-8A4D-4C99-9A7B-7684E476CFD8}"/>
              </a:ext>
            </a:extLst>
          </p:cNvPr>
          <p:cNvSpPr>
            <a:spLocks noGrp="1"/>
          </p:cNvSpPr>
          <p:nvPr>
            <p:ph idx="1"/>
          </p:nvPr>
        </p:nvSpPr>
        <p:spPr/>
        <p:txBody>
          <a:bodyPr>
            <a:normAutofit lnSpcReduction="10000"/>
          </a:bodyPr>
          <a:lstStyle/>
          <a:p>
            <a:r>
              <a:rPr lang="en-US" dirty="0"/>
              <a:t>Examine the table with potential implementation drivers/supports listed</a:t>
            </a:r>
          </a:p>
          <a:p>
            <a:r>
              <a:rPr lang="en-US" dirty="0"/>
              <a:t>Note the definitions of each driver/support are on pages 2-3 of the handout</a:t>
            </a:r>
          </a:p>
          <a:p>
            <a:r>
              <a:rPr lang="en-US" dirty="0"/>
              <a:t>Determine which drivers/supports you think are most critical for your intervention/strategy roll out</a:t>
            </a:r>
          </a:p>
          <a:p>
            <a:r>
              <a:rPr lang="en-US" dirty="0"/>
              <a:t>Jot down what steps you think you will need to take to ensure this support is in place for the intervention implementation</a:t>
            </a:r>
          </a:p>
          <a:p>
            <a:r>
              <a:rPr lang="en-US" dirty="0"/>
              <a:t>Jot down what you may need to document that the support is in place and continuing</a:t>
            </a:r>
          </a:p>
          <a:p>
            <a:endParaRPr lang="en-US" dirty="0"/>
          </a:p>
          <a:p>
            <a:endParaRPr lang="en-US" dirty="0"/>
          </a:p>
        </p:txBody>
      </p:sp>
      <p:sp>
        <p:nvSpPr>
          <p:cNvPr id="5" name="Title 1">
            <a:extLst>
              <a:ext uri="{FF2B5EF4-FFF2-40B4-BE49-F238E27FC236}">
                <a16:creationId xmlns:a16="http://schemas.microsoft.com/office/drawing/2014/main" id="{0D0BD17B-CA79-4DDF-A091-230798915C1E}"/>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Class Exercise</a:t>
            </a:r>
          </a:p>
        </p:txBody>
      </p:sp>
    </p:spTree>
    <p:extLst>
      <p:ext uri="{BB962C8B-B14F-4D97-AF65-F5344CB8AC3E}">
        <p14:creationId xmlns:p14="http://schemas.microsoft.com/office/powerpoint/2010/main" val="234657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CC535-B4D5-4CC6-8EF0-9F7DD17DBD2A}"/>
              </a:ext>
            </a:extLst>
          </p:cNvPr>
          <p:cNvSpPr>
            <a:spLocks noGrp="1"/>
          </p:cNvSpPr>
          <p:nvPr>
            <p:ph idx="1"/>
          </p:nvPr>
        </p:nvSpPr>
        <p:spPr/>
        <p:txBody>
          <a:bodyPr/>
          <a:lstStyle/>
          <a:p>
            <a:pPr marL="354330" marR="553720" indent="-635">
              <a:lnSpc>
                <a:spcPct val="200000"/>
              </a:lnSpc>
            </a:pPr>
            <a:r>
              <a:rPr lang="en-US" spc="-5" dirty="0">
                <a:cs typeface="Calibri"/>
              </a:rPr>
              <a:t>I observe [</a:t>
            </a:r>
            <a:r>
              <a:rPr lang="en-US" b="1" spc="-5" dirty="0">
                <a:solidFill>
                  <a:srgbClr val="C00000"/>
                </a:solidFill>
                <a:cs typeface="Calibri"/>
              </a:rPr>
              <a:t>some outcome that I </a:t>
            </a:r>
            <a:r>
              <a:rPr lang="en-US" b="1" spc="-10" dirty="0">
                <a:solidFill>
                  <a:srgbClr val="C00000"/>
                </a:solidFill>
                <a:cs typeface="Calibri"/>
              </a:rPr>
              <a:t>want to improve</a:t>
            </a:r>
            <a:r>
              <a:rPr lang="en-US" spc="-10" dirty="0">
                <a:cs typeface="Calibri"/>
              </a:rPr>
              <a:t>].  </a:t>
            </a:r>
          </a:p>
          <a:p>
            <a:pPr marL="354330" marR="553720" indent="-635">
              <a:lnSpc>
                <a:spcPct val="200000"/>
              </a:lnSpc>
            </a:pPr>
            <a:r>
              <a:rPr lang="en-US" spc="-5" dirty="0">
                <a:cs typeface="Calibri"/>
              </a:rPr>
              <a:t>I think </a:t>
            </a:r>
            <a:r>
              <a:rPr lang="en-US" spc="-15" dirty="0">
                <a:cs typeface="Calibri"/>
              </a:rPr>
              <a:t>it’s </a:t>
            </a:r>
            <a:r>
              <a:rPr lang="en-US" spc="-10" dirty="0">
                <a:cs typeface="Calibri"/>
              </a:rPr>
              <a:t>because </a:t>
            </a:r>
            <a:r>
              <a:rPr lang="en-US" spc="-5" dirty="0">
                <a:cs typeface="Calibri"/>
              </a:rPr>
              <a:t>of [</a:t>
            </a:r>
            <a:r>
              <a:rPr lang="en-US" b="1" spc="-5" dirty="0">
                <a:solidFill>
                  <a:srgbClr val="C00000"/>
                </a:solidFill>
                <a:cs typeface="Calibri"/>
              </a:rPr>
              <a:t>this</a:t>
            </a:r>
            <a:r>
              <a:rPr lang="en-US" b="1" spc="80" dirty="0">
                <a:solidFill>
                  <a:srgbClr val="C00000"/>
                </a:solidFill>
                <a:cs typeface="Calibri"/>
              </a:rPr>
              <a:t> </a:t>
            </a:r>
            <a:r>
              <a:rPr lang="en-US" b="1" spc="-10" dirty="0">
                <a:solidFill>
                  <a:srgbClr val="C00000"/>
                </a:solidFill>
                <a:cs typeface="Calibri"/>
              </a:rPr>
              <a:t>reason</a:t>
            </a:r>
            <a:r>
              <a:rPr lang="en-US" spc="-10" dirty="0">
                <a:cs typeface="Calibri"/>
              </a:rPr>
              <a:t>].</a:t>
            </a:r>
            <a:endParaRPr lang="en-US" dirty="0">
              <a:cs typeface="Calibri"/>
            </a:endParaRPr>
          </a:p>
          <a:p>
            <a:pPr marL="354330" marR="553720" indent="-635">
              <a:lnSpc>
                <a:spcPct val="200000"/>
              </a:lnSpc>
            </a:pPr>
            <a:r>
              <a:rPr lang="en-US" spc="-5" dirty="0">
                <a:cs typeface="Calibri"/>
              </a:rPr>
              <a:t>So I plan </a:t>
            </a:r>
            <a:r>
              <a:rPr lang="en-US" spc="-10" dirty="0">
                <a:cs typeface="Calibri"/>
              </a:rPr>
              <a:t>to </a:t>
            </a:r>
            <a:r>
              <a:rPr lang="en-US" spc="-5" dirty="0">
                <a:cs typeface="Calibri"/>
              </a:rPr>
              <a:t>[</a:t>
            </a:r>
            <a:r>
              <a:rPr lang="en-US" b="1" spc="-5" dirty="0">
                <a:solidFill>
                  <a:srgbClr val="C00000"/>
                </a:solidFill>
                <a:cs typeface="Calibri"/>
              </a:rPr>
              <a:t>implement this</a:t>
            </a:r>
            <a:r>
              <a:rPr lang="en-US" b="1" spc="25" dirty="0">
                <a:solidFill>
                  <a:srgbClr val="C00000"/>
                </a:solidFill>
                <a:cs typeface="Calibri"/>
              </a:rPr>
              <a:t> </a:t>
            </a:r>
            <a:r>
              <a:rPr lang="en-US" b="1" spc="-10" dirty="0">
                <a:solidFill>
                  <a:srgbClr val="C00000"/>
                </a:solidFill>
                <a:cs typeface="Calibri"/>
              </a:rPr>
              <a:t>intervention</a:t>
            </a:r>
            <a:r>
              <a:rPr lang="en-US" spc="-10" dirty="0">
                <a:cs typeface="Calibri"/>
              </a:rPr>
              <a:t>],</a:t>
            </a:r>
          </a:p>
          <a:p>
            <a:pPr marL="354330" marR="553720" indent="-635">
              <a:lnSpc>
                <a:spcPct val="200000"/>
              </a:lnSpc>
            </a:pPr>
            <a:r>
              <a:rPr lang="en-US" spc="-5" dirty="0">
                <a:cs typeface="Calibri"/>
              </a:rPr>
              <a:t>which I think will </a:t>
            </a:r>
            <a:r>
              <a:rPr lang="en-US" spc="-10" dirty="0">
                <a:cs typeface="Calibri"/>
              </a:rPr>
              <a:t>result </a:t>
            </a:r>
            <a:r>
              <a:rPr lang="en-US" spc="-5" dirty="0">
                <a:cs typeface="Calibri"/>
              </a:rPr>
              <a:t>in [</a:t>
            </a:r>
            <a:r>
              <a:rPr lang="en-US" b="1" spc="-5" dirty="0">
                <a:solidFill>
                  <a:srgbClr val="C00000"/>
                </a:solidFill>
                <a:cs typeface="Calibri"/>
              </a:rPr>
              <a:t>an </a:t>
            </a:r>
            <a:r>
              <a:rPr lang="en-US" b="1" spc="-10" dirty="0">
                <a:solidFill>
                  <a:srgbClr val="C00000"/>
                </a:solidFill>
                <a:cs typeface="Calibri"/>
              </a:rPr>
              <a:t>improved</a:t>
            </a:r>
            <a:r>
              <a:rPr lang="en-US" b="1" spc="85" dirty="0">
                <a:solidFill>
                  <a:srgbClr val="C00000"/>
                </a:solidFill>
                <a:cs typeface="Calibri"/>
              </a:rPr>
              <a:t> </a:t>
            </a:r>
            <a:r>
              <a:rPr lang="en-US" b="1" spc="-10" dirty="0">
                <a:solidFill>
                  <a:srgbClr val="C00000"/>
                </a:solidFill>
                <a:cs typeface="Calibri"/>
              </a:rPr>
              <a:t>outcome</a:t>
            </a:r>
            <a:r>
              <a:rPr lang="en-US" spc="-10" dirty="0">
                <a:cs typeface="Calibri"/>
              </a:rPr>
              <a:t>].</a:t>
            </a:r>
            <a:endParaRPr lang="en-US" dirty="0">
              <a:cs typeface="Calibri"/>
            </a:endParaRPr>
          </a:p>
          <a:p>
            <a:pPr marL="0" indent="0">
              <a:buNone/>
            </a:pPr>
            <a:endParaRPr lang="en-US" dirty="0"/>
          </a:p>
        </p:txBody>
      </p:sp>
      <p:sp>
        <p:nvSpPr>
          <p:cNvPr id="4" name="Title 1">
            <a:extLst>
              <a:ext uri="{FF2B5EF4-FFF2-40B4-BE49-F238E27FC236}">
                <a16:creationId xmlns:a16="http://schemas.microsoft.com/office/drawing/2014/main" id="{517BB1AA-2ED9-40FD-9A10-4A2FB6AAD690}"/>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Homework: Complete Hypothesis</a:t>
            </a:r>
          </a:p>
        </p:txBody>
      </p:sp>
    </p:spTree>
    <p:extLst>
      <p:ext uri="{BB962C8B-B14F-4D97-AF65-F5344CB8AC3E}">
        <p14:creationId xmlns:p14="http://schemas.microsoft.com/office/powerpoint/2010/main" val="3790326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 y="228600"/>
            <a:ext cx="12132833" cy="808038"/>
          </a:xfrm>
        </p:spPr>
        <p:style>
          <a:lnRef idx="1">
            <a:schemeClr val="accent6"/>
          </a:lnRef>
          <a:fillRef idx="2">
            <a:schemeClr val="accent6"/>
          </a:fillRef>
          <a:effectRef idx="1">
            <a:schemeClr val="accent6"/>
          </a:effectRef>
          <a:fontRef idx="minor">
            <a:schemeClr val="dk1"/>
          </a:fontRef>
        </p:style>
        <p:txBody>
          <a:bodyPr>
            <a:normAutofit/>
          </a:bodyPr>
          <a:lstStyle/>
          <a:p>
            <a:r>
              <a:rPr lang="en-US" b="1" dirty="0">
                <a:solidFill>
                  <a:srgbClr val="C00000"/>
                </a:solidFill>
              </a:rPr>
              <a:t>    </a:t>
            </a:r>
            <a:r>
              <a:rPr lang="en-US" b="1" dirty="0">
                <a:solidFill>
                  <a:srgbClr val="C00000"/>
                </a:solidFill>
                <a:latin typeface="+mj-lt"/>
              </a:rPr>
              <a:t>The CQI Cycle</a:t>
            </a:r>
          </a:p>
        </p:txBody>
      </p:sp>
      <p:grpSp>
        <p:nvGrpSpPr>
          <p:cNvPr id="6" name="Group 5"/>
          <p:cNvGrpSpPr/>
          <p:nvPr/>
        </p:nvGrpSpPr>
        <p:grpSpPr>
          <a:xfrm>
            <a:off x="2209801" y="1524001"/>
            <a:ext cx="7848599" cy="4466509"/>
            <a:chOff x="1343215" y="2353301"/>
            <a:chExt cx="6371834" cy="3491099"/>
          </a:xfrm>
        </p:grpSpPr>
        <p:sp>
          <p:nvSpPr>
            <p:cNvPr id="7" name="TextBox 6"/>
            <p:cNvSpPr txBox="1"/>
            <p:nvPr/>
          </p:nvSpPr>
          <p:spPr>
            <a:xfrm>
              <a:off x="2767021" y="2683110"/>
              <a:ext cx="1995496" cy="649521"/>
            </a:xfrm>
            <a:prstGeom prst="rect">
              <a:avLst/>
            </a:prstGeom>
            <a:noFill/>
            <a:ln>
              <a:solidFill>
                <a:schemeClr val="tx1"/>
              </a:solidFill>
            </a:ln>
          </p:spPr>
          <p:txBody>
            <a:bodyPr wrap="none" rtlCol="0">
              <a:spAutoFit/>
            </a:bodyPr>
            <a:lstStyle/>
            <a:p>
              <a:pPr algn="ctr"/>
              <a:r>
                <a:rPr lang="en-US" sz="1600" dirty="0">
                  <a:latin typeface="+mj-lt"/>
                </a:rPr>
                <a:t>Define problem &amp; outcome</a:t>
              </a:r>
            </a:p>
            <a:p>
              <a:pPr algn="ctr"/>
              <a:r>
                <a:rPr lang="en-US" sz="1600" dirty="0">
                  <a:latin typeface="+mj-lt"/>
                </a:rPr>
                <a:t>Develop theory of change</a:t>
              </a:r>
            </a:p>
            <a:p>
              <a:pPr algn="ctr"/>
              <a:r>
                <a:rPr lang="en-US" sz="1600" dirty="0">
                  <a:latin typeface="+mj-lt"/>
                </a:rPr>
                <a:t>Design/select intervention</a:t>
              </a:r>
            </a:p>
          </p:txBody>
        </p:sp>
        <p:sp>
          <p:nvSpPr>
            <p:cNvPr id="8" name="TextBox 7"/>
            <p:cNvSpPr txBox="1"/>
            <p:nvPr/>
          </p:nvSpPr>
          <p:spPr>
            <a:xfrm>
              <a:off x="2767021" y="4881170"/>
              <a:ext cx="1995496" cy="457070"/>
            </a:xfrm>
            <a:prstGeom prst="rect">
              <a:avLst/>
            </a:prstGeom>
            <a:noFill/>
            <a:ln>
              <a:solidFill>
                <a:schemeClr val="tx1"/>
              </a:solidFill>
            </a:ln>
          </p:spPr>
          <p:txBody>
            <a:bodyPr wrap="square" rtlCol="0">
              <a:spAutoFit/>
            </a:bodyPr>
            <a:lstStyle/>
            <a:p>
              <a:pPr algn="ctr"/>
              <a:r>
                <a:rPr lang="en-US" sz="1600" dirty="0">
                  <a:latin typeface="+mj-lt"/>
                </a:rPr>
                <a:t>Measure outcomes</a:t>
              </a:r>
            </a:p>
            <a:p>
              <a:pPr algn="ctr"/>
              <a:r>
                <a:rPr lang="en-US" sz="1600" dirty="0">
                  <a:latin typeface="+mj-lt"/>
                </a:rPr>
                <a:t>Provide feedback</a:t>
              </a:r>
            </a:p>
          </p:txBody>
        </p:sp>
        <p:sp>
          <p:nvSpPr>
            <p:cNvPr id="9" name="TextBox 8"/>
            <p:cNvSpPr txBox="1">
              <a:spLocks/>
            </p:cNvSpPr>
            <p:nvPr/>
          </p:nvSpPr>
          <p:spPr>
            <a:xfrm>
              <a:off x="1343215" y="3871673"/>
              <a:ext cx="1609736" cy="531793"/>
            </a:xfrm>
            <a:prstGeom prst="rect">
              <a:avLst/>
            </a:prstGeom>
            <a:noFill/>
            <a:ln>
              <a:solidFill>
                <a:schemeClr val="tx1"/>
              </a:solidFill>
            </a:ln>
          </p:spPr>
          <p:txBody>
            <a:bodyPr wrap="square" rtlCol="0" anchor="ctr" anchorCtr="1">
              <a:noAutofit/>
            </a:bodyPr>
            <a:lstStyle/>
            <a:p>
              <a:pPr algn="ctr"/>
              <a:r>
                <a:rPr lang="en-US" sz="1600" dirty="0">
                  <a:latin typeface="+mj-lt"/>
                </a:rPr>
                <a:t>Adjust intervention as needed</a:t>
              </a:r>
            </a:p>
          </p:txBody>
        </p:sp>
        <p:sp>
          <p:nvSpPr>
            <p:cNvPr id="10" name="TextBox 9"/>
            <p:cNvSpPr txBox="1"/>
            <p:nvPr/>
          </p:nvSpPr>
          <p:spPr>
            <a:xfrm>
              <a:off x="6524525" y="3034835"/>
              <a:ext cx="1190524" cy="457070"/>
            </a:xfrm>
            <a:prstGeom prst="rect">
              <a:avLst/>
            </a:prstGeom>
            <a:noFill/>
            <a:ln>
              <a:solidFill>
                <a:schemeClr val="tx1"/>
              </a:solidFill>
            </a:ln>
          </p:spPr>
          <p:txBody>
            <a:bodyPr wrap="square" rtlCol="0">
              <a:spAutoFit/>
            </a:bodyPr>
            <a:lstStyle/>
            <a:p>
              <a:pPr algn="ctr"/>
              <a:r>
                <a:rPr lang="en-US" sz="1600" dirty="0">
                  <a:latin typeface="+mj-lt"/>
                </a:rPr>
                <a:t>Process of care investments</a:t>
              </a:r>
            </a:p>
          </p:txBody>
        </p:sp>
        <p:sp>
          <p:nvSpPr>
            <p:cNvPr id="11" name="TextBox 10"/>
            <p:cNvSpPr txBox="1"/>
            <p:nvPr/>
          </p:nvSpPr>
          <p:spPr>
            <a:xfrm>
              <a:off x="6524524" y="3909034"/>
              <a:ext cx="1190524" cy="457070"/>
            </a:xfrm>
            <a:prstGeom prst="rect">
              <a:avLst/>
            </a:prstGeom>
            <a:noFill/>
            <a:ln>
              <a:solidFill>
                <a:schemeClr val="tx1"/>
              </a:solidFill>
            </a:ln>
          </p:spPr>
          <p:txBody>
            <a:bodyPr wrap="square" rtlCol="0">
              <a:spAutoFit/>
            </a:bodyPr>
            <a:lstStyle/>
            <a:p>
              <a:pPr algn="ctr"/>
              <a:r>
                <a:rPr lang="en-US" sz="1600" dirty="0">
                  <a:latin typeface="+mj-lt"/>
                </a:rPr>
                <a:t>Quality of care investments</a:t>
              </a:r>
            </a:p>
          </p:txBody>
        </p:sp>
        <p:sp>
          <p:nvSpPr>
            <p:cNvPr id="12" name="TextBox 11"/>
            <p:cNvSpPr txBox="1"/>
            <p:nvPr/>
          </p:nvSpPr>
          <p:spPr>
            <a:xfrm>
              <a:off x="6524525" y="4781456"/>
              <a:ext cx="1190523" cy="457070"/>
            </a:xfrm>
            <a:prstGeom prst="rect">
              <a:avLst/>
            </a:prstGeom>
            <a:noFill/>
            <a:ln>
              <a:solidFill>
                <a:schemeClr val="tx1"/>
              </a:solidFill>
            </a:ln>
          </p:spPr>
          <p:txBody>
            <a:bodyPr wrap="square" rtlCol="0">
              <a:spAutoFit/>
            </a:bodyPr>
            <a:lstStyle/>
            <a:p>
              <a:pPr algn="ctr"/>
              <a:r>
                <a:rPr lang="en-US" sz="1600" dirty="0">
                  <a:latin typeface="+mj-lt"/>
                </a:rPr>
                <a:t>Investments in capacity </a:t>
              </a:r>
            </a:p>
          </p:txBody>
        </p:sp>
        <p:sp>
          <p:nvSpPr>
            <p:cNvPr id="13" name="TextBox 12"/>
            <p:cNvSpPr txBox="1"/>
            <p:nvPr/>
          </p:nvSpPr>
          <p:spPr>
            <a:xfrm>
              <a:off x="3019358" y="2353301"/>
              <a:ext cx="498692" cy="264620"/>
            </a:xfrm>
            <a:prstGeom prst="rect">
              <a:avLst/>
            </a:prstGeom>
            <a:solidFill>
              <a:schemeClr val="accent6">
                <a:lumMod val="20000"/>
                <a:lumOff val="80000"/>
              </a:schemeClr>
            </a:solidFill>
            <a:ln>
              <a:noFill/>
            </a:ln>
          </p:spPr>
          <p:txBody>
            <a:bodyPr wrap="none" rtlCol="0">
              <a:spAutoFit/>
            </a:bodyPr>
            <a:lstStyle/>
            <a:p>
              <a:pPr algn="ctr"/>
              <a:r>
                <a:rPr lang="en-US" sz="1600" b="1" dirty="0">
                  <a:latin typeface="+mj-lt"/>
                </a:rPr>
                <a:t>PLAN</a:t>
              </a:r>
            </a:p>
          </p:txBody>
        </p:sp>
        <p:sp>
          <p:nvSpPr>
            <p:cNvPr id="14" name="TextBox 13"/>
            <p:cNvSpPr txBox="1"/>
            <p:nvPr/>
          </p:nvSpPr>
          <p:spPr>
            <a:xfrm>
              <a:off x="3474767" y="5579780"/>
              <a:ext cx="580002" cy="264620"/>
            </a:xfrm>
            <a:prstGeom prst="rect">
              <a:avLst/>
            </a:prstGeom>
            <a:solidFill>
              <a:schemeClr val="accent6">
                <a:lumMod val="20000"/>
                <a:lumOff val="80000"/>
              </a:schemeClr>
            </a:solidFill>
            <a:ln>
              <a:noFill/>
            </a:ln>
          </p:spPr>
          <p:txBody>
            <a:bodyPr wrap="none" rtlCol="0">
              <a:spAutoFit/>
            </a:bodyPr>
            <a:lstStyle/>
            <a:p>
              <a:pPr algn="ctr"/>
              <a:r>
                <a:rPr lang="en-US" sz="1600" b="1" dirty="0">
                  <a:latin typeface="+mj-lt"/>
                </a:rPr>
                <a:t>STUDY</a:t>
              </a:r>
            </a:p>
          </p:txBody>
        </p:sp>
        <p:sp>
          <p:nvSpPr>
            <p:cNvPr id="15" name="TextBox 14"/>
            <p:cNvSpPr txBox="1"/>
            <p:nvPr/>
          </p:nvSpPr>
          <p:spPr>
            <a:xfrm>
              <a:off x="1587803" y="3544484"/>
              <a:ext cx="420765" cy="264620"/>
            </a:xfrm>
            <a:prstGeom prst="rect">
              <a:avLst/>
            </a:prstGeom>
            <a:solidFill>
              <a:schemeClr val="accent6">
                <a:lumMod val="20000"/>
                <a:lumOff val="80000"/>
              </a:schemeClr>
            </a:solidFill>
            <a:ln>
              <a:noFill/>
            </a:ln>
          </p:spPr>
          <p:txBody>
            <a:bodyPr wrap="none" rtlCol="0">
              <a:spAutoFit/>
            </a:bodyPr>
            <a:lstStyle/>
            <a:p>
              <a:pPr algn="ctr"/>
              <a:r>
                <a:rPr lang="en-US" sz="1600" b="1" dirty="0">
                  <a:latin typeface="+mj-lt"/>
                </a:rPr>
                <a:t>ACT</a:t>
              </a:r>
            </a:p>
          </p:txBody>
        </p:sp>
        <p:sp>
          <p:nvSpPr>
            <p:cNvPr id="16" name="TextBox 15"/>
            <p:cNvSpPr txBox="1"/>
            <p:nvPr/>
          </p:nvSpPr>
          <p:spPr>
            <a:xfrm>
              <a:off x="5431362" y="3544484"/>
              <a:ext cx="368553" cy="264620"/>
            </a:xfrm>
            <a:prstGeom prst="rect">
              <a:avLst/>
            </a:prstGeom>
            <a:solidFill>
              <a:schemeClr val="accent6">
                <a:lumMod val="20000"/>
                <a:lumOff val="80000"/>
              </a:schemeClr>
            </a:solidFill>
            <a:ln>
              <a:noFill/>
            </a:ln>
          </p:spPr>
          <p:txBody>
            <a:bodyPr wrap="none" rtlCol="0">
              <a:spAutoFit/>
            </a:bodyPr>
            <a:lstStyle/>
            <a:p>
              <a:pPr algn="ctr"/>
              <a:r>
                <a:rPr lang="en-US" sz="1600" b="1" dirty="0">
                  <a:latin typeface="+mj-lt"/>
                </a:rPr>
                <a:t>DO</a:t>
              </a:r>
            </a:p>
          </p:txBody>
        </p:sp>
        <p:sp>
          <p:nvSpPr>
            <p:cNvPr id="17" name="TextBox 16"/>
            <p:cNvSpPr txBox="1">
              <a:spLocks/>
            </p:cNvSpPr>
            <p:nvPr/>
          </p:nvSpPr>
          <p:spPr>
            <a:xfrm>
              <a:off x="4297059" y="3842280"/>
              <a:ext cx="1809565" cy="561185"/>
            </a:xfrm>
            <a:prstGeom prst="rect">
              <a:avLst/>
            </a:prstGeom>
            <a:noFill/>
            <a:ln>
              <a:solidFill>
                <a:schemeClr val="tx1"/>
              </a:solidFill>
            </a:ln>
          </p:spPr>
          <p:txBody>
            <a:bodyPr wrap="square" rtlCol="0" anchor="ctr" anchorCtr="1">
              <a:noAutofit/>
            </a:bodyPr>
            <a:lstStyle/>
            <a:p>
              <a:pPr algn="ctr"/>
              <a:r>
                <a:rPr lang="en-US" sz="1600" dirty="0">
                  <a:latin typeface="+mj-lt"/>
                </a:rPr>
                <a:t>Implement intervention</a:t>
              </a:r>
            </a:p>
            <a:p>
              <a:pPr algn="ctr"/>
              <a:r>
                <a:rPr lang="en-US" sz="1600" dirty="0">
                  <a:latin typeface="+mj-lt"/>
                </a:rPr>
                <a:t>Monitor implementation</a:t>
              </a:r>
            </a:p>
          </p:txBody>
        </p:sp>
        <p:cxnSp>
          <p:nvCxnSpPr>
            <p:cNvPr id="18" name="Straight Arrow Connector 17"/>
            <p:cNvCxnSpPr>
              <a:stCxn id="7" idx="3"/>
              <a:endCxn id="17" idx="0"/>
            </p:cNvCxnSpPr>
            <p:nvPr/>
          </p:nvCxnSpPr>
          <p:spPr>
            <a:xfrm>
              <a:off x="4762517" y="3007871"/>
              <a:ext cx="439324" cy="834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2"/>
              <a:endCxn id="8" idx="3"/>
            </p:cNvCxnSpPr>
            <p:nvPr/>
          </p:nvCxnSpPr>
          <p:spPr>
            <a:xfrm flipH="1">
              <a:off x="4762517" y="4403465"/>
              <a:ext cx="439324" cy="706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1"/>
              <a:endCxn id="9" idx="2"/>
            </p:cNvCxnSpPr>
            <p:nvPr/>
          </p:nvCxnSpPr>
          <p:spPr>
            <a:xfrm flipH="1" flipV="1">
              <a:off x="2148083" y="4403466"/>
              <a:ext cx="618938" cy="7062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7" idx="1"/>
            </p:cNvCxnSpPr>
            <p:nvPr/>
          </p:nvCxnSpPr>
          <p:spPr>
            <a:xfrm flipV="1">
              <a:off x="2952951" y="4122872"/>
              <a:ext cx="1344108" cy="146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0"/>
              <a:endCxn id="7" idx="1"/>
            </p:cNvCxnSpPr>
            <p:nvPr/>
          </p:nvCxnSpPr>
          <p:spPr>
            <a:xfrm flipV="1">
              <a:off x="2148083" y="3007871"/>
              <a:ext cx="618938" cy="86380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2"/>
              <a:endCxn id="11" idx="0"/>
            </p:cNvCxnSpPr>
            <p:nvPr/>
          </p:nvCxnSpPr>
          <p:spPr>
            <a:xfrm flipH="1">
              <a:off x="7119787" y="3491905"/>
              <a:ext cx="1" cy="41712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2"/>
              <a:endCxn id="12" idx="0"/>
            </p:cNvCxnSpPr>
            <p:nvPr/>
          </p:nvCxnSpPr>
          <p:spPr>
            <a:xfrm>
              <a:off x="7119787" y="4366104"/>
              <a:ext cx="0" cy="41535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1"/>
            </p:cNvCxnSpPr>
            <p:nvPr/>
          </p:nvCxnSpPr>
          <p:spPr>
            <a:xfrm flipH="1">
              <a:off x="6106625" y="3263370"/>
              <a:ext cx="417900" cy="6083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1"/>
              <a:endCxn id="17" idx="3"/>
            </p:cNvCxnSpPr>
            <p:nvPr/>
          </p:nvCxnSpPr>
          <p:spPr>
            <a:xfrm flipH="1" flipV="1">
              <a:off x="6106624" y="4122872"/>
              <a:ext cx="417900" cy="146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1"/>
            </p:cNvCxnSpPr>
            <p:nvPr/>
          </p:nvCxnSpPr>
          <p:spPr>
            <a:xfrm flipH="1" flipV="1">
              <a:off x="6106625" y="4403465"/>
              <a:ext cx="417900" cy="6065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7" idx="0"/>
              <a:endCxn id="10" idx="0"/>
            </p:cNvCxnSpPr>
            <p:nvPr/>
          </p:nvCxnSpPr>
          <p:spPr>
            <a:xfrm rot="16200000" flipH="1">
              <a:off x="5266415" y="1181463"/>
              <a:ext cx="351725" cy="3355018"/>
            </a:xfrm>
            <a:prstGeom prst="bentConnector3">
              <a:avLst>
                <a:gd name="adj1" fmla="val -508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28" name="Picture 27" descr="cid:image002.jpg@01D3B7A9.363CD9F0"/>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301740"/>
            <a:ext cx="2209800" cy="556260"/>
          </a:xfrm>
          <a:prstGeom prst="rect">
            <a:avLst/>
          </a:prstGeom>
          <a:noFill/>
          <a:ln>
            <a:noFill/>
          </a:ln>
        </p:spPr>
      </p:pic>
    </p:spTree>
    <p:extLst>
      <p:ext uri="{BB962C8B-B14F-4D97-AF65-F5344CB8AC3E}">
        <p14:creationId xmlns:p14="http://schemas.microsoft.com/office/powerpoint/2010/main" val="2213286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C14DF1-C69B-4324-A6D6-7A70CF7852EE}"/>
              </a:ext>
            </a:extLst>
          </p:cNvPr>
          <p:cNvSpPr>
            <a:spLocks noGrp="1"/>
          </p:cNvSpPr>
          <p:nvPr>
            <p:ph idx="1"/>
          </p:nvPr>
        </p:nvSpPr>
        <p:spPr/>
        <p:txBody>
          <a:bodyPr/>
          <a:lstStyle/>
          <a:p>
            <a:r>
              <a:rPr lang="en-US" dirty="0"/>
              <a:t>Jumping off from the class exercise, and perhaps after consulting with your team back in the office, complete the table you began in class</a:t>
            </a:r>
          </a:p>
        </p:txBody>
      </p:sp>
      <p:sp>
        <p:nvSpPr>
          <p:cNvPr id="4" name="Title 1">
            <a:extLst>
              <a:ext uri="{FF2B5EF4-FFF2-40B4-BE49-F238E27FC236}">
                <a16:creationId xmlns:a16="http://schemas.microsoft.com/office/drawing/2014/main" id="{5A120466-AD28-4676-B53A-A5173C157DE7}"/>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p>
          <a:p>
            <a:r>
              <a:rPr lang="en-US" b="1" dirty="0">
                <a:solidFill>
                  <a:srgbClr val="C00000"/>
                </a:solidFill>
                <a:latin typeface="+mj-lt"/>
              </a:rPr>
              <a:t>Homework: Complete Implementation Support Plan</a:t>
            </a:r>
          </a:p>
          <a:p>
            <a:endParaRPr lang="en-US" b="1" dirty="0">
              <a:solidFill>
                <a:srgbClr val="C00000"/>
              </a:solidFill>
              <a:latin typeface="+mj-lt"/>
            </a:endParaRPr>
          </a:p>
        </p:txBody>
      </p:sp>
    </p:spTree>
    <p:extLst>
      <p:ext uri="{BB962C8B-B14F-4D97-AF65-F5344CB8AC3E}">
        <p14:creationId xmlns:p14="http://schemas.microsoft.com/office/powerpoint/2010/main" val="323749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4B8647-81C8-4C39-BF31-3618017C3E04}"/>
              </a:ext>
            </a:extLst>
          </p:cNvPr>
          <p:cNvSpPr>
            <a:spLocks noGrp="1"/>
          </p:cNvSpPr>
          <p:nvPr>
            <p:ph idx="1"/>
          </p:nvPr>
        </p:nvSpPr>
        <p:spPr/>
        <p:txBody>
          <a:bodyPr/>
          <a:lstStyle/>
          <a:p>
            <a:r>
              <a:rPr lang="en-US" dirty="0"/>
              <a:t>During the next class we will review your implementation plans and will begin to think more deeply about how to ensure fidelity to the intervention</a:t>
            </a:r>
          </a:p>
          <a:p>
            <a:r>
              <a:rPr lang="en-US" dirty="0"/>
              <a:t>We will also focus on how to measure the short and long term outcomes you think your intervention will affect for the evaluation portion of your project.</a:t>
            </a:r>
          </a:p>
          <a:p>
            <a:endParaRPr lang="en-US" dirty="0"/>
          </a:p>
        </p:txBody>
      </p:sp>
      <p:sp>
        <p:nvSpPr>
          <p:cNvPr id="4" name="Title 1">
            <a:extLst>
              <a:ext uri="{FF2B5EF4-FFF2-40B4-BE49-F238E27FC236}">
                <a16:creationId xmlns:a16="http://schemas.microsoft.com/office/drawing/2014/main" id="{4B461F37-522C-4F0D-B671-D9E937C81E88}"/>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Next Class</a:t>
            </a:r>
          </a:p>
        </p:txBody>
      </p:sp>
    </p:spTree>
    <p:extLst>
      <p:ext uri="{BB962C8B-B14F-4D97-AF65-F5344CB8AC3E}">
        <p14:creationId xmlns:p14="http://schemas.microsoft.com/office/powerpoint/2010/main" val="264750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857547237"/>
              </p:ext>
            </p:extLst>
          </p:nvPr>
        </p:nvGraphicFramePr>
        <p:xfrm>
          <a:off x="1981201" y="209195"/>
          <a:ext cx="8208497" cy="5931713"/>
        </p:xfrm>
        <a:graphic>
          <a:graphicData uri="http://schemas.openxmlformats.org/drawingml/2006/table">
            <a:tbl>
              <a:tblPr firstRow="1" firstCol="1" bandRow="1">
                <a:tableStyleId>{5940675A-B579-460E-94D1-54222C63F5DA}</a:tableStyleId>
              </a:tblPr>
              <a:tblGrid>
                <a:gridCol w="1492455">
                  <a:extLst>
                    <a:ext uri="{9D8B030D-6E8A-4147-A177-3AD203B41FA5}">
                      <a16:colId xmlns:a16="http://schemas.microsoft.com/office/drawing/2014/main" val="20000"/>
                    </a:ext>
                  </a:extLst>
                </a:gridCol>
                <a:gridCol w="2529709">
                  <a:extLst>
                    <a:ext uri="{9D8B030D-6E8A-4147-A177-3AD203B41FA5}">
                      <a16:colId xmlns:a16="http://schemas.microsoft.com/office/drawing/2014/main" val="20001"/>
                    </a:ext>
                  </a:extLst>
                </a:gridCol>
                <a:gridCol w="4186333">
                  <a:extLst>
                    <a:ext uri="{9D8B030D-6E8A-4147-A177-3AD203B41FA5}">
                      <a16:colId xmlns:a16="http://schemas.microsoft.com/office/drawing/2014/main" val="20002"/>
                    </a:ext>
                  </a:extLst>
                </a:gridCol>
              </a:tblGrid>
              <a:tr h="262899">
                <a:tc>
                  <a:txBody>
                    <a:bodyPr/>
                    <a:lstStyle/>
                    <a:p>
                      <a:pPr algn="ctr">
                        <a:spcAft>
                          <a:spcPts val="0"/>
                        </a:spcAft>
                      </a:pPr>
                      <a:r>
                        <a:rPr lang="en-US" sz="1100" b="1" dirty="0">
                          <a:solidFill>
                            <a:srgbClr val="C00000"/>
                          </a:solidFill>
                          <a:effectLst/>
                          <a:latin typeface="+mj-lt"/>
                        </a:rPr>
                        <a:t>CQI</a:t>
                      </a:r>
                      <a:r>
                        <a:rPr lang="en-US" sz="1100" b="1" baseline="0" dirty="0">
                          <a:solidFill>
                            <a:srgbClr val="C00000"/>
                          </a:solidFill>
                          <a:effectLst/>
                          <a:latin typeface="+mj-lt"/>
                        </a:rPr>
                        <a:t> Phase</a:t>
                      </a:r>
                      <a:endParaRPr lang="en-US" sz="1100" b="1" dirty="0">
                        <a:solidFill>
                          <a:srgbClr val="C00000"/>
                        </a:solidFill>
                        <a:effectLst/>
                        <a:latin typeface="+mj-lt"/>
                      </a:endParaRP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en-US" sz="1100" b="1" dirty="0">
                          <a:solidFill>
                            <a:srgbClr val="C00000"/>
                          </a:solidFill>
                          <a:effectLst/>
                          <a:latin typeface="+mj-lt"/>
                        </a:rPr>
                        <a:t>Hypothesis development/testing</a:t>
                      </a: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en-US" sz="1100" b="1" dirty="0">
                          <a:solidFill>
                            <a:srgbClr val="C00000"/>
                          </a:solidFill>
                          <a:effectLst/>
                          <a:latin typeface="+mj-lt"/>
                        </a:rPr>
                        <a:t>Evidence</a:t>
                      </a:r>
                      <a:r>
                        <a:rPr lang="en-US" sz="1100" b="1" baseline="0" dirty="0">
                          <a:solidFill>
                            <a:srgbClr val="C00000"/>
                          </a:solidFill>
                          <a:effectLst/>
                          <a:latin typeface="+mj-lt"/>
                        </a:rPr>
                        <a:t> use</a:t>
                      </a:r>
                      <a:endParaRPr lang="en-US" sz="1100" b="1" dirty="0">
                        <a:solidFill>
                          <a:srgbClr val="C00000"/>
                        </a:solidFill>
                        <a:effectLst/>
                        <a:latin typeface="+mj-lt"/>
                      </a:endParaRP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tcPr>
                </a:tc>
                <a:extLst>
                  <a:ext uri="{0D108BD9-81ED-4DB2-BD59-A6C34878D82A}">
                    <a16:rowId xmlns:a16="http://schemas.microsoft.com/office/drawing/2014/main" val="10000"/>
                  </a:ext>
                </a:extLst>
              </a:tr>
              <a:tr h="516060">
                <a:tc rowSpan="4">
                  <a:txBody>
                    <a:bodyPr/>
                    <a:lstStyle/>
                    <a:p>
                      <a:pPr algn="ctr">
                        <a:spcAft>
                          <a:spcPts val="0"/>
                        </a:spcAft>
                      </a:pPr>
                      <a:endParaRPr lang="en-US" sz="1100" dirty="0">
                        <a:effectLst/>
                        <a:latin typeface="+mj-lt"/>
                      </a:endParaRPr>
                    </a:p>
                    <a:p>
                      <a:pPr algn="ctr">
                        <a:spcAft>
                          <a:spcPts val="0"/>
                        </a:spcAft>
                      </a:pPr>
                      <a:endParaRPr lang="en-US" sz="1100" dirty="0">
                        <a:effectLst/>
                        <a:latin typeface="+mj-lt"/>
                      </a:endParaRPr>
                    </a:p>
                    <a:p>
                      <a:pPr algn="ctr">
                        <a:spcAft>
                          <a:spcPts val="0"/>
                        </a:spcAft>
                      </a:pPr>
                      <a:r>
                        <a:rPr lang="en-US" sz="1100" dirty="0">
                          <a:effectLst/>
                          <a:latin typeface="+mj-lt"/>
                        </a:rPr>
                        <a:t>Plan</a:t>
                      </a:r>
                    </a:p>
                  </a:txBody>
                  <a:tcPr marL="28377" marR="2837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00" dirty="0">
                          <a:effectLst/>
                          <a:latin typeface="+mj-lt"/>
                        </a:rPr>
                        <a:t>Define the problem. </a:t>
                      </a:r>
                    </a:p>
                    <a:p>
                      <a:pPr algn="ctr">
                        <a:spcAft>
                          <a:spcPts val="0"/>
                        </a:spcAft>
                      </a:pPr>
                      <a:r>
                        <a:rPr lang="en-US" sz="1100" dirty="0">
                          <a:effectLst/>
                          <a:latin typeface="+mj-lt"/>
                        </a:rPr>
                        <a:t> (“I observe that…”)</a:t>
                      </a: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00" dirty="0">
                          <a:effectLst/>
                          <a:latin typeface="+mj-lt"/>
                        </a:rPr>
                        <a:t>What evidence supports this observation?</a:t>
                      </a: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17921">
                <a:tc vMerge="1">
                  <a:txBody>
                    <a:bodyPr/>
                    <a:lstStyle/>
                    <a:p>
                      <a:endParaRPr lang="en-US"/>
                    </a:p>
                  </a:txBody>
                  <a:tcPr/>
                </a:tc>
                <a:tc>
                  <a:txBody>
                    <a:bodyPr/>
                    <a:lstStyle/>
                    <a:p>
                      <a:pPr algn="ctr">
                        <a:spcAft>
                          <a:spcPts val="0"/>
                        </a:spcAft>
                      </a:pPr>
                      <a:r>
                        <a:rPr lang="en-US" sz="1100" dirty="0">
                          <a:effectLst/>
                          <a:latin typeface="+mj-lt"/>
                        </a:rPr>
                        <a:t>Hypothesize as to the cause of the problem. (“I think it’s because…”)</a:t>
                      </a: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00" dirty="0">
                          <a:effectLst/>
                          <a:latin typeface="+mj-lt"/>
                        </a:rPr>
                        <a:t>What evidence supports this hypothesis?</a:t>
                      </a: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1142">
                <a:tc vMerge="1">
                  <a:txBody>
                    <a:bodyPr/>
                    <a:lstStyle/>
                    <a:p>
                      <a:endParaRPr lang="en-US"/>
                    </a:p>
                  </a:txBody>
                  <a:tcPr/>
                </a:tc>
                <a:tc>
                  <a:txBody>
                    <a:bodyPr/>
                    <a:lstStyle/>
                    <a:p>
                      <a:pPr algn="ctr">
                        <a:spcAft>
                          <a:spcPts val="0"/>
                        </a:spcAft>
                      </a:pPr>
                      <a:r>
                        <a:rPr lang="en-US" sz="1100" dirty="0">
                          <a:effectLst/>
                          <a:latin typeface="+mj-lt"/>
                        </a:rPr>
                        <a:t>Identify a solution. </a:t>
                      </a:r>
                    </a:p>
                    <a:p>
                      <a:pPr algn="ctr">
                        <a:spcAft>
                          <a:spcPts val="0"/>
                        </a:spcAft>
                      </a:pPr>
                      <a:r>
                        <a:rPr lang="en-US" sz="1100" dirty="0">
                          <a:effectLst/>
                          <a:latin typeface="+mj-lt"/>
                        </a:rPr>
                        <a:t>(“So I plan to…”)</a:t>
                      </a: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j-lt"/>
                          <a:ea typeface="+mn-ea"/>
                          <a:cs typeface="+mn-cs"/>
                        </a:rPr>
                        <a:t>What evidence supports the hypothesis that the proposed dose of the intervention will lead to this specific degree of improvement?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j-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j-lt"/>
                          <a:ea typeface="+mn-ea"/>
                          <a:cs typeface="+mn-cs"/>
                        </a:rPr>
                        <a:t>Taken together,</a:t>
                      </a:r>
                      <a:r>
                        <a:rPr lang="en-US" sz="1100" kern="1200" baseline="0" dirty="0">
                          <a:solidFill>
                            <a:schemeClr val="tx1"/>
                          </a:solidFill>
                          <a:effectLst/>
                          <a:latin typeface="+mj-lt"/>
                          <a:ea typeface="+mn-ea"/>
                          <a:cs typeface="+mn-cs"/>
                        </a:rPr>
                        <a:t> </a:t>
                      </a:r>
                      <a:r>
                        <a:rPr lang="en-US" sz="1100" kern="1200" dirty="0">
                          <a:solidFill>
                            <a:schemeClr val="tx1"/>
                          </a:solidFill>
                          <a:effectLst/>
                          <a:latin typeface="+mj-lt"/>
                          <a:ea typeface="+mn-ea"/>
                          <a:cs typeface="+mn-cs"/>
                        </a:rPr>
                        <a:t>what evidence supports the</a:t>
                      </a:r>
                      <a:r>
                        <a:rPr lang="en-US" sz="1100" kern="1200" baseline="0" dirty="0">
                          <a:solidFill>
                            <a:schemeClr val="tx1"/>
                          </a:solidFill>
                          <a:effectLst/>
                          <a:latin typeface="+mj-lt"/>
                          <a:ea typeface="+mn-ea"/>
                          <a:cs typeface="+mn-cs"/>
                        </a:rPr>
                        <a:t> theory of change—i.e., the claim about how </a:t>
                      </a:r>
                      <a:r>
                        <a:rPr lang="en-US" sz="1100" kern="1200" dirty="0">
                          <a:solidFill>
                            <a:schemeClr val="tx1"/>
                          </a:solidFill>
                          <a:effectLst/>
                          <a:latin typeface="+mj-lt"/>
                          <a:ea typeface="+mn-ea"/>
                          <a:cs typeface="+mn-cs"/>
                        </a:rPr>
                        <a:t>this intervention will have the intended effect on the target population?</a:t>
                      </a: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85800">
                <a:tc vMerge="1">
                  <a:txBody>
                    <a:bodyPr/>
                    <a:lstStyle/>
                    <a:p>
                      <a:endParaRPr lang="en-US"/>
                    </a:p>
                  </a:txBody>
                  <a:tcPr/>
                </a:tc>
                <a:tc>
                  <a:txBody>
                    <a:bodyPr/>
                    <a:lstStyle/>
                    <a:p>
                      <a:pPr algn="ctr">
                        <a:spcAft>
                          <a:spcPts val="0"/>
                        </a:spcAft>
                      </a:pPr>
                      <a:r>
                        <a:rPr lang="en-US" sz="1100" dirty="0">
                          <a:effectLst/>
                          <a:latin typeface="+mj-lt"/>
                        </a:rPr>
                        <a:t>Set a performance target.</a:t>
                      </a:r>
                    </a:p>
                    <a:p>
                      <a:pPr algn="ctr">
                        <a:spcAft>
                          <a:spcPts val="0"/>
                        </a:spcAft>
                      </a:pPr>
                      <a:r>
                        <a:rPr lang="en-US" sz="1100" dirty="0">
                          <a:effectLst/>
                          <a:latin typeface="+mj-lt"/>
                        </a:rPr>
                        <a:t>(“….which I think will</a:t>
                      </a:r>
                      <a:r>
                        <a:rPr lang="en-US" sz="1100" baseline="0" dirty="0">
                          <a:effectLst/>
                          <a:latin typeface="+mj-lt"/>
                        </a:rPr>
                        <a:t> result in…</a:t>
                      </a:r>
                      <a:r>
                        <a:rPr lang="en-US" sz="1100" dirty="0">
                          <a:effectLst/>
                          <a:latin typeface="+mj-lt"/>
                        </a:rPr>
                        <a:t>”)</a:t>
                      </a: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0327">
                <a:tc rowSpan="2">
                  <a:txBody>
                    <a:bodyPr/>
                    <a:lstStyle/>
                    <a:p>
                      <a:pPr algn="ctr">
                        <a:spcAft>
                          <a:spcPts val="0"/>
                        </a:spcAft>
                      </a:pPr>
                      <a:endParaRPr lang="en-US" sz="1100" dirty="0">
                        <a:effectLst/>
                        <a:latin typeface="+mj-lt"/>
                      </a:endParaRPr>
                    </a:p>
                    <a:p>
                      <a:pPr algn="ctr">
                        <a:spcAft>
                          <a:spcPts val="0"/>
                        </a:spcAft>
                      </a:pPr>
                      <a:r>
                        <a:rPr lang="en-US" sz="1100" dirty="0">
                          <a:effectLst/>
                          <a:latin typeface="+mj-lt"/>
                        </a:rPr>
                        <a:t>Do</a:t>
                      </a:r>
                    </a:p>
                    <a:p>
                      <a:pPr algn="ctr">
                        <a:spcAft>
                          <a:spcPts val="0"/>
                        </a:spcAft>
                      </a:pPr>
                      <a:endParaRPr lang="en-US" sz="1100" dirty="0">
                        <a:effectLst/>
                        <a:latin typeface="+mj-lt"/>
                      </a:endParaRPr>
                    </a:p>
                  </a:txBody>
                  <a:tcPr marL="28377" marR="2837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00" dirty="0">
                          <a:effectLst/>
                          <a:latin typeface="+mj-lt"/>
                        </a:rPr>
                        <a:t>Implement the intervention.</a:t>
                      </a: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00" dirty="0">
                          <a:effectLst/>
                          <a:latin typeface="+mj-lt"/>
                        </a:rPr>
                        <a:t>Collect data required for an analysis of intervention effectiveness and analysis of implementation fidelity.</a:t>
                      </a: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13448">
                <a:tc vMerge="1">
                  <a:txBody>
                    <a:bodyPr/>
                    <a:lstStyle/>
                    <a:p>
                      <a:pPr algn="ctr">
                        <a:spcAft>
                          <a:spcPts val="0"/>
                        </a:spcAft>
                      </a:pPr>
                      <a:endParaRPr lang="en-US" sz="1200" dirty="0">
                        <a:effectLst/>
                        <a:latin typeface="+mj-lt"/>
                      </a:endParaRPr>
                    </a:p>
                  </a:txBody>
                  <a:tcPr marL="37836" marR="37836" marT="0" marB="0"/>
                </a:tc>
                <a:tc>
                  <a:txBody>
                    <a:bodyPr/>
                    <a:lstStyle/>
                    <a:p>
                      <a:pPr algn="ctr">
                        <a:spcAft>
                          <a:spcPts val="0"/>
                        </a:spcAft>
                      </a:pPr>
                      <a:r>
                        <a:rPr lang="en-US" sz="1100" dirty="0">
                          <a:effectLst/>
                          <a:latin typeface="+mj-lt"/>
                        </a:rPr>
                        <a:t>Monitor implementation.</a:t>
                      </a: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mj-lt"/>
                        </a:rPr>
                        <a:t>What evidence is there that the intervention was (or was not) implemented with fidelity?</a:t>
                      </a:r>
                      <a:endParaRPr lang="en-US" sz="1100" b="0" dirty="0">
                        <a:effectLst/>
                        <a:latin typeface="+mj-lt"/>
                      </a:endParaRP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5271">
                <a:tc rowSpan="2">
                  <a:txBody>
                    <a:bodyPr/>
                    <a:lstStyle/>
                    <a:p>
                      <a:pPr algn="ctr">
                        <a:spcAft>
                          <a:spcPts val="0"/>
                        </a:spcAft>
                      </a:pPr>
                      <a:endParaRPr lang="en-US" sz="1100" dirty="0">
                        <a:effectLst/>
                        <a:latin typeface="+mj-lt"/>
                      </a:endParaRPr>
                    </a:p>
                    <a:p>
                      <a:pPr algn="ctr">
                        <a:spcAft>
                          <a:spcPts val="0"/>
                        </a:spcAft>
                      </a:pPr>
                      <a:r>
                        <a:rPr lang="en-US" sz="1100" dirty="0">
                          <a:effectLst/>
                          <a:latin typeface="+mj-lt"/>
                        </a:rPr>
                        <a:t>Study</a:t>
                      </a:r>
                    </a:p>
                  </a:txBody>
                  <a:tcPr marL="28377" marR="2837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00" dirty="0">
                          <a:effectLst/>
                          <a:latin typeface="+mj-lt"/>
                        </a:rPr>
                        <a:t>Measure progress toward the target outcome.</a:t>
                      </a:r>
                      <a:endParaRPr lang="en-US" sz="1100" b="0" dirty="0">
                        <a:effectLst/>
                        <a:latin typeface="+mj-lt"/>
                      </a:endParaRP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00" dirty="0">
                          <a:effectLst/>
                          <a:latin typeface="+mj-lt"/>
                        </a:rPr>
                        <a:t>What evidence is there that the intervention was effective (or not effective)?</a:t>
                      </a:r>
                      <a:endParaRPr lang="en-US" sz="1100" b="0" dirty="0">
                        <a:effectLst/>
                        <a:latin typeface="+mj-lt"/>
                      </a:endParaRP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45271">
                <a:tc vMerge="1">
                  <a:txBody>
                    <a:bodyPr/>
                    <a:lstStyle/>
                    <a:p>
                      <a:pPr algn="ctr">
                        <a:spcAft>
                          <a:spcPts val="0"/>
                        </a:spcAft>
                      </a:pPr>
                      <a:endParaRPr lang="en-US" sz="1200" dirty="0">
                        <a:effectLst/>
                        <a:latin typeface="+mj-lt"/>
                      </a:endParaRPr>
                    </a:p>
                  </a:txBody>
                  <a:tcPr marL="37836" marR="37836" marT="0" marB="0"/>
                </a:tc>
                <a:tc>
                  <a:txBody>
                    <a:bodyPr/>
                    <a:lstStyle/>
                    <a:p>
                      <a:pPr algn="ctr">
                        <a:spcAft>
                          <a:spcPts val="0"/>
                        </a:spcAft>
                      </a:pPr>
                      <a:r>
                        <a:rPr lang="en-US" sz="1100" dirty="0">
                          <a:effectLst/>
                          <a:latin typeface="+mj-lt"/>
                        </a:rPr>
                        <a:t>Provide feedback to relevant stakeholders and decision makers.</a:t>
                      </a:r>
                      <a:endParaRPr lang="en-US" sz="1100" b="0" dirty="0">
                        <a:effectLst/>
                        <a:latin typeface="+mj-lt"/>
                      </a:endParaRP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00" dirty="0">
                          <a:effectLst/>
                          <a:latin typeface="+mj-lt"/>
                        </a:rPr>
                        <a:t>Transmit evidence regarding outcomes and fidelity to those who will interpret the findings and make decisions accordingly.</a:t>
                      </a:r>
                      <a:endParaRPr lang="en-US" sz="1100" b="0" dirty="0">
                        <a:effectLst/>
                        <a:latin typeface="+mj-lt"/>
                      </a:endParaRP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67375">
                <a:tc rowSpan="3">
                  <a:txBody>
                    <a:bodyPr/>
                    <a:lstStyle/>
                    <a:p>
                      <a:pPr algn="ctr">
                        <a:spcAft>
                          <a:spcPts val="0"/>
                        </a:spcAft>
                      </a:pPr>
                      <a:endParaRPr lang="en-US" sz="1100" dirty="0">
                        <a:effectLst/>
                        <a:latin typeface="+mj-lt"/>
                      </a:endParaRPr>
                    </a:p>
                    <a:p>
                      <a:pPr algn="ctr">
                        <a:spcAft>
                          <a:spcPts val="0"/>
                        </a:spcAft>
                      </a:pPr>
                      <a:r>
                        <a:rPr lang="en-US" sz="1100" dirty="0">
                          <a:effectLst/>
                          <a:latin typeface="+mj-lt"/>
                        </a:rPr>
                        <a:t>Act</a:t>
                      </a:r>
                    </a:p>
                  </a:txBody>
                  <a:tcPr marL="28377" marR="2837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00" dirty="0">
                          <a:effectLst/>
                          <a:latin typeface="+mj-lt"/>
                        </a:rPr>
                        <a:t>Determine the extent to which the problem still exists.</a:t>
                      </a:r>
                      <a:endParaRPr lang="en-US" sz="1100" b="0" dirty="0">
                        <a:effectLst/>
                        <a:latin typeface="+mj-lt"/>
                      </a:endParaRP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00" dirty="0">
                          <a:effectLst/>
                          <a:latin typeface="+mj-lt"/>
                        </a:rPr>
                        <a:t>What evidence supports this observation?</a:t>
                      </a:r>
                      <a:endParaRPr lang="en-US" sz="1100" b="0" dirty="0">
                        <a:effectLst/>
                        <a:latin typeface="+mj-lt"/>
                      </a:endParaRP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1057">
                <a:tc vMerge="1">
                  <a:txBody>
                    <a:bodyPr/>
                    <a:lstStyle/>
                    <a:p>
                      <a:pPr algn="ctr">
                        <a:spcAft>
                          <a:spcPts val="0"/>
                        </a:spcAft>
                      </a:pPr>
                      <a:endParaRPr lang="en-US" sz="1200" dirty="0">
                        <a:effectLst/>
                        <a:latin typeface="+mj-lt"/>
                      </a:endParaRPr>
                    </a:p>
                  </a:txBody>
                  <a:tcPr marL="37836" marR="37836" marT="0" marB="0"/>
                </a:tc>
                <a:tc>
                  <a:txBody>
                    <a:bodyPr/>
                    <a:lstStyle/>
                    <a:p>
                      <a:pPr algn="ctr">
                        <a:spcAft>
                          <a:spcPts val="0"/>
                        </a:spcAft>
                      </a:pPr>
                      <a:r>
                        <a:rPr lang="en-US" sz="1100" dirty="0">
                          <a:effectLst/>
                          <a:latin typeface="+mj-lt"/>
                        </a:rPr>
                        <a:t>Confirm or refute the theory of change.</a:t>
                      </a:r>
                      <a:endParaRPr lang="en-US" sz="1100" b="0" dirty="0">
                        <a:effectLst/>
                        <a:latin typeface="+mj-lt"/>
                      </a:endParaRP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00" dirty="0">
                          <a:effectLst/>
                          <a:latin typeface="+mj-lt"/>
                        </a:rPr>
                        <a:t>What evidence supports this claim?</a:t>
                      </a:r>
                      <a:endParaRPr lang="en-US" sz="1100" b="0" dirty="0">
                        <a:effectLst/>
                        <a:latin typeface="+mj-lt"/>
                      </a:endParaRP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495142">
                <a:tc vMerge="1">
                  <a:txBody>
                    <a:bodyPr/>
                    <a:lstStyle/>
                    <a:p>
                      <a:pPr algn="ctr">
                        <a:spcAft>
                          <a:spcPts val="0"/>
                        </a:spcAft>
                      </a:pPr>
                      <a:endParaRPr lang="en-US" sz="1200" dirty="0">
                        <a:effectLst/>
                        <a:latin typeface="+mj-lt"/>
                      </a:endParaRPr>
                    </a:p>
                  </a:txBody>
                  <a:tcPr marL="37836" marR="37836" marT="0" marB="0"/>
                </a:tc>
                <a:tc>
                  <a:txBody>
                    <a:bodyPr/>
                    <a:lstStyle/>
                    <a:p>
                      <a:pPr algn="ctr">
                        <a:spcAft>
                          <a:spcPts val="0"/>
                        </a:spcAft>
                      </a:pPr>
                      <a:r>
                        <a:rPr lang="en-US" sz="1100" dirty="0">
                          <a:effectLst/>
                          <a:latin typeface="+mj-lt"/>
                        </a:rPr>
                        <a:t>Adjust the intervention as needed.</a:t>
                      </a: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00" dirty="0">
                          <a:effectLst/>
                          <a:latin typeface="+mj-lt"/>
                        </a:rPr>
                        <a:t>What evidence supports the decision to continue, modify, or discontinue the intervention?</a:t>
                      </a:r>
                    </a:p>
                  </a:txBody>
                  <a:tcPr marL="28377" marR="28377" marT="0" marB="0" anchor="ctr" anchorCtr="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pic>
        <p:nvPicPr>
          <p:cNvPr id="15" name="Picture 14"/>
          <p:cNvPicPr>
            <a:picLocks noChangeAspect="1"/>
          </p:cNvPicPr>
          <p:nvPr/>
        </p:nvPicPr>
        <p:blipFill>
          <a:blip r:embed="rId3"/>
          <a:stretch>
            <a:fillRect/>
          </a:stretch>
        </p:blipFill>
        <p:spPr>
          <a:xfrm>
            <a:off x="2209800" y="5263817"/>
            <a:ext cx="955358" cy="498215"/>
          </a:xfrm>
          <a:prstGeom prst="rect">
            <a:avLst/>
          </a:prstGeom>
        </p:spPr>
      </p:pic>
      <p:pic>
        <p:nvPicPr>
          <p:cNvPr id="16" name="Picture 15"/>
          <p:cNvPicPr>
            <a:picLocks noChangeAspect="1"/>
          </p:cNvPicPr>
          <p:nvPr/>
        </p:nvPicPr>
        <p:blipFill>
          <a:blip r:embed="rId4"/>
          <a:stretch>
            <a:fillRect/>
          </a:stretch>
        </p:blipFill>
        <p:spPr>
          <a:xfrm>
            <a:off x="2229444" y="1358688"/>
            <a:ext cx="935714" cy="494643"/>
          </a:xfrm>
          <a:prstGeom prst="rect">
            <a:avLst/>
          </a:prstGeom>
        </p:spPr>
      </p:pic>
      <p:pic>
        <p:nvPicPr>
          <p:cNvPr id="17" name="Picture 16"/>
          <p:cNvPicPr>
            <a:picLocks noChangeAspect="1"/>
          </p:cNvPicPr>
          <p:nvPr/>
        </p:nvPicPr>
        <p:blipFill>
          <a:blip r:embed="rId5"/>
          <a:stretch>
            <a:fillRect/>
          </a:stretch>
        </p:blipFill>
        <p:spPr>
          <a:xfrm>
            <a:off x="2227658" y="3001681"/>
            <a:ext cx="939286" cy="494643"/>
          </a:xfrm>
          <a:prstGeom prst="rect">
            <a:avLst/>
          </a:prstGeom>
        </p:spPr>
      </p:pic>
      <p:pic>
        <p:nvPicPr>
          <p:cNvPr id="18" name="Picture 17"/>
          <p:cNvPicPr>
            <a:picLocks noChangeAspect="1"/>
          </p:cNvPicPr>
          <p:nvPr/>
        </p:nvPicPr>
        <p:blipFill>
          <a:blip r:embed="rId6"/>
          <a:stretch>
            <a:fillRect/>
          </a:stretch>
        </p:blipFill>
        <p:spPr>
          <a:xfrm>
            <a:off x="2227658" y="4120817"/>
            <a:ext cx="937500" cy="498215"/>
          </a:xfrm>
          <a:prstGeom prst="rect">
            <a:avLst/>
          </a:prstGeom>
        </p:spPr>
      </p:pic>
      <p:sp>
        <p:nvSpPr>
          <p:cNvPr id="19" name="TextBox 18"/>
          <p:cNvSpPr txBox="1"/>
          <p:nvPr/>
        </p:nvSpPr>
        <p:spPr>
          <a:xfrm>
            <a:off x="7360760" y="6140907"/>
            <a:ext cx="2828936" cy="215444"/>
          </a:xfrm>
          <a:prstGeom prst="rect">
            <a:avLst/>
          </a:prstGeom>
          <a:noFill/>
          <a:ln>
            <a:noFill/>
          </a:ln>
        </p:spPr>
        <p:txBody>
          <a:bodyPr wrap="square" rtlCol="0">
            <a:spAutoFit/>
          </a:bodyPr>
          <a:lstStyle/>
          <a:p>
            <a:pPr algn="r"/>
            <a:r>
              <a:rPr lang="en-US" sz="800" dirty="0">
                <a:latin typeface="+mj-lt"/>
              </a:rPr>
              <a:t>© The Center for State Child Welfare Data</a:t>
            </a:r>
          </a:p>
        </p:txBody>
      </p:sp>
      <p:pic>
        <p:nvPicPr>
          <p:cNvPr id="8" name="Picture 7" descr="cid:image002.jpg@01D3B7A9.363CD9F0"/>
          <p:cNvPicPr/>
          <p:nvPr/>
        </p:nvPicPr>
        <p:blipFill>
          <a:blip r:embed="rId7">
            <a:extLst>
              <a:ext uri="{28A0092B-C50C-407E-A947-70E740481C1C}">
                <a14:useLocalDpi xmlns:a14="http://schemas.microsoft.com/office/drawing/2010/main" val="0"/>
              </a:ext>
            </a:extLst>
          </a:blip>
          <a:srcRect/>
          <a:stretch>
            <a:fillRect/>
          </a:stretch>
        </p:blipFill>
        <p:spPr bwMode="auto">
          <a:xfrm>
            <a:off x="4787900" y="6301740"/>
            <a:ext cx="2209800" cy="556260"/>
          </a:xfrm>
          <a:prstGeom prst="rect">
            <a:avLst/>
          </a:prstGeom>
          <a:noFill/>
          <a:ln>
            <a:noFill/>
          </a:ln>
        </p:spPr>
      </p:pic>
    </p:spTree>
    <p:extLst>
      <p:ext uri="{BB962C8B-B14F-4D97-AF65-F5344CB8AC3E}">
        <p14:creationId xmlns:p14="http://schemas.microsoft.com/office/powerpoint/2010/main" val="134733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A60DF-F2D2-46E3-B266-00768E74FC52}"/>
              </a:ext>
            </a:extLst>
          </p:cNvPr>
          <p:cNvSpPr>
            <a:spLocks noGrp="1"/>
          </p:cNvSpPr>
          <p:nvPr>
            <p:ph idx="1"/>
          </p:nvPr>
        </p:nvSpPr>
        <p:spPr/>
        <p:txBody>
          <a:bodyPr/>
          <a:lstStyle/>
          <a:p>
            <a:r>
              <a:rPr lang="en-US" dirty="0"/>
              <a:t>Butte</a:t>
            </a:r>
          </a:p>
          <a:p>
            <a:r>
              <a:rPr lang="en-US" dirty="0"/>
              <a:t>Lake</a:t>
            </a:r>
          </a:p>
          <a:p>
            <a:r>
              <a:rPr lang="en-US" dirty="0"/>
              <a:t>Contra Costa</a:t>
            </a:r>
          </a:p>
          <a:p>
            <a:r>
              <a:rPr lang="en-US" dirty="0"/>
              <a:t>Trinity</a:t>
            </a:r>
          </a:p>
          <a:p>
            <a:r>
              <a:rPr lang="en-US" dirty="0"/>
              <a:t>Sierra</a:t>
            </a:r>
          </a:p>
          <a:p>
            <a:endParaRPr lang="en-US" dirty="0"/>
          </a:p>
        </p:txBody>
      </p:sp>
      <p:sp>
        <p:nvSpPr>
          <p:cNvPr id="4" name="Title 1">
            <a:extLst>
              <a:ext uri="{FF2B5EF4-FFF2-40B4-BE49-F238E27FC236}">
                <a16:creationId xmlns:a16="http://schemas.microsoft.com/office/drawing/2014/main" id="{A708A1F1-0DB5-4B3B-AC15-49F00B4E1BDD}"/>
              </a:ext>
            </a:extLst>
          </p:cNvPr>
          <p:cNvSpPr txBox="1">
            <a:spLocks/>
          </p:cNvSpPr>
          <p:nvPr/>
        </p:nvSpPr>
        <p:spPr>
          <a:xfrm>
            <a:off x="59167" y="228600"/>
            <a:ext cx="12132833" cy="80803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Report Outs</a:t>
            </a:r>
          </a:p>
        </p:txBody>
      </p:sp>
    </p:spTree>
    <p:extLst>
      <p:ext uri="{BB962C8B-B14F-4D97-AF65-F5344CB8AC3E}">
        <p14:creationId xmlns:p14="http://schemas.microsoft.com/office/powerpoint/2010/main" val="216276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EA58E1-6961-428E-807A-F202031C4B4E}"/>
              </a:ext>
            </a:extLst>
          </p:cNvPr>
          <p:cNvSpPr>
            <a:spLocks noGrp="1"/>
          </p:cNvSpPr>
          <p:nvPr>
            <p:ph idx="1"/>
          </p:nvPr>
        </p:nvSpPr>
        <p:spPr/>
        <p:txBody>
          <a:bodyPr>
            <a:normAutofit/>
          </a:bodyPr>
          <a:lstStyle/>
          <a:p>
            <a:pPr marL="533400" indent="-520700">
              <a:lnSpc>
                <a:spcPct val="100000"/>
              </a:lnSpc>
              <a:spcBef>
                <a:spcPts val="385"/>
              </a:spcBef>
              <a:buClr>
                <a:srgbClr val="0082B3"/>
              </a:buClr>
              <a:buSzPct val="140000"/>
              <a:buFont typeface="Arial"/>
              <a:buChar char="•"/>
              <a:tabLst>
                <a:tab pos="532765" algn="l"/>
                <a:tab pos="533400" algn="l"/>
              </a:tabLst>
            </a:pPr>
            <a:r>
              <a:rPr lang="en-US" spc="-5" dirty="0">
                <a:cs typeface="Calibri"/>
              </a:rPr>
              <a:t>Gain </a:t>
            </a:r>
            <a:r>
              <a:rPr lang="en-US" dirty="0">
                <a:cs typeface="Calibri"/>
              </a:rPr>
              <a:t>an </a:t>
            </a:r>
            <a:r>
              <a:rPr lang="en-US" b="1" spc="-5" dirty="0">
                <a:solidFill>
                  <a:srgbClr val="C00000"/>
                </a:solidFill>
                <a:cs typeface="Calibri"/>
              </a:rPr>
              <a:t>understanding </a:t>
            </a:r>
            <a:r>
              <a:rPr lang="en-US" dirty="0">
                <a:cs typeface="Calibri"/>
              </a:rPr>
              <a:t>of </a:t>
            </a:r>
            <a:r>
              <a:rPr lang="en-US" spc="-5" dirty="0">
                <a:cs typeface="Calibri"/>
              </a:rPr>
              <a:t>implementation</a:t>
            </a:r>
            <a:r>
              <a:rPr lang="en-US" spc="-30" dirty="0">
                <a:cs typeface="Calibri"/>
              </a:rPr>
              <a:t> </a:t>
            </a:r>
            <a:r>
              <a:rPr lang="en-US" spc="-10" dirty="0">
                <a:cs typeface="Calibri"/>
              </a:rPr>
              <a:t>science</a:t>
            </a:r>
            <a:endParaRPr lang="en-US" dirty="0">
              <a:cs typeface="Calibri"/>
            </a:endParaRPr>
          </a:p>
          <a:p>
            <a:pPr marL="533400" indent="-520700">
              <a:lnSpc>
                <a:spcPts val="3515"/>
              </a:lnSpc>
              <a:spcBef>
                <a:spcPts val="1600"/>
              </a:spcBef>
              <a:buClr>
                <a:srgbClr val="0082B3"/>
              </a:buClr>
              <a:buSzPct val="140000"/>
              <a:buFont typeface="Arial"/>
              <a:buChar char="•"/>
              <a:tabLst>
                <a:tab pos="532765" algn="l"/>
                <a:tab pos="533400" algn="l"/>
              </a:tabLst>
            </a:pPr>
            <a:r>
              <a:rPr lang="en-US" dirty="0">
                <a:cs typeface="Calibri"/>
              </a:rPr>
              <a:t>Be </a:t>
            </a:r>
            <a:r>
              <a:rPr lang="en-US" spc="-5" dirty="0">
                <a:cs typeface="Calibri"/>
              </a:rPr>
              <a:t>able to </a:t>
            </a:r>
            <a:r>
              <a:rPr lang="en-US" spc="-10" dirty="0">
                <a:cs typeface="Calibri"/>
              </a:rPr>
              <a:t>identify </a:t>
            </a:r>
            <a:r>
              <a:rPr lang="en-US" b="1" spc="-5" dirty="0">
                <a:solidFill>
                  <a:srgbClr val="C00000"/>
                </a:solidFill>
                <a:cs typeface="Calibri"/>
              </a:rPr>
              <a:t>what </a:t>
            </a:r>
            <a:r>
              <a:rPr lang="en-US" b="1" dirty="0">
                <a:solidFill>
                  <a:srgbClr val="C00000"/>
                </a:solidFill>
                <a:cs typeface="Calibri"/>
              </a:rPr>
              <a:t>is needed </a:t>
            </a:r>
            <a:r>
              <a:rPr lang="en-US" spc="-5" dirty="0">
                <a:cs typeface="Calibri"/>
              </a:rPr>
              <a:t>to implement innovations</a:t>
            </a:r>
            <a:r>
              <a:rPr lang="en-US" spc="-15" dirty="0">
                <a:cs typeface="Calibri"/>
              </a:rPr>
              <a:t> </a:t>
            </a:r>
            <a:r>
              <a:rPr lang="en-US" spc="-5" dirty="0">
                <a:cs typeface="Calibri"/>
              </a:rPr>
              <a:t>with</a:t>
            </a:r>
            <a:endParaRPr lang="en-US" dirty="0">
              <a:cs typeface="Calibri"/>
            </a:endParaRPr>
          </a:p>
          <a:p>
            <a:pPr marL="304800" indent="0">
              <a:lnSpc>
                <a:spcPts val="3515"/>
              </a:lnSpc>
              <a:buNone/>
            </a:pPr>
            <a:r>
              <a:rPr lang="en-US" b="1" spc="-5" dirty="0">
                <a:cs typeface="Calibri"/>
              </a:rPr>
              <a:t>   </a:t>
            </a:r>
            <a:r>
              <a:rPr lang="en-US" b="1" spc="-5" dirty="0">
                <a:solidFill>
                  <a:srgbClr val="C00000"/>
                </a:solidFill>
                <a:cs typeface="Calibri"/>
              </a:rPr>
              <a:t>fidelity</a:t>
            </a:r>
            <a:endParaRPr lang="en-US" dirty="0">
              <a:solidFill>
                <a:srgbClr val="C00000"/>
              </a:solidFill>
              <a:cs typeface="Calibri"/>
            </a:endParaRPr>
          </a:p>
          <a:p>
            <a:pPr marL="533400" indent="-520700">
              <a:lnSpc>
                <a:spcPts val="3500"/>
              </a:lnSpc>
              <a:spcBef>
                <a:spcPts val="1635"/>
              </a:spcBef>
              <a:buClr>
                <a:srgbClr val="0082B3"/>
              </a:buClr>
              <a:buSzPct val="140000"/>
              <a:buFont typeface="Arial"/>
              <a:buChar char="•"/>
              <a:tabLst>
                <a:tab pos="532765" algn="l"/>
                <a:tab pos="533400" algn="l"/>
              </a:tabLst>
            </a:pPr>
            <a:r>
              <a:rPr lang="en-US" dirty="0">
                <a:cs typeface="Calibri"/>
              </a:rPr>
              <a:t>Be </a:t>
            </a:r>
            <a:r>
              <a:rPr lang="en-US" spc="-5" dirty="0">
                <a:cs typeface="Calibri"/>
              </a:rPr>
              <a:t>able to </a:t>
            </a:r>
            <a:r>
              <a:rPr lang="en-US" b="1" spc="-5" dirty="0">
                <a:solidFill>
                  <a:srgbClr val="C00000"/>
                </a:solidFill>
                <a:cs typeface="Calibri"/>
              </a:rPr>
              <a:t>articulate</a:t>
            </a:r>
            <a:r>
              <a:rPr lang="en-US" b="1" spc="-5" dirty="0">
                <a:cs typeface="Calibri"/>
              </a:rPr>
              <a:t> </a:t>
            </a:r>
            <a:r>
              <a:rPr lang="en-US" spc="-5" dirty="0">
                <a:cs typeface="Calibri"/>
              </a:rPr>
              <a:t>what </a:t>
            </a:r>
            <a:r>
              <a:rPr lang="en-US" b="1" spc="-5" dirty="0">
                <a:solidFill>
                  <a:srgbClr val="C00000"/>
                </a:solidFill>
                <a:cs typeface="Calibri"/>
              </a:rPr>
              <a:t>implementation science</a:t>
            </a:r>
            <a:r>
              <a:rPr lang="en-US" b="1" spc="-5" dirty="0">
                <a:cs typeface="Calibri"/>
              </a:rPr>
              <a:t> </a:t>
            </a:r>
            <a:r>
              <a:rPr lang="en-US" spc="-5" dirty="0">
                <a:cs typeface="Calibri"/>
              </a:rPr>
              <a:t>is </a:t>
            </a:r>
            <a:r>
              <a:rPr lang="en-US" b="1" spc="-5" dirty="0">
                <a:solidFill>
                  <a:srgbClr val="C00000"/>
                </a:solidFill>
                <a:cs typeface="Calibri"/>
              </a:rPr>
              <a:t>AND</a:t>
            </a:r>
            <a:r>
              <a:rPr lang="en-US" b="1" spc="-5" dirty="0">
                <a:cs typeface="Calibri"/>
              </a:rPr>
              <a:t> </a:t>
            </a:r>
            <a:r>
              <a:rPr lang="en-US" spc="-5" dirty="0">
                <a:cs typeface="Calibri"/>
              </a:rPr>
              <a:t>be able</a:t>
            </a:r>
            <a:r>
              <a:rPr lang="en-US" spc="-20" dirty="0">
                <a:cs typeface="Calibri"/>
              </a:rPr>
              <a:t> </a:t>
            </a:r>
            <a:r>
              <a:rPr lang="en-US" spc="-5" dirty="0">
                <a:cs typeface="Calibri"/>
              </a:rPr>
              <a:t>to </a:t>
            </a:r>
            <a:r>
              <a:rPr lang="en-US" b="1" spc="-5" dirty="0">
                <a:solidFill>
                  <a:srgbClr val="C00000"/>
                </a:solidFill>
                <a:cs typeface="Calibri"/>
              </a:rPr>
              <a:t>communicate </a:t>
            </a:r>
            <a:r>
              <a:rPr lang="en-US" spc="-5" dirty="0">
                <a:cs typeface="Calibri"/>
              </a:rPr>
              <a:t>it to others</a:t>
            </a:r>
            <a:endParaRPr lang="en-US" dirty="0">
              <a:cs typeface="Calibri"/>
            </a:endParaRPr>
          </a:p>
          <a:p>
            <a:pPr marL="533400" indent="-520700">
              <a:lnSpc>
                <a:spcPct val="100000"/>
              </a:lnSpc>
              <a:spcBef>
                <a:spcPts val="1630"/>
              </a:spcBef>
              <a:buClr>
                <a:srgbClr val="0082B3"/>
              </a:buClr>
              <a:buSzPct val="140000"/>
              <a:buFont typeface="Arial"/>
              <a:buChar char="•"/>
              <a:tabLst>
                <a:tab pos="532765" algn="l"/>
                <a:tab pos="533400" algn="l"/>
              </a:tabLst>
            </a:pPr>
            <a:r>
              <a:rPr lang="en-US" dirty="0">
                <a:cs typeface="Calibri"/>
              </a:rPr>
              <a:t>Be </a:t>
            </a:r>
            <a:r>
              <a:rPr lang="en-US" spc="-5" dirty="0">
                <a:cs typeface="Calibri"/>
              </a:rPr>
              <a:t>able to </a:t>
            </a:r>
            <a:r>
              <a:rPr lang="en-US" b="1" spc="-5" dirty="0">
                <a:solidFill>
                  <a:srgbClr val="C00000"/>
                </a:solidFill>
                <a:cs typeface="Calibri"/>
              </a:rPr>
              <a:t>identify key Implementation</a:t>
            </a:r>
            <a:r>
              <a:rPr lang="en-US" b="1" spc="-15" dirty="0">
                <a:solidFill>
                  <a:srgbClr val="C00000"/>
                </a:solidFill>
                <a:cs typeface="Calibri"/>
              </a:rPr>
              <a:t> </a:t>
            </a:r>
            <a:r>
              <a:rPr lang="en-US" b="1" spc="-5" dirty="0">
                <a:solidFill>
                  <a:srgbClr val="C00000"/>
                </a:solidFill>
                <a:cs typeface="Calibri"/>
              </a:rPr>
              <a:t>Drivers</a:t>
            </a:r>
            <a:endParaRPr lang="en-US" dirty="0">
              <a:solidFill>
                <a:srgbClr val="C00000"/>
              </a:solidFill>
              <a:cs typeface="Calibri"/>
            </a:endParaRPr>
          </a:p>
          <a:p>
            <a:pPr marL="0" indent="0">
              <a:buNone/>
            </a:pPr>
            <a:endParaRPr lang="en-US" dirty="0"/>
          </a:p>
        </p:txBody>
      </p:sp>
      <p:sp>
        <p:nvSpPr>
          <p:cNvPr id="4" name="Title 1">
            <a:extLst>
              <a:ext uri="{FF2B5EF4-FFF2-40B4-BE49-F238E27FC236}">
                <a16:creationId xmlns:a16="http://schemas.microsoft.com/office/drawing/2014/main" id="{15A2565E-EF44-42CD-8261-457294C3E5BE}"/>
              </a:ext>
            </a:extLst>
          </p:cNvPr>
          <p:cNvSpPr txBox="1">
            <a:spLocks/>
          </p:cNvSpPr>
          <p:nvPr/>
        </p:nvSpPr>
        <p:spPr>
          <a:xfrm>
            <a:off x="59167" y="228600"/>
            <a:ext cx="12132833" cy="80803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Learning goals regarding implementation science</a:t>
            </a:r>
          </a:p>
        </p:txBody>
      </p:sp>
    </p:spTree>
    <p:extLst>
      <p:ext uri="{BB962C8B-B14F-4D97-AF65-F5344CB8AC3E}">
        <p14:creationId xmlns:p14="http://schemas.microsoft.com/office/powerpoint/2010/main" val="2820731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914400"/>
          </a:xfrm>
          <a:custGeom>
            <a:avLst/>
            <a:gdLst/>
            <a:ahLst/>
            <a:cxnLst/>
            <a:rect l="l" t="t" r="r" b="b"/>
            <a:pathLst>
              <a:path w="12192000" h="914400">
                <a:moveTo>
                  <a:pt x="0" y="0"/>
                </a:moveTo>
                <a:lnTo>
                  <a:pt x="12192000" y="0"/>
                </a:lnTo>
                <a:lnTo>
                  <a:pt x="12192000" y="914400"/>
                </a:lnTo>
                <a:lnTo>
                  <a:pt x="0" y="914400"/>
                </a:lnTo>
                <a:lnTo>
                  <a:pt x="0" y="0"/>
                </a:lnTo>
                <a:close/>
              </a:path>
            </a:pathLst>
          </a:custGeom>
          <a:solidFill>
            <a:srgbClr val="0082B3"/>
          </a:solidFill>
        </p:spPr>
        <p:txBody>
          <a:bodyPr wrap="square" lIns="0" tIns="0" rIns="0" bIns="0" rtlCol="0"/>
          <a:lstStyle/>
          <a:p>
            <a:endParaRPr/>
          </a:p>
        </p:txBody>
      </p:sp>
      <p:sp>
        <p:nvSpPr>
          <p:cNvPr id="3" name="object 3"/>
          <p:cNvSpPr/>
          <p:nvPr/>
        </p:nvSpPr>
        <p:spPr>
          <a:xfrm>
            <a:off x="1" y="6219825"/>
            <a:ext cx="12192000" cy="640080"/>
          </a:xfrm>
          <a:custGeom>
            <a:avLst/>
            <a:gdLst/>
            <a:ahLst/>
            <a:cxnLst/>
            <a:rect l="l" t="t" r="r" b="b"/>
            <a:pathLst>
              <a:path w="12192000" h="640079">
                <a:moveTo>
                  <a:pt x="0" y="0"/>
                </a:moveTo>
                <a:lnTo>
                  <a:pt x="12191998" y="0"/>
                </a:lnTo>
                <a:lnTo>
                  <a:pt x="12191998" y="640079"/>
                </a:lnTo>
                <a:lnTo>
                  <a:pt x="0" y="640079"/>
                </a:lnTo>
                <a:lnTo>
                  <a:pt x="0" y="0"/>
                </a:lnTo>
                <a:close/>
              </a:path>
            </a:pathLst>
          </a:custGeom>
          <a:solidFill>
            <a:srgbClr val="0082B3"/>
          </a:solidFill>
        </p:spPr>
        <p:txBody>
          <a:bodyPr wrap="square" lIns="0" tIns="0" rIns="0" bIns="0" rtlCol="0"/>
          <a:lstStyle/>
          <a:p>
            <a:endParaRPr/>
          </a:p>
        </p:txBody>
      </p:sp>
      <p:sp>
        <p:nvSpPr>
          <p:cNvPr id="5" name="object 5"/>
          <p:cNvSpPr/>
          <p:nvPr/>
        </p:nvSpPr>
        <p:spPr>
          <a:xfrm>
            <a:off x="10760371" y="6311264"/>
            <a:ext cx="1296690" cy="4572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234712" y="2523911"/>
            <a:ext cx="10134599" cy="357208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389180" y="2802126"/>
            <a:ext cx="2129155" cy="1071880"/>
          </a:xfrm>
          <a:custGeom>
            <a:avLst/>
            <a:gdLst/>
            <a:ahLst/>
            <a:cxnLst/>
            <a:rect l="l" t="t" r="r" b="b"/>
            <a:pathLst>
              <a:path w="2129154" h="1071879">
                <a:moveTo>
                  <a:pt x="1950238" y="0"/>
                </a:moveTo>
                <a:lnTo>
                  <a:pt x="178596" y="0"/>
                </a:lnTo>
                <a:lnTo>
                  <a:pt x="131118" y="6379"/>
                </a:lnTo>
                <a:lnTo>
                  <a:pt x="88455" y="24383"/>
                </a:lnTo>
                <a:lnTo>
                  <a:pt x="52309" y="52309"/>
                </a:lnTo>
                <a:lnTo>
                  <a:pt x="24383" y="88455"/>
                </a:lnTo>
                <a:lnTo>
                  <a:pt x="6379" y="131119"/>
                </a:lnTo>
                <a:lnTo>
                  <a:pt x="0" y="178597"/>
                </a:lnTo>
                <a:lnTo>
                  <a:pt x="0" y="892964"/>
                </a:lnTo>
                <a:lnTo>
                  <a:pt x="6379" y="940442"/>
                </a:lnTo>
                <a:lnTo>
                  <a:pt x="24383" y="983106"/>
                </a:lnTo>
                <a:lnTo>
                  <a:pt x="52309" y="1019252"/>
                </a:lnTo>
                <a:lnTo>
                  <a:pt x="88455" y="1047178"/>
                </a:lnTo>
                <a:lnTo>
                  <a:pt x="131118" y="1065182"/>
                </a:lnTo>
                <a:lnTo>
                  <a:pt x="178596" y="1071562"/>
                </a:lnTo>
                <a:lnTo>
                  <a:pt x="1950238" y="1071562"/>
                </a:lnTo>
                <a:lnTo>
                  <a:pt x="1997717" y="1065182"/>
                </a:lnTo>
                <a:lnTo>
                  <a:pt x="2040380" y="1047178"/>
                </a:lnTo>
                <a:lnTo>
                  <a:pt x="2076526" y="1019252"/>
                </a:lnTo>
                <a:lnTo>
                  <a:pt x="2104452" y="983106"/>
                </a:lnTo>
                <a:lnTo>
                  <a:pt x="2122456" y="940442"/>
                </a:lnTo>
                <a:lnTo>
                  <a:pt x="2128836" y="892964"/>
                </a:lnTo>
                <a:lnTo>
                  <a:pt x="2128836" y="178597"/>
                </a:lnTo>
                <a:lnTo>
                  <a:pt x="2122456" y="131119"/>
                </a:lnTo>
                <a:lnTo>
                  <a:pt x="2104452" y="88455"/>
                </a:lnTo>
                <a:lnTo>
                  <a:pt x="2076526" y="52309"/>
                </a:lnTo>
                <a:lnTo>
                  <a:pt x="2040380" y="24383"/>
                </a:lnTo>
                <a:lnTo>
                  <a:pt x="1997717" y="6379"/>
                </a:lnTo>
                <a:lnTo>
                  <a:pt x="1950238" y="0"/>
                </a:lnTo>
                <a:close/>
              </a:path>
            </a:pathLst>
          </a:custGeom>
          <a:solidFill>
            <a:srgbClr val="3182B4"/>
          </a:solidFill>
        </p:spPr>
        <p:txBody>
          <a:bodyPr wrap="square" lIns="0" tIns="0" rIns="0" bIns="0" rtlCol="0"/>
          <a:lstStyle/>
          <a:p>
            <a:endParaRPr/>
          </a:p>
        </p:txBody>
      </p:sp>
      <p:sp>
        <p:nvSpPr>
          <p:cNvPr id="8" name="object 8"/>
          <p:cNvSpPr/>
          <p:nvPr/>
        </p:nvSpPr>
        <p:spPr>
          <a:xfrm>
            <a:off x="5087057" y="2895550"/>
            <a:ext cx="2308225" cy="1071880"/>
          </a:xfrm>
          <a:custGeom>
            <a:avLst/>
            <a:gdLst/>
            <a:ahLst/>
            <a:cxnLst/>
            <a:rect l="l" t="t" r="r" b="b"/>
            <a:pathLst>
              <a:path w="2308225" h="1071879">
                <a:moveTo>
                  <a:pt x="2129561" y="0"/>
                </a:moveTo>
                <a:lnTo>
                  <a:pt x="178597" y="0"/>
                </a:lnTo>
                <a:lnTo>
                  <a:pt x="131119" y="6379"/>
                </a:lnTo>
                <a:lnTo>
                  <a:pt x="88456" y="24383"/>
                </a:lnTo>
                <a:lnTo>
                  <a:pt x="52310" y="52309"/>
                </a:lnTo>
                <a:lnTo>
                  <a:pt x="24384" y="88455"/>
                </a:lnTo>
                <a:lnTo>
                  <a:pt x="6379" y="131119"/>
                </a:lnTo>
                <a:lnTo>
                  <a:pt x="0" y="178597"/>
                </a:lnTo>
                <a:lnTo>
                  <a:pt x="0" y="892964"/>
                </a:lnTo>
                <a:lnTo>
                  <a:pt x="6379" y="940443"/>
                </a:lnTo>
                <a:lnTo>
                  <a:pt x="24384" y="983106"/>
                </a:lnTo>
                <a:lnTo>
                  <a:pt x="52310" y="1019252"/>
                </a:lnTo>
                <a:lnTo>
                  <a:pt x="88456" y="1047178"/>
                </a:lnTo>
                <a:lnTo>
                  <a:pt x="131119" y="1065182"/>
                </a:lnTo>
                <a:lnTo>
                  <a:pt x="178597" y="1071562"/>
                </a:lnTo>
                <a:lnTo>
                  <a:pt x="2129561" y="1071562"/>
                </a:lnTo>
                <a:lnTo>
                  <a:pt x="2177039" y="1065182"/>
                </a:lnTo>
                <a:lnTo>
                  <a:pt x="2219703" y="1047178"/>
                </a:lnTo>
                <a:lnTo>
                  <a:pt x="2255849" y="1019252"/>
                </a:lnTo>
                <a:lnTo>
                  <a:pt x="2283775" y="983106"/>
                </a:lnTo>
                <a:lnTo>
                  <a:pt x="2301779" y="940443"/>
                </a:lnTo>
                <a:lnTo>
                  <a:pt x="2308158" y="892964"/>
                </a:lnTo>
                <a:lnTo>
                  <a:pt x="2308158" y="178597"/>
                </a:lnTo>
                <a:lnTo>
                  <a:pt x="2301779" y="131119"/>
                </a:lnTo>
                <a:lnTo>
                  <a:pt x="2283775" y="88455"/>
                </a:lnTo>
                <a:lnTo>
                  <a:pt x="2255849" y="52309"/>
                </a:lnTo>
                <a:lnTo>
                  <a:pt x="2219703" y="24383"/>
                </a:lnTo>
                <a:lnTo>
                  <a:pt x="2177039" y="6379"/>
                </a:lnTo>
                <a:lnTo>
                  <a:pt x="2129561" y="0"/>
                </a:lnTo>
                <a:close/>
              </a:path>
            </a:pathLst>
          </a:custGeom>
          <a:solidFill>
            <a:srgbClr val="3182B4"/>
          </a:solidFill>
        </p:spPr>
        <p:txBody>
          <a:bodyPr wrap="square" lIns="0" tIns="0" rIns="0" bIns="0" rtlCol="0"/>
          <a:lstStyle/>
          <a:p>
            <a:endParaRPr/>
          </a:p>
        </p:txBody>
      </p:sp>
      <p:sp>
        <p:nvSpPr>
          <p:cNvPr id="9" name="object 9"/>
          <p:cNvSpPr/>
          <p:nvPr/>
        </p:nvSpPr>
        <p:spPr>
          <a:xfrm>
            <a:off x="8986212" y="2802126"/>
            <a:ext cx="2308225" cy="1071880"/>
          </a:xfrm>
          <a:custGeom>
            <a:avLst/>
            <a:gdLst/>
            <a:ahLst/>
            <a:cxnLst/>
            <a:rect l="l" t="t" r="r" b="b"/>
            <a:pathLst>
              <a:path w="2308225" h="1071879">
                <a:moveTo>
                  <a:pt x="2129561" y="0"/>
                </a:moveTo>
                <a:lnTo>
                  <a:pt x="178597" y="0"/>
                </a:lnTo>
                <a:lnTo>
                  <a:pt x="131119" y="6379"/>
                </a:lnTo>
                <a:lnTo>
                  <a:pt x="88456" y="24383"/>
                </a:lnTo>
                <a:lnTo>
                  <a:pt x="52310" y="52309"/>
                </a:lnTo>
                <a:lnTo>
                  <a:pt x="24383" y="88455"/>
                </a:lnTo>
                <a:lnTo>
                  <a:pt x="6379" y="131119"/>
                </a:lnTo>
                <a:lnTo>
                  <a:pt x="0" y="178597"/>
                </a:lnTo>
                <a:lnTo>
                  <a:pt x="0" y="892964"/>
                </a:lnTo>
                <a:lnTo>
                  <a:pt x="6379" y="940443"/>
                </a:lnTo>
                <a:lnTo>
                  <a:pt x="24383" y="983106"/>
                </a:lnTo>
                <a:lnTo>
                  <a:pt x="52310" y="1019252"/>
                </a:lnTo>
                <a:lnTo>
                  <a:pt x="88456" y="1047178"/>
                </a:lnTo>
                <a:lnTo>
                  <a:pt x="131119" y="1065182"/>
                </a:lnTo>
                <a:lnTo>
                  <a:pt x="178597" y="1071562"/>
                </a:lnTo>
                <a:lnTo>
                  <a:pt x="2129561" y="1071562"/>
                </a:lnTo>
                <a:lnTo>
                  <a:pt x="2177039" y="1065182"/>
                </a:lnTo>
                <a:lnTo>
                  <a:pt x="2219703" y="1047178"/>
                </a:lnTo>
                <a:lnTo>
                  <a:pt x="2255849" y="1019252"/>
                </a:lnTo>
                <a:lnTo>
                  <a:pt x="2283775" y="983106"/>
                </a:lnTo>
                <a:lnTo>
                  <a:pt x="2301779" y="940443"/>
                </a:lnTo>
                <a:lnTo>
                  <a:pt x="2308158" y="892964"/>
                </a:lnTo>
                <a:lnTo>
                  <a:pt x="2308158" y="178597"/>
                </a:lnTo>
                <a:lnTo>
                  <a:pt x="2301779" y="131119"/>
                </a:lnTo>
                <a:lnTo>
                  <a:pt x="2283775" y="88455"/>
                </a:lnTo>
                <a:lnTo>
                  <a:pt x="2255849" y="52309"/>
                </a:lnTo>
                <a:lnTo>
                  <a:pt x="2219703" y="24383"/>
                </a:lnTo>
                <a:lnTo>
                  <a:pt x="2177039" y="6379"/>
                </a:lnTo>
                <a:lnTo>
                  <a:pt x="2129561" y="0"/>
                </a:lnTo>
                <a:close/>
              </a:path>
            </a:pathLst>
          </a:custGeom>
          <a:solidFill>
            <a:srgbClr val="3182B4"/>
          </a:solidFill>
        </p:spPr>
        <p:txBody>
          <a:bodyPr wrap="square" lIns="0" tIns="0" rIns="0" bIns="0" rtlCol="0"/>
          <a:lstStyle/>
          <a:p>
            <a:endParaRPr/>
          </a:p>
        </p:txBody>
      </p:sp>
      <p:sp>
        <p:nvSpPr>
          <p:cNvPr id="10" name="object 10"/>
          <p:cNvSpPr/>
          <p:nvPr/>
        </p:nvSpPr>
        <p:spPr>
          <a:xfrm>
            <a:off x="5338113" y="4867083"/>
            <a:ext cx="2221865" cy="1071880"/>
          </a:xfrm>
          <a:custGeom>
            <a:avLst/>
            <a:gdLst/>
            <a:ahLst/>
            <a:cxnLst/>
            <a:rect l="l" t="t" r="r" b="b"/>
            <a:pathLst>
              <a:path w="2221865" h="1071879">
                <a:moveTo>
                  <a:pt x="2043040" y="0"/>
                </a:moveTo>
                <a:lnTo>
                  <a:pt x="178595" y="0"/>
                </a:lnTo>
                <a:lnTo>
                  <a:pt x="131117" y="6379"/>
                </a:lnTo>
                <a:lnTo>
                  <a:pt x="88454" y="24383"/>
                </a:lnTo>
                <a:lnTo>
                  <a:pt x="52309" y="52309"/>
                </a:lnTo>
                <a:lnTo>
                  <a:pt x="24383" y="88455"/>
                </a:lnTo>
                <a:lnTo>
                  <a:pt x="6379" y="131118"/>
                </a:lnTo>
                <a:lnTo>
                  <a:pt x="0" y="178596"/>
                </a:lnTo>
                <a:lnTo>
                  <a:pt x="0" y="892966"/>
                </a:lnTo>
                <a:lnTo>
                  <a:pt x="6379" y="940444"/>
                </a:lnTo>
                <a:lnTo>
                  <a:pt x="24383" y="983107"/>
                </a:lnTo>
                <a:lnTo>
                  <a:pt x="52309" y="1019252"/>
                </a:lnTo>
                <a:lnTo>
                  <a:pt x="88454" y="1047178"/>
                </a:lnTo>
                <a:lnTo>
                  <a:pt x="131117" y="1065182"/>
                </a:lnTo>
                <a:lnTo>
                  <a:pt x="178595" y="1071562"/>
                </a:lnTo>
                <a:lnTo>
                  <a:pt x="2043040" y="1071562"/>
                </a:lnTo>
                <a:lnTo>
                  <a:pt x="2090517" y="1065182"/>
                </a:lnTo>
                <a:lnTo>
                  <a:pt x="2133180" y="1047178"/>
                </a:lnTo>
                <a:lnTo>
                  <a:pt x="2169326" y="1019252"/>
                </a:lnTo>
                <a:lnTo>
                  <a:pt x="2197251" y="983107"/>
                </a:lnTo>
                <a:lnTo>
                  <a:pt x="2215255" y="940444"/>
                </a:lnTo>
                <a:lnTo>
                  <a:pt x="2221635" y="892966"/>
                </a:lnTo>
                <a:lnTo>
                  <a:pt x="2221635" y="178596"/>
                </a:lnTo>
                <a:lnTo>
                  <a:pt x="2215255" y="131118"/>
                </a:lnTo>
                <a:lnTo>
                  <a:pt x="2197251" y="88455"/>
                </a:lnTo>
                <a:lnTo>
                  <a:pt x="2169326" y="52309"/>
                </a:lnTo>
                <a:lnTo>
                  <a:pt x="2133180" y="24383"/>
                </a:lnTo>
                <a:lnTo>
                  <a:pt x="2090517" y="6379"/>
                </a:lnTo>
                <a:lnTo>
                  <a:pt x="2043040" y="0"/>
                </a:lnTo>
                <a:close/>
              </a:path>
            </a:pathLst>
          </a:custGeom>
          <a:solidFill>
            <a:srgbClr val="3182B4"/>
          </a:solidFill>
        </p:spPr>
        <p:txBody>
          <a:bodyPr wrap="square" lIns="0" tIns="0" rIns="0" bIns="0" rtlCol="0"/>
          <a:lstStyle/>
          <a:p>
            <a:endParaRPr/>
          </a:p>
        </p:txBody>
      </p:sp>
      <p:sp>
        <p:nvSpPr>
          <p:cNvPr id="11" name="object 11"/>
          <p:cNvSpPr txBox="1">
            <a:spLocks noGrp="1"/>
          </p:cNvSpPr>
          <p:nvPr>
            <p:ph type="title"/>
          </p:nvPr>
        </p:nvSpPr>
        <p:spPr>
          <a:xfrm>
            <a:off x="242253" y="106974"/>
            <a:ext cx="5879146" cy="689932"/>
          </a:xfrm>
          <a:prstGeom prst="rect">
            <a:avLst/>
          </a:prstGeom>
        </p:spPr>
        <p:txBody>
          <a:bodyPr vert="horz" wrap="square" lIns="0" tIns="12700" rIns="0" bIns="0" rtlCol="0">
            <a:spAutoFit/>
          </a:bodyPr>
          <a:lstStyle/>
          <a:p>
            <a:pPr marL="12700">
              <a:lnSpc>
                <a:spcPct val="100000"/>
              </a:lnSpc>
              <a:spcBef>
                <a:spcPts val="100"/>
              </a:spcBef>
            </a:pPr>
            <a:r>
              <a:rPr b="1" spc="-5" dirty="0">
                <a:solidFill>
                  <a:srgbClr val="FF0000"/>
                </a:solidFill>
                <a:latin typeface="+mn-lt"/>
                <a:cs typeface="Lucida Sans Unicode"/>
              </a:rPr>
              <a:t>Formula for</a:t>
            </a:r>
            <a:r>
              <a:rPr b="1" spc="-70" dirty="0">
                <a:solidFill>
                  <a:srgbClr val="FF0000"/>
                </a:solidFill>
                <a:latin typeface="+mn-lt"/>
                <a:cs typeface="Lucida Sans Unicode"/>
              </a:rPr>
              <a:t> </a:t>
            </a:r>
            <a:r>
              <a:rPr b="1" dirty="0">
                <a:solidFill>
                  <a:srgbClr val="FF0000"/>
                </a:solidFill>
                <a:latin typeface="+mn-lt"/>
                <a:cs typeface="Lucida Sans Unicode"/>
              </a:rPr>
              <a:t>Success</a:t>
            </a:r>
          </a:p>
        </p:txBody>
      </p:sp>
      <p:sp>
        <p:nvSpPr>
          <p:cNvPr id="12" name="object 12"/>
          <p:cNvSpPr/>
          <p:nvPr/>
        </p:nvSpPr>
        <p:spPr>
          <a:xfrm>
            <a:off x="1181100" y="1849966"/>
            <a:ext cx="402166" cy="440266"/>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242133" y="1870278"/>
            <a:ext cx="280035" cy="323850"/>
          </a:xfrm>
          <a:custGeom>
            <a:avLst/>
            <a:gdLst/>
            <a:ahLst/>
            <a:cxnLst/>
            <a:rect l="l" t="t" r="r" b="b"/>
            <a:pathLst>
              <a:path w="280034" h="323850">
                <a:moveTo>
                  <a:pt x="56150" y="0"/>
                </a:moveTo>
                <a:lnTo>
                  <a:pt x="0" y="45171"/>
                </a:lnTo>
                <a:lnTo>
                  <a:pt x="223716" y="323264"/>
                </a:lnTo>
                <a:lnTo>
                  <a:pt x="279867" y="278094"/>
                </a:lnTo>
                <a:lnTo>
                  <a:pt x="56150" y="0"/>
                </a:lnTo>
                <a:close/>
              </a:path>
            </a:pathLst>
          </a:custGeom>
          <a:solidFill>
            <a:srgbClr val="0182B4"/>
          </a:solidFill>
        </p:spPr>
        <p:txBody>
          <a:bodyPr wrap="square" lIns="0" tIns="0" rIns="0" bIns="0" rtlCol="0"/>
          <a:lstStyle/>
          <a:p>
            <a:endParaRPr/>
          </a:p>
        </p:txBody>
      </p:sp>
      <p:sp>
        <p:nvSpPr>
          <p:cNvPr id="14" name="object 14"/>
          <p:cNvSpPr/>
          <p:nvPr/>
        </p:nvSpPr>
        <p:spPr>
          <a:xfrm>
            <a:off x="1422400" y="1816100"/>
            <a:ext cx="414866" cy="414866"/>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1482443" y="1836864"/>
            <a:ext cx="294005" cy="297815"/>
          </a:xfrm>
          <a:custGeom>
            <a:avLst/>
            <a:gdLst/>
            <a:ahLst/>
            <a:cxnLst/>
            <a:rect l="l" t="t" r="r" b="b"/>
            <a:pathLst>
              <a:path w="294005" h="297814">
                <a:moveTo>
                  <a:pt x="61451" y="30976"/>
                </a:moveTo>
                <a:lnTo>
                  <a:pt x="0" y="47143"/>
                </a:lnTo>
                <a:lnTo>
                  <a:pt x="65779" y="297188"/>
                </a:lnTo>
                <a:lnTo>
                  <a:pt x="131941" y="279783"/>
                </a:lnTo>
                <a:lnTo>
                  <a:pt x="102147" y="166532"/>
                </a:lnTo>
                <a:lnTo>
                  <a:pt x="97385" y="147142"/>
                </a:lnTo>
                <a:lnTo>
                  <a:pt x="94122" y="130882"/>
                </a:lnTo>
                <a:lnTo>
                  <a:pt x="92359" y="117752"/>
                </a:lnTo>
                <a:lnTo>
                  <a:pt x="92096" y="107751"/>
                </a:lnTo>
                <a:lnTo>
                  <a:pt x="93221" y="99557"/>
                </a:lnTo>
                <a:lnTo>
                  <a:pt x="115940" y="67705"/>
                </a:lnTo>
                <a:lnTo>
                  <a:pt x="71114" y="67705"/>
                </a:lnTo>
                <a:lnTo>
                  <a:pt x="61451" y="30976"/>
                </a:lnTo>
                <a:close/>
              </a:path>
              <a:path w="294005" h="297814">
                <a:moveTo>
                  <a:pt x="245657" y="57984"/>
                </a:moveTo>
                <a:lnTo>
                  <a:pt x="141561" y="57984"/>
                </a:lnTo>
                <a:lnTo>
                  <a:pt x="149792" y="58168"/>
                </a:lnTo>
                <a:lnTo>
                  <a:pt x="164819" y="63613"/>
                </a:lnTo>
                <a:lnTo>
                  <a:pt x="188839" y="108631"/>
                </a:lnTo>
                <a:lnTo>
                  <a:pt x="227533" y="254635"/>
                </a:lnTo>
                <a:lnTo>
                  <a:pt x="293693" y="237230"/>
                </a:lnTo>
                <a:lnTo>
                  <a:pt x="252813" y="81834"/>
                </a:lnTo>
                <a:lnTo>
                  <a:pt x="248996" y="68253"/>
                </a:lnTo>
                <a:lnTo>
                  <a:pt x="245657" y="57984"/>
                </a:lnTo>
                <a:close/>
              </a:path>
              <a:path w="294005" h="297814">
                <a:moveTo>
                  <a:pt x="174264" y="0"/>
                </a:moveTo>
                <a:lnTo>
                  <a:pt x="119288" y="12551"/>
                </a:lnTo>
                <a:lnTo>
                  <a:pt x="83660" y="44581"/>
                </a:lnTo>
                <a:lnTo>
                  <a:pt x="71114" y="67705"/>
                </a:lnTo>
                <a:lnTo>
                  <a:pt x="115940" y="67705"/>
                </a:lnTo>
                <a:lnTo>
                  <a:pt x="116929" y="66981"/>
                </a:lnTo>
                <a:lnTo>
                  <a:pt x="124396" y="63129"/>
                </a:lnTo>
                <a:lnTo>
                  <a:pt x="132614" y="60338"/>
                </a:lnTo>
                <a:lnTo>
                  <a:pt x="141561" y="57984"/>
                </a:lnTo>
                <a:lnTo>
                  <a:pt x="245657" y="57984"/>
                </a:lnTo>
                <a:lnTo>
                  <a:pt x="245164" y="56469"/>
                </a:lnTo>
                <a:lnTo>
                  <a:pt x="223160" y="19116"/>
                </a:lnTo>
                <a:lnTo>
                  <a:pt x="184472" y="1004"/>
                </a:lnTo>
                <a:lnTo>
                  <a:pt x="174264" y="0"/>
                </a:lnTo>
                <a:close/>
              </a:path>
            </a:pathLst>
          </a:custGeom>
          <a:solidFill>
            <a:srgbClr val="0182B4"/>
          </a:solidFill>
        </p:spPr>
        <p:txBody>
          <a:bodyPr wrap="square" lIns="0" tIns="0" rIns="0" bIns="0" rtlCol="0"/>
          <a:lstStyle/>
          <a:p>
            <a:endParaRPr/>
          </a:p>
        </p:txBody>
      </p:sp>
      <p:sp>
        <p:nvSpPr>
          <p:cNvPr id="16" name="object 16"/>
          <p:cNvSpPr/>
          <p:nvPr/>
        </p:nvSpPr>
        <p:spPr>
          <a:xfrm>
            <a:off x="1739900" y="1663700"/>
            <a:ext cx="385233" cy="495300"/>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1798389" y="1682976"/>
            <a:ext cx="268605" cy="378460"/>
          </a:xfrm>
          <a:custGeom>
            <a:avLst/>
            <a:gdLst/>
            <a:ahLst/>
            <a:cxnLst/>
            <a:rect l="l" t="t" r="r" b="b"/>
            <a:pathLst>
              <a:path w="268605" h="378460">
                <a:moveTo>
                  <a:pt x="114551" y="109229"/>
                </a:moveTo>
                <a:lnTo>
                  <a:pt x="71339" y="114518"/>
                </a:lnTo>
                <a:lnTo>
                  <a:pt x="34689" y="136338"/>
                </a:lnTo>
                <a:lnTo>
                  <a:pt x="9138" y="173838"/>
                </a:lnTo>
                <a:lnTo>
                  <a:pt x="0" y="225340"/>
                </a:lnTo>
                <a:lnTo>
                  <a:pt x="1916" y="256237"/>
                </a:lnTo>
                <a:lnTo>
                  <a:pt x="16893" y="311992"/>
                </a:lnTo>
                <a:lnTo>
                  <a:pt x="45873" y="351703"/>
                </a:lnTo>
                <a:lnTo>
                  <a:pt x="83913" y="374089"/>
                </a:lnTo>
                <a:lnTo>
                  <a:pt x="104475" y="378303"/>
                </a:lnTo>
                <a:lnTo>
                  <a:pt x="126065" y="377865"/>
                </a:lnTo>
                <a:lnTo>
                  <a:pt x="167842" y="361722"/>
                </a:lnTo>
                <a:lnTo>
                  <a:pt x="200830" y="324350"/>
                </a:lnTo>
                <a:lnTo>
                  <a:pt x="264867" y="324350"/>
                </a:lnTo>
                <a:lnTo>
                  <a:pt x="264561" y="321898"/>
                </a:lnTo>
                <a:lnTo>
                  <a:pt x="124555" y="321898"/>
                </a:lnTo>
                <a:lnTo>
                  <a:pt x="111642" y="318452"/>
                </a:lnTo>
                <a:lnTo>
                  <a:pt x="83168" y="291007"/>
                </a:lnTo>
                <a:lnTo>
                  <a:pt x="70674" y="242976"/>
                </a:lnTo>
                <a:lnTo>
                  <a:pt x="69455" y="224949"/>
                </a:lnTo>
                <a:lnTo>
                  <a:pt x="70570" y="209038"/>
                </a:lnTo>
                <a:lnTo>
                  <a:pt x="87398" y="174079"/>
                </a:lnTo>
                <a:lnTo>
                  <a:pt x="129902" y="159026"/>
                </a:lnTo>
                <a:lnTo>
                  <a:pt x="244192" y="159026"/>
                </a:lnTo>
                <a:lnTo>
                  <a:pt x="241317" y="136042"/>
                </a:lnTo>
                <a:lnTo>
                  <a:pt x="172373" y="136042"/>
                </a:lnTo>
                <a:lnTo>
                  <a:pt x="153989" y="122454"/>
                </a:lnTo>
                <a:lnTo>
                  <a:pt x="134715" y="113516"/>
                </a:lnTo>
                <a:lnTo>
                  <a:pt x="114551" y="109229"/>
                </a:lnTo>
                <a:close/>
              </a:path>
              <a:path w="268605" h="378460">
                <a:moveTo>
                  <a:pt x="264867" y="324350"/>
                </a:moveTo>
                <a:lnTo>
                  <a:pt x="200830" y="324350"/>
                </a:lnTo>
                <a:lnTo>
                  <a:pt x="205543" y="362036"/>
                </a:lnTo>
                <a:lnTo>
                  <a:pt x="268595" y="354152"/>
                </a:lnTo>
                <a:lnTo>
                  <a:pt x="264867" y="324350"/>
                </a:lnTo>
                <a:close/>
              </a:path>
              <a:path w="268605" h="378460">
                <a:moveTo>
                  <a:pt x="244192" y="159026"/>
                </a:moveTo>
                <a:lnTo>
                  <a:pt x="129902" y="159026"/>
                </a:lnTo>
                <a:lnTo>
                  <a:pt x="141123" y="161326"/>
                </a:lnTo>
                <a:lnTo>
                  <a:pt x="151531" y="166196"/>
                </a:lnTo>
                <a:lnTo>
                  <a:pt x="176291" y="197780"/>
                </a:lnTo>
                <a:lnTo>
                  <a:pt x="185031" y="235299"/>
                </a:lnTo>
                <a:lnTo>
                  <a:pt x="186328" y="254006"/>
                </a:lnTo>
                <a:lnTo>
                  <a:pt x="185264" y="270509"/>
                </a:lnTo>
                <a:lnTo>
                  <a:pt x="168490" y="306704"/>
                </a:lnTo>
                <a:lnTo>
                  <a:pt x="124555" y="321898"/>
                </a:lnTo>
                <a:lnTo>
                  <a:pt x="264561" y="321898"/>
                </a:lnTo>
                <a:lnTo>
                  <a:pt x="244192" y="159026"/>
                </a:lnTo>
                <a:close/>
              </a:path>
              <a:path w="268605" h="378460">
                <a:moveTo>
                  <a:pt x="224303" y="0"/>
                </a:moveTo>
                <a:lnTo>
                  <a:pt x="156421" y="8488"/>
                </a:lnTo>
                <a:lnTo>
                  <a:pt x="172373" y="136042"/>
                </a:lnTo>
                <a:lnTo>
                  <a:pt x="241317" y="136042"/>
                </a:lnTo>
                <a:lnTo>
                  <a:pt x="224303" y="0"/>
                </a:lnTo>
                <a:close/>
              </a:path>
            </a:pathLst>
          </a:custGeom>
          <a:solidFill>
            <a:srgbClr val="0182B4"/>
          </a:solidFill>
        </p:spPr>
        <p:txBody>
          <a:bodyPr wrap="square" lIns="0" tIns="0" rIns="0" bIns="0" rtlCol="0"/>
          <a:lstStyle/>
          <a:p>
            <a:endParaRPr/>
          </a:p>
        </p:txBody>
      </p:sp>
      <p:sp>
        <p:nvSpPr>
          <p:cNvPr id="18" name="object 18"/>
          <p:cNvSpPr/>
          <p:nvPr/>
        </p:nvSpPr>
        <p:spPr>
          <a:xfrm>
            <a:off x="2044700" y="1651000"/>
            <a:ext cx="211666" cy="478366"/>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2103652" y="1673171"/>
            <a:ext cx="93345" cy="361315"/>
          </a:xfrm>
          <a:custGeom>
            <a:avLst/>
            <a:gdLst/>
            <a:ahLst/>
            <a:cxnLst/>
            <a:rect l="l" t="t" r="r" b="b"/>
            <a:pathLst>
              <a:path w="93344" h="361314">
                <a:moveTo>
                  <a:pt x="75002" y="98125"/>
                </a:moveTo>
                <a:lnTo>
                  <a:pt x="6751" y="102821"/>
                </a:lnTo>
                <a:lnTo>
                  <a:pt x="24500" y="360765"/>
                </a:lnTo>
                <a:lnTo>
                  <a:pt x="92750" y="356068"/>
                </a:lnTo>
                <a:lnTo>
                  <a:pt x="75002" y="98125"/>
                </a:lnTo>
                <a:close/>
              </a:path>
              <a:path w="93344" h="361314">
                <a:moveTo>
                  <a:pt x="68249" y="0"/>
                </a:moveTo>
                <a:lnTo>
                  <a:pt x="0" y="4696"/>
                </a:lnTo>
                <a:lnTo>
                  <a:pt x="4344" y="67845"/>
                </a:lnTo>
                <a:lnTo>
                  <a:pt x="72595" y="63149"/>
                </a:lnTo>
                <a:lnTo>
                  <a:pt x="68249" y="0"/>
                </a:lnTo>
                <a:close/>
              </a:path>
            </a:pathLst>
          </a:custGeom>
          <a:solidFill>
            <a:srgbClr val="0182B4"/>
          </a:solidFill>
        </p:spPr>
        <p:txBody>
          <a:bodyPr wrap="square" lIns="0" tIns="0" rIns="0" bIns="0" rtlCol="0"/>
          <a:lstStyle/>
          <a:p>
            <a:endParaRPr/>
          </a:p>
        </p:txBody>
      </p:sp>
      <p:sp>
        <p:nvSpPr>
          <p:cNvPr id="20" name="object 20"/>
          <p:cNvSpPr/>
          <p:nvPr/>
        </p:nvSpPr>
        <p:spPr>
          <a:xfrm>
            <a:off x="2163232" y="1739900"/>
            <a:ext cx="385233" cy="38100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2222482" y="1760194"/>
            <a:ext cx="268605" cy="262890"/>
          </a:xfrm>
          <a:custGeom>
            <a:avLst/>
            <a:gdLst/>
            <a:ahLst/>
            <a:cxnLst/>
            <a:rect l="l" t="t" r="r" b="b"/>
            <a:pathLst>
              <a:path w="268605" h="262889">
                <a:moveTo>
                  <a:pt x="71795" y="5097"/>
                </a:moveTo>
                <a:lnTo>
                  <a:pt x="0" y="6959"/>
                </a:lnTo>
                <a:lnTo>
                  <a:pt x="110867" y="262724"/>
                </a:lnTo>
                <a:lnTo>
                  <a:pt x="172440" y="261128"/>
                </a:lnTo>
                <a:lnTo>
                  <a:pt x="202476" y="179431"/>
                </a:lnTo>
                <a:lnTo>
                  <a:pt x="139150" y="179431"/>
                </a:lnTo>
                <a:lnTo>
                  <a:pt x="123891" y="135746"/>
                </a:lnTo>
                <a:lnTo>
                  <a:pt x="71795" y="5097"/>
                </a:lnTo>
                <a:close/>
              </a:path>
              <a:path w="268605" h="262889">
                <a:moveTo>
                  <a:pt x="268444" y="0"/>
                </a:moveTo>
                <a:lnTo>
                  <a:pt x="198108" y="1823"/>
                </a:lnTo>
                <a:lnTo>
                  <a:pt x="152366" y="135008"/>
                </a:lnTo>
                <a:lnTo>
                  <a:pt x="144752" y="160695"/>
                </a:lnTo>
                <a:lnTo>
                  <a:pt x="142590" y="168139"/>
                </a:lnTo>
                <a:lnTo>
                  <a:pt x="139150" y="179431"/>
                </a:lnTo>
                <a:lnTo>
                  <a:pt x="202476" y="179431"/>
                </a:lnTo>
                <a:lnTo>
                  <a:pt x="268444" y="0"/>
                </a:lnTo>
                <a:close/>
              </a:path>
            </a:pathLst>
          </a:custGeom>
          <a:solidFill>
            <a:srgbClr val="0182B4"/>
          </a:solidFill>
        </p:spPr>
        <p:txBody>
          <a:bodyPr wrap="square" lIns="0" tIns="0" rIns="0" bIns="0" rtlCol="0"/>
          <a:lstStyle/>
          <a:p>
            <a:endParaRPr/>
          </a:p>
        </p:txBody>
      </p:sp>
      <p:sp>
        <p:nvSpPr>
          <p:cNvPr id="22" name="object 22"/>
          <p:cNvSpPr/>
          <p:nvPr/>
        </p:nvSpPr>
        <p:spPr>
          <a:xfrm>
            <a:off x="2476500" y="1642533"/>
            <a:ext cx="190500" cy="474133"/>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2534108" y="1663490"/>
            <a:ext cx="73660" cy="358140"/>
          </a:xfrm>
          <a:custGeom>
            <a:avLst/>
            <a:gdLst/>
            <a:ahLst/>
            <a:cxnLst/>
            <a:rect l="l" t="t" r="r" b="b"/>
            <a:pathLst>
              <a:path w="73660" h="358139">
                <a:moveTo>
                  <a:pt x="3360" y="98348"/>
                </a:moveTo>
                <a:lnTo>
                  <a:pt x="0" y="356880"/>
                </a:lnTo>
                <a:lnTo>
                  <a:pt x="68406" y="357769"/>
                </a:lnTo>
                <a:lnTo>
                  <a:pt x="71766" y="99237"/>
                </a:lnTo>
                <a:lnTo>
                  <a:pt x="3360" y="98348"/>
                </a:lnTo>
                <a:close/>
              </a:path>
              <a:path w="73660" h="358139">
                <a:moveTo>
                  <a:pt x="4639" y="0"/>
                </a:moveTo>
                <a:lnTo>
                  <a:pt x="3816" y="63294"/>
                </a:lnTo>
                <a:lnTo>
                  <a:pt x="72222" y="64183"/>
                </a:lnTo>
                <a:lnTo>
                  <a:pt x="73045" y="888"/>
                </a:lnTo>
                <a:lnTo>
                  <a:pt x="4639" y="0"/>
                </a:lnTo>
                <a:close/>
              </a:path>
            </a:pathLst>
          </a:custGeom>
          <a:solidFill>
            <a:srgbClr val="0182B4"/>
          </a:solidFill>
        </p:spPr>
        <p:txBody>
          <a:bodyPr wrap="square" lIns="0" tIns="0" rIns="0" bIns="0" rtlCol="0"/>
          <a:lstStyle/>
          <a:p>
            <a:endParaRPr/>
          </a:p>
        </p:txBody>
      </p:sp>
      <p:sp>
        <p:nvSpPr>
          <p:cNvPr id="24" name="object 24"/>
          <p:cNvSpPr/>
          <p:nvPr/>
        </p:nvSpPr>
        <p:spPr>
          <a:xfrm>
            <a:off x="2599267" y="1655233"/>
            <a:ext cx="385233" cy="478366"/>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2660830" y="1674971"/>
            <a:ext cx="265430" cy="360680"/>
          </a:xfrm>
          <a:custGeom>
            <a:avLst/>
            <a:gdLst/>
            <a:ahLst/>
            <a:cxnLst/>
            <a:rect l="l" t="t" r="r" b="b"/>
            <a:pathLst>
              <a:path w="265430" h="360680">
                <a:moveTo>
                  <a:pt x="246931" y="318691"/>
                </a:moveTo>
                <a:lnTo>
                  <a:pt x="183285" y="318691"/>
                </a:lnTo>
                <a:lnTo>
                  <a:pt x="181123" y="356608"/>
                </a:lnTo>
                <a:lnTo>
                  <a:pt x="244562" y="360227"/>
                </a:lnTo>
                <a:lnTo>
                  <a:pt x="246931" y="318691"/>
                </a:lnTo>
                <a:close/>
              </a:path>
              <a:path w="265430" h="360680">
                <a:moveTo>
                  <a:pt x="116457" y="88093"/>
                </a:moveTo>
                <a:lnTo>
                  <a:pt x="72887" y="94173"/>
                </a:lnTo>
                <a:lnTo>
                  <a:pt x="36485" y="117792"/>
                </a:lnTo>
                <a:lnTo>
                  <a:pt x="10936" y="158491"/>
                </a:lnTo>
                <a:lnTo>
                  <a:pt x="0" y="215171"/>
                </a:lnTo>
                <a:lnTo>
                  <a:pt x="27" y="228250"/>
                </a:lnTo>
                <a:lnTo>
                  <a:pt x="4597" y="273351"/>
                </a:lnTo>
                <a:lnTo>
                  <a:pt x="25937" y="317639"/>
                </a:lnTo>
                <a:lnTo>
                  <a:pt x="59313" y="346520"/>
                </a:lnTo>
                <a:lnTo>
                  <a:pt x="100093" y="357839"/>
                </a:lnTo>
                <a:lnTo>
                  <a:pt x="111046" y="357785"/>
                </a:lnTo>
                <a:lnTo>
                  <a:pt x="154843" y="343976"/>
                </a:lnTo>
                <a:lnTo>
                  <a:pt x="183285" y="318691"/>
                </a:lnTo>
                <a:lnTo>
                  <a:pt x="246931" y="318691"/>
                </a:lnTo>
                <a:lnTo>
                  <a:pt x="247713" y="304987"/>
                </a:lnTo>
                <a:lnTo>
                  <a:pt x="122616" y="304987"/>
                </a:lnTo>
                <a:lnTo>
                  <a:pt x="108705" y="302517"/>
                </a:lnTo>
                <a:lnTo>
                  <a:pt x="77959" y="275616"/>
                </a:lnTo>
                <a:lnTo>
                  <a:pt x="69563" y="234444"/>
                </a:lnTo>
                <a:lnTo>
                  <a:pt x="69946" y="215171"/>
                </a:lnTo>
                <a:lnTo>
                  <a:pt x="81849" y="168823"/>
                </a:lnTo>
                <a:lnTo>
                  <a:pt x="119733" y="141920"/>
                </a:lnTo>
                <a:lnTo>
                  <a:pt x="131462" y="141377"/>
                </a:lnTo>
                <a:lnTo>
                  <a:pt x="257047" y="141377"/>
                </a:lnTo>
                <a:lnTo>
                  <a:pt x="257791" y="128337"/>
                </a:lnTo>
                <a:lnTo>
                  <a:pt x="189267" y="128337"/>
                </a:lnTo>
                <a:lnTo>
                  <a:pt x="173637" y="111655"/>
                </a:lnTo>
                <a:lnTo>
                  <a:pt x="156292" y="99388"/>
                </a:lnTo>
                <a:lnTo>
                  <a:pt x="137232" y="91533"/>
                </a:lnTo>
                <a:lnTo>
                  <a:pt x="116457" y="88093"/>
                </a:lnTo>
                <a:close/>
              </a:path>
              <a:path w="265430" h="360680">
                <a:moveTo>
                  <a:pt x="257047" y="141377"/>
                </a:moveTo>
                <a:lnTo>
                  <a:pt x="131462" y="141377"/>
                </a:lnTo>
                <a:lnTo>
                  <a:pt x="143348" y="143282"/>
                </a:lnTo>
                <a:lnTo>
                  <a:pt x="153970" y="147569"/>
                </a:lnTo>
                <a:lnTo>
                  <a:pt x="181983" y="189769"/>
                </a:lnTo>
                <a:lnTo>
                  <a:pt x="183989" y="207510"/>
                </a:lnTo>
                <a:lnTo>
                  <a:pt x="183811" y="228250"/>
                </a:lnTo>
                <a:lnTo>
                  <a:pt x="171739" y="276370"/>
                </a:lnTo>
                <a:lnTo>
                  <a:pt x="134036" y="304381"/>
                </a:lnTo>
                <a:lnTo>
                  <a:pt x="122616" y="304987"/>
                </a:lnTo>
                <a:lnTo>
                  <a:pt x="247713" y="304987"/>
                </a:lnTo>
                <a:lnTo>
                  <a:pt x="257047" y="141377"/>
                </a:lnTo>
                <a:close/>
              </a:path>
              <a:path w="265430" h="360680">
                <a:moveTo>
                  <a:pt x="196589" y="0"/>
                </a:moveTo>
                <a:lnTo>
                  <a:pt x="189267" y="128337"/>
                </a:lnTo>
                <a:lnTo>
                  <a:pt x="257791" y="128337"/>
                </a:lnTo>
                <a:lnTo>
                  <a:pt x="264891" y="3896"/>
                </a:lnTo>
                <a:lnTo>
                  <a:pt x="196589" y="0"/>
                </a:lnTo>
                <a:close/>
              </a:path>
            </a:pathLst>
          </a:custGeom>
          <a:solidFill>
            <a:srgbClr val="0182B4"/>
          </a:solidFill>
        </p:spPr>
        <p:txBody>
          <a:bodyPr wrap="square" lIns="0" tIns="0" rIns="0" bIns="0" rtlCol="0"/>
          <a:lstStyle/>
          <a:p>
            <a:endParaRPr/>
          </a:p>
        </p:txBody>
      </p:sp>
      <p:sp>
        <p:nvSpPr>
          <p:cNvPr id="26" name="object 26"/>
          <p:cNvSpPr/>
          <p:nvPr/>
        </p:nvSpPr>
        <p:spPr>
          <a:xfrm>
            <a:off x="2912532" y="1761067"/>
            <a:ext cx="376766" cy="406400"/>
          </a:xfrm>
          <a:prstGeom prst="rect">
            <a:avLst/>
          </a:prstGeom>
          <a:blipFill>
            <a:blip r:embed="rId11" cstate="print"/>
            <a:stretch>
              <a:fillRect/>
            </a:stretch>
          </a:blipFill>
        </p:spPr>
        <p:txBody>
          <a:bodyPr wrap="square" lIns="0" tIns="0" rIns="0" bIns="0" rtlCol="0"/>
          <a:lstStyle/>
          <a:p>
            <a:endParaRPr/>
          </a:p>
        </p:txBody>
      </p:sp>
      <p:sp>
        <p:nvSpPr>
          <p:cNvPr id="27" name="object 27"/>
          <p:cNvSpPr/>
          <p:nvPr/>
        </p:nvSpPr>
        <p:spPr>
          <a:xfrm>
            <a:off x="2973894" y="1783856"/>
            <a:ext cx="257175" cy="287655"/>
          </a:xfrm>
          <a:custGeom>
            <a:avLst/>
            <a:gdLst/>
            <a:ahLst/>
            <a:cxnLst/>
            <a:rect l="l" t="t" r="r" b="b"/>
            <a:pathLst>
              <a:path w="257175" h="287655">
                <a:moveTo>
                  <a:pt x="228796" y="240675"/>
                </a:moveTo>
                <a:lnTo>
                  <a:pt x="164686" y="240675"/>
                </a:lnTo>
                <a:lnTo>
                  <a:pt x="159550" y="279043"/>
                </a:lnTo>
                <a:lnTo>
                  <a:pt x="222531" y="287474"/>
                </a:lnTo>
                <a:lnTo>
                  <a:pt x="228796" y="240675"/>
                </a:lnTo>
                <a:close/>
              </a:path>
              <a:path w="257175" h="287655">
                <a:moveTo>
                  <a:pt x="23739" y="0"/>
                </a:moveTo>
                <a:lnTo>
                  <a:pt x="2028" y="162157"/>
                </a:lnTo>
                <a:lnTo>
                  <a:pt x="310" y="179351"/>
                </a:lnTo>
                <a:lnTo>
                  <a:pt x="0" y="194738"/>
                </a:lnTo>
                <a:lnTo>
                  <a:pt x="1098" y="208318"/>
                </a:lnTo>
                <a:lnTo>
                  <a:pt x="20311" y="248395"/>
                </a:lnTo>
                <a:lnTo>
                  <a:pt x="61351" y="271069"/>
                </a:lnTo>
                <a:lnTo>
                  <a:pt x="86444" y="274398"/>
                </a:lnTo>
                <a:lnTo>
                  <a:pt x="98934" y="273813"/>
                </a:lnTo>
                <a:lnTo>
                  <a:pt x="146033" y="256845"/>
                </a:lnTo>
                <a:lnTo>
                  <a:pt x="164686" y="240675"/>
                </a:lnTo>
                <a:lnTo>
                  <a:pt x="228796" y="240675"/>
                </a:lnTo>
                <a:lnTo>
                  <a:pt x="230799" y="225719"/>
                </a:lnTo>
                <a:lnTo>
                  <a:pt x="114385" y="225719"/>
                </a:lnTo>
                <a:lnTo>
                  <a:pt x="105844" y="225182"/>
                </a:lnTo>
                <a:lnTo>
                  <a:pt x="72057" y="202032"/>
                </a:lnTo>
                <a:lnTo>
                  <a:pt x="70181" y="184645"/>
                </a:lnTo>
                <a:lnTo>
                  <a:pt x="70879" y="170546"/>
                </a:lnTo>
                <a:lnTo>
                  <a:pt x="72745" y="151275"/>
                </a:lnTo>
                <a:lnTo>
                  <a:pt x="75780" y="126834"/>
                </a:lnTo>
                <a:lnTo>
                  <a:pt x="91546" y="9077"/>
                </a:lnTo>
                <a:lnTo>
                  <a:pt x="23739" y="0"/>
                </a:lnTo>
                <a:close/>
              </a:path>
              <a:path w="257175" h="287655">
                <a:moveTo>
                  <a:pt x="189033" y="22129"/>
                </a:moveTo>
                <a:lnTo>
                  <a:pt x="174560" y="130234"/>
                </a:lnTo>
                <a:lnTo>
                  <a:pt x="167296" y="174857"/>
                </a:lnTo>
                <a:lnTo>
                  <a:pt x="151261" y="210691"/>
                </a:lnTo>
                <a:lnTo>
                  <a:pt x="114385" y="225719"/>
                </a:lnTo>
                <a:lnTo>
                  <a:pt x="230799" y="225719"/>
                </a:lnTo>
                <a:lnTo>
                  <a:pt x="256840" y="31207"/>
                </a:lnTo>
                <a:lnTo>
                  <a:pt x="189033" y="22129"/>
                </a:lnTo>
                <a:close/>
              </a:path>
            </a:pathLst>
          </a:custGeom>
          <a:solidFill>
            <a:srgbClr val="0182B4"/>
          </a:solidFill>
        </p:spPr>
        <p:txBody>
          <a:bodyPr wrap="square" lIns="0" tIns="0" rIns="0" bIns="0" rtlCol="0"/>
          <a:lstStyle/>
          <a:p>
            <a:endParaRPr/>
          </a:p>
        </p:txBody>
      </p:sp>
      <p:sp>
        <p:nvSpPr>
          <p:cNvPr id="28" name="object 28"/>
          <p:cNvSpPr/>
          <p:nvPr/>
        </p:nvSpPr>
        <p:spPr>
          <a:xfrm>
            <a:off x="3191932" y="1824566"/>
            <a:ext cx="376766" cy="414866"/>
          </a:xfrm>
          <a:prstGeom prst="rect">
            <a:avLst/>
          </a:prstGeom>
          <a:blipFill>
            <a:blip r:embed="rId12" cstate="print"/>
            <a:stretch>
              <a:fillRect/>
            </a:stretch>
          </a:blipFill>
        </p:spPr>
        <p:txBody>
          <a:bodyPr wrap="square" lIns="0" tIns="0" rIns="0" bIns="0" rtlCol="0"/>
          <a:lstStyle/>
          <a:p>
            <a:endParaRPr/>
          </a:p>
        </p:txBody>
      </p:sp>
      <p:sp>
        <p:nvSpPr>
          <p:cNvPr id="29" name="object 29"/>
          <p:cNvSpPr/>
          <p:nvPr/>
        </p:nvSpPr>
        <p:spPr>
          <a:xfrm>
            <a:off x="3251583" y="1845379"/>
            <a:ext cx="256540" cy="295275"/>
          </a:xfrm>
          <a:custGeom>
            <a:avLst/>
            <a:gdLst/>
            <a:ahLst/>
            <a:cxnLst/>
            <a:rect l="l" t="t" r="r" b="b"/>
            <a:pathLst>
              <a:path w="256539" h="295275">
                <a:moveTo>
                  <a:pt x="216737" y="247547"/>
                </a:moveTo>
                <a:lnTo>
                  <a:pt x="151587" y="247547"/>
                </a:lnTo>
                <a:lnTo>
                  <a:pt x="151711" y="248928"/>
                </a:lnTo>
                <a:lnTo>
                  <a:pt x="151782" y="251725"/>
                </a:lnTo>
                <a:lnTo>
                  <a:pt x="218022" y="295142"/>
                </a:lnTo>
                <a:lnTo>
                  <a:pt x="216443" y="285261"/>
                </a:lnTo>
                <a:lnTo>
                  <a:pt x="215477" y="275849"/>
                </a:lnTo>
                <a:lnTo>
                  <a:pt x="215123" y="266905"/>
                </a:lnTo>
                <a:lnTo>
                  <a:pt x="215383" y="258431"/>
                </a:lnTo>
                <a:lnTo>
                  <a:pt x="216444" y="249166"/>
                </a:lnTo>
                <a:lnTo>
                  <a:pt x="216737" y="247547"/>
                </a:lnTo>
                <a:close/>
              </a:path>
              <a:path w="256539" h="295275">
                <a:moveTo>
                  <a:pt x="82982" y="108032"/>
                </a:moveTo>
                <a:lnTo>
                  <a:pt x="39377" y="116443"/>
                </a:lnTo>
                <a:lnTo>
                  <a:pt x="10791" y="143322"/>
                </a:lnTo>
                <a:lnTo>
                  <a:pt x="0" y="180837"/>
                </a:lnTo>
                <a:lnTo>
                  <a:pt x="274" y="193298"/>
                </a:lnTo>
                <a:lnTo>
                  <a:pt x="19987" y="234003"/>
                </a:lnTo>
                <a:lnTo>
                  <a:pt x="65313" y="259133"/>
                </a:lnTo>
                <a:lnTo>
                  <a:pt x="97877" y="263133"/>
                </a:lnTo>
                <a:lnTo>
                  <a:pt x="108652" y="262234"/>
                </a:lnTo>
                <a:lnTo>
                  <a:pt x="119401" y="260224"/>
                </a:lnTo>
                <a:lnTo>
                  <a:pt x="130140" y="257106"/>
                </a:lnTo>
                <a:lnTo>
                  <a:pt x="140869" y="252880"/>
                </a:lnTo>
                <a:lnTo>
                  <a:pt x="151587" y="247547"/>
                </a:lnTo>
                <a:lnTo>
                  <a:pt x="216737" y="247547"/>
                </a:lnTo>
                <a:lnTo>
                  <a:pt x="218495" y="237854"/>
                </a:lnTo>
                <a:lnTo>
                  <a:pt x="221536" y="224495"/>
                </a:lnTo>
                <a:lnTo>
                  <a:pt x="222723" y="219958"/>
                </a:lnTo>
                <a:lnTo>
                  <a:pt x="116069" y="219958"/>
                </a:lnTo>
                <a:lnTo>
                  <a:pt x="78625" y="206692"/>
                </a:lnTo>
                <a:lnTo>
                  <a:pt x="69396" y="180837"/>
                </a:lnTo>
                <a:lnTo>
                  <a:pt x="70593" y="173970"/>
                </a:lnTo>
                <a:lnTo>
                  <a:pt x="104675" y="152235"/>
                </a:lnTo>
                <a:lnTo>
                  <a:pt x="241816" y="152146"/>
                </a:lnTo>
                <a:lnTo>
                  <a:pt x="247481" y="132297"/>
                </a:lnTo>
                <a:lnTo>
                  <a:pt x="252385" y="112348"/>
                </a:lnTo>
                <a:lnTo>
                  <a:pt x="252507" y="111628"/>
                </a:lnTo>
                <a:lnTo>
                  <a:pt x="156645" y="111628"/>
                </a:lnTo>
                <a:lnTo>
                  <a:pt x="137715" y="110847"/>
                </a:lnTo>
                <a:lnTo>
                  <a:pt x="115195" y="109236"/>
                </a:lnTo>
                <a:lnTo>
                  <a:pt x="98122" y="108218"/>
                </a:lnTo>
                <a:lnTo>
                  <a:pt x="82982" y="108032"/>
                </a:lnTo>
                <a:close/>
              </a:path>
              <a:path w="256539" h="295275">
                <a:moveTo>
                  <a:pt x="241388" y="153647"/>
                </a:moveTo>
                <a:lnTo>
                  <a:pt x="171901" y="153647"/>
                </a:lnTo>
                <a:lnTo>
                  <a:pt x="168280" y="166791"/>
                </a:lnTo>
                <a:lnTo>
                  <a:pt x="165116" y="177646"/>
                </a:lnTo>
                <a:lnTo>
                  <a:pt x="141868" y="212530"/>
                </a:lnTo>
                <a:lnTo>
                  <a:pt x="116069" y="219958"/>
                </a:lnTo>
                <a:lnTo>
                  <a:pt x="222723" y="219958"/>
                </a:lnTo>
                <a:lnTo>
                  <a:pt x="225567" y="209088"/>
                </a:lnTo>
                <a:lnTo>
                  <a:pt x="241388" y="153647"/>
                </a:lnTo>
                <a:close/>
              </a:path>
              <a:path w="256539" h="295275">
                <a:moveTo>
                  <a:pt x="241816" y="152146"/>
                </a:moveTo>
                <a:lnTo>
                  <a:pt x="115637" y="152146"/>
                </a:lnTo>
                <a:lnTo>
                  <a:pt x="128983" y="152683"/>
                </a:lnTo>
                <a:lnTo>
                  <a:pt x="142571" y="153379"/>
                </a:lnTo>
                <a:lnTo>
                  <a:pt x="154252" y="153772"/>
                </a:lnTo>
                <a:lnTo>
                  <a:pt x="164029" y="153861"/>
                </a:lnTo>
                <a:lnTo>
                  <a:pt x="171901" y="153647"/>
                </a:lnTo>
                <a:lnTo>
                  <a:pt x="241388" y="153647"/>
                </a:lnTo>
                <a:lnTo>
                  <a:pt x="241816" y="152146"/>
                </a:lnTo>
                <a:close/>
              </a:path>
              <a:path w="256539" h="295275">
                <a:moveTo>
                  <a:pt x="247596" y="53979"/>
                </a:moveTo>
                <a:lnTo>
                  <a:pt x="134269" y="53979"/>
                </a:lnTo>
                <a:lnTo>
                  <a:pt x="141976" y="54705"/>
                </a:lnTo>
                <a:lnTo>
                  <a:pt x="150413" y="56564"/>
                </a:lnTo>
                <a:lnTo>
                  <a:pt x="186429" y="80288"/>
                </a:lnTo>
                <a:lnTo>
                  <a:pt x="187683" y="87192"/>
                </a:lnTo>
                <a:lnTo>
                  <a:pt x="187389" y="95136"/>
                </a:lnTo>
                <a:lnTo>
                  <a:pt x="185544" y="104122"/>
                </a:lnTo>
                <a:lnTo>
                  <a:pt x="183734" y="110694"/>
                </a:lnTo>
                <a:lnTo>
                  <a:pt x="171985" y="111576"/>
                </a:lnTo>
                <a:lnTo>
                  <a:pt x="156645" y="111628"/>
                </a:lnTo>
                <a:lnTo>
                  <a:pt x="252507" y="111628"/>
                </a:lnTo>
                <a:lnTo>
                  <a:pt x="255263" y="95456"/>
                </a:lnTo>
                <a:lnTo>
                  <a:pt x="256115" y="81620"/>
                </a:lnTo>
                <a:lnTo>
                  <a:pt x="254941" y="70840"/>
                </a:lnTo>
                <a:lnTo>
                  <a:pt x="251858" y="61721"/>
                </a:lnTo>
                <a:lnTo>
                  <a:pt x="247596" y="53979"/>
                </a:lnTo>
                <a:close/>
              </a:path>
              <a:path w="256539" h="295275">
                <a:moveTo>
                  <a:pt x="125213" y="0"/>
                </a:moveTo>
                <a:lnTo>
                  <a:pt x="76865" y="11301"/>
                </a:lnTo>
                <a:lnTo>
                  <a:pt x="41513" y="48533"/>
                </a:lnTo>
                <a:lnTo>
                  <a:pt x="98390" y="75818"/>
                </a:lnTo>
                <a:lnTo>
                  <a:pt x="103890" y="68692"/>
                </a:lnTo>
                <a:lnTo>
                  <a:pt x="109498" y="63001"/>
                </a:lnTo>
                <a:lnTo>
                  <a:pt x="115216" y="58744"/>
                </a:lnTo>
                <a:lnTo>
                  <a:pt x="121045" y="55923"/>
                </a:lnTo>
                <a:lnTo>
                  <a:pt x="127292" y="54385"/>
                </a:lnTo>
                <a:lnTo>
                  <a:pt x="134269" y="53979"/>
                </a:lnTo>
                <a:lnTo>
                  <a:pt x="247596" y="53979"/>
                </a:lnTo>
                <a:lnTo>
                  <a:pt x="246983" y="52865"/>
                </a:lnTo>
                <a:lnTo>
                  <a:pt x="206784" y="20610"/>
                </a:lnTo>
                <a:lnTo>
                  <a:pt x="169010" y="7393"/>
                </a:lnTo>
                <a:lnTo>
                  <a:pt x="145915" y="2199"/>
                </a:lnTo>
                <a:lnTo>
                  <a:pt x="125213" y="0"/>
                </a:lnTo>
                <a:close/>
              </a:path>
            </a:pathLst>
          </a:custGeom>
          <a:solidFill>
            <a:srgbClr val="0182B4"/>
          </a:solidFill>
        </p:spPr>
        <p:txBody>
          <a:bodyPr wrap="square" lIns="0" tIns="0" rIns="0" bIns="0" rtlCol="0"/>
          <a:lstStyle/>
          <a:p>
            <a:endParaRPr/>
          </a:p>
        </p:txBody>
      </p:sp>
      <p:sp>
        <p:nvSpPr>
          <p:cNvPr id="30" name="object 30"/>
          <p:cNvSpPr/>
          <p:nvPr/>
        </p:nvSpPr>
        <p:spPr>
          <a:xfrm>
            <a:off x="3420533" y="1849966"/>
            <a:ext cx="397933" cy="440266"/>
          </a:xfrm>
          <a:prstGeom prst="rect">
            <a:avLst/>
          </a:prstGeom>
          <a:blipFill>
            <a:blip r:embed="rId13" cstate="print"/>
            <a:stretch>
              <a:fillRect/>
            </a:stretch>
          </a:blipFill>
        </p:spPr>
        <p:txBody>
          <a:bodyPr wrap="square" lIns="0" tIns="0" rIns="0" bIns="0" rtlCol="0"/>
          <a:lstStyle/>
          <a:p>
            <a:endParaRPr/>
          </a:p>
        </p:txBody>
      </p:sp>
      <p:sp>
        <p:nvSpPr>
          <p:cNvPr id="31" name="object 31"/>
          <p:cNvSpPr/>
          <p:nvPr/>
        </p:nvSpPr>
        <p:spPr>
          <a:xfrm>
            <a:off x="3479835" y="1872990"/>
            <a:ext cx="278130" cy="320675"/>
          </a:xfrm>
          <a:custGeom>
            <a:avLst/>
            <a:gdLst/>
            <a:ahLst/>
            <a:cxnLst/>
            <a:rect l="l" t="t" r="r" b="b"/>
            <a:pathLst>
              <a:path w="278129" h="320675">
                <a:moveTo>
                  <a:pt x="224510" y="0"/>
                </a:moveTo>
                <a:lnTo>
                  <a:pt x="0" y="277453"/>
                </a:lnTo>
                <a:lnTo>
                  <a:pt x="53181" y="320487"/>
                </a:lnTo>
                <a:lnTo>
                  <a:pt x="277691" y="43033"/>
                </a:lnTo>
                <a:lnTo>
                  <a:pt x="224510" y="0"/>
                </a:lnTo>
                <a:close/>
              </a:path>
            </a:pathLst>
          </a:custGeom>
          <a:solidFill>
            <a:srgbClr val="0182B4"/>
          </a:solidFill>
        </p:spPr>
        <p:txBody>
          <a:bodyPr wrap="square" lIns="0" tIns="0" rIns="0" bIns="0" rtlCol="0"/>
          <a:lstStyle/>
          <a:p>
            <a:endParaRPr/>
          </a:p>
        </p:txBody>
      </p:sp>
      <p:sp>
        <p:nvSpPr>
          <p:cNvPr id="32" name="object 32"/>
          <p:cNvSpPr/>
          <p:nvPr/>
        </p:nvSpPr>
        <p:spPr>
          <a:xfrm>
            <a:off x="4948766" y="1833032"/>
            <a:ext cx="452966" cy="457200"/>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5009774" y="1853185"/>
            <a:ext cx="332740" cy="339725"/>
          </a:xfrm>
          <a:custGeom>
            <a:avLst/>
            <a:gdLst/>
            <a:ahLst/>
            <a:cxnLst/>
            <a:rect l="l" t="t" r="r" b="b"/>
            <a:pathLst>
              <a:path w="332739" h="339725">
                <a:moveTo>
                  <a:pt x="159892" y="0"/>
                </a:moveTo>
                <a:lnTo>
                  <a:pt x="99969" y="14370"/>
                </a:lnTo>
                <a:lnTo>
                  <a:pt x="54957" y="43100"/>
                </a:lnTo>
                <a:lnTo>
                  <a:pt x="20052" y="81899"/>
                </a:lnTo>
                <a:lnTo>
                  <a:pt x="2156" y="129852"/>
                </a:lnTo>
                <a:lnTo>
                  <a:pt x="0" y="156877"/>
                </a:lnTo>
                <a:lnTo>
                  <a:pt x="713" y="170313"/>
                </a:lnTo>
                <a:lnTo>
                  <a:pt x="14895" y="221017"/>
                </a:lnTo>
                <a:lnTo>
                  <a:pt x="37816" y="260676"/>
                </a:lnTo>
                <a:lnTo>
                  <a:pt x="85997" y="311527"/>
                </a:lnTo>
                <a:lnTo>
                  <a:pt x="142278" y="336495"/>
                </a:lnTo>
                <a:lnTo>
                  <a:pt x="172397" y="339180"/>
                </a:lnTo>
                <a:lnTo>
                  <a:pt x="202425" y="335208"/>
                </a:lnTo>
                <a:lnTo>
                  <a:pt x="232362" y="324579"/>
                </a:lnTo>
                <a:lnTo>
                  <a:pt x="262208" y="307292"/>
                </a:lnTo>
                <a:lnTo>
                  <a:pt x="288583" y="285670"/>
                </a:lnTo>
                <a:lnTo>
                  <a:pt x="295680" y="277210"/>
                </a:lnTo>
                <a:lnTo>
                  <a:pt x="178978" y="277210"/>
                </a:lnTo>
                <a:lnTo>
                  <a:pt x="160703" y="274702"/>
                </a:lnTo>
                <a:lnTo>
                  <a:pt x="124983" y="256665"/>
                </a:lnTo>
                <a:lnTo>
                  <a:pt x="92146" y="220396"/>
                </a:lnTo>
                <a:lnTo>
                  <a:pt x="69369" y="176563"/>
                </a:lnTo>
                <a:lnTo>
                  <a:pt x="64836" y="137289"/>
                </a:lnTo>
                <a:lnTo>
                  <a:pt x="68929" y="119661"/>
                </a:lnTo>
                <a:lnTo>
                  <a:pt x="102779" y="77219"/>
                </a:lnTo>
                <a:lnTo>
                  <a:pt x="154173" y="60464"/>
                </a:lnTo>
                <a:lnTo>
                  <a:pt x="280328" y="60464"/>
                </a:lnTo>
                <a:lnTo>
                  <a:pt x="272564" y="50802"/>
                </a:lnTo>
                <a:lnTo>
                  <a:pt x="247060" y="28141"/>
                </a:lnTo>
                <a:lnTo>
                  <a:pt x="219598" y="12122"/>
                </a:lnTo>
                <a:lnTo>
                  <a:pt x="190180" y="2745"/>
                </a:lnTo>
                <a:lnTo>
                  <a:pt x="159892" y="0"/>
                </a:lnTo>
                <a:close/>
              </a:path>
              <a:path w="332739" h="339725">
                <a:moveTo>
                  <a:pt x="280328" y="60464"/>
                </a:moveTo>
                <a:lnTo>
                  <a:pt x="154173" y="60464"/>
                </a:lnTo>
                <a:lnTo>
                  <a:pt x="171909" y="62815"/>
                </a:lnTo>
                <a:lnTo>
                  <a:pt x="189546" y="69478"/>
                </a:lnTo>
                <a:lnTo>
                  <a:pt x="223320" y="96777"/>
                </a:lnTo>
                <a:lnTo>
                  <a:pt x="253235" y="140094"/>
                </a:lnTo>
                <a:lnTo>
                  <a:pt x="267006" y="182107"/>
                </a:lnTo>
                <a:lnTo>
                  <a:pt x="266998" y="201439"/>
                </a:lnTo>
                <a:lnTo>
                  <a:pt x="244529" y="249195"/>
                </a:lnTo>
                <a:lnTo>
                  <a:pt x="196640" y="275813"/>
                </a:lnTo>
                <a:lnTo>
                  <a:pt x="178978" y="277210"/>
                </a:lnTo>
                <a:lnTo>
                  <a:pt x="295680" y="277210"/>
                </a:lnTo>
                <a:lnTo>
                  <a:pt x="308836" y="261528"/>
                </a:lnTo>
                <a:lnTo>
                  <a:pt x="322967" y="234868"/>
                </a:lnTo>
                <a:lnTo>
                  <a:pt x="330976" y="205689"/>
                </a:lnTo>
                <a:lnTo>
                  <a:pt x="332508" y="175010"/>
                </a:lnTo>
                <a:lnTo>
                  <a:pt x="327208" y="143854"/>
                </a:lnTo>
                <a:lnTo>
                  <a:pt x="315076" y="112219"/>
                </a:lnTo>
                <a:lnTo>
                  <a:pt x="296112" y="80106"/>
                </a:lnTo>
                <a:lnTo>
                  <a:pt x="280328" y="60464"/>
                </a:lnTo>
                <a:close/>
              </a:path>
            </a:pathLst>
          </a:custGeom>
          <a:solidFill>
            <a:srgbClr val="0182B4"/>
          </a:solidFill>
        </p:spPr>
        <p:txBody>
          <a:bodyPr wrap="square" lIns="0" tIns="0" rIns="0" bIns="0" rtlCol="0"/>
          <a:lstStyle/>
          <a:p>
            <a:endParaRPr/>
          </a:p>
        </p:txBody>
      </p:sp>
      <p:sp>
        <p:nvSpPr>
          <p:cNvPr id="34" name="object 34"/>
          <p:cNvSpPr/>
          <p:nvPr/>
        </p:nvSpPr>
        <p:spPr>
          <a:xfrm>
            <a:off x="5300133" y="1790699"/>
            <a:ext cx="266700" cy="385233"/>
          </a:xfrm>
          <a:prstGeom prst="rect">
            <a:avLst/>
          </a:prstGeom>
          <a:blipFill>
            <a:blip r:embed="rId15" cstate="print"/>
            <a:stretch>
              <a:fillRect/>
            </a:stretch>
          </a:blipFill>
        </p:spPr>
        <p:txBody>
          <a:bodyPr wrap="square" lIns="0" tIns="0" rIns="0" bIns="0" rtlCol="0"/>
          <a:lstStyle/>
          <a:p>
            <a:endParaRPr/>
          </a:p>
        </p:txBody>
      </p:sp>
      <p:sp>
        <p:nvSpPr>
          <p:cNvPr id="35" name="object 35"/>
          <p:cNvSpPr/>
          <p:nvPr/>
        </p:nvSpPr>
        <p:spPr>
          <a:xfrm>
            <a:off x="5360399" y="1812211"/>
            <a:ext cx="147955" cy="266065"/>
          </a:xfrm>
          <a:custGeom>
            <a:avLst/>
            <a:gdLst/>
            <a:ahLst/>
            <a:cxnLst/>
            <a:rect l="l" t="t" r="r" b="b"/>
            <a:pathLst>
              <a:path w="147954" h="266064">
                <a:moveTo>
                  <a:pt x="55313" y="24075"/>
                </a:moveTo>
                <a:lnTo>
                  <a:pt x="0" y="40994"/>
                </a:lnTo>
                <a:lnTo>
                  <a:pt x="68842" y="266065"/>
                </a:lnTo>
                <a:lnTo>
                  <a:pt x="128395" y="247850"/>
                </a:lnTo>
                <a:lnTo>
                  <a:pt x="107133" y="178336"/>
                </a:lnTo>
                <a:lnTo>
                  <a:pt x="99414" y="151988"/>
                </a:lnTo>
                <a:lnTo>
                  <a:pt x="93825" y="130377"/>
                </a:lnTo>
                <a:lnTo>
                  <a:pt x="90365" y="113503"/>
                </a:lnTo>
                <a:lnTo>
                  <a:pt x="89035" y="101366"/>
                </a:lnTo>
                <a:lnTo>
                  <a:pt x="89215" y="92221"/>
                </a:lnTo>
                <a:lnTo>
                  <a:pt x="114175" y="58912"/>
                </a:lnTo>
                <a:lnTo>
                  <a:pt x="128378" y="57233"/>
                </a:lnTo>
                <a:lnTo>
                  <a:pt x="145260" y="57233"/>
                </a:lnTo>
                <a:lnTo>
                  <a:pt x="145311" y="56076"/>
                </a:lnTo>
                <a:lnTo>
                  <a:pt x="65102" y="56076"/>
                </a:lnTo>
                <a:lnTo>
                  <a:pt x="55313" y="24075"/>
                </a:lnTo>
                <a:close/>
              </a:path>
              <a:path w="147954" h="266064">
                <a:moveTo>
                  <a:pt x="145260" y="57233"/>
                </a:moveTo>
                <a:lnTo>
                  <a:pt x="128378" y="57233"/>
                </a:lnTo>
                <a:lnTo>
                  <a:pt x="136436" y="58100"/>
                </a:lnTo>
                <a:lnTo>
                  <a:pt x="145133" y="60104"/>
                </a:lnTo>
                <a:lnTo>
                  <a:pt x="145260" y="57233"/>
                </a:lnTo>
                <a:close/>
              </a:path>
              <a:path w="147954" h="266064">
                <a:moveTo>
                  <a:pt x="125878" y="0"/>
                </a:moveTo>
                <a:lnTo>
                  <a:pt x="86396" y="13437"/>
                </a:lnTo>
                <a:lnTo>
                  <a:pt x="65102" y="56076"/>
                </a:lnTo>
                <a:lnTo>
                  <a:pt x="145311" y="56076"/>
                </a:lnTo>
                <a:lnTo>
                  <a:pt x="147688" y="2540"/>
                </a:lnTo>
                <a:lnTo>
                  <a:pt x="136661" y="540"/>
                </a:lnTo>
                <a:lnTo>
                  <a:pt x="125878" y="0"/>
                </a:lnTo>
                <a:close/>
              </a:path>
            </a:pathLst>
          </a:custGeom>
          <a:solidFill>
            <a:srgbClr val="0182B4"/>
          </a:solidFill>
        </p:spPr>
        <p:txBody>
          <a:bodyPr wrap="square" lIns="0" tIns="0" rIns="0" bIns="0" rtlCol="0"/>
          <a:lstStyle/>
          <a:p>
            <a:endParaRPr/>
          </a:p>
        </p:txBody>
      </p:sp>
      <p:sp>
        <p:nvSpPr>
          <p:cNvPr id="36" name="object 36"/>
          <p:cNvSpPr/>
          <p:nvPr/>
        </p:nvSpPr>
        <p:spPr>
          <a:xfrm>
            <a:off x="5494866" y="1735667"/>
            <a:ext cx="368300" cy="469900"/>
          </a:xfrm>
          <a:prstGeom prst="rect">
            <a:avLst/>
          </a:prstGeom>
          <a:blipFill>
            <a:blip r:embed="rId16" cstate="print"/>
            <a:stretch>
              <a:fillRect/>
            </a:stretch>
          </a:blipFill>
        </p:spPr>
        <p:txBody>
          <a:bodyPr wrap="square" lIns="0" tIns="0" rIns="0" bIns="0" rtlCol="0"/>
          <a:lstStyle/>
          <a:p>
            <a:endParaRPr/>
          </a:p>
        </p:txBody>
      </p:sp>
      <p:sp>
        <p:nvSpPr>
          <p:cNvPr id="37" name="object 37"/>
          <p:cNvSpPr/>
          <p:nvPr/>
        </p:nvSpPr>
        <p:spPr>
          <a:xfrm>
            <a:off x="5553097" y="1757949"/>
            <a:ext cx="252729" cy="351155"/>
          </a:xfrm>
          <a:custGeom>
            <a:avLst/>
            <a:gdLst/>
            <a:ahLst/>
            <a:cxnLst/>
            <a:rect l="l" t="t" r="r" b="b"/>
            <a:pathLst>
              <a:path w="252729" h="351155">
                <a:moveTo>
                  <a:pt x="108370" y="283171"/>
                </a:moveTo>
                <a:lnTo>
                  <a:pt x="36874" y="288076"/>
                </a:lnTo>
                <a:lnTo>
                  <a:pt x="37296" y="291075"/>
                </a:lnTo>
                <a:lnTo>
                  <a:pt x="37755" y="293847"/>
                </a:lnTo>
                <a:lnTo>
                  <a:pt x="59635" y="333168"/>
                </a:lnTo>
                <a:lnTo>
                  <a:pt x="108489" y="350592"/>
                </a:lnTo>
                <a:lnTo>
                  <a:pt x="132190" y="349963"/>
                </a:lnTo>
                <a:lnTo>
                  <a:pt x="174490" y="342735"/>
                </a:lnTo>
                <a:lnTo>
                  <a:pt x="218884" y="324169"/>
                </a:lnTo>
                <a:lnTo>
                  <a:pt x="241531" y="301135"/>
                </a:lnTo>
                <a:lnTo>
                  <a:pt x="131785" y="301135"/>
                </a:lnTo>
                <a:lnTo>
                  <a:pt x="125163" y="300289"/>
                </a:lnTo>
                <a:lnTo>
                  <a:pt x="119637" y="298387"/>
                </a:lnTo>
                <a:lnTo>
                  <a:pt x="114845" y="296147"/>
                </a:lnTo>
                <a:lnTo>
                  <a:pt x="111089" y="291075"/>
                </a:lnTo>
                <a:lnTo>
                  <a:pt x="108370" y="283171"/>
                </a:lnTo>
                <a:close/>
              </a:path>
              <a:path w="252729" h="351155">
                <a:moveTo>
                  <a:pt x="246468" y="205444"/>
                </a:moveTo>
                <a:lnTo>
                  <a:pt x="183057" y="205444"/>
                </a:lnTo>
                <a:lnTo>
                  <a:pt x="189574" y="239468"/>
                </a:lnTo>
                <a:lnTo>
                  <a:pt x="191155" y="248642"/>
                </a:lnTo>
                <a:lnTo>
                  <a:pt x="192073" y="256150"/>
                </a:lnTo>
                <a:lnTo>
                  <a:pt x="192189" y="257920"/>
                </a:lnTo>
                <a:lnTo>
                  <a:pt x="192431" y="262953"/>
                </a:lnTo>
                <a:lnTo>
                  <a:pt x="192077" y="267802"/>
                </a:lnTo>
                <a:lnTo>
                  <a:pt x="159451" y="297059"/>
                </a:lnTo>
                <a:lnTo>
                  <a:pt x="131785" y="301135"/>
                </a:lnTo>
                <a:lnTo>
                  <a:pt x="241531" y="301135"/>
                </a:lnTo>
                <a:lnTo>
                  <a:pt x="252589" y="257920"/>
                </a:lnTo>
                <a:lnTo>
                  <a:pt x="252015" y="243505"/>
                </a:lnTo>
                <a:lnTo>
                  <a:pt x="250101" y="226679"/>
                </a:lnTo>
                <a:lnTo>
                  <a:pt x="246849" y="207431"/>
                </a:lnTo>
                <a:lnTo>
                  <a:pt x="246468" y="205444"/>
                </a:lnTo>
                <a:close/>
              </a:path>
              <a:path w="252729" h="351155">
                <a:moveTo>
                  <a:pt x="99050" y="17734"/>
                </a:moveTo>
                <a:lnTo>
                  <a:pt x="58529" y="25051"/>
                </a:lnTo>
                <a:lnTo>
                  <a:pt x="26700" y="47061"/>
                </a:lnTo>
                <a:lnTo>
                  <a:pt x="5472" y="82737"/>
                </a:lnTo>
                <a:lnTo>
                  <a:pt x="0" y="129821"/>
                </a:lnTo>
                <a:lnTo>
                  <a:pt x="3494" y="157500"/>
                </a:lnTo>
                <a:lnTo>
                  <a:pt x="16983" y="199030"/>
                </a:lnTo>
                <a:lnTo>
                  <a:pt x="39679" y="230898"/>
                </a:lnTo>
                <a:lnTo>
                  <a:pt x="77393" y="254301"/>
                </a:lnTo>
                <a:lnTo>
                  <a:pt x="98466" y="257920"/>
                </a:lnTo>
                <a:lnTo>
                  <a:pt x="121017" y="256150"/>
                </a:lnTo>
                <a:lnTo>
                  <a:pt x="140566" y="249976"/>
                </a:lnTo>
                <a:lnTo>
                  <a:pt x="157423" y="239468"/>
                </a:lnTo>
                <a:lnTo>
                  <a:pt x="171586" y="224623"/>
                </a:lnTo>
                <a:lnTo>
                  <a:pt x="183057" y="205444"/>
                </a:lnTo>
                <a:lnTo>
                  <a:pt x="246468" y="205444"/>
                </a:lnTo>
                <a:lnTo>
                  <a:pt x="246256" y="204341"/>
                </a:lnTo>
                <a:lnTo>
                  <a:pt x="118286" y="204341"/>
                </a:lnTo>
                <a:lnTo>
                  <a:pt x="108469" y="202902"/>
                </a:lnTo>
                <a:lnTo>
                  <a:pt x="75184" y="173177"/>
                </a:lnTo>
                <a:lnTo>
                  <a:pt x="63259" y="125430"/>
                </a:lnTo>
                <a:lnTo>
                  <a:pt x="63219" y="110763"/>
                </a:lnTo>
                <a:lnTo>
                  <a:pt x="65391" y="97998"/>
                </a:lnTo>
                <a:lnTo>
                  <a:pt x="92436" y="66186"/>
                </a:lnTo>
                <a:lnTo>
                  <a:pt x="113778" y="62116"/>
                </a:lnTo>
                <a:lnTo>
                  <a:pt x="218991" y="62116"/>
                </a:lnTo>
                <a:lnTo>
                  <a:pt x="215405" y="43406"/>
                </a:lnTo>
                <a:lnTo>
                  <a:pt x="156056" y="43406"/>
                </a:lnTo>
                <a:lnTo>
                  <a:pt x="138029" y="29782"/>
                </a:lnTo>
                <a:lnTo>
                  <a:pt x="119027" y="21225"/>
                </a:lnTo>
                <a:lnTo>
                  <a:pt x="99050" y="17734"/>
                </a:lnTo>
                <a:close/>
              </a:path>
              <a:path w="252729" h="351155">
                <a:moveTo>
                  <a:pt x="218991" y="62116"/>
                </a:moveTo>
                <a:lnTo>
                  <a:pt x="113778" y="62116"/>
                </a:lnTo>
                <a:lnTo>
                  <a:pt x="124253" y="63493"/>
                </a:lnTo>
                <a:lnTo>
                  <a:pt x="134166" y="67234"/>
                </a:lnTo>
                <a:lnTo>
                  <a:pt x="164395" y="107206"/>
                </a:lnTo>
                <a:lnTo>
                  <a:pt x="170668" y="140156"/>
                </a:lnTo>
                <a:lnTo>
                  <a:pt x="170461" y="154743"/>
                </a:lnTo>
                <a:lnTo>
                  <a:pt x="148362" y="195142"/>
                </a:lnTo>
                <a:lnTo>
                  <a:pt x="118286" y="204341"/>
                </a:lnTo>
                <a:lnTo>
                  <a:pt x="246256" y="204341"/>
                </a:lnTo>
                <a:lnTo>
                  <a:pt x="218991" y="62116"/>
                </a:lnTo>
                <a:close/>
              </a:path>
              <a:path w="252729" h="351155">
                <a:moveTo>
                  <a:pt x="207084" y="0"/>
                </a:moveTo>
                <a:lnTo>
                  <a:pt x="149840" y="10974"/>
                </a:lnTo>
                <a:lnTo>
                  <a:pt x="156056" y="43406"/>
                </a:lnTo>
                <a:lnTo>
                  <a:pt x="215405" y="43406"/>
                </a:lnTo>
                <a:lnTo>
                  <a:pt x="207084" y="0"/>
                </a:lnTo>
                <a:close/>
              </a:path>
            </a:pathLst>
          </a:custGeom>
          <a:solidFill>
            <a:srgbClr val="0182B4"/>
          </a:solidFill>
        </p:spPr>
        <p:txBody>
          <a:bodyPr wrap="square" lIns="0" tIns="0" rIns="0" bIns="0" rtlCol="0"/>
          <a:lstStyle/>
          <a:p>
            <a:endParaRPr/>
          </a:p>
        </p:txBody>
      </p:sp>
      <p:sp>
        <p:nvSpPr>
          <p:cNvPr id="38" name="object 38"/>
          <p:cNvSpPr/>
          <p:nvPr/>
        </p:nvSpPr>
        <p:spPr>
          <a:xfrm>
            <a:off x="5770033" y="1710267"/>
            <a:ext cx="351366" cy="368300"/>
          </a:xfrm>
          <a:prstGeom prst="rect">
            <a:avLst/>
          </a:prstGeom>
          <a:blipFill>
            <a:blip r:embed="rId17" cstate="print"/>
            <a:stretch>
              <a:fillRect/>
            </a:stretch>
          </a:blipFill>
        </p:spPr>
        <p:txBody>
          <a:bodyPr wrap="square" lIns="0" tIns="0" rIns="0" bIns="0" rtlCol="0"/>
          <a:lstStyle/>
          <a:p>
            <a:endParaRPr/>
          </a:p>
        </p:txBody>
      </p:sp>
      <p:sp>
        <p:nvSpPr>
          <p:cNvPr id="39" name="object 39"/>
          <p:cNvSpPr/>
          <p:nvPr/>
        </p:nvSpPr>
        <p:spPr>
          <a:xfrm>
            <a:off x="5829239" y="1731858"/>
            <a:ext cx="231830" cy="249888"/>
          </a:xfrm>
          <a:prstGeom prst="rect">
            <a:avLst/>
          </a:prstGeom>
          <a:blipFill>
            <a:blip r:embed="rId18" cstate="print"/>
            <a:stretch>
              <a:fillRect/>
            </a:stretch>
          </a:blipFill>
        </p:spPr>
        <p:txBody>
          <a:bodyPr wrap="square" lIns="0" tIns="0" rIns="0" bIns="0" rtlCol="0"/>
          <a:lstStyle/>
          <a:p>
            <a:endParaRPr/>
          </a:p>
        </p:txBody>
      </p:sp>
      <p:sp>
        <p:nvSpPr>
          <p:cNvPr id="40" name="object 40"/>
          <p:cNvSpPr/>
          <p:nvPr/>
        </p:nvSpPr>
        <p:spPr>
          <a:xfrm>
            <a:off x="6032500" y="1689100"/>
            <a:ext cx="342900" cy="368300"/>
          </a:xfrm>
          <a:prstGeom prst="rect">
            <a:avLst/>
          </a:prstGeom>
          <a:blipFill>
            <a:blip r:embed="rId19" cstate="print"/>
            <a:stretch>
              <a:fillRect/>
            </a:stretch>
          </a:blipFill>
        </p:spPr>
        <p:txBody>
          <a:bodyPr wrap="square" lIns="0" tIns="0" rIns="0" bIns="0" rtlCol="0"/>
          <a:lstStyle/>
          <a:p>
            <a:endParaRPr/>
          </a:p>
        </p:txBody>
      </p:sp>
      <p:sp>
        <p:nvSpPr>
          <p:cNvPr id="41" name="object 41"/>
          <p:cNvSpPr/>
          <p:nvPr/>
        </p:nvSpPr>
        <p:spPr>
          <a:xfrm>
            <a:off x="6092807" y="1711806"/>
            <a:ext cx="224168" cy="246125"/>
          </a:xfrm>
          <a:prstGeom prst="rect">
            <a:avLst/>
          </a:prstGeom>
          <a:blipFill>
            <a:blip r:embed="rId20" cstate="print"/>
            <a:stretch>
              <a:fillRect/>
            </a:stretch>
          </a:blipFill>
        </p:spPr>
        <p:txBody>
          <a:bodyPr wrap="square" lIns="0" tIns="0" rIns="0" bIns="0" rtlCol="0"/>
          <a:lstStyle/>
          <a:p>
            <a:endParaRPr/>
          </a:p>
        </p:txBody>
      </p:sp>
      <p:sp>
        <p:nvSpPr>
          <p:cNvPr id="42" name="object 42"/>
          <p:cNvSpPr/>
          <p:nvPr/>
        </p:nvSpPr>
        <p:spPr>
          <a:xfrm>
            <a:off x="6316133" y="1604432"/>
            <a:ext cx="182033" cy="444500"/>
          </a:xfrm>
          <a:prstGeom prst="rect">
            <a:avLst/>
          </a:prstGeom>
          <a:blipFill>
            <a:blip r:embed="rId21" cstate="print"/>
            <a:stretch>
              <a:fillRect/>
            </a:stretch>
          </a:blipFill>
        </p:spPr>
        <p:txBody>
          <a:bodyPr wrap="square" lIns="0" tIns="0" rIns="0" bIns="0" rtlCol="0"/>
          <a:lstStyle/>
          <a:p>
            <a:endParaRPr/>
          </a:p>
        </p:txBody>
      </p:sp>
      <p:sp>
        <p:nvSpPr>
          <p:cNvPr id="43" name="object 43"/>
          <p:cNvSpPr/>
          <p:nvPr/>
        </p:nvSpPr>
        <p:spPr>
          <a:xfrm>
            <a:off x="6406366" y="1714249"/>
            <a:ext cx="0" cy="235585"/>
          </a:xfrm>
          <a:custGeom>
            <a:avLst/>
            <a:gdLst/>
            <a:ahLst/>
            <a:cxnLst/>
            <a:rect l="l" t="t" r="r" b="b"/>
            <a:pathLst>
              <a:path h="235585">
                <a:moveTo>
                  <a:pt x="0" y="0"/>
                </a:moveTo>
                <a:lnTo>
                  <a:pt x="0" y="235532"/>
                </a:lnTo>
              </a:path>
            </a:pathLst>
          </a:custGeom>
          <a:ln w="62913">
            <a:solidFill>
              <a:srgbClr val="0182B4"/>
            </a:solidFill>
          </a:ln>
        </p:spPr>
        <p:txBody>
          <a:bodyPr wrap="square" lIns="0" tIns="0" rIns="0" bIns="0" rtlCol="0"/>
          <a:lstStyle/>
          <a:p>
            <a:endParaRPr/>
          </a:p>
        </p:txBody>
      </p:sp>
      <p:sp>
        <p:nvSpPr>
          <p:cNvPr id="44" name="object 44"/>
          <p:cNvSpPr/>
          <p:nvPr/>
        </p:nvSpPr>
        <p:spPr>
          <a:xfrm>
            <a:off x="6375633" y="1624713"/>
            <a:ext cx="62865" cy="57785"/>
          </a:xfrm>
          <a:custGeom>
            <a:avLst/>
            <a:gdLst/>
            <a:ahLst/>
            <a:cxnLst/>
            <a:rect l="l" t="t" r="r" b="b"/>
            <a:pathLst>
              <a:path w="62864" h="57785">
                <a:moveTo>
                  <a:pt x="156" y="0"/>
                </a:moveTo>
                <a:lnTo>
                  <a:pt x="0" y="57622"/>
                </a:lnTo>
                <a:lnTo>
                  <a:pt x="62275" y="57790"/>
                </a:lnTo>
                <a:lnTo>
                  <a:pt x="62431" y="168"/>
                </a:lnTo>
                <a:lnTo>
                  <a:pt x="156" y="0"/>
                </a:lnTo>
                <a:close/>
              </a:path>
            </a:pathLst>
          </a:custGeom>
          <a:solidFill>
            <a:srgbClr val="0182B4"/>
          </a:solidFill>
        </p:spPr>
        <p:txBody>
          <a:bodyPr wrap="square" lIns="0" tIns="0" rIns="0" bIns="0" rtlCol="0"/>
          <a:lstStyle/>
          <a:p>
            <a:endParaRPr/>
          </a:p>
        </p:txBody>
      </p:sp>
      <p:sp>
        <p:nvSpPr>
          <p:cNvPr id="45" name="object 45"/>
          <p:cNvSpPr/>
          <p:nvPr/>
        </p:nvSpPr>
        <p:spPr>
          <a:xfrm>
            <a:off x="6413500" y="1693333"/>
            <a:ext cx="330200" cy="364066"/>
          </a:xfrm>
          <a:prstGeom prst="rect">
            <a:avLst/>
          </a:prstGeom>
          <a:blipFill>
            <a:blip r:embed="rId22" cstate="print"/>
            <a:stretch>
              <a:fillRect/>
            </a:stretch>
          </a:blipFill>
        </p:spPr>
        <p:txBody>
          <a:bodyPr wrap="square" lIns="0" tIns="0" rIns="0" bIns="0" rtlCol="0"/>
          <a:lstStyle/>
          <a:p>
            <a:endParaRPr/>
          </a:p>
        </p:txBody>
      </p:sp>
      <p:sp>
        <p:nvSpPr>
          <p:cNvPr id="46" name="object 46"/>
          <p:cNvSpPr/>
          <p:nvPr/>
        </p:nvSpPr>
        <p:spPr>
          <a:xfrm>
            <a:off x="6472717" y="1714294"/>
            <a:ext cx="212973" cy="243650"/>
          </a:xfrm>
          <a:prstGeom prst="rect">
            <a:avLst/>
          </a:prstGeom>
          <a:blipFill>
            <a:blip r:embed="rId23" cstate="print"/>
            <a:stretch>
              <a:fillRect/>
            </a:stretch>
          </a:blipFill>
        </p:spPr>
        <p:txBody>
          <a:bodyPr wrap="square" lIns="0" tIns="0" rIns="0" bIns="0" rtlCol="0"/>
          <a:lstStyle/>
          <a:p>
            <a:endParaRPr/>
          </a:p>
        </p:txBody>
      </p:sp>
      <p:sp>
        <p:nvSpPr>
          <p:cNvPr id="47" name="object 47"/>
          <p:cNvSpPr/>
          <p:nvPr/>
        </p:nvSpPr>
        <p:spPr>
          <a:xfrm>
            <a:off x="6650566" y="1710267"/>
            <a:ext cx="334433" cy="368300"/>
          </a:xfrm>
          <a:prstGeom prst="rect">
            <a:avLst/>
          </a:prstGeom>
          <a:blipFill>
            <a:blip r:embed="rId24" cstate="print"/>
            <a:stretch>
              <a:fillRect/>
            </a:stretch>
          </a:blipFill>
        </p:spPr>
        <p:txBody>
          <a:bodyPr wrap="square" lIns="0" tIns="0" rIns="0" bIns="0" rtlCol="0"/>
          <a:lstStyle/>
          <a:p>
            <a:endParaRPr/>
          </a:p>
        </p:txBody>
      </p:sp>
      <p:sp>
        <p:nvSpPr>
          <p:cNvPr id="48" name="object 48"/>
          <p:cNvSpPr/>
          <p:nvPr/>
        </p:nvSpPr>
        <p:spPr>
          <a:xfrm>
            <a:off x="6709388" y="1729369"/>
            <a:ext cx="216533" cy="251940"/>
          </a:xfrm>
          <a:prstGeom prst="rect">
            <a:avLst/>
          </a:prstGeom>
          <a:blipFill>
            <a:blip r:embed="rId25" cstate="print"/>
            <a:stretch>
              <a:fillRect/>
            </a:stretch>
          </a:blipFill>
        </p:spPr>
        <p:txBody>
          <a:bodyPr wrap="square" lIns="0" tIns="0" rIns="0" bIns="0" rtlCol="0"/>
          <a:lstStyle/>
          <a:p>
            <a:endParaRPr/>
          </a:p>
        </p:txBody>
      </p:sp>
      <p:sp>
        <p:nvSpPr>
          <p:cNvPr id="49" name="object 49"/>
          <p:cNvSpPr/>
          <p:nvPr/>
        </p:nvSpPr>
        <p:spPr>
          <a:xfrm>
            <a:off x="6908800" y="1663700"/>
            <a:ext cx="258233" cy="440266"/>
          </a:xfrm>
          <a:prstGeom prst="rect">
            <a:avLst/>
          </a:prstGeom>
          <a:blipFill>
            <a:blip r:embed="rId26" cstate="print"/>
            <a:stretch>
              <a:fillRect/>
            </a:stretch>
          </a:blipFill>
        </p:spPr>
        <p:txBody>
          <a:bodyPr wrap="square" lIns="0" tIns="0" rIns="0" bIns="0" rtlCol="0"/>
          <a:lstStyle/>
          <a:p>
            <a:endParaRPr/>
          </a:p>
        </p:txBody>
      </p:sp>
      <p:sp>
        <p:nvSpPr>
          <p:cNvPr id="50" name="object 50"/>
          <p:cNvSpPr/>
          <p:nvPr/>
        </p:nvSpPr>
        <p:spPr>
          <a:xfrm>
            <a:off x="6969324" y="1684632"/>
            <a:ext cx="140335" cy="321310"/>
          </a:xfrm>
          <a:custGeom>
            <a:avLst/>
            <a:gdLst/>
            <a:ahLst/>
            <a:cxnLst/>
            <a:rect l="l" t="t" r="r" b="b"/>
            <a:pathLst>
              <a:path w="140334" h="321310">
                <a:moveTo>
                  <a:pt x="7900" y="67553"/>
                </a:moveTo>
                <a:lnTo>
                  <a:pt x="0" y="116564"/>
                </a:lnTo>
                <a:lnTo>
                  <a:pt x="28225" y="121114"/>
                </a:lnTo>
                <a:lnTo>
                  <a:pt x="11894" y="222418"/>
                </a:lnTo>
                <a:lnTo>
                  <a:pt x="9599" y="237457"/>
                </a:lnTo>
                <a:lnTo>
                  <a:pt x="8012" y="249628"/>
                </a:lnTo>
                <a:lnTo>
                  <a:pt x="7102" y="259191"/>
                </a:lnTo>
                <a:lnTo>
                  <a:pt x="7002" y="269199"/>
                </a:lnTo>
                <a:lnTo>
                  <a:pt x="7168" y="273450"/>
                </a:lnTo>
                <a:lnTo>
                  <a:pt x="28914" y="309007"/>
                </a:lnTo>
                <a:lnTo>
                  <a:pt x="71293" y="320974"/>
                </a:lnTo>
                <a:lnTo>
                  <a:pt x="84070" y="321266"/>
                </a:lnTo>
                <a:lnTo>
                  <a:pt x="96320" y="320295"/>
                </a:lnTo>
                <a:lnTo>
                  <a:pt x="108045" y="318060"/>
                </a:lnTo>
                <a:lnTo>
                  <a:pt x="110367" y="271832"/>
                </a:lnTo>
                <a:lnTo>
                  <a:pt x="89611" y="271832"/>
                </a:lnTo>
                <a:lnTo>
                  <a:pt x="84806" y="271437"/>
                </a:lnTo>
                <a:lnTo>
                  <a:pt x="70781" y="254128"/>
                </a:lnTo>
                <a:lnTo>
                  <a:pt x="71502" y="247264"/>
                </a:lnTo>
                <a:lnTo>
                  <a:pt x="72864" y="237371"/>
                </a:lnTo>
                <a:lnTo>
                  <a:pt x="74829" y="224707"/>
                </a:lnTo>
                <a:lnTo>
                  <a:pt x="89926" y="131061"/>
                </a:lnTo>
                <a:lnTo>
                  <a:pt x="133028" y="131061"/>
                </a:lnTo>
                <a:lnTo>
                  <a:pt x="139837" y="88822"/>
                </a:lnTo>
                <a:lnTo>
                  <a:pt x="97828" y="82049"/>
                </a:lnTo>
                <a:lnTo>
                  <a:pt x="99431" y="72102"/>
                </a:lnTo>
                <a:lnTo>
                  <a:pt x="36126" y="72102"/>
                </a:lnTo>
                <a:lnTo>
                  <a:pt x="7900" y="67553"/>
                </a:lnTo>
                <a:close/>
              </a:path>
              <a:path w="140334" h="321310">
                <a:moveTo>
                  <a:pt x="110483" y="269515"/>
                </a:moveTo>
                <a:lnTo>
                  <a:pt x="102450" y="270872"/>
                </a:lnTo>
                <a:lnTo>
                  <a:pt x="95492" y="271644"/>
                </a:lnTo>
                <a:lnTo>
                  <a:pt x="89611" y="271832"/>
                </a:lnTo>
                <a:lnTo>
                  <a:pt x="110367" y="271832"/>
                </a:lnTo>
                <a:lnTo>
                  <a:pt x="110483" y="269515"/>
                </a:lnTo>
                <a:close/>
              </a:path>
              <a:path w="140334" h="321310">
                <a:moveTo>
                  <a:pt x="133028" y="131061"/>
                </a:moveTo>
                <a:lnTo>
                  <a:pt x="89926" y="131061"/>
                </a:lnTo>
                <a:lnTo>
                  <a:pt x="131936" y="137833"/>
                </a:lnTo>
                <a:lnTo>
                  <a:pt x="133028" y="131061"/>
                </a:lnTo>
                <a:close/>
              </a:path>
              <a:path w="140334" h="321310">
                <a:moveTo>
                  <a:pt x="111055" y="0"/>
                </a:moveTo>
                <a:lnTo>
                  <a:pt x="43568" y="25937"/>
                </a:lnTo>
                <a:lnTo>
                  <a:pt x="36126" y="72102"/>
                </a:lnTo>
                <a:lnTo>
                  <a:pt x="99431" y="72102"/>
                </a:lnTo>
                <a:lnTo>
                  <a:pt x="111055" y="0"/>
                </a:lnTo>
                <a:close/>
              </a:path>
            </a:pathLst>
          </a:custGeom>
          <a:solidFill>
            <a:srgbClr val="0182B4"/>
          </a:solidFill>
        </p:spPr>
        <p:txBody>
          <a:bodyPr wrap="square" lIns="0" tIns="0" rIns="0" bIns="0" rtlCol="0"/>
          <a:lstStyle/>
          <a:p>
            <a:endParaRPr/>
          </a:p>
        </p:txBody>
      </p:sp>
      <p:sp>
        <p:nvSpPr>
          <p:cNvPr id="51" name="object 51"/>
          <p:cNvSpPr/>
          <p:nvPr/>
        </p:nvSpPr>
        <p:spPr>
          <a:xfrm>
            <a:off x="7052733" y="1676399"/>
            <a:ext cx="245533" cy="448733"/>
          </a:xfrm>
          <a:prstGeom prst="rect">
            <a:avLst/>
          </a:prstGeom>
          <a:blipFill>
            <a:blip r:embed="rId27" cstate="print"/>
            <a:stretch>
              <a:fillRect/>
            </a:stretch>
          </a:blipFill>
        </p:spPr>
        <p:txBody>
          <a:bodyPr wrap="square" lIns="0" tIns="0" rIns="0" bIns="0" rtlCol="0"/>
          <a:lstStyle/>
          <a:p>
            <a:endParaRPr/>
          </a:p>
        </p:txBody>
      </p:sp>
      <p:sp>
        <p:nvSpPr>
          <p:cNvPr id="52" name="object 52"/>
          <p:cNvSpPr/>
          <p:nvPr/>
        </p:nvSpPr>
        <p:spPr>
          <a:xfrm>
            <a:off x="7110321" y="1696060"/>
            <a:ext cx="128905" cy="330835"/>
          </a:xfrm>
          <a:custGeom>
            <a:avLst/>
            <a:gdLst/>
            <a:ahLst/>
            <a:cxnLst/>
            <a:rect l="l" t="t" r="r" b="b"/>
            <a:pathLst>
              <a:path w="128904" h="330835">
                <a:moveTo>
                  <a:pt x="49165" y="87561"/>
                </a:moveTo>
                <a:lnTo>
                  <a:pt x="0" y="317733"/>
                </a:lnTo>
                <a:lnTo>
                  <a:pt x="60901" y="330743"/>
                </a:lnTo>
                <a:lnTo>
                  <a:pt x="110067" y="100570"/>
                </a:lnTo>
                <a:lnTo>
                  <a:pt x="49165" y="87561"/>
                </a:lnTo>
                <a:close/>
              </a:path>
              <a:path w="128904" h="330835">
                <a:moveTo>
                  <a:pt x="67868" y="0"/>
                </a:moveTo>
                <a:lnTo>
                  <a:pt x="55831" y="56351"/>
                </a:lnTo>
                <a:lnTo>
                  <a:pt x="116734" y="69361"/>
                </a:lnTo>
                <a:lnTo>
                  <a:pt x="128771" y="13009"/>
                </a:lnTo>
                <a:lnTo>
                  <a:pt x="67868" y="0"/>
                </a:lnTo>
                <a:close/>
              </a:path>
            </a:pathLst>
          </a:custGeom>
          <a:solidFill>
            <a:srgbClr val="0182B4"/>
          </a:solidFill>
        </p:spPr>
        <p:txBody>
          <a:bodyPr wrap="square" lIns="0" tIns="0" rIns="0" bIns="0" rtlCol="0"/>
          <a:lstStyle/>
          <a:p>
            <a:endParaRPr/>
          </a:p>
        </p:txBody>
      </p:sp>
      <p:sp>
        <p:nvSpPr>
          <p:cNvPr id="53" name="object 53"/>
          <p:cNvSpPr/>
          <p:nvPr/>
        </p:nvSpPr>
        <p:spPr>
          <a:xfrm>
            <a:off x="7179733" y="1811867"/>
            <a:ext cx="364066" cy="368300"/>
          </a:xfrm>
          <a:prstGeom prst="rect">
            <a:avLst/>
          </a:prstGeom>
          <a:blipFill>
            <a:blip r:embed="rId28" cstate="print"/>
            <a:stretch>
              <a:fillRect/>
            </a:stretch>
          </a:blipFill>
        </p:spPr>
        <p:txBody>
          <a:bodyPr wrap="square" lIns="0" tIns="0" rIns="0" bIns="0" rtlCol="0"/>
          <a:lstStyle/>
          <a:p>
            <a:endParaRPr/>
          </a:p>
        </p:txBody>
      </p:sp>
      <p:sp>
        <p:nvSpPr>
          <p:cNvPr id="54" name="object 54"/>
          <p:cNvSpPr/>
          <p:nvPr/>
        </p:nvSpPr>
        <p:spPr>
          <a:xfrm>
            <a:off x="7240704" y="1833989"/>
            <a:ext cx="245540" cy="247264"/>
          </a:xfrm>
          <a:prstGeom prst="rect">
            <a:avLst/>
          </a:prstGeom>
          <a:blipFill>
            <a:blip r:embed="rId29" cstate="print"/>
            <a:stretch>
              <a:fillRect/>
            </a:stretch>
          </a:blipFill>
        </p:spPr>
        <p:txBody>
          <a:bodyPr wrap="square" lIns="0" tIns="0" rIns="0" bIns="0" rtlCol="0"/>
          <a:lstStyle/>
          <a:p>
            <a:endParaRPr/>
          </a:p>
        </p:txBody>
      </p:sp>
      <p:sp>
        <p:nvSpPr>
          <p:cNvPr id="55" name="object 55"/>
          <p:cNvSpPr/>
          <p:nvPr/>
        </p:nvSpPr>
        <p:spPr>
          <a:xfrm>
            <a:off x="7399866" y="1904999"/>
            <a:ext cx="410633" cy="436033"/>
          </a:xfrm>
          <a:prstGeom prst="rect">
            <a:avLst/>
          </a:prstGeom>
          <a:blipFill>
            <a:blip r:embed="rId30" cstate="print"/>
            <a:stretch>
              <a:fillRect/>
            </a:stretch>
          </a:blipFill>
        </p:spPr>
        <p:txBody>
          <a:bodyPr wrap="square" lIns="0" tIns="0" rIns="0" bIns="0" rtlCol="0"/>
          <a:lstStyle/>
          <a:p>
            <a:endParaRPr/>
          </a:p>
        </p:txBody>
      </p:sp>
      <p:sp>
        <p:nvSpPr>
          <p:cNvPr id="56" name="object 56"/>
          <p:cNvSpPr/>
          <p:nvPr/>
        </p:nvSpPr>
        <p:spPr>
          <a:xfrm>
            <a:off x="7460702" y="1927019"/>
            <a:ext cx="290830" cy="318770"/>
          </a:xfrm>
          <a:custGeom>
            <a:avLst/>
            <a:gdLst/>
            <a:ahLst/>
            <a:cxnLst/>
            <a:rect l="l" t="t" r="r" b="b"/>
            <a:pathLst>
              <a:path w="290829" h="318769">
                <a:moveTo>
                  <a:pt x="269226" y="93854"/>
                </a:moveTo>
                <a:lnTo>
                  <a:pt x="176895" y="93854"/>
                </a:lnTo>
                <a:lnTo>
                  <a:pt x="184509" y="94103"/>
                </a:lnTo>
                <a:lnTo>
                  <a:pt x="192064" y="95509"/>
                </a:lnTo>
                <a:lnTo>
                  <a:pt x="222732" y="118174"/>
                </a:lnTo>
                <a:lnTo>
                  <a:pt x="226372" y="132261"/>
                </a:lnTo>
                <a:lnTo>
                  <a:pt x="225847" y="139475"/>
                </a:lnTo>
                <a:lnTo>
                  <a:pt x="204917" y="173458"/>
                </a:lnTo>
                <a:lnTo>
                  <a:pt x="115162" y="277619"/>
                </a:lnTo>
                <a:lnTo>
                  <a:pt x="162265" y="318358"/>
                </a:lnTo>
                <a:lnTo>
                  <a:pt x="257949" y="207722"/>
                </a:lnTo>
                <a:lnTo>
                  <a:pt x="282751" y="173794"/>
                </a:lnTo>
                <a:lnTo>
                  <a:pt x="290543" y="146857"/>
                </a:lnTo>
                <a:lnTo>
                  <a:pt x="290450" y="138130"/>
                </a:lnTo>
                <a:lnTo>
                  <a:pt x="273570" y="98863"/>
                </a:lnTo>
                <a:lnTo>
                  <a:pt x="269226" y="93854"/>
                </a:lnTo>
                <a:close/>
              </a:path>
              <a:path w="290829" h="318769">
                <a:moveTo>
                  <a:pt x="153964" y="0"/>
                </a:moveTo>
                <a:lnTo>
                  <a:pt x="0" y="178022"/>
                </a:lnTo>
                <a:lnTo>
                  <a:pt x="47104" y="218760"/>
                </a:lnTo>
                <a:lnTo>
                  <a:pt x="116837" y="138130"/>
                </a:lnTo>
                <a:lnTo>
                  <a:pt x="128950" y="124579"/>
                </a:lnTo>
                <a:lnTo>
                  <a:pt x="162548" y="96975"/>
                </a:lnTo>
                <a:lnTo>
                  <a:pt x="176895" y="93854"/>
                </a:lnTo>
                <a:lnTo>
                  <a:pt x="269226" y="93854"/>
                </a:lnTo>
                <a:lnTo>
                  <a:pt x="267188" y="91504"/>
                </a:lnTo>
                <a:lnTo>
                  <a:pt x="259864" y="84556"/>
                </a:lnTo>
                <a:lnTo>
                  <a:pt x="241303" y="71799"/>
                </a:lnTo>
                <a:lnTo>
                  <a:pt x="220989" y="64119"/>
                </a:lnTo>
                <a:lnTo>
                  <a:pt x="219881" y="63988"/>
                </a:lnTo>
                <a:lnTo>
                  <a:pt x="175099" y="63988"/>
                </a:lnTo>
                <a:lnTo>
                  <a:pt x="197716" y="37838"/>
                </a:lnTo>
                <a:lnTo>
                  <a:pt x="153964" y="0"/>
                </a:lnTo>
                <a:close/>
              </a:path>
              <a:path w="290829" h="318769">
                <a:moveTo>
                  <a:pt x="198920" y="61516"/>
                </a:moveTo>
                <a:lnTo>
                  <a:pt x="175099" y="63988"/>
                </a:lnTo>
                <a:lnTo>
                  <a:pt x="219881" y="63988"/>
                </a:lnTo>
                <a:lnTo>
                  <a:pt x="198920" y="61516"/>
                </a:lnTo>
                <a:close/>
              </a:path>
            </a:pathLst>
          </a:custGeom>
          <a:solidFill>
            <a:srgbClr val="0182B4"/>
          </a:solidFill>
        </p:spPr>
        <p:txBody>
          <a:bodyPr wrap="square" lIns="0" tIns="0" rIns="0" bIns="0" rtlCol="0"/>
          <a:lstStyle/>
          <a:p>
            <a:endParaRPr/>
          </a:p>
        </p:txBody>
      </p:sp>
      <p:sp>
        <p:nvSpPr>
          <p:cNvPr id="57" name="object 57"/>
          <p:cNvSpPr/>
          <p:nvPr/>
        </p:nvSpPr>
        <p:spPr>
          <a:xfrm>
            <a:off x="9173633" y="1701800"/>
            <a:ext cx="436033" cy="495300"/>
          </a:xfrm>
          <a:prstGeom prst="rect">
            <a:avLst/>
          </a:prstGeom>
          <a:blipFill>
            <a:blip r:embed="rId31" cstate="print"/>
            <a:stretch>
              <a:fillRect/>
            </a:stretch>
          </a:blipFill>
        </p:spPr>
        <p:txBody>
          <a:bodyPr wrap="square" lIns="0" tIns="0" rIns="0" bIns="0" rtlCol="0"/>
          <a:lstStyle/>
          <a:p>
            <a:endParaRPr/>
          </a:p>
        </p:txBody>
      </p:sp>
      <p:sp>
        <p:nvSpPr>
          <p:cNvPr id="58" name="object 58"/>
          <p:cNvSpPr/>
          <p:nvPr/>
        </p:nvSpPr>
        <p:spPr>
          <a:xfrm>
            <a:off x="9232722" y="1722249"/>
            <a:ext cx="318135" cy="378460"/>
          </a:xfrm>
          <a:custGeom>
            <a:avLst/>
            <a:gdLst/>
            <a:ahLst/>
            <a:cxnLst/>
            <a:rect l="l" t="t" r="r" b="b"/>
            <a:pathLst>
              <a:path w="318134" h="378460">
                <a:moveTo>
                  <a:pt x="92695" y="262025"/>
                </a:moveTo>
                <a:lnTo>
                  <a:pt x="24892" y="285569"/>
                </a:lnTo>
                <a:lnTo>
                  <a:pt x="36941" y="312171"/>
                </a:lnTo>
                <a:lnTo>
                  <a:pt x="51749" y="334356"/>
                </a:lnTo>
                <a:lnTo>
                  <a:pt x="69318" y="352126"/>
                </a:lnTo>
                <a:lnTo>
                  <a:pt x="89646" y="365479"/>
                </a:lnTo>
                <a:lnTo>
                  <a:pt x="112830" y="374219"/>
                </a:lnTo>
                <a:lnTo>
                  <a:pt x="138964" y="378145"/>
                </a:lnTo>
                <a:lnTo>
                  <a:pt x="168050" y="377259"/>
                </a:lnTo>
                <a:lnTo>
                  <a:pt x="221967" y="365415"/>
                </a:lnTo>
                <a:lnTo>
                  <a:pt x="258861" y="349665"/>
                </a:lnTo>
                <a:lnTo>
                  <a:pt x="297297" y="317138"/>
                </a:lnTo>
                <a:lnTo>
                  <a:pt x="299235" y="314077"/>
                </a:lnTo>
                <a:lnTo>
                  <a:pt x="156037" y="314077"/>
                </a:lnTo>
                <a:lnTo>
                  <a:pt x="142706" y="311878"/>
                </a:lnTo>
                <a:lnTo>
                  <a:pt x="130551" y="307225"/>
                </a:lnTo>
                <a:lnTo>
                  <a:pt x="119511" y="299991"/>
                </a:lnTo>
                <a:lnTo>
                  <a:pt x="109521" y="290046"/>
                </a:lnTo>
                <a:lnTo>
                  <a:pt x="100582" y="277391"/>
                </a:lnTo>
                <a:lnTo>
                  <a:pt x="92695" y="262025"/>
                </a:lnTo>
                <a:close/>
              </a:path>
              <a:path w="318134" h="378460">
                <a:moveTo>
                  <a:pt x="167606" y="0"/>
                </a:moveTo>
                <a:lnTo>
                  <a:pt x="107527" y="6811"/>
                </a:lnTo>
                <a:lnTo>
                  <a:pt x="70510" y="19018"/>
                </a:lnTo>
                <a:lnTo>
                  <a:pt x="29040" y="46058"/>
                </a:lnTo>
                <a:lnTo>
                  <a:pt x="5484" y="82403"/>
                </a:lnTo>
                <a:lnTo>
                  <a:pt x="0" y="115291"/>
                </a:lnTo>
                <a:lnTo>
                  <a:pt x="136" y="123101"/>
                </a:lnTo>
                <a:lnTo>
                  <a:pt x="19902" y="173404"/>
                </a:lnTo>
                <a:lnTo>
                  <a:pt x="52141" y="199867"/>
                </a:lnTo>
                <a:lnTo>
                  <a:pt x="112753" y="214252"/>
                </a:lnTo>
                <a:lnTo>
                  <a:pt x="179983" y="215903"/>
                </a:lnTo>
                <a:lnTo>
                  <a:pt x="193095" y="216368"/>
                </a:lnTo>
                <a:lnTo>
                  <a:pt x="231374" y="226058"/>
                </a:lnTo>
                <a:lnTo>
                  <a:pt x="245082" y="255336"/>
                </a:lnTo>
                <a:lnTo>
                  <a:pt x="243943" y="264967"/>
                </a:lnTo>
                <a:lnTo>
                  <a:pt x="215577" y="300154"/>
                </a:lnTo>
                <a:lnTo>
                  <a:pt x="170546" y="313821"/>
                </a:lnTo>
                <a:lnTo>
                  <a:pt x="156037" y="314077"/>
                </a:lnTo>
                <a:lnTo>
                  <a:pt x="299235" y="314077"/>
                </a:lnTo>
                <a:lnTo>
                  <a:pt x="305768" y="303756"/>
                </a:lnTo>
                <a:lnTo>
                  <a:pt x="312079" y="289095"/>
                </a:lnTo>
                <a:lnTo>
                  <a:pt x="316197" y="273808"/>
                </a:lnTo>
                <a:lnTo>
                  <a:pt x="318089" y="258549"/>
                </a:lnTo>
                <a:lnTo>
                  <a:pt x="317755" y="243318"/>
                </a:lnTo>
                <a:lnTo>
                  <a:pt x="304211" y="198138"/>
                </a:lnTo>
                <a:lnTo>
                  <a:pt x="277134" y="166311"/>
                </a:lnTo>
                <a:lnTo>
                  <a:pt x="239728" y="148753"/>
                </a:lnTo>
                <a:lnTo>
                  <a:pt x="182389" y="142262"/>
                </a:lnTo>
                <a:lnTo>
                  <a:pt x="131446" y="141577"/>
                </a:lnTo>
                <a:lnTo>
                  <a:pt x="111197" y="140157"/>
                </a:lnTo>
                <a:lnTo>
                  <a:pt x="71477" y="123649"/>
                </a:lnTo>
                <a:lnTo>
                  <a:pt x="68585" y="108595"/>
                </a:lnTo>
                <a:lnTo>
                  <a:pt x="69299" y="102250"/>
                </a:lnTo>
                <a:lnTo>
                  <a:pt x="106577" y="70409"/>
                </a:lnTo>
                <a:lnTo>
                  <a:pt x="148182" y="62660"/>
                </a:lnTo>
                <a:lnTo>
                  <a:pt x="261989" y="62660"/>
                </a:lnTo>
                <a:lnTo>
                  <a:pt x="260479" y="58642"/>
                </a:lnTo>
                <a:lnTo>
                  <a:pt x="248642" y="39606"/>
                </a:lnTo>
                <a:lnTo>
                  <a:pt x="233402" y="23977"/>
                </a:lnTo>
                <a:lnTo>
                  <a:pt x="214759" y="11755"/>
                </a:lnTo>
                <a:lnTo>
                  <a:pt x="192798" y="3556"/>
                </a:lnTo>
                <a:lnTo>
                  <a:pt x="167606" y="0"/>
                </a:lnTo>
                <a:close/>
              </a:path>
              <a:path w="318134" h="378460">
                <a:moveTo>
                  <a:pt x="261989" y="62660"/>
                </a:moveTo>
                <a:lnTo>
                  <a:pt x="148182" y="62660"/>
                </a:lnTo>
                <a:lnTo>
                  <a:pt x="159443" y="63883"/>
                </a:lnTo>
                <a:lnTo>
                  <a:pt x="169182" y="67054"/>
                </a:lnTo>
                <a:lnTo>
                  <a:pt x="177736" y="72315"/>
                </a:lnTo>
                <a:lnTo>
                  <a:pt x="185442" y="79806"/>
                </a:lnTo>
                <a:lnTo>
                  <a:pt x="192299" y="89527"/>
                </a:lnTo>
                <a:lnTo>
                  <a:pt x="198308" y="101480"/>
                </a:lnTo>
                <a:lnTo>
                  <a:pt x="268914" y="81085"/>
                </a:lnTo>
                <a:lnTo>
                  <a:pt x="261989" y="62660"/>
                </a:lnTo>
                <a:close/>
              </a:path>
            </a:pathLst>
          </a:custGeom>
          <a:solidFill>
            <a:srgbClr val="0182B4"/>
          </a:solidFill>
        </p:spPr>
        <p:txBody>
          <a:bodyPr wrap="square" lIns="0" tIns="0" rIns="0" bIns="0" rtlCol="0"/>
          <a:lstStyle/>
          <a:p>
            <a:endParaRPr/>
          </a:p>
        </p:txBody>
      </p:sp>
      <p:sp>
        <p:nvSpPr>
          <p:cNvPr id="59" name="object 59"/>
          <p:cNvSpPr/>
          <p:nvPr/>
        </p:nvSpPr>
        <p:spPr>
          <a:xfrm>
            <a:off x="9495366" y="1735666"/>
            <a:ext cx="389466" cy="512233"/>
          </a:xfrm>
          <a:prstGeom prst="rect">
            <a:avLst/>
          </a:prstGeom>
          <a:blipFill>
            <a:blip r:embed="rId32" cstate="print"/>
            <a:stretch>
              <a:fillRect/>
            </a:stretch>
          </a:blipFill>
        </p:spPr>
        <p:txBody>
          <a:bodyPr wrap="square" lIns="0" tIns="0" rIns="0" bIns="0" rtlCol="0"/>
          <a:lstStyle/>
          <a:p>
            <a:endParaRPr/>
          </a:p>
        </p:txBody>
      </p:sp>
      <p:sp>
        <p:nvSpPr>
          <p:cNvPr id="60" name="object 60"/>
          <p:cNvSpPr/>
          <p:nvPr/>
        </p:nvSpPr>
        <p:spPr>
          <a:xfrm>
            <a:off x="9555384" y="1758346"/>
            <a:ext cx="269240" cy="394335"/>
          </a:xfrm>
          <a:custGeom>
            <a:avLst/>
            <a:gdLst/>
            <a:ahLst/>
            <a:cxnLst/>
            <a:rect l="l" t="t" r="r" b="b"/>
            <a:pathLst>
              <a:path w="269240" h="394335">
                <a:moveTo>
                  <a:pt x="54164" y="339798"/>
                </a:moveTo>
                <a:lnTo>
                  <a:pt x="66875" y="393228"/>
                </a:lnTo>
                <a:lnTo>
                  <a:pt x="76746" y="393893"/>
                </a:lnTo>
                <a:lnTo>
                  <a:pt x="86647" y="394023"/>
                </a:lnTo>
                <a:lnTo>
                  <a:pt x="96576" y="393618"/>
                </a:lnTo>
                <a:lnTo>
                  <a:pt x="141366" y="384216"/>
                </a:lnTo>
                <a:lnTo>
                  <a:pt x="175349" y="359461"/>
                </a:lnTo>
                <a:lnTo>
                  <a:pt x="186220" y="340329"/>
                </a:lnTo>
                <a:lnTo>
                  <a:pt x="69907" y="340329"/>
                </a:lnTo>
                <a:lnTo>
                  <a:pt x="62260" y="340240"/>
                </a:lnTo>
                <a:lnTo>
                  <a:pt x="54164" y="339798"/>
                </a:lnTo>
                <a:close/>
              </a:path>
              <a:path w="269240" h="394335">
                <a:moveTo>
                  <a:pt x="73629" y="23625"/>
                </a:moveTo>
                <a:lnTo>
                  <a:pt x="0" y="32533"/>
                </a:lnTo>
                <a:lnTo>
                  <a:pt x="131215" y="282754"/>
                </a:lnTo>
                <a:lnTo>
                  <a:pt x="129065" y="293641"/>
                </a:lnTo>
                <a:lnTo>
                  <a:pt x="112026" y="327965"/>
                </a:lnTo>
                <a:lnTo>
                  <a:pt x="69907" y="340329"/>
                </a:lnTo>
                <a:lnTo>
                  <a:pt x="186220" y="340329"/>
                </a:lnTo>
                <a:lnTo>
                  <a:pt x="189570" y="331662"/>
                </a:lnTo>
                <a:lnTo>
                  <a:pt x="192825" y="321711"/>
                </a:lnTo>
                <a:lnTo>
                  <a:pt x="196023" y="310393"/>
                </a:lnTo>
                <a:lnTo>
                  <a:pt x="207009" y="262840"/>
                </a:lnTo>
                <a:lnTo>
                  <a:pt x="221400" y="201731"/>
                </a:lnTo>
                <a:lnTo>
                  <a:pt x="158640" y="201731"/>
                </a:lnTo>
                <a:lnTo>
                  <a:pt x="73629" y="23625"/>
                </a:lnTo>
                <a:close/>
              </a:path>
              <a:path w="269240" h="394335">
                <a:moveTo>
                  <a:pt x="268905" y="0"/>
                </a:moveTo>
                <a:lnTo>
                  <a:pt x="197247" y="8669"/>
                </a:lnTo>
                <a:lnTo>
                  <a:pt x="158640" y="201731"/>
                </a:lnTo>
                <a:lnTo>
                  <a:pt x="221400" y="201731"/>
                </a:lnTo>
                <a:lnTo>
                  <a:pt x="268905" y="0"/>
                </a:lnTo>
                <a:close/>
              </a:path>
            </a:pathLst>
          </a:custGeom>
          <a:solidFill>
            <a:srgbClr val="0182B4"/>
          </a:solidFill>
        </p:spPr>
        <p:txBody>
          <a:bodyPr wrap="square" lIns="0" tIns="0" rIns="0" bIns="0" rtlCol="0"/>
          <a:lstStyle/>
          <a:p>
            <a:endParaRPr/>
          </a:p>
        </p:txBody>
      </p:sp>
      <p:sp>
        <p:nvSpPr>
          <p:cNvPr id="61" name="object 61"/>
          <p:cNvSpPr/>
          <p:nvPr/>
        </p:nvSpPr>
        <p:spPr>
          <a:xfrm>
            <a:off x="9804400" y="1722967"/>
            <a:ext cx="364066" cy="393700"/>
          </a:xfrm>
          <a:prstGeom prst="rect">
            <a:avLst/>
          </a:prstGeom>
          <a:blipFill>
            <a:blip r:embed="rId33" cstate="print"/>
            <a:stretch>
              <a:fillRect/>
            </a:stretch>
          </a:blipFill>
        </p:spPr>
        <p:txBody>
          <a:bodyPr wrap="square" lIns="0" tIns="0" rIns="0" bIns="0" rtlCol="0"/>
          <a:lstStyle/>
          <a:p>
            <a:endParaRPr/>
          </a:p>
        </p:txBody>
      </p:sp>
      <p:sp>
        <p:nvSpPr>
          <p:cNvPr id="62" name="object 62"/>
          <p:cNvSpPr/>
          <p:nvPr/>
        </p:nvSpPr>
        <p:spPr>
          <a:xfrm>
            <a:off x="9863259" y="1745584"/>
            <a:ext cx="245745" cy="274955"/>
          </a:xfrm>
          <a:custGeom>
            <a:avLst/>
            <a:gdLst/>
            <a:ahLst/>
            <a:cxnLst/>
            <a:rect l="l" t="t" r="r" b="b"/>
            <a:pathLst>
              <a:path w="245745" h="274955">
                <a:moveTo>
                  <a:pt x="69476" y="185397"/>
                </a:moveTo>
                <a:lnTo>
                  <a:pt x="0" y="198798"/>
                </a:lnTo>
                <a:lnTo>
                  <a:pt x="6884" y="216292"/>
                </a:lnTo>
                <a:lnTo>
                  <a:pt x="16403" y="231728"/>
                </a:lnTo>
                <a:lnTo>
                  <a:pt x="60797" y="265298"/>
                </a:lnTo>
                <a:lnTo>
                  <a:pt x="103794" y="274533"/>
                </a:lnTo>
                <a:lnTo>
                  <a:pt x="129339" y="274896"/>
                </a:lnTo>
                <a:lnTo>
                  <a:pt x="157081" y="272178"/>
                </a:lnTo>
                <a:lnTo>
                  <a:pt x="201308" y="257410"/>
                </a:lnTo>
                <a:lnTo>
                  <a:pt x="230487" y="231192"/>
                </a:lnTo>
                <a:lnTo>
                  <a:pt x="234320" y="224581"/>
                </a:lnTo>
                <a:lnTo>
                  <a:pt x="127364" y="224581"/>
                </a:lnTo>
                <a:lnTo>
                  <a:pt x="115751" y="224377"/>
                </a:lnTo>
                <a:lnTo>
                  <a:pt x="76932" y="203008"/>
                </a:lnTo>
                <a:lnTo>
                  <a:pt x="72655" y="194837"/>
                </a:lnTo>
                <a:lnTo>
                  <a:pt x="69476" y="185397"/>
                </a:lnTo>
                <a:close/>
              </a:path>
              <a:path w="245745" h="274955">
                <a:moveTo>
                  <a:pt x="112842" y="0"/>
                </a:moveTo>
                <a:lnTo>
                  <a:pt x="63747" y="7760"/>
                </a:lnTo>
                <a:lnTo>
                  <a:pt x="29980" y="26586"/>
                </a:lnTo>
                <a:lnTo>
                  <a:pt x="6264" y="68661"/>
                </a:lnTo>
                <a:lnTo>
                  <a:pt x="5220" y="85148"/>
                </a:lnTo>
                <a:lnTo>
                  <a:pt x="7876" y="102995"/>
                </a:lnTo>
                <a:lnTo>
                  <a:pt x="38775" y="143160"/>
                </a:lnTo>
                <a:lnTo>
                  <a:pt x="77393" y="157842"/>
                </a:lnTo>
                <a:lnTo>
                  <a:pt x="159106" y="175259"/>
                </a:lnTo>
                <a:lnTo>
                  <a:pt x="166992" y="178012"/>
                </a:lnTo>
                <a:lnTo>
                  <a:pt x="170592" y="181180"/>
                </a:lnTo>
                <a:lnTo>
                  <a:pt x="174033" y="184520"/>
                </a:lnTo>
                <a:lnTo>
                  <a:pt x="175856" y="188835"/>
                </a:lnTo>
                <a:lnTo>
                  <a:pt x="176369" y="201889"/>
                </a:lnTo>
                <a:lnTo>
                  <a:pt x="173555" y="208205"/>
                </a:lnTo>
                <a:lnTo>
                  <a:pt x="127364" y="224581"/>
                </a:lnTo>
                <a:lnTo>
                  <a:pt x="234320" y="224581"/>
                </a:lnTo>
                <a:lnTo>
                  <a:pt x="239351" y="215904"/>
                </a:lnTo>
                <a:lnTo>
                  <a:pt x="244386" y="199493"/>
                </a:lnTo>
                <a:lnTo>
                  <a:pt x="245415" y="184520"/>
                </a:lnTo>
                <a:lnTo>
                  <a:pt x="245492" y="181180"/>
                </a:lnTo>
                <a:lnTo>
                  <a:pt x="243611" y="166322"/>
                </a:lnTo>
                <a:lnTo>
                  <a:pt x="221747" y="131015"/>
                </a:lnTo>
                <a:lnTo>
                  <a:pt x="168812" y="108749"/>
                </a:lnTo>
                <a:lnTo>
                  <a:pt x="117661" y="98096"/>
                </a:lnTo>
                <a:lnTo>
                  <a:pt x="98300" y="93597"/>
                </a:lnTo>
                <a:lnTo>
                  <a:pt x="69334" y="67903"/>
                </a:lnTo>
                <a:lnTo>
                  <a:pt x="71793" y="63091"/>
                </a:lnTo>
                <a:lnTo>
                  <a:pt x="116046" y="50017"/>
                </a:lnTo>
                <a:lnTo>
                  <a:pt x="225818" y="50017"/>
                </a:lnTo>
                <a:lnTo>
                  <a:pt x="225452" y="49137"/>
                </a:lnTo>
                <a:lnTo>
                  <a:pt x="193837" y="14446"/>
                </a:lnTo>
                <a:lnTo>
                  <a:pt x="138166" y="107"/>
                </a:lnTo>
                <a:lnTo>
                  <a:pt x="112842" y="0"/>
                </a:lnTo>
                <a:close/>
              </a:path>
              <a:path w="245745" h="274955">
                <a:moveTo>
                  <a:pt x="225818" y="50017"/>
                </a:moveTo>
                <a:lnTo>
                  <a:pt x="116046" y="50017"/>
                </a:lnTo>
                <a:lnTo>
                  <a:pt x="126344" y="50125"/>
                </a:lnTo>
                <a:lnTo>
                  <a:pt x="135427" y="51305"/>
                </a:lnTo>
                <a:lnTo>
                  <a:pt x="166861" y="79797"/>
                </a:lnTo>
                <a:lnTo>
                  <a:pt x="232067" y="65076"/>
                </a:lnTo>
                <a:lnTo>
                  <a:pt x="225818" y="50017"/>
                </a:lnTo>
                <a:close/>
              </a:path>
            </a:pathLst>
          </a:custGeom>
          <a:solidFill>
            <a:srgbClr val="0182B4"/>
          </a:solidFill>
        </p:spPr>
        <p:txBody>
          <a:bodyPr wrap="square" lIns="0" tIns="0" rIns="0" bIns="0" rtlCol="0"/>
          <a:lstStyle/>
          <a:p>
            <a:endParaRPr/>
          </a:p>
        </p:txBody>
      </p:sp>
      <p:sp>
        <p:nvSpPr>
          <p:cNvPr id="63" name="object 63"/>
          <p:cNvSpPr/>
          <p:nvPr/>
        </p:nvSpPr>
        <p:spPr>
          <a:xfrm>
            <a:off x="10083800" y="1634067"/>
            <a:ext cx="266700" cy="482600"/>
          </a:xfrm>
          <a:prstGeom prst="rect">
            <a:avLst/>
          </a:prstGeom>
          <a:blipFill>
            <a:blip r:embed="rId34" cstate="print"/>
            <a:stretch>
              <a:fillRect/>
            </a:stretch>
          </a:blipFill>
        </p:spPr>
        <p:txBody>
          <a:bodyPr wrap="square" lIns="0" tIns="0" rIns="0" bIns="0" rtlCol="0"/>
          <a:lstStyle/>
          <a:p>
            <a:endParaRPr/>
          </a:p>
        </p:txBody>
      </p:sp>
      <p:sp>
        <p:nvSpPr>
          <p:cNvPr id="64" name="object 64"/>
          <p:cNvSpPr/>
          <p:nvPr/>
        </p:nvSpPr>
        <p:spPr>
          <a:xfrm>
            <a:off x="10141205" y="1656513"/>
            <a:ext cx="151130" cy="362585"/>
          </a:xfrm>
          <a:custGeom>
            <a:avLst/>
            <a:gdLst/>
            <a:ahLst/>
            <a:cxnLst/>
            <a:rect l="l" t="t" r="r" b="b"/>
            <a:pathLst>
              <a:path w="151129" h="362585">
                <a:moveTo>
                  <a:pt x="1131" y="90923"/>
                </a:moveTo>
                <a:lnTo>
                  <a:pt x="0" y="146474"/>
                </a:lnTo>
                <a:lnTo>
                  <a:pt x="31991" y="147125"/>
                </a:lnTo>
                <a:lnTo>
                  <a:pt x="29651" y="261947"/>
                </a:lnTo>
                <a:lnTo>
                  <a:pt x="29460" y="280211"/>
                </a:lnTo>
                <a:lnTo>
                  <a:pt x="29584" y="292710"/>
                </a:lnTo>
                <a:lnTo>
                  <a:pt x="30063" y="303450"/>
                </a:lnTo>
                <a:lnTo>
                  <a:pt x="44067" y="343322"/>
                </a:lnTo>
                <a:lnTo>
                  <a:pt x="86652" y="361704"/>
                </a:lnTo>
                <a:lnTo>
                  <a:pt x="95835" y="362286"/>
                </a:lnTo>
                <a:lnTo>
                  <a:pt x="110821" y="361940"/>
                </a:lnTo>
                <a:lnTo>
                  <a:pt x="125028" y="360276"/>
                </a:lnTo>
                <a:lnTo>
                  <a:pt x="138455" y="357293"/>
                </a:lnTo>
                <a:lnTo>
                  <a:pt x="151103" y="352992"/>
                </a:lnTo>
                <a:lnTo>
                  <a:pt x="146800" y="304933"/>
                </a:lnTo>
                <a:lnTo>
                  <a:pt x="118092" y="304933"/>
                </a:lnTo>
                <a:lnTo>
                  <a:pt x="113463" y="304839"/>
                </a:lnTo>
                <a:lnTo>
                  <a:pt x="99585" y="280211"/>
                </a:lnTo>
                <a:lnTo>
                  <a:pt x="99658" y="261947"/>
                </a:lnTo>
                <a:lnTo>
                  <a:pt x="99763" y="254692"/>
                </a:lnTo>
                <a:lnTo>
                  <a:pt x="101926" y="148549"/>
                </a:lnTo>
                <a:lnTo>
                  <a:pt x="149560" y="148549"/>
                </a:lnTo>
                <a:lnTo>
                  <a:pt x="150672" y="93968"/>
                </a:lnTo>
                <a:lnTo>
                  <a:pt x="103056" y="92998"/>
                </a:lnTo>
                <a:lnTo>
                  <a:pt x="103085" y="91574"/>
                </a:lnTo>
                <a:lnTo>
                  <a:pt x="33122" y="91574"/>
                </a:lnTo>
                <a:lnTo>
                  <a:pt x="1131" y="90923"/>
                </a:lnTo>
                <a:close/>
              </a:path>
              <a:path w="151129" h="362585">
                <a:moveTo>
                  <a:pt x="146251" y="298808"/>
                </a:moveTo>
                <a:lnTo>
                  <a:pt x="137558" y="301561"/>
                </a:lnTo>
                <a:lnTo>
                  <a:pt x="129967" y="303500"/>
                </a:lnTo>
                <a:lnTo>
                  <a:pt x="123479" y="304624"/>
                </a:lnTo>
                <a:lnTo>
                  <a:pt x="118092" y="304933"/>
                </a:lnTo>
                <a:lnTo>
                  <a:pt x="146800" y="304933"/>
                </a:lnTo>
                <a:lnTo>
                  <a:pt x="146251" y="298808"/>
                </a:lnTo>
                <a:close/>
              </a:path>
              <a:path w="151129" h="362585">
                <a:moveTo>
                  <a:pt x="149560" y="148549"/>
                </a:moveTo>
                <a:lnTo>
                  <a:pt x="101926" y="148549"/>
                </a:lnTo>
                <a:lnTo>
                  <a:pt x="149541" y="149519"/>
                </a:lnTo>
                <a:lnTo>
                  <a:pt x="149560" y="148549"/>
                </a:lnTo>
                <a:close/>
              </a:path>
              <a:path w="151129" h="362585">
                <a:moveTo>
                  <a:pt x="104951" y="0"/>
                </a:moveTo>
                <a:lnTo>
                  <a:pt x="34188" y="39248"/>
                </a:lnTo>
                <a:lnTo>
                  <a:pt x="33122" y="91574"/>
                </a:lnTo>
                <a:lnTo>
                  <a:pt x="103085" y="91574"/>
                </a:lnTo>
                <a:lnTo>
                  <a:pt x="104951" y="0"/>
                </a:lnTo>
                <a:close/>
              </a:path>
            </a:pathLst>
          </a:custGeom>
          <a:solidFill>
            <a:srgbClr val="0182B4"/>
          </a:solidFill>
        </p:spPr>
        <p:txBody>
          <a:bodyPr wrap="square" lIns="0" tIns="0" rIns="0" bIns="0" rtlCol="0"/>
          <a:lstStyle/>
          <a:p>
            <a:endParaRPr/>
          </a:p>
        </p:txBody>
      </p:sp>
      <p:sp>
        <p:nvSpPr>
          <p:cNvPr id="65" name="object 65"/>
          <p:cNvSpPr/>
          <p:nvPr/>
        </p:nvSpPr>
        <p:spPr>
          <a:xfrm>
            <a:off x="10257366" y="1731433"/>
            <a:ext cx="364066" cy="397933"/>
          </a:xfrm>
          <a:prstGeom prst="rect">
            <a:avLst/>
          </a:prstGeom>
          <a:blipFill>
            <a:blip r:embed="rId35" cstate="print"/>
            <a:stretch>
              <a:fillRect/>
            </a:stretch>
          </a:blipFill>
        </p:spPr>
        <p:txBody>
          <a:bodyPr wrap="square" lIns="0" tIns="0" rIns="0" bIns="0" rtlCol="0"/>
          <a:lstStyle/>
          <a:p>
            <a:endParaRPr/>
          </a:p>
        </p:txBody>
      </p:sp>
      <p:sp>
        <p:nvSpPr>
          <p:cNvPr id="66" name="object 66"/>
          <p:cNvSpPr/>
          <p:nvPr/>
        </p:nvSpPr>
        <p:spPr>
          <a:xfrm>
            <a:off x="10316733" y="1754447"/>
            <a:ext cx="246379" cy="275590"/>
          </a:xfrm>
          <a:custGeom>
            <a:avLst/>
            <a:gdLst/>
            <a:ahLst/>
            <a:cxnLst/>
            <a:rect l="l" t="t" r="r" b="b"/>
            <a:pathLst>
              <a:path w="246379" h="275589">
                <a:moveTo>
                  <a:pt x="132209" y="0"/>
                </a:moveTo>
                <a:lnTo>
                  <a:pt x="83804" y="5369"/>
                </a:lnTo>
                <a:lnTo>
                  <a:pt x="42923" y="29952"/>
                </a:lnTo>
                <a:lnTo>
                  <a:pt x="13757" y="71912"/>
                </a:lnTo>
                <a:lnTo>
                  <a:pt x="501" y="129411"/>
                </a:lnTo>
                <a:lnTo>
                  <a:pt x="0" y="155688"/>
                </a:lnTo>
                <a:lnTo>
                  <a:pt x="2934" y="179880"/>
                </a:lnTo>
                <a:lnTo>
                  <a:pt x="19110" y="222007"/>
                </a:lnTo>
                <a:lnTo>
                  <a:pt x="58167" y="258963"/>
                </a:lnTo>
                <a:lnTo>
                  <a:pt x="116841" y="274990"/>
                </a:lnTo>
                <a:lnTo>
                  <a:pt x="137671" y="275429"/>
                </a:lnTo>
                <a:lnTo>
                  <a:pt x="156895" y="273234"/>
                </a:lnTo>
                <a:lnTo>
                  <a:pt x="204862" y="250946"/>
                </a:lnTo>
                <a:lnTo>
                  <a:pt x="228534" y="223211"/>
                </a:lnTo>
                <a:lnTo>
                  <a:pt x="129679" y="223211"/>
                </a:lnTo>
                <a:lnTo>
                  <a:pt x="121800" y="223131"/>
                </a:lnTo>
                <a:lnTo>
                  <a:pt x="83144" y="202695"/>
                </a:lnTo>
                <a:lnTo>
                  <a:pt x="70238" y="153243"/>
                </a:lnTo>
                <a:lnTo>
                  <a:pt x="244880" y="153243"/>
                </a:lnTo>
                <a:lnTo>
                  <a:pt x="245856" y="129906"/>
                </a:lnTo>
                <a:lnTo>
                  <a:pt x="244790" y="119254"/>
                </a:lnTo>
                <a:lnTo>
                  <a:pt x="178766" y="119254"/>
                </a:lnTo>
                <a:lnTo>
                  <a:pt x="74928" y="110820"/>
                </a:lnTo>
                <a:lnTo>
                  <a:pt x="93169" y="67007"/>
                </a:lnTo>
                <a:lnTo>
                  <a:pt x="132095" y="53496"/>
                </a:lnTo>
                <a:lnTo>
                  <a:pt x="225616" y="53496"/>
                </a:lnTo>
                <a:lnTo>
                  <a:pt x="221531" y="46201"/>
                </a:lnTo>
                <a:lnTo>
                  <a:pt x="204425" y="27773"/>
                </a:lnTo>
                <a:lnTo>
                  <a:pt x="183836" y="13929"/>
                </a:lnTo>
                <a:lnTo>
                  <a:pt x="159764" y="4672"/>
                </a:lnTo>
                <a:lnTo>
                  <a:pt x="132209" y="0"/>
                </a:lnTo>
                <a:close/>
              </a:path>
              <a:path w="246379" h="275589">
                <a:moveTo>
                  <a:pt x="169106" y="189146"/>
                </a:moveTo>
                <a:lnTo>
                  <a:pt x="143762" y="219875"/>
                </a:lnTo>
                <a:lnTo>
                  <a:pt x="129679" y="223211"/>
                </a:lnTo>
                <a:lnTo>
                  <a:pt x="228534" y="223211"/>
                </a:lnTo>
                <a:lnTo>
                  <a:pt x="237388" y="206388"/>
                </a:lnTo>
                <a:lnTo>
                  <a:pt x="169106" y="189146"/>
                </a:lnTo>
                <a:close/>
              </a:path>
              <a:path w="246379" h="275589">
                <a:moveTo>
                  <a:pt x="244880" y="153243"/>
                </a:moveTo>
                <a:lnTo>
                  <a:pt x="70238" y="153243"/>
                </a:lnTo>
                <a:lnTo>
                  <a:pt x="244289" y="167380"/>
                </a:lnTo>
                <a:lnTo>
                  <a:pt x="244880" y="153243"/>
                </a:lnTo>
                <a:close/>
              </a:path>
              <a:path w="246379" h="275589">
                <a:moveTo>
                  <a:pt x="225616" y="53496"/>
                </a:moveTo>
                <a:lnTo>
                  <a:pt x="132095" y="53496"/>
                </a:lnTo>
                <a:lnTo>
                  <a:pt x="142244" y="55307"/>
                </a:lnTo>
                <a:lnTo>
                  <a:pt x="151430" y="59016"/>
                </a:lnTo>
                <a:lnTo>
                  <a:pt x="176657" y="92361"/>
                </a:lnTo>
                <a:lnTo>
                  <a:pt x="178766" y="119254"/>
                </a:lnTo>
                <a:lnTo>
                  <a:pt x="244790" y="119254"/>
                </a:lnTo>
                <a:lnTo>
                  <a:pt x="242585" y="97218"/>
                </a:lnTo>
                <a:lnTo>
                  <a:pt x="234476" y="69316"/>
                </a:lnTo>
                <a:lnTo>
                  <a:pt x="225616" y="53496"/>
                </a:lnTo>
                <a:close/>
              </a:path>
            </a:pathLst>
          </a:custGeom>
          <a:solidFill>
            <a:srgbClr val="0182B4"/>
          </a:solidFill>
        </p:spPr>
        <p:txBody>
          <a:bodyPr wrap="square" lIns="0" tIns="0" rIns="0" bIns="0" rtlCol="0"/>
          <a:lstStyle/>
          <a:p>
            <a:endParaRPr/>
          </a:p>
        </p:txBody>
      </p:sp>
      <p:sp>
        <p:nvSpPr>
          <p:cNvPr id="67" name="object 67"/>
          <p:cNvSpPr/>
          <p:nvPr/>
        </p:nvSpPr>
        <p:spPr>
          <a:xfrm>
            <a:off x="10532533" y="1752600"/>
            <a:ext cx="533400" cy="457200"/>
          </a:xfrm>
          <a:prstGeom prst="rect">
            <a:avLst/>
          </a:prstGeom>
          <a:blipFill>
            <a:blip r:embed="rId36" cstate="print"/>
            <a:stretch>
              <a:fillRect/>
            </a:stretch>
          </a:blipFill>
        </p:spPr>
        <p:txBody>
          <a:bodyPr wrap="square" lIns="0" tIns="0" rIns="0" bIns="0" rtlCol="0"/>
          <a:lstStyle/>
          <a:p>
            <a:endParaRPr/>
          </a:p>
        </p:txBody>
      </p:sp>
      <p:sp>
        <p:nvSpPr>
          <p:cNvPr id="68" name="object 68"/>
          <p:cNvSpPr/>
          <p:nvPr/>
        </p:nvSpPr>
        <p:spPr>
          <a:xfrm>
            <a:off x="10589919" y="1774550"/>
            <a:ext cx="419100" cy="337185"/>
          </a:xfrm>
          <a:custGeom>
            <a:avLst/>
            <a:gdLst/>
            <a:ahLst/>
            <a:cxnLst/>
            <a:rect l="l" t="t" r="r" b="b"/>
            <a:pathLst>
              <a:path w="419100" h="337185">
                <a:moveTo>
                  <a:pt x="413133" y="102608"/>
                </a:moveTo>
                <a:lnTo>
                  <a:pt x="311709" y="102608"/>
                </a:lnTo>
                <a:lnTo>
                  <a:pt x="318881" y="103529"/>
                </a:lnTo>
                <a:lnTo>
                  <a:pt x="327890" y="106351"/>
                </a:lnTo>
                <a:lnTo>
                  <a:pt x="346541" y="143227"/>
                </a:lnTo>
                <a:lnTo>
                  <a:pt x="344933" y="157587"/>
                </a:lnTo>
                <a:lnTo>
                  <a:pt x="341739" y="175164"/>
                </a:lnTo>
                <a:lnTo>
                  <a:pt x="311097" y="322577"/>
                </a:lnTo>
                <a:lnTo>
                  <a:pt x="379341" y="336763"/>
                </a:lnTo>
                <a:lnTo>
                  <a:pt x="413617" y="171864"/>
                </a:lnTo>
                <a:lnTo>
                  <a:pt x="416748" y="154590"/>
                </a:lnTo>
                <a:lnTo>
                  <a:pt x="418469" y="139683"/>
                </a:lnTo>
                <a:lnTo>
                  <a:pt x="418779" y="127143"/>
                </a:lnTo>
                <a:lnTo>
                  <a:pt x="417680" y="116970"/>
                </a:lnTo>
                <a:lnTo>
                  <a:pt x="414382" y="105336"/>
                </a:lnTo>
                <a:lnTo>
                  <a:pt x="413133" y="102608"/>
                </a:lnTo>
                <a:close/>
              </a:path>
              <a:path w="419100" h="337185">
                <a:moveTo>
                  <a:pt x="258638" y="70304"/>
                </a:moveTo>
                <a:lnTo>
                  <a:pt x="156376" y="70304"/>
                </a:lnTo>
                <a:lnTo>
                  <a:pt x="164181" y="71372"/>
                </a:lnTo>
                <a:lnTo>
                  <a:pt x="172924" y="73190"/>
                </a:lnTo>
                <a:lnTo>
                  <a:pt x="191856" y="107115"/>
                </a:lnTo>
                <a:lnTo>
                  <a:pt x="190818" y="117825"/>
                </a:lnTo>
                <a:lnTo>
                  <a:pt x="188571" y="132084"/>
                </a:lnTo>
                <a:lnTo>
                  <a:pt x="185205" y="149398"/>
                </a:lnTo>
                <a:lnTo>
                  <a:pt x="155912" y="290320"/>
                </a:lnTo>
                <a:lnTo>
                  <a:pt x="224156" y="304505"/>
                </a:lnTo>
                <a:lnTo>
                  <a:pt x="249900" y="180649"/>
                </a:lnTo>
                <a:lnTo>
                  <a:pt x="262114" y="137656"/>
                </a:lnTo>
                <a:lnTo>
                  <a:pt x="290107" y="106668"/>
                </a:lnTo>
                <a:lnTo>
                  <a:pt x="311709" y="102608"/>
                </a:lnTo>
                <a:lnTo>
                  <a:pt x="413133" y="102608"/>
                </a:lnTo>
                <a:lnTo>
                  <a:pt x="409518" y="94734"/>
                </a:lnTo>
                <a:lnTo>
                  <a:pt x="403210" y="85343"/>
                </a:lnTo>
                <a:lnTo>
                  <a:pt x="398308" y="80140"/>
                </a:lnTo>
                <a:lnTo>
                  <a:pt x="262431" y="80140"/>
                </a:lnTo>
                <a:lnTo>
                  <a:pt x="258638" y="70304"/>
                </a:lnTo>
                <a:close/>
              </a:path>
              <a:path w="419100" h="337185">
                <a:moveTo>
                  <a:pt x="53610" y="0"/>
                </a:moveTo>
                <a:lnTo>
                  <a:pt x="0" y="257912"/>
                </a:lnTo>
                <a:lnTo>
                  <a:pt x="68242" y="272097"/>
                </a:lnTo>
                <a:lnTo>
                  <a:pt x="94289" y="146784"/>
                </a:lnTo>
                <a:lnTo>
                  <a:pt x="98219" y="129596"/>
                </a:lnTo>
                <a:lnTo>
                  <a:pt x="115557" y="87851"/>
                </a:lnTo>
                <a:lnTo>
                  <a:pt x="258638" y="70304"/>
                </a:lnTo>
                <a:lnTo>
                  <a:pt x="258203" y="69175"/>
                </a:lnTo>
                <a:lnTo>
                  <a:pt x="252883" y="59345"/>
                </a:lnTo>
                <a:lnTo>
                  <a:pt x="246473" y="50649"/>
                </a:lnTo>
                <a:lnTo>
                  <a:pt x="244129" y="48287"/>
                </a:lnTo>
                <a:lnTo>
                  <a:pt x="109189" y="48287"/>
                </a:lnTo>
                <a:lnTo>
                  <a:pt x="116509" y="13073"/>
                </a:lnTo>
                <a:lnTo>
                  <a:pt x="53610" y="0"/>
                </a:lnTo>
                <a:close/>
              </a:path>
              <a:path w="419100" h="337185">
                <a:moveTo>
                  <a:pt x="327443" y="53499"/>
                </a:moveTo>
                <a:lnTo>
                  <a:pt x="283847" y="65781"/>
                </a:lnTo>
                <a:lnTo>
                  <a:pt x="262431" y="80140"/>
                </a:lnTo>
                <a:lnTo>
                  <a:pt x="398308" y="80140"/>
                </a:lnTo>
                <a:lnTo>
                  <a:pt x="363159" y="59014"/>
                </a:lnTo>
                <a:lnTo>
                  <a:pt x="327443" y="53499"/>
                </a:lnTo>
                <a:close/>
              </a:path>
              <a:path w="419100" h="337185">
                <a:moveTo>
                  <a:pt x="175063" y="21840"/>
                </a:moveTo>
                <a:lnTo>
                  <a:pt x="152563" y="25191"/>
                </a:lnTo>
                <a:lnTo>
                  <a:pt x="130605" y="34007"/>
                </a:lnTo>
                <a:lnTo>
                  <a:pt x="109189" y="48287"/>
                </a:lnTo>
                <a:lnTo>
                  <a:pt x="244129" y="48287"/>
                </a:lnTo>
                <a:lnTo>
                  <a:pt x="209949" y="27081"/>
                </a:lnTo>
                <a:lnTo>
                  <a:pt x="175063" y="21840"/>
                </a:lnTo>
                <a:close/>
              </a:path>
            </a:pathLst>
          </a:custGeom>
          <a:solidFill>
            <a:srgbClr val="0182B4"/>
          </a:solidFill>
        </p:spPr>
        <p:txBody>
          <a:bodyPr wrap="square" lIns="0" tIns="0" rIns="0" bIns="0" rtlCol="0"/>
          <a:lstStyle/>
          <a:p>
            <a:endParaRPr/>
          </a:p>
        </p:txBody>
      </p:sp>
      <p:sp>
        <p:nvSpPr>
          <p:cNvPr id="69" name="object 69"/>
          <p:cNvSpPr/>
          <p:nvPr/>
        </p:nvSpPr>
        <p:spPr>
          <a:xfrm>
            <a:off x="2155480" y="970942"/>
            <a:ext cx="688145" cy="688145"/>
          </a:xfrm>
          <a:prstGeom prst="rect">
            <a:avLst/>
          </a:prstGeom>
          <a:blipFill>
            <a:blip r:embed="rId37" cstate="print"/>
            <a:stretch>
              <a:fillRect/>
            </a:stretch>
          </a:blipFill>
        </p:spPr>
        <p:txBody>
          <a:bodyPr wrap="square" lIns="0" tIns="0" rIns="0" bIns="0" rtlCol="0"/>
          <a:lstStyle/>
          <a:p>
            <a:endParaRPr/>
          </a:p>
        </p:txBody>
      </p:sp>
      <p:sp>
        <p:nvSpPr>
          <p:cNvPr id="70" name="object 70"/>
          <p:cNvSpPr/>
          <p:nvPr/>
        </p:nvSpPr>
        <p:spPr>
          <a:xfrm>
            <a:off x="5943600" y="936585"/>
            <a:ext cx="694866" cy="694866"/>
          </a:xfrm>
          <a:prstGeom prst="rect">
            <a:avLst/>
          </a:prstGeom>
          <a:blipFill>
            <a:blip r:embed="rId38" cstate="print"/>
            <a:stretch>
              <a:fillRect/>
            </a:stretch>
          </a:blipFill>
        </p:spPr>
        <p:txBody>
          <a:bodyPr wrap="square" lIns="0" tIns="0" rIns="0" bIns="0" rtlCol="0"/>
          <a:lstStyle/>
          <a:p>
            <a:endParaRPr/>
          </a:p>
        </p:txBody>
      </p:sp>
      <p:sp>
        <p:nvSpPr>
          <p:cNvPr id="71" name="object 71"/>
          <p:cNvSpPr/>
          <p:nvPr/>
        </p:nvSpPr>
        <p:spPr>
          <a:xfrm>
            <a:off x="8606366" y="905933"/>
            <a:ext cx="3132667" cy="757766"/>
          </a:xfrm>
          <a:prstGeom prst="rect">
            <a:avLst/>
          </a:prstGeom>
          <a:blipFill>
            <a:blip r:embed="rId39" cstate="print"/>
            <a:stretch>
              <a:fillRect/>
            </a:stretch>
          </a:blipFill>
        </p:spPr>
        <p:txBody>
          <a:bodyPr wrap="square" lIns="0" tIns="0" rIns="0" bIns="0" rtlCol="0"/>
          <a:lstStyle/>
          <a:p>
            <a:endParaRPr/>
          </a:p>
        </p:txBody>
      </p:sp>
      <p:sp>
        <p:nvSpPr>
          <p:cNvPr id="72" name="object 72"/>
          <p:cNvSpPr/>
          <p:nvPr/>
        </p:nvSpPr>
        <p:spPr>
          <a:xfrm>
            <a:off x="8774845" y="912060"/>
            <a:ext cx="2063688" cy="694867"/>
          </a:xfrm>
          <a:prstGeom prst="rect">
            <a:avLst/>
          </a:prstGeom>
          <a:blipFill>
            <a:blip r:embed="rId40" cstate="print"/>
            <a:stretch>
              <a:fillRect/>
            </a:stretch>
          </a:blipFill>
        </p:spPr>
        <p:txBody>
          <a:bodyPr wrap="square" lIns="0" tIns="0" rIns="0" bIns="0" rtlCol="0"/>
          <a:lstStyle/>
          <a:p>
            <a:endParaRPr/>
          </a:p>
        </p:txBody>
      </p:sp>
      <p:sp>
        <p:nvSpPr>
          <p:cNvPr id="73" name="object 73"/>
          <p:cNvSpPr/>
          <p:nvPr/>
        </p:nvSpPr>
        <p:spPr>
          <a:xfrm>
            <a:off x="10838534" y="927371"/>
            <a:ext cx="694866" cy="694867"/>
          </a:xfrm>
          <a:prstGeom prst="rect">
            <a:avLst/>
          </a:prstGeom>
          <a:blipFill>
            <a:blip r:embed="rId41" cstate="print"/>
            <a:stretch>
              <a:fillRect/>
            </a:stretch>
          </a:blipFill>
        </p:spPr>
        <p:txBody>
          <a:bodyPr wrap="square" lIns="0" tIns="0" rIns="0" bIns="0" rtlCol="0"/>
          <a:lstStyle/>
          <a:p>
            <a:endParaRPr/>
          </a:p>
        </p:txBody>
      </p:sp>
      <p:sp>
        <p:nvSpPr>
          <p:cNvPr id="74" name="object 74"/>
          <p:cNvSpPr txBox="1"/>
          <p:nvPr/>
        </p:nvSpPr>
        <p:spPr>
          <a:xfrm>
            <a:off x="215153" y="6617562"/>
            <a:ext cx="345320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D9D9D9"/>
                </a:solidFill>
                <a:latin typeface="Arial"/>
                <a:cs typeface="Arial"/>
              </a:rPr>
              <a:t>Fixsen, Blase, Metz, </a:t>
            </a:r>
            <a:r>
              <a:rPr sz="1400" dirty="0">
                <a:solidFill>
                  <a:srgbClr val="D9D9D9"/>
                </a:solidFill>
                <a:latin typeface="Arial"/>
                <a:cs typeface="Arial"/>
              </a:rPr>
              <a:t>&amp; </a:t>
            </a:r>
            <a:r>
              <a:rPr sz="1400" spc="-35" dirty="0">
                <a:solidFill>
                  <a:srgbClr val="D9D9D9"/>
                </a:solidFill>
                <a:latin typeface="Arial"/>
                <a:cs typeface="Arial"/>
              </a:rPr>
              <a:t>Van </a:t>
            </a:r>
            <a:r>
              <a:rPr sz="1400" dirty="0">
                <a:solidFill>
                  <a:srgbClr val="D9D9D9"/>
                </a:solidFill>
                <a:latin typeface="Arial"/>
                <a:cs typeface="Arial"/>
              </a:rPr>
              <a:t>Dyke</a:t>
            </a:r>
            <a:r>
              <a:rPr sz="1400" spc="-25" dirty="0">
                <a:solidFill>
                  <a:srgbClr val="D9D9D9"/>
                </a:solidFill>
                <a:latin typeface="Arial"/>
                <a:cs typeface="Arial"/>
              </a:rPr>
              <a:t> </a:t>
            </a:r>
            <a:r>
              <a:rPr sz="1400" spc="-5" dirty="0">
                <a:solidFill>
                  <a:srgbClr val="D9D9D9"/>
                </a:solidFill>
                <a:latin typeface="Arial"/>
                <a:cs typeface="Arial"/>
              </a:rPr>
              <a:t>(2015)</a:t>
            </a:r>
            <a:endParaRPr sz="1400" dirty="0">
              <a:latin typeface="Arial"/>
              <a:cs typeface="Arial"/>
            </a:endParaRPr>
          </a:p>
        </p:txBody>
      </p:sp>
      <p:sp>
        <p:nvSpPr>
          <p:cNvPr id="75" name="Title 1">
            <a:extLst>
              <a:ext uri="{FF2B5EF4-FFF2-40B4-BE49-F238E27FC236}">
                <a16:creationId xmlns:a16="http://schemas.microsoft.com/office/drawing/2014/main" id="{25AC4A75-CF34-4C87-81A9-39739BA2B8E2}"/>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Formula for Success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914400"/>
          </a:xfrm>
          <a:custGeom>
            <a:avLst/>
            <a:gdLst/>
            <a:ahLst/>
            <a:cxnLst/>
            <a:rect l="l" t="t" r="r" b="b"/>
            <a:pathLst>
              <a:path w="12192000" h="914400">
                <a:moveTo>
                  <a:pt x="0" y="0"/>
                </a:moveTo>
                <a:lnTo>
                  <a:pt x="12192000" y="0"/>
                </a:lnTo>
                <a:lnTo>
                  <a:pt x="12192000" y="914400"/>
                </a:lnTo>
                <a:lnTo>
                  <a:pt x="0" y="914400"/>
                </a:lnTo>
                <a:lnTo>
                  <a:pt x="0" y="0"/>
                </a:lnTo>
                <a:close/>
              </a:path>
            </a:pathLst>
          </a:custGeom>
          <a:solidFill>
            <a:srgbClr val="0082B3"/>
          </a:solidFill>
        </p:spPr>
        <p:txBody>
          <a:bodyPr wrap="square" lIns="0" tIns="0" rIns="0" bIns="0" rtlCol="0"/>
          <a:lstStyle/>
          <a:p>
            <a:endParaRPr/>
          </a:p>
        </p:txBody>
      </p:sp>
      <p:sp>
        <p:nvSpPr>
          <p:cNvPr id="3" name="object 3"/>
          <p:cNvSpPr/>
          <p:nvPr/>
        </p:nvSpPr>
        <p:spPr>
          <a:xfrm>
            <a:off x="1" y="6219825"/>
            <a:ext cx="12192000" cy="638175"/>
          </a:xfrm>
          <a:custGeom>
            <a:avLst/>
            <a:gdLst/>
            <a:ahLst/>
            <a:cxnLst/>
            <a:rect l="l" t="t" r="r" b="b"/>
            <a:pathLst>
              <a:path w="12192000" h="640079">
                <a:moveTo>
                  <a:pt x="0" y="0"/>
                </a:moveTo>
                <a:lnTo>
                  <a:pt x="12191998" y="0"/>
                </a:lnTo>
                <a:lnTo>
                  <a:pt x="12191998" y="640079"/>
                </a:lnTo>
                <a:lnTo>
                  <a:pt x="0" y="640079"/>
                </a:lnTo>
                <a:lnTo>
                  <a:pt x="0" y="0"/>
                </a:lnTo>
                <a:close/>
              </a:path>
            </a:pathLst>
          </a:custGeom>
          <a:solidFill>
            <a:srgbClr val="0082B3"/>
          </a:solidFill>
        </p:spPr>
        <p:txBody>
          <a:bodyPr wrap="square" lIns="0" tIns="0" rIns="0" bIns="0" rtlCol="0"/>
          <a:lstStyle/>
          <a:p>
            <a:endParaRPr/>
          </a:p>
        </p:txBody>
      </p:sp>
      <p:sp>
        <p:nvSpPr>
          <p:cNvPr id="5" name="object 5"/>
          <p:cNvSpPr/>
          <p:nvPr/>
        </p:nvSpPr>
        <p:spPr>
          <a:xfrm>
            <a:off x="10760371" y="6311264"/>
            <a:ext cx="1296690" cy="4572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250848" y="2523911"/>
            <a:ext cx="10134599" cy="3572088"/>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60495" y="135473"/>
            <a:ext cx="11823065" cy="689932"/>
          </a:xfrm>
          <a:prstGeom prst="rect">
            <a:avLst/>
          </a:prstGeom>
        </p:spPr>
        <p:txBody>
          <a:bodyPr vert="horz" wrap="square" lIns="0" tIns="12700" rIns="0" bIns="0" rtlCol="0">
            <a:spAutoFit/>
          </a:bodyPr>
          <a:lstStyle/>
          <a:p>
            <a:pPr marL="12700">
              <a:lnSpc>
                <a:spcPct val="100000"/>
              </a:lnSpc>
              <a:spcBef>
                <a:spcPts val="100"/>
              </a:spcBef>
            </a:pPr>
            <a:r>
              <a:rPr lang="en-US" b="1" spc="-5" dirty="0">
                <a:solidFill>
                  <a:srgbClr val="FF0000"/>
                </a:solidFill>
                <a:latin typeface="+mn-lt"/>
                <a:cs typeface="Lucida Sans Demibold Roman"/>
              </a:rPr>
              <a:t>Formula for Success</a:t>
            </a:r>
            <a:endParaRPr dirty="0">
              <a:solidFill>
                <a:srgbClr val="FF0000"/>
              </a:solidFill>
              <a:latin typeface="+mn-lt"/>
              <a:cs typeface="Lucida Sans Unicode"/>
            </a:endParaRPr>
          </a:p>
        </p:txBody>
      </p:sp>
      <p:sp>
        <p:nvSpPr>
          <p:cNvPr id="8" name="object 8"/>
          <p:cNvSpPr txBox="1"/>
          <p:nvPr/>
        </p:nvSpPr>
        <p:spPr>
          <a:xfrm>
            <a:off x="2400811" y="6479725"/>
            <a:ext cx="315785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D9D9D9"/>
                </a:solidFill>
                <a:latin typeface="Arial"/>
                <a:cs typeface="Arial"/>
              </a:rPr>
              <a:t>Fixsen, Blase, Metz, </a:t>
            </a:r>
            <a:r>
              <a:rPr sz="1400" dirty="0">
                <a:solidFill>
                  <a:srgbClr val="D9D9D9"/>
                </a:solidFill>
                <a:latin typeface="Arial"/>
                <a:cs typeface="Arial"/>
              </a:rPr>
              <a:t>&amp; </a:t>
            </a:r>
            <a:r>
              <a:rPr sz="1400" spc="-35" dirty="0">
                <a:solidFill>
                  <a:srgbClr val="D9D9D9"/>
                </a:solidFill>
                <a:latin typeface="Arial"/>
                <a:cs typeface="Arial"/>
              </a:rPr>
              <a:t>Van </a:t>
            </a:r>
            <a:r>
              <a:rPr sz="1400" dirty="0">
                <a:solidFill>
                  <a:srgbClr val="D9D9D9"/>
                </a:solidFill>
                <a:latin typeface="Arial"/>
                <a:cs typeface="Arial"/>
              </a:rPr>
              <a:t>Dyke</a:t>
            </a:r>
            <a:r>
              <a:rPr sz="1400" spc="-25" dirty="0">
                <a:solidFill>
                  <a:srgbClr val="D9D9D9"/>
                </a:solidFill>
                <a:latin typeface="Arial"/>
                <a:cs typeface="Arial"/>
              </a:rPr>
              <a:t> </a:t>
            </a:r>
            <a:r>
              <a:rPr sz="1400" spc="-5" dirty="0">
                <a:solidFill>
                  <a:srgbClr val="D9D9D9"/>
                </a:solidFill>
                <a:latin typeface="Arial"/>
                <a:cs typeface="Arial"/>
              </a:rPr>
              <a:t>(2015)</a:t>
            </a:r>
            <a:endParaRPr sz="1400">
              <a:latin typeface="Arial"/>
              <a:cs typeface="Arial"/>
            </a:endParaRPr>
          </a:p>
        </p:txBody>
      </p:sp>
      <p:sp>
        <p:nvSpPr>
          <p:cNvPr id="10" name="Title 1">
            <a:extLst>
              <a:ext uri="{FF2B5EF4-FFF2-40B4-BE49-F238E27FC236}">
                <a16:creationId xmlns:a16="http://schemas.microsoft.com/office/drawing/2014/main" id="{F6FBC3CC-A921-4065-A69D-8571BC728EBD}"/>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Formula for Success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914400"/>
          </a:xfrm>
          <a:custGeom>
            <a:avLst/>
            <a:gdLst/>
            <a:ahLst/>
            <a:cxnLst/>
            <a:rect l="l" t="t" r="r" b="b"/>
            <a:pathLst>
              <a:path w="12192000" h="914400">
                <a:moveTo>
                  <a:pt x="0" y="0"/>
                </a:moveTo>
                <a:lnTo>
                  <a:pt x="12192000" y="0"/>
                </a:lnTo>
                <a:lnTo>
                  <a:pt x="12192000" y="914400"/>
                </a:lnTo>
                <a:lnTo>
                  <a:pt x="0" y="914400"/>
                </a:lnTo>
                <a:lnTo>
                  <a:pt x="0" y="0"/>
                </a:lnTo>
                <a:close/>
              </a:path>
            </a:pathLst>
          </a:custGeom>
          <a:solidFill>
            <a:srgbClr val="0082B3"/>
          </a:solidFill>
        </p:spPr>
        <p:txBody>
          <a:bodyPr wrap="square" lIns="0" tIns="0" rIns="0" bIns="0" rtlCol="0"/>
          <a:lstStyle/>
          <a:p>
            <a:endParaRPr/>
          </a:p>
        </p:txBody>
      </p:sp>
      <p:sp>
        <p:nvSpPr>
          <p:cNvPr id="3" name="object 3"/>
          <p:cNvSpPr/>
          <p:nvPr/>
        </p:nvSpPr>
        <p:spPr>
          <a:xfrm>
            <a:off x="1" y="6219825"/>
            <a:ext cx="12192000" cy="638175"/>
          </a:xfrm>
          <a:custGeom>
            <a:avLst/>
            <a:gdLst/>
            <a:ahLst/>
            <a:cxnLst/>
            <a:rect l="l" t="t" r="r" b="b"/>
            <a:pathLst>
              <a:path w="12192000" h="640079">
                <a:moveTo>
                  <a:pt x="0" y="0"/>
                </a:moveTo>
                <a:lnTo>
                  <a:pt x="12191998" y="0"/>
                </a:lnTo>
                <a:lnTo>
                  <a:pt x="12191998" y="640079"/>
                </a:lnTo>
                <a:lnTo>
                  <a:pt x="0" y="640079"/>
                </a:lnTo>
                <a:lnTo>
                  <a:pt x="0" y="0"/>
                </a:lnTo>
                <a:close/>
              </a:path>
            </a:pathLst>
          </a:custGeom>
          <a:solidFill>
            <a:srgbClr val="0082B3"/>
          </a:solidFill>
        </p:spPr>
        <p:txBody>
          <a:bodyPr wrap="square" lIns="0" tIns="0" rIns="0" bIns="0" rtlCol="0"/>
          <a:lstStyle/>
          <a:p>
            <a:endParaRPr/>
          </a:p>
        </p:txBody>
      </p:sp>
      <p:sp>
        <p:nvSpPr>
          <p:cNvPr id="5" name="object 5"/>
          <p:cNvSpPr/>
          <p:nvPr/>
        </p:nvSpPr>
        <p:spPr>
          <a:xfrm>
            <a:off x="10760371" y="6311264"/>
            <a:ext cx="1296690" cy="4572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250848" y="2523911"/>
            <a:ext cx="10134599" cy="3572088"/>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60495" y="223898"/>
            <a:ext cx="11823065" cy="513080"/>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0000"/>
                </a:solidFill>
                <a:latin typeface="+mn-lt"/>
                <a:cs typeface="Lucida Sans Demibold Roman"/>
              </a:rPr>
              <a:t>Think, Pair, Share</a:t>
            </a:r>
            <a:r>
              <a:rPr sz="3200" spc="-5" dirty="0">
                <a:latin typeface="+mn-lt"/>
                <a:cs typeface="Lucida Sans Unicode"/>
              </a:rPr>
              <a:t>: </a:t>
            </a:r>
            <a:r>
              <a:rPr sz="3200" dirty="0">
                <a:latin typeface="+mn-lt"/>
                <a:cs typeface="Lucida Sans Unicode"/>
              </a:rPr>
              <a:t>Strengths </a:t>
            </a:r>
            <a:r>
              <a:rPr sz="3200" spc="-5" dirty="0">
                <a:latin typeface="+mn-lt"/>
                <a:cs typeface="Lucida Sans Unicode"/>
              </a:rPr>
              <a:t>and Opportunities for</a:t>
            </a:r>
            <a:r>
              <a:rPr sz="3200" spc="55" dirty="0">
                <a:latin typeface="+mn-lt"/>
                <a:cs typeface="Lucida Sans Unicode"/>
              </a:rPr>
              <a:t> </a:t>
            </a:r>
            <a:r>
              <a:rPr sz="3200" spc="-5" dirty="0">
                <a:latin typeface="+mn-lt"/>
                <a:cs typeface="Lucida Sans Unicode"/>
              </a:rPr>
              <a:t>Change</a:t>
            </a:r>
            <a:endParaRPr sz="3200" dirty="0">
              <a:latin typeface="+mn-lt"/>
              <a:cs typeface="Lucida Sans Unicode"/>
            </a:endParaRPr>
          </a:p>
        </p:txBody>
      </p:sp>
      <p:sp>
        <p:nvSpPr>
          <p:cNvPr id="8" name="object 8"/>
          <p:cNvSpPr txBox="1"/>
          <p:nvPr/>
        </p:nvSpPr>
        <p:spPr>
          <a:xfrm>
            <a:off x="2400811" y="6479725"/>
            <a:ext cx="315785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D9D9D9"/>
                </a:solidFill>
                <a:latin typeface="Arial"/>
                <a:cs typeface="Arial"/>
              </a:rPr>
              <a:t>Fixsen, Blase, Metz, </a:t>
            </a:r>
            <a:r>
              <a:rPr sz="1400" dirty="0">
                <a:solidFill>
                  <a:srgbClr val="D9D9D9"/>
                </a:solidFill>
                <a:latin typeface="Arial"/>
                <a:cs typeface="Arial"/>
              </a:rPr>
              <a:t>&amp; </a:t>
            </a:r>
            <a:r>
              <a:rPr sz="1400" spc="-35" dirty="0">
                <a:solidFill>
                  <a:srgbClr val="D9D9D9"/>
                </a:solidFill>
                <a:latin typeface="Arial"/>
                <a:cs typeface="Arial"/>
              </a:rPr>
              <a:t>Van </a:t>
            </a:r>
            <a:r>
              <a:rPr sz="1400" dirty="0">
                <a:solidFill>
                  <a:srgbClr val="D9D9D9"/>
                </a:solidFill>
                <a:latin typeface="Arial"/>
                <a:cs typeface="Arial"/>
              </a:rPr>
              <a:t>Dyke</a:t>
            </a:r>
            <a:r>
              <a:rPr sz="1400" spc="-25" dirty="0">
                <a:solidFill>
                  <a:srgbClr val="D9D9D9"/>
                </a:solidFill>
                <a:latin typeface="Arial"/>
                <a:cs typeface="Arial"/>
              </a:rPr>
              <a:t> </a:t>
            </a:r>
            <a:r>
              <a:rPr sz="1400" spc="-5" dirty="0">
                <a:solidFill>
                  <a:srgbClr val="D9D9D9"/>
                </a:solidFill>
                <a:latin typeface="Arial"/>
                <a:cs typeface="Arial"/>
              </a:rPr>
              <a:t>(2015)</a:t>
            </a:r>
            <a:endParaRPr sz="1400">
              <a:latin typeface="Arial"/>
              <a:cs typeface="Arial"/>
            </a:endParaRPr>
          </a:p>
        </p:txBody>
      </p:sp>
      <p:sp>
        <p:nvSpPr>
          <p:cNvPr id="9" name="object 9"/>
          <p:cNvSpPr txBox="1"/>
          <p:nvPr/>
        </p:nvSpPr>
        <p:spPr>
          <a:xfrm>
            <a:off x="242253" y="986706"/>
            <a:ext cx="11222355" cy="1492250"/>
          </a:xfrm>
          <a:prstGeom prst="rect">
            <a:avLst/>
          </a:prstGeom>
        </p:spPr>
        <p:txBody>
          <a:bodyPr vert="horz" wrap="square" lIns="0" tIns="10160" rIns="0" bIns="0" rtlCol="0">
            <a:spAutoFit/>
          </a:bodyPr>
          <a:lstStyle/>
          <a:p>
            <a:pPr marL="419100" marR="5080" indent="-406400">
              <a:lnSpc>
                <a:spcPct val="100699"/>
              </a:lnSpc>
              <a:spcBef>
                <a:spcPts val="80"/>
              </a:spcBef>
              <a:buClr>
                <a:srgbClr val="0082B3"/>
              </a:buClr>
              <a:buAutoNum type="arabicPeriod"/>
              <a:tabLst>
                <a:tab pos="418465" algn="l"/>
                <a:tab pos="419100" algn="l"/>
              </a:tabLst>
            </a:pPr>
            <a:r>
              <a:rPr sz="2400" dirty="0">
                <a:latin typeface="Calibri"/>
                <a:cs typeface="Calibri"/>
              </a:rPr>
              <a:t>Take </a:t>
            </a:r>
            <a:r>
              <a:rPr sz="2400" b="1" dirty="0">
                <a:latin typeface="Calibri"/>
                <a:cs typeface="Calibri"/>
              </a:rPr>
              <a:t>2 </a:t>
            </a:r>
            <a:r>
              <a:rPr sz="2400" b="1" spc="-5" dirty="0">
                <a:latin typeface="Calibri"/>
                <a:cs typeface="Calibri"/>
              </a:rPr>
              <a:t>minutes </a:t>
            </a:r>
            <a:r>
              <a:rPr sz="2400" spc="-5" dirty="0">
                <a:latin typeface="Calibri"/>
                <a:cs typeface="Calibri"/>
              </a:rPr>
              <a:t>to </a:t>
            </a:r>
            <a:r>
              <a:rPr sz="2400" b="1" spc="-5" dirty="0">
                <a:latin typeface="Calibri"/>
                <a:cs typeface="Calibri"/>
              </a:rPr>
              <a:t>self-reflect </a:t>
            </a:r>
            <a:r>
              <a:rPr sz="2400" spc="-5" dirty="0">
                <a:latin typeface="Calibri"/>
                <a:cs typeface="Calibri"/>
              </a:rPr>
              <a:t>upon the </a:t>
            </a:r>
            <a:r>
              <a:rPr sz="2400" b="1" spc="-5" dirty="0">
                <a:latin typeface="Calibri"/>
                <a:cs typeface="Calibri"/>
              </a:rPr>
              <a:t>strengths </a:t>
            </a:r>
            <a:r>
              <a:rPr sz="2400" dirty="0">
                <a:latin typeface="Calibri"/>
                <a:cs typeface="Calibri"/>
              </a:rPr>
              <a:t>and </a:t>
            </a:r>
            <a:r>
              <a:rPr sz="2400" b="1" spc="-5" dirty="0">
                <a:latin typeface="Calibri"/>
                <a:cs typeface="Calibri"/>
              </a:rPr>
              <a:t>opportunities for change </a:t>
            </a:r>
            <a:r>
              <a:rPr sz="2400" spc="-5" dirty="0">
                <a:latin typeface="Calibri"/>
                <a:cs typeface="Calibri"/>
              </a:rPr>
              <a:t>in your  </a:t>
            </a:r>
            <a:r>
              <a:rPr sz="2400" dirty="0">
                <a:latin typeface="Calibri"/>
                <a:cs typeface="Calibri"/>
              </a:rPr>
              <a:t>current </a:t>
            </a:r>
            <a:r>
              <a:rPr sz="2400" spc="-5" dirty="0">
                <a:latin typeface="Calibri"/>
                <a:cs typeface="Calibri"/>
              </a:rPr>
              <a:t>work </a:t>
            </a:r>
            <a:r>
              <a:rPr sz="2400" dirty="0">
                <a:latin typeface="Calibri"/>
                <a:cs typeface="Calibri"/>
              </a:rPr>
              <a:t>based </a:t>
            </a:r>
            <a:r>
              <a:rPr sz="2400" spc="-5" dirty="0">
                <a:latin typeface="Calibri"/>
                <a:cs typeface="Calibri"/>
              </a:rPr>
              <a:t>on the </a:t>
            </a:r>
            <a:r>
              <a:rPr sz="2400" b="1" spc="-5" dirty="0">
                <a:latin typeface="Calibri"/>
                <a:cs typeface="Calibri"/>
              </a:rPr>
              <a:t>Formula for</a:t>
            </a:r>
            <a:r>
              <a:rPr sz="2400" b="1" spc="-30" dirty="0">
                <a:latin typeface="Calibri"/>
                <a:cs typeface="Calibri"/>
              </a:rPr>
              <a:t> </a:t>
            </a:r>
            <a:r>
              <a:rPr sz="2400" b="1" spc="-5" dirty="0">
                <a:latin typeface="Calibri"/>
                <a:cs typeface="Calibri"/>
              </a:rPr>
              <a:t>Success</a:t>
            </a:r>
            <a:endParaRPr sz="2400" dirty="0">
              <a:latin typeface="Calibri"/>
              <a:cs typeface="Calibri"/>
            </a:endParaRPr>
          </a:p>
          <a:p>
            <a:pPr marL="419100" indent="-406400">
              <a:lnSpc>
                <a:spcPts val="2865"/>
              </a:lnSpc>
              <a:buClr>
                <a:srgbClr val="0082B3"/>
              </a:buClr>
              <a:buAutoNum type="arabicPeriod"/>
              <a:tabLst>
                <a:tab pos="418465" algn="l"/>
                <a:tab pos="419100" algn="l"/>
              </a:tabLst>
            </a:pPr>
            <a:r>
              <a:rPr sz="2400" dirty="0">
                <a:latin typeface="Calibri"/>
                <a:cs typeface="Calibri"/>
              </a:rPr>
              <a:t>Take </a:t>
            </a:r>
            <a:r>
              <a:rPr sz="2400" b="1" dirty="0">
                <a:latin typeface="Calibri"/>
                <a:cs typeface="Calibri"/>
              </a:rPr>
              <a:t>4 </a:t>
            </a:r>
            <a:r>
              <a:rPr sz="2400" b="1" spc="-5" dirty="0">
                <a:latin typeface="Calibri"/>
                <a:cs typeface="Calibri"/>
              </a:rPr>
              <a:t>minutes </a:t>
            </a:r>
            <a:r>
              <a:rPr sz="2400" spc="-5" dirty="0">
                <a:latin typeface="Calibri"/>
                <a:cs typeface="Calibri"/>
              </a:rPr>
              <a:t>to </a:t>
            </a:r>
            <a:r>
              <a:rPr sz="2400" b="1" spc="-5" dirty="0">
                <a:latin typeface="Calibri"/>
                <a:cs typeface="Calibri"/>
              </a:rPr>
              <a:t>share </a:t>
            </a:r>
            <a:r>
              <a:rPr sz="2400" spc="-5" dirty="0">
                <a:latin typeface="Calibri"/>
                <a:cs typeface="Calibri"/>
              </a:rPr>
              <a:t>your thoughts </a:t>
            </a:r>
            <a:r>
              <a:rPr sz="2400" b="1" spc="-5" dirty="0">
                <a:latin typeface="Calibri"/>
                <a:cs typeface="Calibri"/>
              </a:rPr>
              <a:t>with </a:t>
            </a:r>
            <a:r>
              <a:rPr sz="2400" b="1" dirty="0">
                <a:latin typeface="Calibri"/>
                <a:cs typeface="Calibri"/>
              </a:rPr>
              <a:t>a</a:t>
            </a:r>
            <a:r>
              <a:rPr sz="2400" b="1" spc="-20" dirty="0">
                <a:latin typeface="Calibri"/>
                <a:cs typeface="Calibri"/>
              </a:rPr>
              <a:t> </a:t>
            </a:r>
            <a:r>
              <a:rPr sz="2400" b="1" dirty="0">
                <a:latin typeface="Calibri"/>
                <a:cs typeface="Calibri"/>
              </a:rPr>
              <a:t>partner</a:t>
            </a:r>
            <a:endParaRPr sz="2400" dirty="0">
              <a:latin typeface="Calibri"/>
              <a:cs typeface="Calibri"/>
            </a:endParaRPr>
          </a:p>
          <a:p>
            <a:pPr marL="419100" indent="-406400">
              <a:lnSpc>
                <a:spcPct val="100000"/>
              </a:lnSpc>
              <a:spcBef>
                <a:spcPts val="20"/>
              </a:spcBef>
              <a:buClr>
                <a:srgbClr val="0082B3"/>
              </a:buClr>
              <a:buAutoNum type="arabicPeriod"/>
              <a:tabLst>
                <a:tab pos="418465" algn="l"/>
                <a:tab pos="419100" algn="l"/>
              </a:tabLst>
            </a:pPr>
            <a:r>
              <a:rPr sz="2400" spc="-5" dirty="0">
                <a:latin typeface="Calibri"/>
                <a:cs typeface="Calibri"/>
              </a:rPr>
              <a:t>Share with the </a:t>
            </a:r>
            <a:r>
              <a:rPr sz="2400" b="1" spc="-5" dirty="0">
                <a:latin typeface="Calibri"/>
                <a:cs typeface="Calibri"/>
              </a:rPr>
              <a:t>large</a:t>
            </a:r>
            <a:r>
              <a:rPr sz="2400" b="1" dirty="0">
                <a:latin typeface="Calibri"/>
                <a:cs typeface="Calibri"/>
              </a:rPr>
              <a:t> </a:t>
            </a:r>
            <a:r>
              <a:rPr sz="2400" b="1" spc="-5" dirty="0">
                <a:latin typeface="Calibri"/>
                <a:cs typeface="Calibri"/>
              </a:rPr>
              <a:t>group</a:t>
            </a:r>
            <a:r>
              <a:rPr sz="2400" spc="-5" dirty="0">
                <a:latin typeface="Calibri"/>
                <a:cs typeface="Calibri"/>
              </a:rPr>
              <a:t>.</a:t>
            </a:r>
            <a:endParaRPr sz="2400" dirty="0">
              <a:latin typeface="Calibri"/>
              <a:cs typeface="Calibri"/>
            </a:endParaRPr>
          </a:p>
        </p:txBody>
      </p:sp>
      <p:sp>
        <p:nvSpPr>
          <p:cNvPr id="10" name="Title 1">
            <a:extLst>
              <a:ext uri="{FF2B5EF4-FFF2-40B4-BE49-F238E27FC236}">
                <a16:creationId xmlns:a16="http://schemas.microsoft.com/office/drawing/2014/main" id="{4ECCB75F-8FF5-45C3-B0CA-C976A2717D0D}"/>
              </a:ext>
            </a:extLst>
          </p:cNvPr>
          <p:cNvSpPr txBox="1">
            <a:spLocks/>
          </p:cNvSpPr>
          <p:nvPr/>
        </p:nvSpPr>
        <p:spPr>
          <a:xfrm>
            <a:off x="1" y="0"/>
            <a:ext cx="12192000" cy="96653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dirty="0">
                <a:solidFill>
                  <a:srgbClr val="C00000"/>
                </a:solidFill>
              </a:rPr>
              <a:t> </a:t>
            </a:r>
            <a:r>
              <a:rPr lang="en-US" b="1" dirty="0">
                <a:solidFill>
                  <a:srgbClr val="C00000"/>
                </a:solidFill>
                <a:latin typeface="+mj-lt"/>
              </a:rPr>
              <a:t>Think, Share, Pair</a:t>
            </a:r>
          </a:p>
        </p:txBody>
      </p:sp>
    </p:spTree>
    <p:extLst>
      <p:ext uri="{BB962C8B-B14F-4D97-AF65-F5344CB8AC3E}">
        <p14:creationId xmlns:p14="http://schemas.microsoft.com/office/powerpoint/2010/main" val="450836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1935</Words>
  <Application>Microsoft Office PowerPoint</Application>
  <PresentationFormat>Widescreen</PresentationFormat>
  <Paragraphs>294</Paragraphs>
  <Slides>31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Lucida Sans Demibold Roman</vt:lpstr>
      <vt:lpstr>Lucida Sans Unicode</vt:lpstr>
      <vt:lpstr>Office Theme</vt:lpstr>
      <vt:lpstr>PowerPoint Presentation</vt:lpstr>
      <vt:lpstr>PowerPoint Presentation</vt:lpstr>
      <vt:lpstr>    The CQI Cycle</vt:lpstr>
      <vt:lpstr>PowerPoint Presentation</vt:lpstr>
      <vt:lpstr>PowerPoint Presentation</vt:lpstr>
      <vt:lpstr>PowerPoint Presentation</vt:lpstr>
      <vt:lpstr>Formula for Success</vt:lpstr>
      <vt:lpstr>Formula for Success</vt:lpstr>
      <vt:lpstr>Think, Pair, Share: Strengths and Opportunities for Change</vt:lpstr>
      <vt:lpstr>Active Implementation</vt:lpstr>
      <vt:lpstr>Implementation Stages</vt:lpstr>
      <vt:lpstr>Implementation Drivers</vt:lpstr>
      <vt:lpstr>PowerPoint Presentation</vt:lpstr>
      <vt:lpstr>Training Best Practices</vt:lpstr>
      <vt:lpstr>Coaching Best Practices</vt:lpstr>
      <vt:lpstr>Fidelity Best Practices</vt:lpstr>
      <vt:lpstr>Decision Support Data Systems Best Practices</vt:lpstr>
      <vt:lpstr>Systems Intervention Best Practices</vt:lpstr>
      <vt:lpstr>Your Roles as Leaders in the Process of Change</vt:lpstr>
      <vt:lpstr>PowerPoint Presentation</vt:lpstr>
      <vt:lpstr>PowerPoint Presentation</vt:lpstr>
      <vt:lpstr>PowerPoint Presentation</vt:lpstr>
      <vt:lpstr>Adherence</vt:lpstr>
      <vt:lpstr>Exposure</vt:lpstr>
      <vt:lpstr>Quality of Delivery</vt:lpstr>
      <vt:lpstr>Participant Responsiveness</vt:lpstr>
      <vt:lpstr>Program Differentiation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dc:creator>
  <cp:lastModifiedBy>anita</cp:lastModifiedBy>
  <cp:revision>19</cp:revision>
  <dcterms:created xsi:type="dcterms:W3CDTF">2020-01-19T19:03:33Z</dcterms:created>
  <dcterms:modified xsi:type="dcterms:W3CDTF">2020-01-19T22:37:04Z</dcterms:modified>
</cp:coreProperties>
</file>