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3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3D93D-7AFB-6C4E-A470-8A9BF2138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Measure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9CFE5-F931-EB4D-A554-9264692828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0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B60D-15AC-264A-8D8A-925D47DF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Brown sugar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ABE49-9B16-C74A-9A74-8D6E5E20B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Pack firmly into a dry measuring cup.</a:t>
            </a:r>
          </a:p>
          <a:p>
            <a:pPr algn="ctr"/>
            <a:r>
              <a:rPr lang="en-US" sz="3600" dirty="0"/>
              <a:t> Level off top with straight edge of a metal spatula or knife.	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1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B60D-15AC-264A-8D8A-925D47DF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granulated sugar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ABE49-9B16-C74A-9A74-8D6E5E20B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300" dirty="0"/>
              <a:t>Spoon into a dry measuring cup until it is overfilled.	</a:t>
            </a:r>
          </a:p>
          <a:p>
            <a:pPr algn="ctr">
              <a:lnSpc>
                <a:spcPct val="100000"/>
              </a:lnSpc>
            </a:pPr>
            <a:r>
              <a:rPr lang="en-US" sz="3300" dirty="0"/>
              <a:t>Level off the top of the measuring cup with a metal spatula or knife.	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1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B60D-15AC-264A-8D8A-925D47DF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flour, powdered sugar, and crumbs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ABE49-9B16-C74A-9A74-8D6E5E20B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600" dirty="0"/>
              <a:t>Stir lightly with a fork or spoon. </a:t>
            </a:r>
          </a:p>
          <a:p>
            <a:pPr algn="ctr"/>
            <a:r>
              <a:rPr lang="en-US" sz="3600" dirty="0"/>
              <a:t>Spoon lightly into dry measuring cup until it is overflowing. </a:t>
            </a:r>
          </a:p>
          <a:p>
            <a:pPr algn="ctr"/>
            <a:r>
              <a:rPr lang="en-US" sz="3600" dirty="0"/>
              <a:t>Do not shake or tap measuring cup. </a:t>
            </a:r>
          </a:p>
          <a:p>
            <a:pPr algn="ctr"/>
            <a:r>
              <a:rPr lang="en-US" sz="3600" dirty="0"/>
              <a:t>Level off the top with straight edge of metal spatula or knife.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0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B60D-15AC-264A-8D8A-925D47DF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baking soda, cornstarch, or spices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ABE49-9B16-C74A-9A74-8D6E5E20B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300" dirty="0"/>
              <a:t>Dip small measuring utensil into container and bring it up heaping full. </a:t>
            </a:r>
          </a:p>
          <a:p>
            <a:pPr algn="ctr"/>
            <a:r>
              <a:rPr lang="en-US" sz="3300" dirty="0"/>
              <a:t>Level off top with straight edge of metal spatula or knife.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2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B60D-15AC-264A-8D8A-925D47DF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solid fats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ABE49-9B16-C74A-9A74-8D6E5E20B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300" dirty="0"/>
              <a:t>Pack firmly into a dry measuring cup and level off top with straight edge or a metal spatula or knife. </a:t>
            </a:r>
          </a:p>
          <a:p>
            <a:pPr algn="ctr"/>
            <a:r>
              <a:rPr lang="en-US" sz="3300" dirty="0"/>
              <a:t>Remove with a rubber spatula.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6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B60D-15AC-264A-8D8A-925D47DF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liquids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ABE49-9B16-C74A-9A74-8D6E5E20B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300" dirty="0"/>
              <a:t>Place measuring cup on a flat surface. </a:t>
            </a:r>
          </a:p>
          <a:p>
            <a:pPr algn="ctr"/>
            <a:r>
              <a:rPr lang="en-US" sz="3300" dirty="0"/>
              <a:t>Pour into the measuring cup until it reaches the desired level. </a:t>
            </a:r>
          </a:p>
          <a:p>
            <a:pPr algn="ctr"/>
            <a:r>
              <a:rPr lang="en-US" sz="3300"/>
              <a:t>View </a:t>
            </a:r>
            <a:r>
              <a:rPr lang="en-US" sz="3300" dirty="0"/>
              <a:t>at </a:t>
            </a:r>
            <a:r>
              <a:rPr lang="en-US" sz="3300"/>
              <a:t>eye level.</a:t>
            </a:r>
            <a:endParaRPr lang="en-US" sz="33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2542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76</TotalTime>
  <Words>197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Let’s Measure</vt:lpstr>
      <vt:lpstr>Measuring Brown sugar</vt:lpstr>
      <vt:lpstr>Measuring granulated sugar</vt:lpstr>
      <vt:lpstr>Measuring flour, powdered sugar, and crumbs</vt:lpstr>
      <vt:lpstr>Measuring baking soda, cornstarch, or spices</vt:lpstr>
      <vt:lpstr>Measuring solid fats</vt:lpstr>
      <vt:lpstr>Measuring liquids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Measure</dc:title>
  <dc:creator>Microsoft Office User</dc:creator>
  <cp:lastModifiedBy>Microsoft Office User</cp:lastModifiedBy>
  <cp:revision>2</cp:revision>
  <dcterms:created xsi:type="dcterms:W3CDTF">2019-11-01T15:01:00Z</dcterms:created>
  <dcterms:modified xsi:type="dcterms:W3CDTF">2019-11-01T16:17:30Z</dcterms:modified>
</cp:coreProperties>
</file>