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439" r:id="rId3"/>
    <p:sldId id="440" r:id="rId4"/>
    <p:sldId id="257" r:id="rId5"/>
    <p:sldId id="259" r:id="rId6"/>
    <p:sldId id="268" r:id="rId7"/>
    <p:sldId id="271" r:id="rId8"/>
    <p:sldId id="274" r:id="rId9"/>
    <p:sldId id="275" r:id="rId10"/>
    <p:sldId id="276" r:id="rId11"/>
    <p:sldId id="277" r:id="rId12"/>
    <p:sldId id="278" r:id="rId13"/>
    <p:sldId id="279" r:id="rId14"/>
    <p:sldId id="420" r:id="rId15"/>
    <p:sldId id="281" r:id="rId16"/>
    <p:sldId id="475" r:id="rId17"/>
    <p:sldId id="285" r:id="rId18"/>
    <p:sldId id="445" r:id="rId19"/>
    <p:sldId id="446" r:id="rId20"/>
    <p:sldId id="447" r:id="rId21"/>
    <p:sldId id="448" r:id="rId22"/>
    <p:sldId id="449" r:id="rId23"/>
    <p:sldId id="444" r:id="rId24"/>
    <p:sldId id="283" r:id="rId25"/>
    <p:sldId id="317" r:id="rId26"/>
    <p:sldId id="287" r:id="rId27"/>
    <p:sldId id="288" r:id="rId28"/>
    <p:sldId id="289" r:id="rId29"/>
    <p:sldId id="290" r:id="rId30"/>
    <p:sldId id="318" r:id="rId31"/>
    <p:sldId id="291" r:id="rId32"/>
    <p:sldId id="292" r:id="rId33"/>
    <p:sldId id="293" r:id="rId34"/>
    <p:sldId id="295" r:id="rId35"/>
    <p:sldId id="441" r:id="rId36"/>
    <p:sldId id="344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474" r:id="rId49"/>
    <p:sldId id="469" r:id="rId50"/>
    <p:sldId id="456" r:id="rId51"/>
    <p:sldId id="458" r:id="rId52"/>
    <p:sldId id="308" r:id="rId53"/>
    <p:sldId id="309" r:id="rId54"/>
  </p:sldIdLst>
  <p:sldSz cx="10693400" cy="7562850"/>
  <p:notesSz cx="10693400" cy="756285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1"/>
  </p:normalViewPr>
  <p:slideViewPr>
    <p:cSldViewPr>
      <p:cViewPr varScale="1">
        <p:scale>
          <a:sx n="83" d="100"/>
          <a:sy n="83" d="100"/>
        </p:scale>
        <p:origin x="336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4F20B9-F51D-4006-99B0-3C258CC5A915}" type="doc">
      <dgm:prSet loTypeId="urn:microsoft.com/office/officeart/2008/layout/HexagonCluster" loCatId="relationship" qsTypeId="urn:microsoft.com/office/officeart/2005/8/quickstyle/3d9" qsCatId="3D" csTypeId="urn:microsoft.com/office/officeart/2005/8/colors/accent1_4" csCatId="accent1" phldr="1"/>
      <dgm:spPr/>
      <dgm:t>
        <a:bodyPr/>
        <a:lstStyle/>
        <a:p>
          <a:endParaRPr lang="da-DK"/>
        </a:p>
      </dgm:t>
    </dgm:pt>
    <dgm:pt modelId="{58652BB7-8D0E-4A36-BCA4-6F2FE1CFAEF6}">
      <dgm:prSet custT="1"/>
      <dgm:spPr/>
      <dgm:t>
        <a:bodyPr/>
        <a:lstStyle/>
        <a:p>
          <a:pPr rtl="0"/>
          <a:r>
            <a:rPr lang="en-US" sz="1600" b="0" noProof="0" dirty="0">
              <a:solidFill>
                <a:srgbClr val="FF0000"/>
              </a:solidFill>
            </a:rPr>
            <a:t>Clean up</a:t>
          </a:r>
        </a:p>
      </dgm:t>
    </dgm:pt>
    <dgm:pt modelId="{50ED0752-8DFA-43CE-A4B0-8EFA8F861254}" type="parTrans" cxnId="{92DC65C6-E0DF-4735-8BC4-F07033334428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0CCCF4B7-9F44-480F-98D1-FB72A58E95D3}" type="sibTrans" cxnId="{92DC65C6-E0DF-4735-8BC4-F07033334428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E031695D-81B6-45D7-A342-905CE2AD2775}">
      <dgm:prSet custT="1"/>
      <dgm:spPr/>
      <dgm:t>
        <a:bodyPr/>
        <a:lstStyle/>
        <a:p>
          <a:pPr rtl="0"/>
          <a:r>
            <a:rPr lang="en-US" sz="1600" b="0" noProof="0" dirty="0">
              <a:solidFill>
                <a:srgbClr val="FF0000"/>
              </a:solidFill>
            </a:rPr>
            <a:t>Academic priority</a:t>
          </a:r>
        </a:p>
      </dgm:t>
    </dgm:pt>
    <dgm:pt modelId="{3000C1D9-CCEF-4180-9578-C2D158446B87}" type="parTrans" cxnId="{1EA7AF19-18AF-4F1F-B54E-6FEBB4C577BE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17DD7232-D631-458E-B017-20E01178E575}" type="sibTrans" cxnId="{1EA7AF19-18AF-4F1F-B54E-6FEBB4C577BE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8F728CB2-ABF0-4983-A1A7-2F936B05D8AF}">
      <dgm:prSet custT="1"/>
      <dgm:spPr/>
      <dgm:t>
        <a:bodyPr/>
        <a:lstStyle/>
        <a:p>
          <a:pPr rtl="0"/>
          <a:r>
            <a:rPr lang="en-US" sz="1600" b="0" noProof="0" dirty="0">
              <a:solidFill>
                <a:srgbClr val="FF0000"/>
              </a:solidFill>
            </a:rPr>
            <a:t>Find out what´s happening elsewhere</a:t>
          </a:r>
        </a:p>
      </dgm:t>
    </dgm:pt>
    <dgm:pt modelId="{0FD469FE-8E71-4446-B769-15711D088EDD}" type="parTrans" cxnId="{742538E2-9439-48C2-8261-CD0DF7B7FB16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5D79CD71-DF98-408D-AFAF-1A94F2053513}" type="sibTrans" cxnId="{742538E2-9439-48C2-8261-CD0DF7B7FB16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C0722E82-0652-47A5-BB12-A6619D0BBA0A}">
      <dgm:prSet custT="1"/>
      <dgm:spPr/>
      <dgm:t>
        <a:bodyPr/>
        <a:lstStyle/>
        <a:p>
          <a:pPr rtl="0"/>
          <a:r>
            <a:rPr lang="en-US" sz="1600" b="0" noProof="0" dirty="0">
              <a:solidFill>
                <a:srgbClr val="FF0000"/>
              </a:solidFill>
            </a:rPr>
            <a:t>Coordinate efforts</a:t>
          </a:r>
        </a:p>
      </dgm:t>
    </dgm:pt>
    <dgm:pt modelId="{F031315A-9529-41FB-84D9-8D3A8D1A6539}" type="parTrans" cxnId="{D98D2571-AD57-4FF8-9BB4-AF9D8138E279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C5E6200E-AFD3-4DC4-954F-6F0E29F3B3F2}" type="sibTrans" cxnId="{D98D2571-AD57-4FF8-9BB4-AF9D8138E279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264DF428-2CFA-432A-B087-FB179D62F8D6}">
      <dgm:prSet custT="1"/>
      <dgm:spPr/>
      <dgm:t>
        <a:bodyPr/>
        <a:lstStyle/>
        <a:p>
          <a:pPr rtl="0"/>
          <a:r>
            <a:rPr lang="en-US" sz="1600" b="0" noProof="0" dirty="0" err="1">
              <a:solidFill>
                <a:srgbClr val="FF0000"/>
              </a:solidFill>
            </a:rPr>
            <a:t>Brige</a:t>
          </a:r>
          <a:r>
            <a:rPr lang="en-US" sz="1600" b="0" noProof="0" dirty="0">
              <a:solidFill>
                <a:srgbClr val="FF0000"/>
              </a:solidFill>
            </a:rPr>
            <a:t>-building  / Dialogue</a:t>
          </a:r>
        </a:p>
      </dgm:t>
    </dgm:pt>
    <dgm:pt modelId="{C1448BAE-68BA-4ECC-BD20-139AD2A6AD8E}" type="parTrans" cxnId="{DDA1B304-0C9C-4927-8260-4A1B91BBF085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729EA4D9-6F5B-4704-BD11-CB6F2A3814C3}" type="sibTrans" cxnId="{DDA1B304-0C9C-4927-8260-4A1B91BBF085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CD180DF2-7EE4-47AD-8622-DE809E2A054C}">
      <dgm:prSet custT="1"/>
      <dgm:spPr/>
      <dgm:t>
        <a:bodyPr/>
        <a:lstStyle/>
        <a:p>
          <a:pPr rtl="0"/>
          <a:r>
            <a:rPr lang="en-US" sz="1600" b="0" noProof="0" dirty="0">
              <a:solidFill>
                <a:srgbClr val="FF0000"/>
              </a:solidFill>
            </a:rPr>
            <a:t>Avoid more accidents</a:t>
          </a:r>
        </a:p>
      </dgm:t>
    </dgm:pt>
    <dgm:pt modelId="{4070A5F0-8B59-44F5-BF65-6C20F4DF1420}" type="parTrans" cxnId="{BE9D262C-9F9E-4410-A4AC-1520D8DC15BF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4DE0B78B-77DB-45F9-9195-80DD330D185F}" type="sibTrans" cxnId="{BE9D262C-9F9E-4410-A4AC-1520D8DC15BF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3B71A5BF-F555-496D-A464-E579E9B66EDE}">
      <dgm:prSet custT="1"/>
      <dgm:spPr/>
      <dgm:t>
        <a:bodyPr/>
        <a:lstStyle/>
        <a:p>
          <a:pPr rtl="0"/>
          <a:r>
            <a:rPr lang="en-US" sz="1600" b="0" noProof="0" dirty="0">
              <a:solidFill>
                <a:srgbClr val="FF0000"/>
              </a:solidFill>
            </a:rPr>
            <a:t>Meetings with interested parties</a:t>
          </a:r>
        </a:p>
      </dgm:t>
    </dgm:pt>
    <dgm:pt modelId="{92EF5A8F-FDED-40ED-8FBF-21D9314F8E8E}" type="parTrans" cxnId="{7EA6E4AA-DABB-474B-85F1-FCB4576C34FD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52C7E194-4DFE-4D87-B467-7BF1C559A61A}" type="sibTrans" cxnId="{7EA6E4AA-DABB-474B-85F1-FCB4576C34FD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2D6C3791-D22D-4DDB-B075-764248798312}">
      <dgm:prSet custT="1"/>
      <dgm:spPr/>
      <dgm:t>
        <a:bodyPr/>
        <a:lstStyle/>
        <a:p>
          <a:pPr rtl="0"/>
          <a:r>
            <a:rPr lang="en-US" sz="1600" b="0" noProof="0" dirty="0">
              <a:solidFill>
                <a:srgbClr val="FF0000"/>
              </a:solidFill>
            </a:rPr>
            <a:t>Making sure the patient feels understood </a:t>
          </a:r>
        </a:p>
      </dgm:t>
    </dgm:pt>
    <dgm:pt modelId="{D052AA1D-4153-4289-9813-3967498C57DF}" type="parTrans" cxnId="{0E24459F-49F5-4832-9E69-26D02EBED4F0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522AAF71-9254-409F-8D93-4D25B400F218}" type="sibTrans" cxnId="{0E24459F-49F5-4832-9E69-26D02EBED4F0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84E8534F-A0E8-47C4-A450-2773E63DFBCF}">
      <dgm:prSet custT="1"/>
      <dgm:spPr/>
      <dgm:t>
        <a:bodyPr/>
        <a:lstStyle/>
        <a:p>
          <a:pPr rtl="0"/>
          <a:r>
            <a:rPr lang="en-US" sz="1600" b="0" noProof="0" dirty="0">
              <a:solidFill>
                <a:srgbClr val="FF0000"/>
              </a:solidFill>
            </a:rPr>
            <a:t>Test compliance</a:t>
          </a:r>
        </a:p>
      </dgm:t>
    </dgm:pt>
    <dgm:pt modelId="{D6857F4A-7268-45CF-8E2B-3A08987B05EB}" type="parTrans" cxnId="{4FC6D834-FEAD-4EDD-B85A-8ADB2794A921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B6FF194A-EB84-441A-8051-B31A2D1AFE64}" type="sibTrans" cxnId="{4FC6D834-FEAD-4EDD-B85A-8ADB2794A921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EF2BE552-5B8D-4028-A916-B15553A8B1F4}">
      <dgm:prSet custT="1"/>
      <dgm:spPr/>
      <dgm:t>
        <a:bodyPr/>
        <a:lstStyle/>
        <a:p>
          <a:pPr rtl="0"/>
          <a:r>
            <a:rPr lang="en-US" sz="1600" b="0" noProof="0" dirty="0">
              <a:solidFill>
                <a:srgbClr val="FF0000"/>
              </a:solidFill>
            </a:rPr>
            <a:t>Help to self-help</a:t>
          </a:r>
        </a:p>
      </dgm:t>
    </dgm:pt>
    <dgm:pt modelId="{6C7A35E9-896F-4F41-A54F-943CF0DF8503}" type="parTrans" cxnId="{BAD2699B-B2C9-4B33-A50E-FB902D75E7FA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8AE44A13-E924-4828-AF24-0B92D12A5F5B}" type="sibTrans" cxnId="{BAD2699B-B2C9-4B33-A50E-FB902D75E7FA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8C800EB1-1C0C-4560-82E9-AF3894BE2748}">
      <dgm:prSet/>
      <dgm:spPr/>
      <dgm:t>
        <a:bodyPr/>
        <a:lstStyle/>
        <a:p>
          <a:endParaRPr lang="en-GB" dirty="0">
            <a:solidFill>
              <a:srgbClr val="FF0000"/>
            </a:solidFill>
          </a:endParaRPr>
        </a:p>
      </dgm:t>
    </dgm:pt>
    <dgm:pt modelId="{73293329-D770-4FAB-8C08-2B00E2B01365}" type="parTrans" cxnId="{E3459066-12E3-4FA0-B5DD-110642DCA56D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9695D7B9-DB84-42B5-A60B-B0176E86123C}" type="sibTrans" cxnId="{E3459066-12E3-4FA0-B5DD-110642DCA56D}">
      <dgm:prSet/>
      <dgm:spPr/>
      <dgm:t>
        <a:bodyPr/>
        <a:lstStyle/>
        <a:p>
          <a:endParaRPr lang="da-DK" sz="5400" b="0">
            <a:solidFill>
              <a:srgbClr val="FF0000"/>
            </a:solidFill>
          </a:endParaRPr>
        </a:p>
      </dgm:t>
    </dgm:pt>
    <dgm:pt modelId="{7D319A2B-6F83-4F29-B070-B48489D4633F}">
      <dgm:prSet custT="1"/>
      <dgm:spPr/>
      <dgm:t>
        <a:bodyPr/>
        <a:lstStyle/>
        <a:p>
          <a:pPr rtl="0"/>
          <a:r>
            <a:rPr lang="en-US" sz="1600" b="0" noProof="0" dirty="0">
              <a:solidFill>
                <a:srgbClr val="FF0000"/>
              </a:solidFill>
            </a:rPr>
            <a:t>Create understanding</a:t>
          </a:r>
        </a:p>
      </dgm:t>
    </dgm:pt>
    <dgm:pt modelId="{4C265E20-C894-40E9-88F6-D84D61996BC8}" type="parTrans" cxnId="{17328A06-41B3-48F7-88FD-4EF037296503}">
      <dgm:prSet/>
      <dgm:spPr/>
      <dgm:t>
        <a:bodyPr/>
        <a:lstStyle/>
        <a:p>
          <a:endParaRPr lang="en-GB"/>
        </a:p>
      </dgm:t>
    </dgm:pt>
    <dgm:pt modelId="{9EB6A01D-2CD3-4CE6-81AE-D2B1D83A1BB3}" type="sibTrans" cxnId="{17328A06-41B3-48F7-88FD-4EF037296503}">
      <dgm:prSet/>
      <dgm:spPr/>
      <dgm:t>
        <a:bodyPr/>
        <a:lstStyle/>
        <a:p>
          <a:endParaRPr lang="en-GB"/>
        </a:p>
      </dgm:t>
    </dgm:pt>
    <dgm:pt modelId="{81FDFEBA-558E-4405-8C02-C4FFE7358800}">
      <dgm:prSet custT="1"/>
      <dgm:spPr/>
      <dgm:t>
        <a:bodyPr/>
        <a:lstStyle/>
        <a:p>
          <a:pPr rtl="0"/>
          <a:r>
            <a:rPr lang="en-US" sz="1600" b="0" noProof="0" dirty="0">
              <a:solidFill>
                <a:srgbClr val="FF0000"/>
              </a:solidFill>
            </a:rPr>
            <a:t>Practical coordination</a:t>
          </a:r>
        </a:p>
      </dgm:t>
    </dgm:pt>
    <dgm:pt modelId="{E552384D-2C7A-4222-AEE2-6931BF84722E}" type="parTrans" cxnId="{6D9D99C1-0C83-4652-B729-E5358180D31D}">
      <dgm:prSet/>
      <dgm:spPr/>
      <dgm:t>
        <a:bodyPr/>
        <a:lstStyle/>
        <a:p>
          <a:endParaRPr lang="en-GB"/>
        </a:p>
      </dgm:t>
    </dgm:pt>
    <dgm:pt modelId="{F683E58E-E9C4-426D-A96A-94788940CF41}" type="sibTrans" cxnId="{6D9D99C1-0C83-4652-B729-E5358180D31D}">
      <dgm:prSet/>
      <dgm:spPr/>
      <dgm:t>
        <a:bodyPr/>
        <a:lstStyle/>
        <a:p>
          <a:endParaRPr lang="en-GB"/>
        </a:p>
      </dgm:t>
    </dgm:pt>
    <dgm:pt modelId="{0B62F3D1-CF75-41EE-B2BE-46F7463CE929}" type="pres">
      <dgm:prSet presAssocID="{584F20B9-F51D-4006-99B0-3C258CC5A915}" presName="Name0" presStyleCnt="0">
        <dgm:presLayoutVars>
          <dgm:chMax val="21"/>
          <dgm:chPref val="21"/>
        </dgm:presLayoutVars>
      </dgm:prSet>
      <dgm:spPr/>
    </dgm:pt>
    <dgm:pt modelId="{9511BA9D-0D0B-4D70-ABE7-FC9DD1239D99}" type="pres">
      <dgm:prSet presAssocID="{58652BB7-8D0E-4A36-BCA4-6F2FE1CFAEF6}" presName="text1" presStyleCnt="0"/>
      <dgm:spPr/>
    </dgm:pt>
    <dgm:pt modelId="{3BB935CB-A871-44A8-856F-D5AF35402FBF}" type="pres">
      <dgm:prSet presAssocID="{58652BB7-8D0E-4A36-BCA4-6F2FE1CFAEF6}" presName="textRepeatNode" presStyleLbl="alignNode1" presStyleIdx="0" presStyleCnt="12" custLinFactNeighborX="-5237" custLinFactNeighborY="3660">
        <dgm:presLayoutVars>
          <dgm:chMax val="0"/>
          <dgm:chPref val="0"/>
          <dgm:bulletEnabled val="1"/>
        </dgm:presLayoutVars>
      </dgm:prSet>
      <dgm:spPr/>
    </dgm:pt>
    <dgm:pt modelId="{8C966062-C65A-402C-B902-A5AF7D2938C7}" type="pres">
      <dgm:prSet presAssocID="{58652BB7-8D0E-4A36-BCA4-6F2FE1CFAEF6}" presName="textaccent1" presStyleCnt="0"/>
      <dgm:spPr/>
    </dgm:pt>
    <dgm:pt modelId="{0776552B-BAA7-432A-9958-6BC68D2F1AD0}" type="pres">
      <dgm:prSet presAssocID="{58652BB7-8D0E-4A36-BCA4-6F2FE1CFAEF6}" presName="accentRepeatNode" presStyleLbl="solidAlignAcc1" presStyleIdx="0" presStyleCnt="24"/>
      <dgm:spPr/>
    </dgm:pt>
    <dgm:pt modelId="{370C31A5-FA71-4086-B5B0-1613BE5E3FA1}" type="pres">
      <dgm:prSet presAssocID="{0CCCF4B7-9F44-480F-98D1-FB72A58E95D3}" presName="image1" presStyleCnt="0"/>
      <dgm:spPr/>
    </dgm:pt>
    <dgm:pt modelId="{26EBC362-2C30-4313-A5AE-60456F360E8E}" type="pres">
      <dgm:prSet presAssocID="{0CCCF4B7-9F44-480F-98D1-FB72A58E95D3}" presName="imageRepeatNode" presStyleLbl="alignAcc1" presStyleIdx="0" presStyleCnt="12"/>
      <dgm:spPr/>
    </dgm:pt>
    <dgm:pt modelId="{278862E2-F3A0-4F76-A481-10AAD849C973}" type="pres">
      <dgm:prSet presAssocID="{0CCCF4B7-9F44-480F-98D1-FB72A58E95D3}" presName="imageaccent1" presStyleCnt="0"/>
      <dgm:spPr/>
    </dgm:pt>
    <dgm:pt modelId="{0234D14A-716F-426A-8049-6A9A61C1BC26}" type="pres">
      <dgm:prSet presAssocID="{0CCCF4B7-9F44-480F-98D1-FB72A58E95D3}" presName="accentRepeatNode" presStyleLbl="solidAlignAcc1" presStyleIdx="1" presStyleCnt="24"/>
      <dgm:spPr/>
    </dgm:pt>
    <dgm:pt modelId="{9A946F17-233C-4CF6-A03A-722566BDF7E8}" type="pres">
      <dgm:prSet presAssocID="{7D319A2B-6F83-4F29-B070-B48489D4633F}" presName="text2" presStyleCnt="0"/>
      <dgm:spPr/>
    </dgm:pt>
    <dgm:pt modelId="{F9EF62FE-9526-429B-A2F6-63A2EE80CC63}" type="pres">
      <dgm:prSet presAssocID="{7D319A2B-6F83-4F29-B070-B48489D4633F}" presName="textRepeatNode" presStyleLbl="alignNode1" presStyleIdx="1" presStyleCnt="12">
        <dgm:presLayoutVars>
          <dgm:chMax val="0"/>
          <dgm:chPref val="0"/>
          <dgm:bulletEnabled val="1"/>
        </dgm:presLayoutVars>
      </dgm:prSet>
      <dgm:spPr/>
    </dgm:pt>
    <dgm:pt modelId="{A8842646-3389-40CC-B801-7BB905D115F5}" type="pres">
      <dgm:prSet presAssocID="{7D319A2B-6F83-4F29-B070-B48489D4633F}" presName="textaccent2" presStyleCnt="0"/>
      <dgm:spPr/>
    </dgm:pt>
    <dgm:pt modelId="{3061C9BD-10F3-4FFD-948C-9C62CF7BE3BF}" type="pres">
      <dgm:prSet presAssocID="{7D319A2B-6F83-4F29-B070-B48489D4633F}" presName="accentRepeatNode" presStyleLbl="solidAlignAcc1" presStyleIdx="2" presStyleCnt="24"/>
      <dgm:spPr/>
    </dgm:pt>
    <dgm:pt modelId="{E3556FF9-34C0-4BBC-A33E-A362DE0AA70D}" type="pres">
      <dgm:prSet presAssocID="{9EB6A01D-2CD3-4CE6-81AE-D2B1D83A1BB3}" presName="image2" presStyleCnt="0"/>
      <dgm:spPr/>
    </dgm:pt>
    <dgm:pt modelId="{06C7141B-EEC9-4DF1-89A3-9CCCFF4C085F}" type="pres">
      <dgm:prSet presAssocID="{9EB6A01D-2CD3-4CE6-81AE-D2B1D83A1BB3}" presName="imageRepeatNode" presStyleLbl="alignAcc1" presStyleIdx="1" presStyleCnt="12"/>
      <dgm:spPr/>
    </dgm:pt>
    <dgm:pt modelId="{FA83E3FA-538D-46B5-8F29-C65197AA6420}" type="pres">
      <dgm:prSet presAssocID="{9EB6A01D-2CD3-4CE6-81AE-D2B1D83A1BB3}" presName="imageaccent2" presStyleCnt="0"/>
      <dgm:spPr/>
    </dgm:pt>
    <dgm:pt modelId="{7A71EAA2-04BB-479A-A413-BFBACD868031}" type="pres">
      <dgm:prSet presAssocID="{9EB6A01D-2CD3-4CE6-81AE-D2B1D83A1BB3}" presName="accentRepeatNode" presStyleLbl="solidAlignAcc1" presStyleIdx="3" presStyleCnt="24"/>
      <dgm:spPr/>
    </dgm:pt>
    <dgm:pt modelId="{95B7311E-1BB2-4F9A-BA8B-9FBD6CBB9638}" type="pres">
      <dgm:prSet presAssocID="{E031695D-81B6-45D7-A342-905CE2AD2775}" presName="text3" presStyleCnt="0"/>
      <dgm:spPr/>
    </dgm:pt>
    <dgm:pt modelId="{43D80728-FD4C-4107-9193-40B77D0C561C}" type="pres">
      <dgm:prSet presAssocID="{E031695D-81B6-45D7-A342-905CE2AD2775}" presName="textRepeatNode" presStyleLbl="alignNode1" presStyleIdx="2" presStyleCnt="12">
        <dgm:presLayoutVars>
          <dgm:chMax val="0"/>
          <dgm:chPref val="0"/>
          <dgm:bulletEnabled val="1"/>
        </dgm:presLayoutVars>
      </dgm:prSet>
      <dgm:spPr/>
    </dgm:pt>
    <dgm:pt modelId="{FC45E0AE-57B8-49FC-BF2B-EDD239886EBE}" type="pres">
      <dgm:prSet presAssocID="{E031695D-81B6-45D7-A342-905CE2AD2775}" presName="textaccent3" presStyleCnt="0"/>
      <dgm:spPr/>
    </dgm:pt>
    <dgm:pt modelId="{5B1F6944-DA0D-4146-B546-37DE53A56F1F}" type="pres">
      <dgm:prSet presAssocID="{E031695D-81B6-45D7-A342-905CE2AD2775}" presName="accentRepeatNode" presStyleLbl="solidAlignAcc1" presStyleIdx="4" presStyleCnt="24"/>
      <dgm:spPr/>
    </dgm:pt>
    <dgm:pt modelId="{EB2131CE-0157-4EFE-A09E-4AFAD2801DB4}" type="pres">
      <dgm:prSet presAssocID="{17DD7232-D631-458E-B017-20E01178E575}" presName="image3" presStyleCnt="0"/>
      <dgm:spPr/>
    </dgm:pt>
    <dgm:pt modelId="{518823E3-0131-45E2-A6C5-744E050CAE2F}" type="pres">
      <dgm:prSet presAssocID="{17DD7232-D631-458E-B017-20E01178E575}" presName="imageRepeatNode" presStyleLbl="alignAcc1" presStyleIdx="2" presStyleCnt="12"/>
      <dgm:spPr/>
    </dgm:pt>
    <dgm:pt modelId="{288F79FD-94A3-42CE-916A-BE74EA4288A8}" type="pres">
      <dgm:prSet presAssocID="{17DD7232-D631-458E-B017-20E01178E575}" presName="imageaccent3" presStyleCnt="0"/>
      <dgm:spPr/>
    </dgm:pt>
    <dgm:pt modelId="{6CF32B22-8CCC-42A6-BA66-C36CA9249EAC}" type="pres">
      <dgm:prSet presAssocID="{17DD7232-D631-458E-B017-20E01178E575}" presName="accentRepeatNode" presStyleLbl="solidAlignAcc1" presStyleIdx="5" presStyleCnt="24"/>
      <dgm:spPr/>
    </dgm:pt>
    <dgm:pt modelId="{3D60681E-9536-476A-96DD-94E59D881B81}" type="pres">
      <dgm:prSet presAssocID="{8F728CB2-ABF0-4983-A1A7-2F936B05D8AF}" presName="text4" presStyleCnt="0"/>
      <dgm:spPr/>
    </dgm:pt>
    <dgm:pt modelId="{DE1E9B76-816E-45CA-AC46-E3002BD415E6}" type="pres">
      <dgm:prSet presAssocID="{8F728CB2-ABF0-4983-A1A7-2F936B05D8AF}" presName="textRepeatNode" presStyleLbl="alignNode1" presStyleIdx="3" presStyleCnt="12">
        <dgm:presLayoutVars>
          <dgm:chMax val="0"/>
          <dgm:chPref val="0"/>
          <dgm:bulletEnabled val="1"/>
        </dgm:presLayoutVars>
      </dgm:prSet>
      <dgm:spPr/>
    </dgm:pt>
    <dgm:pt modelId="{566B0CB5-6F28-43C7-9AC7-ED284976275B}" type="pres">
      <dgm:prSet presAssocID="{8F728CB2-ABF0-4983-A1A7-2F936B05D8AF}" presName="textaccent4" presStyleCnt="0"/>
      <dgm:spPr/>
    </dgm:pt>
    <dgm:pt modelId="{7393EF8F-F0E4-4B79-A6E5-FE31192245C2}" type="pres">
      <dgm:prSet presAssocID="{8F728CB2-ABF0-4983-A1A7-2F936B05D8AF}" presName="accentRepeatNode" presStyleLbl="solidAlignAcc1" presStyleIdx="6" presStyleCnt="24"/>
      <dgm:spPr/>
    </dgm:pt>
    <dgm:pt modelId="{11593C6A-12B7-4AFD-95C5-E3B8EC526F74}" type="pres">
      <dgm:prSet presAssocID="{5D79CD71-DF98-408D-AFAF-1A94F2053513}" presName="image4" presStyleCnt="0"/>
      <dgm:spPr/>
    </dgm:pt>
    <dgm:pt modelId="{2467F978-EF97-4050-900F-BBAE19E6E845}" type="pres">
      <dgm:prSet presAssocID="{5D79CD71-DF98-408D-AFAF-1A94F2053513}" presName="imageRepeatNode" presStyleLbl="alignAcc1" presStyleIdx="3" presStyleCnt="12"/>
      <dgm:spPr/>
    </dgm:pt>
    <dgm:pt modelId="{187EB9C9-820A-454E-8EDF-9A0036928ED6}" type="pres">
      <dgm:prSet presAssocID="{5D79CD71-DF98-408D-AFAF-1A94F2053513}" presName="imageaccent4" presStyleCnt="0"/>
      <dgm:spPr/>
    </dgm:pt>
    <dgm:pt modelId="{1E64A278-7B4E-410E-8003-D1732039362E}" type="pres">
      <dgm:prSet presAssocID="{5D79CD71-DF98-408D-AFAF-1A94F2053513}" presName="accentRepeatNode" presStyleLbl="solidAlignAcc1" presStyleIdx="7" presStyleCnt="24"/>
      <dgm:spPr/>
    </dgm:pt>
    <dgm:pt modelId="{32CE8C1D-61A5-4E56-A8A8-570CC273FD9E}" type="pres">
      <dgm:prSet presAssocID="{C0722E82-0652-47A5-BB12-A6619D0BBA0A}" presName="text5" presStyleCnt="0"/>
      <dgm:spPr/>
    </dgm:pt>
    <dgm:pt modelId="{0088A341-A079-4FE4-817E-583993AF201A}" type="pres">
      <dgm:prSet presAssocID="{C0722E82-0652-47A5-BB12-A6619D0BBA0A}" presName="textRepeatNode" presStyleLbl="alignNode1" presStyleIdx="4" presStyleCnt="12">
        <dgm:presLayoutVars>
          <dgm:chMax val="0"/>
          <dgm:chPref val="0"/>
          <dgm:bulletEnabled val="1"/>
        </dgm:presLayoutVars>
      </dgm:prSet>
      <dgm:spPr/>
    </dgm:pt>
    <dgm:pt modelId="{B7797093-54AE-4B9B-8440-5D589910CAAE}" type="pres">
      <dgm:prSet presAssocID="{C0722E82-0652-47A5-BB12-A6619D0BBA0A}" presName="textaccent5" presStyleCnt="0"/>
      <dgm:spPr/>
    </dgm:pt>
    <dgm:pt modelId="{E1FB44EB-888F-4C26-A0D1-742F358FBF6C}" type="pres">
      <dgm:prSet presAssocID="{C0722E82-0652-47A5-BB12-A6619D0BBA0A}" presName="accentRepeatNode" presStyleLbl="solidAlignAcc1" presStyleIdx="8" presStyleCnt="24"/>
      <dgm:spPr/>
    </dgm:pt>
    <dgm:pt modelId="{15922F62-8C36-4FA8-A091-6C1FF1AC7BCA}" type="pres">
      <dgm:prSet presAssocID="{C5E6200E-AFD3-4DC4-954F-6F0E29F3B3F2}" presName="image5" presStyleCnt="0"/>
      <dgm:spPr/>
    </dgm:pt>
    <dgm:pt modelId="{B1FCD705-1D76-4D07-875E-5A9069247330}" type="pres">
      <dgm:prSet presAssocID="{C5E6200E-AFD3-4DC4-954F-6F0E29F3B3F2}" presName="imageRepeatNode" presStyleLbl="alignAcc1" presStyleIdx="4" presStyleCnt="12"/>
      <dgm:spPr/>
    </dgm:pt>
    <dgm:pt modelId="{2901D14D-0822-4096-BEFD-EE6137DE53AA}" type="pres">
      <dgm:prSet presAssocID="{C5E6200E-AFD3-4DC4-954F-6F0E29F3B3F2}" presName="imageaccent5" presStyleCnt="0"/>
      <dgm:spPr/>
    </dgm:pt>
    <dgm:pt modelId="{55D96508-D65E-41BF-B6F7-3A172A2BC3EB}" type="pres">
      <dgm:prSet presAssocID="{C5E6200E-AFD3-4DC4-954F-6F0E29F3B3F2}" presName="accentRepeatNode" presStyleLbl="solidAlignAcc1" presStyleIdx="9" presStyleCnt="24"/>
      <dgm:spPr/>
    </dgm:pt>
    <dgm:pt modelId="{C4BD1331-7068-4559-8A7D-56ADD671B549}" type="pres">
      <dgm:prSet presAssocID="{264DF428-2CFA-432A-B087-FB179D62F8D6}" presName="text6" presStyleCnt="0"/>
      <dgm:spPr/>
    </dgm:pt>
    <dgm:pt modelId="{E9B4EEE9-26F8-4C37-8F8A-2834974AB6E4}" type="pres">
      <dgm:prSet presAssocID="{264DF428-2CFA-432A-B087-FB179D62F8D6}" presName="textRepeatNode" presStyleLbl="alignNode1" presStyleIdx="5" presStyleCnt="12">
        <dgm:presLayoutVars>
          <dgm:chMax val="0"/>
          <dgm:chPref val="0"/>
          <dgm:bulletEnabled val="1"/>
        </dgm:presLayoutVars>
      </dgm:prSet>
      <dgm:spPr/>
    </dgm:pt>
    <dgm:pt modelId="{1AE7CBD6-EA12-4F7C-9576-381673FB8C95}" type="pres">
      <dgm:prSet presAssocID="{264DF428-2CFA-432A-B087-FB179D62F8D6}" presName="textaccent6" presStyleCnt="0"/>
      <dgm:spPr/>
    </dgm:pt>
    <dgm:pt modelId="{66B7954B-9401-4627-9461-9A3D2EE27B62}" type="pres">
      <dgm:prSet presAssocID="{264DF428-2CFA-432A-B087-FB179D62F8D6}" presName="accentRepeatNode" presStyleLbl="solidAlignAcc1" presStyleIdx="10" presStyleCnt="24"/>
      <dgm:spPr/>
    </dgm:pt>
    <dgm:pt modelId="{33C07FC8-63E7-45ED-9941-0D0D720FB92B}" type="pres">
      <dgm:prSet presAssocID="{729EA4D9-6F5B-4704-BD11-CB6F2A3814C3}" presName="image6" presStyleCnt="0"/>
      <dgm:spPr/>
    </dgm:pt>
    <dgm:pt modelId="{F9479593-CAE1-46E7-AAB3-196448FB79F9}" type="pres">
      <dgm:prSet presAssocID="{729EA4D9-6F5B-4704-BD11-CB6F2A3814C3}" presName="imageRepeatNode" presStyleLbl="alignAcc1" presStyleIdx="5" presStyleCnt="12"/>
      <dgm:spPr/>
    </dgm:pt>
    <dgm:pt modelId="{61080A5A-E4CA-4313-850A-AAE6D6BB6A05}" type="pres">
      <dgm:prSet presAssocID="{729EA4D9-6F5B-4704-BD11-CB6F2A3814C3}" presName="imageaccent6" presStyleCnt="0"/>
      <dgm:spPr/>
    </dgm:pt>
    <dgm:pt modelId="{E6B52EB8-0E01-4A9A-B472-A7005AF6ABAE}" type="pres">
      <dgm:prSet presAssocID="{729EA4D9-6F5B-4704-BD11-CB6F2A3814C3}" presName="accentRepeatNode" presStyleLbl="solidAlignAcc1" presStyleIdx="11" presStyleCnt="24"/>
      <dgm:spPr/>
    </dgm:pt>
    <dgm:pt modelId="{0C980AB1-50F3-4386-94ED-518592A453C9}" type="pres">
      <dgm:prSet presAssocID="{CD180DF2-7EE4-47AD-8622-DE809E2A054C}" presName="text7" presStyleCnt="0"/>
      <dgm:spPr/>
    </dgm:pt>
    <dgm:pt modelId="{4E88F5E2-D014-4106-B0A4-15D92CF94C13}" type="pres">
      <dgm:prSet presAssocID="{CD180DF2-7EE4-47AD-8622-DE809E2A054C}" presName="textRepeatNode" presStyleLbl="alignNode1" presStyleIdx="6" presStyleCnt="12">
        <dgm:presLayoutVars>
          <dgm:chMax val="0"/>
          <dgm:chPref val="0"/>
          <dgm:bulletEnabled val="1"/>
        </dgm:presLayoutVars>
      </dgm:prSet>
      <dgm:spPr/>
    </dgm:pt>
    <dgm:pt modelId="{80D55A50-E45C-4A1D-962C-E79C68E2AF23}" type="pres">
      <dgm:prSet presAssocID="{CD180DF2-7EE4-47AD-8622-DE809E2A054C}" presName="textaccent7" presStyleCnt="0"/>
      <dgm:spPr/>
    </dgm:pt>
    <dgm:pt modelId="{87D7E5FA-B699-48C6-BD86-CDCA9CB0D303}" type="pres">
      <dgm:prSet presAssocID="{CD180DF2-7EE4-47AD-8622-DE809E2A054C}" presName="accentRepeatNode" presStyleLbl="solidAlignAcc1" presStyleIdx="12" presStyleCnt="24"/>
      <dgm:spPr/>
    </dgm:pt>
    <dgm:pt modelId="{1981D60E-9D5D-4F2E-8551-1403FCA2BEB1}" type="pres">
      <dgm:prSet presAssocID="{4DE0B78B-77DB-45F9-9195-80DD330D185F}" presName="image7" presStyleCnt="0"/>
      <dgm:spPr/>
    </dgm:pt>
    <dgm:pt modelId="{F83F70F3-EA99-49BB-BC58-6C85FCB3C2B3}" type="pres">
      <dgm:prSet presAssocID="{4DE0B78B-77DB-45F9-9195-80DD330D185F}" presName="imageRepeatNode" presStyleLbl="alignAcc1" presStyleIdx="6" presStyleCnt="12"/>
      <dgm:spPr/>
    </dgm:pt>
    <dgm:pt modelId="{05BB415E-DF1C-4721-A6A4-498F57B5EB60}" type="pres">
      <dgm:prSet presAssocID="{4DE0B78B-77DB-45F9-9195-80DD330D185F}" presName="imageaccent7" presStyleCnt="0"/>
      <dgm:spPr/>
    </dgm:pt>
    <dgm:pt modelId="{6AE5E44A-089B-40EE-B185-3757D0A92269}" type="pres">
      <dgm:prSet presAssocID="{4DE0B78B-77DB-45F9-9195-80DD330D185F}" presName="accentRepeatNode" presStyleLbl="solidAlignAcc1" presStyleIdx="13" presStyleCnt="24"/>
      <dgm:spPr/>
    </dgm:pt>
    <dgm:pt modelId="{C5FF6A68-79C1-4E6E-A4BF-81E3F07D5009}" type="pres">
      <dgm:prSet presAssocID="{3B71A5BF-F555-496D-A464-E579E9B66EDE}" presName="text8" presStyleCnt="0"/>
      <dgm:spPr/>
    </dgm:pt>
    <dgm:pt modelId="{C71CFB11-7E5C-477E-ADE4-7AA525BD90FE}" type="pres">
      <dgm:prSet presAssocID="{3B71A5BF-F555-496D-A464-E579E9B66EDE}" presName="textRepeatNode" presStyleLbl="alignNode1" presStyleIdx="7" presStyleCnt="12">
        <dgm:presLayoutVars>
          <dgm:chMax val="0"/>
          <dgm:chPref val="0"/>
          <dgm:bulletEnabled val="1"/>
        </dgm:presLayoutVars>
      </dgm:prSet>
      <dgm:spPr/>
    </dgm:pt>
    <dgm:pt modelId="{F9F91DC1-3524-4853-96BC-ECC9EF651D03}" type="pres">
      <dgm:prSet presAssocID="{3B71A5BF-F555-496D-A464-E579E9B66EDE}" presName="textaccent8" presStyleCnt="0"/>
      <dgm:spPr/>
    </dgm:pt>
    <dgm:pt modelId="{891A7E1E-7860-4BBA-A474-F4A5808B0068}" type="pres">
      <dgm:prSet presAssocID="{3B71A5BF-F555-496D-A464-E579E9B66EDE}" presName="accentRepeatNode" presStyleLbl="solidAlignAcc1" presStyleIdx="14" presStyleCnt="24"/>
      <dgm:spPr/>
    </dgm:pt>
    <dgm:pt modelId="{227BDA89-F536-491A-951A-F9862A8D68AB}" type="pres">
      <dgm:prSet presAssocID="{52C7E194-4DFE-4D87-B467-7BF1C559A61A}" presName="image8" presStyleCnt="0"/>
      <dgm:spPr/>
    </dgm:pt>
    <dgm:pt modelId="{76929C09-D45E-47A3-A5BD-B6FDD827FAD6}" type="pres">
      <dgm:prSet presAssocID="{52C7E194-4DFE-4D87-B467-7BF1C559A61A}" presName="imageRepeatNode" presStyleLbl="alignAcc1" presStyleIdx="7" presStyleCnt="12"/>
      <dgm:spPr/>
    </dgm:pt>
    <dgm:pt modelId="{8E3CAEBA-7D3C-4862-BA32-50E616D7F56F}" type="pres">
      <dgm:prSet presAssocID="{52C7E194-4DFE-4D87-B467-7BF1C559A61A}" presName="imageaccent8" presStyleCnt="0"/>
      <dgm:spPr/>
    </dgm:pt>
    <dgm:pt modelId="{EB9D6699-E9DC-49A4-AF91-48D6C1F34B41}" type="pres">
      <dgm:prSet presAssocID="{52C7E194-4DFE-4D87-B467-7BF1C559A61A}" presName="accentRepeatNode" presStyleLbl="solidAlignAcc1" presStyleIdx="15" presStyleCnt="24"/>
      <dgm:spPr/>
    </dgm:pt>
    <dgm:pt modelId="{A50E865A-4AFD-4DBD-9338-AF513EF8B461}" type="pres">
      <dgm:prSet presAssocID="{81FDFEBA-558E-4405-8C02-C4FFE7358800}" presName="text9" presStyleCnt="0"/>
      <dgm:spPr/>
    </dgm:pt>
    <dgm:pt modelId="{91DD9464-89A9-4855-B7AA-14E5F8FC158E}" type="pres">
      <dgm:prSet presAssocID="{81FDFEBA-558E-4405-8C02-C4FFE7358800}" presName="textRepeatNode" presStyleLbl="alignNode1" presStyleIdx="8" presStyleCnt="12">
        <dgm:presLayoutVars>
          <dgm:chMax val="0"/>
          <dgm:chPref val="0"/>
          <dgm:bulletEnabled val="1"/>
        </dgm:presLayoutVars>
      </dgm:prSet>
      <dgm:spPr/>
    </dgm:pt>
    <dgm:pt modelId="{DB0131F7-A71E-4318-9406-71ED4ECE317E}" type="pres">
      <dgm:prSet presAssocID="{81FDFEBA-558E-4405-8C02-C4FFE7358800}" presName="textaccent9" presStyleCnt="0"/>
      <dgm:spPr/>
    </dgm:pt>
    <dgm:pt modelId="{834DD2B2-0BAA-441B-91D6-13E8953C89B4}" type="pres">
      <dgm:prSet presAssocID="{81FDFEBA-558E-4405-8C02-C4FFE7358800}" presName="accentRepeatNode" presStyleLbl="solidAlignAcc1" presStyleIdx="16" presStyleCnt="24"/>
      <dgm:spPr/>
    </dgm:pt>
    <dgm:pt modelId="{255D48ED-5C93-44D9-9981-ED0041B41C50}" type="pres">
      <dgm:prSet presAssocID="{F683E58E-E9C4-426D-A96A-94788940CF41}" presName="image9" presStyleCnt="0"/>
      <dgm:spPr/>
    </dgm:pt>
    <dgm:pt modelId="{932111D4-3249-42CB-A314-B641D1B8DBFF}" type="pres">
      <dgm:prSet presAssocID="{F683E58E-E9C4-426D-A96A-94788940CF41}" presName="imageRepeatNode" presStyleLbl="alignAcc1" presStyleIdx="8" presStyleCnt="12"/>
      <dgm:spPr/>
    </dgm:pt>
    <dgm:pt modelId="{4C11F67B-0CB3-43F7-A760-EB9BD9717C8A}" type="pres">
      <dgm:prSet presAssocID="{F683E58E-E9C4-426D-A96A-94788940CF41}" presName="imageaccent9" presStyleCnt="0"/>
      <dgm:spPr/>
    </dgm:pt>
    <dgm:pt modelId="{493ABF49-B049-469D-B941-24C8FA2BADEF}" type="pres">
      <dgm:prSet presAssocID="{F683E58E-E9C4-426D-A96A-94788940CF41}" presName="accentRepeatNode" presStyleLbl="solidAlignAcc1" presStyleIdx="17" presStyleCnt="24"/>
      <dgm:spPr/>
    </dgm:pt>
    <dgm:pt modelId="{5BD58360-BDA0-43EA-BCEB-BC2E29053D90}" type="pres">
      <dgm:prSet presAssocID="{2D6C3791-D22D-4DDB-B075-764248798312}" presName="text10" presStyleCnt="0"/>
      <dgm:spPr/>
    </dgm:pt>
    <dgm:pt modelId="{77152534-7090-4488-B883-9542CDD6421E}" type="pres">
      <dgm:prSet presAssocID="{2D6C3791-D22D-4DDB-B075-764248798312}" presName="textRepeatNode" presStyleLbl="alignNode1" presStyleIdx="9" presStyleCnt="12">
        <dgm:presLayoutVars>
          <dgm:chMax val="0"/>
          <dgm:chPref val="0"/>
          <dgm:bulletEnabled val="1"/>
        </dgm:presLayoutVars>
      </dgm:prSet>
      <dgm:spPr/>
    </dgm:pt>
    <dgm:pt modelId="{BBFF20B9-471C-4244-8EF6-3EDDFB3DE56C}" type="pres">
      <dgm:prSet presAssocID="{2D6C3791-D22D-4DDB-B075-764248798312}" presName="textaccent10" presStyleCnt="0"/>
      <dgm:spPr/>
    </dgm:pt>
    <dgm:pt modelId="{7DF6A216-7090-4981-B068-59B6A15C0135}" type="pres">
      <dgm:prSet presAssocID="{2D6C3791-D22D-4DDB-B075-764248798312}" presName="accentRepeatNode" presStyleLbl="solidAlignAcc1" presStyleIdx="18" presStyleCnt="24"/>
      <dgm:spPr/>
    </dgm:pt>
    <dgm:pt modelId="{06CB774A-A37E-41D9-A8A8-1C7CCD2B2C9A}" type="pres">
      <dgm:prSet presAssocID="{522AAF71-9254-409F-8D93-4D25B400F218}" presName="image10" presStyleCnt="0"/>
      <dgm:spPr/>
    </dgm:pt>
    <dgm:pt modelId="{B3B4BCF0-180B-4560-842B-24A47814CB4A}" type="pres">
      <dgm:prSet presAssocID="{522AAF71-9254-409F-8D93-4D25B400F218}" presName="imageRepeatNode" presStyleLbl="alignAcc1" presStyleIdx="9" presStyleCnt="12"/>
      <dgm:spPr/>
    </dgm:pt>
    <dgm:pt modelId="{A72365B8-01E7-40C5-ABD1-FFD8F15C5786}" type="pres">
      <dgm:prSet presAssocID="{522AAF71-9254-409F-8D93-4D25B400F218}" presName="imageaccent10" presStyleCnt="0"/>
      <dgm:spPr/>
    </dgm:pt>
    <dgm:pt modelId="{25EC7592-9245-4430-B811-958A3F85DF3A}" type="pres">
      <dgm:prSet presAssocID="{522AAF71-9254-409F-8D93-4D25B400F218}" presName="accentRepeatNode" presStyleLbl="solidAlignAcc1" presStyleIdx="19" presStyleCnt="24"/>
      <dgm:spPr/>
    </dgm:pt>
    <dgm:pt modelId="{5E4A1F86-C36D-47CC-987C-B0C46BA1F4DB}" type="pres">
      <dgm:prSet presAssocID="{84E8534F-A0E8-47C4-A450-2773E63DFBCF}" presName="text11" presStyleCnt="0"/>
      <dgm:spPr/>
    </dgm:pt>
    <dgm:pt modelId="{94324231-1BE1-4FE1-8336-1A313CCCE565}" type="pres">
      <dgm:prSet presAssocID="{84E8534F-A0E8-47C4-A450-2773E63DFBCF}" presName="textRepeatNode" presStyleLbl="alignNode1" presStyleIdx="10" presStyleCnt="12">
        <dgm:presLayoutVars>
          <dgm:chMax val="0"/>
          <dgm:chPref val="0"/>
          <dgm:bulletEnabled val="1"/>
        </dgm:presLayoutVars>
      </dgm:prSet>
      <dgm:spPr/>
    </dgm:pt>
    <dgm:pt modelId="{44E797A6-18AD-48CF-8217-0A8C866B2879}" type="pres">
      <dgm:prSet presAssocID="{84E8534F-A0E8-47C4-A450-2773E63DFBCF}" presName="textaccent11" presStyleCnt="0"/>
      <dgm:spPr/>
    </dgm:pt>
    <dgm:pt modelId="{BB8594D9-EAA3-4102-B868-03DC8190F2A0}" type="pres">
      <dgm:prSet presAssocID="{84E8534F-A0E8-47C4-A450-2773E63DFBCF}" presName="accentRepeatNode" presStyleLbl="solidAlignAcc1" presStyleIdx="20" presStyleCnt="24"/>
      <dgm:spPr/>
    </dgm:pt>
    <dgm:pt modelId="{7CD23D9B-66EA-4A3A-BA74-80BBBBCD9DBA}" type="pres">
      <dgm:prSet presAssocID="{B6FF194A-EB84-441A-8051-B31A2D1AFE64}" presName="image11" presStyleCnt="0"/>
      <dgm:spPr/>
    </dgm:pt>
    <dgm:pt modelId="{CED4BDD2-7F25-410B-80B7-233DDC488320}" type="pres">
      <dgm:prSet presAssocID="{B6FF194A-EB84-441A-8051-B31A2D1AFE64}" presName="imageRepeatNode" presStyleLbl="alignAcc1" presStyleIdx="10" presStyleCnt="12"/>
      <dgm:spPr/>
    </dgm:pt>
    <dgm:pt modelId="{BEC0E419-38A9-4F77-8A2C-E664B83D84D0}" type="pres">
      <dgm:prSet presAssocID="{B6FF194A-EB84-441A-8051-B31A2D1AFE64}" presName="imageaccent11" presStyleCnt="0"/>
      <dgm:spPr/>
    </dgm:pt>
    <dgm:pt modelId="{1B8FBA13-09FD-447C-8AB6-80A52574CBE2}" type="pres">
      <dgm:prSet presAssocID="{B6FF194A-EB84-441A-8051-B31A2D1AFE64}" presName="accentRepeatNode" presStyleLbl="solidAlignAcc1" presStyleIdx="21" presStyleCnt="24"/>
      <dgm:spPr/>
    </dgm:pt>
    <dgm:pt modelId="{5D8D0D81-B9FC-4610-B62C-FC2C644816E0}" type="pres">
      <dgm:prSet presAssocID="{EF2BE552-5B8D-4028-A916-B15553A8B1F4}" presName="text12" presStyleCnt="0"/>
      <dgm:spPr/>
    </dgm:pt>
    <dgm:pt modelId="{EB2C86CA-3A5A-4C1C-8E6B-69776BA5CB12}" type="pres">
      <dgm:prSet presAssocID="{EF2BE552-5B8D-4028-A916-B15553A8B1F4}" presName="textRepeatNode" presStyleLbl="alignNode1" presStyleIdx="11" presStyleCnt="12">
        <dgm:presLayoutVars>
          <dgm:chMax val="0"/>
          <dgm:chPref val="0"/>
          <dgm:bulletEnabled val="1"/>
        </dgm:presLayoutVars>
      </dgm:prSet>
      <dgm:spPr/>
    </dgm:pt>
    <dgm:pt modelId="{8AB3EADA-F17C-4CBC-9C2F-3CA92470F99B}" type="pres">
      <dgm:prSet presAssocID="{EF2BE552-5B8D-4028-A916-B15553A8B1F4}" presName="textaccent12" presStyleCnt="0"/>
      <dgm:spPr/>
    </dgm:pt>
    <dgm:pt modelId="{0E219893-A5B9-43FD-8B10-FB4E2982EECE}" type="pres">
      <dgm:prSet presAssocID="{EF2BE552-5B8D-4028-A916-B15553A8B1F4}" presName="accentRepeatNode" presStyleLbl="solidAlignAcc1" presStyleIdx="22" presStyleCnt="24"/>
      <dgm:spPr/>
    </dgm:pt>
    <dgm:pt modelId="{F685BB3F-86DD-47B3-BD77-AE10ED6DFE60}" type="pres">
      <dgm:prSet presAssocID="{8AE44A13-E924-4828-AF24-0B92D12A5F5B}" presName="image12" presStyleCnt="0"/>
      <dgm:spPr/>
    </dgm:pt>
    <dgm:pt modelId="{5BFE853B-7D61-4173-9907-A6F70CE41941}" type="pres">
      <dgm:prSet presAssocID="{8AE44A13-E924-4828-AF24-0B92D12A5F5B}" presName="imageRepeatNode" presStyleLbl="alignAcc1" presStyleIdx="11" presStyleCnt="12"/>
      <dgm:spPr/>
    </dgm:pt>
    <dgm:pt modelId="{101B92F7-8745-4354-A979-E437F2435232}" type="pres">
      <dgm:prSet presAssocID="{8AE44A13-E924-4828-AF24-0B92D12A5F5B}" presName="imageaccent12" presStyleCnt="0"/>
      <dgm:spPr/>
    </dgm:pt>
    <dgm:pt modelId="{4B3F62F4-2FE2-404A-817C-F0F87941D0B1}" type="pres">
      <dgm:prSet presAssocID="{8AE44A13-E924-4828-AF24-0B92D12A5F5B}" presName="accentRepeatNode" presStyleLbl="solidAlignAcc1" presStyleIdx="23" presStyleCnt="24"/>
      <dgm:spPr/>
    </dgm:pt>
  </dgm:ptLst>
  <dgm:cxnLst>
    <dgm:cxn modelId="{DDA1B304-0C9C-4927-8260-4A1B91BBF085}" srcId="{584F20B9-F51D-4006-99B0-3C258CC5A915}" destId="{264DF428-2CFA-432A-B087-FB179D62F8D6}" srcOrd="5" destOrd="0" parTransId="{C1448BAE-68BA-4ECC-BD20-139AD2A6AD8E}" sibTransId="{729EA4D9-6F5B-4704-BD11-CB6F2A3814C3}"/>
    <dgm:cxn modelId="{17328A06-41B3-48F7-88FD-4EF037296503}" srcId="{584F20B9-F51D-4006-99B0-3C258CC5A915}" destId="{7D319A2B-6F83-4F29-B070-B48489D4633F}" srcOrd="1" destOrd="0" parTransId="{4C265E20-C894-40E9-88F6-D84D61996BC8}" sibTransId="{9EB6A01D-2CD3-4CE6-81AE-D2B1D83A1BB3}"/>
    <dgm:cxn modelId="{7745AF08-AB7A-43D5-9487-680F8C1DFC06}" type="presOf" srcId="{729EA4D9-6F5B-4704-BD11-CB6F2A3814C3}" destId="{F9479593-CAE1-46E7-AAB3-196448FB79F9}" srcOrd="0" destOrd="0" presId="urn:microsoft.com/office/officeart/2008/layout/HexagonCluster"/>
    <dgm:cxn modelId="{EB173D12-BA97-4594-AB9D-BE299FAE1662}" type="presOf" srcId="{C0722E82-0652-47A5-BB12-A6619D0BBA0A}" destId="{0088A341-A079-4FE4-817E-583993AF201A}" srcOrd="0" destOrd="0" presId="urn:microsoft.com/office/officeart/2008/layout/HexagonCluster"/>
    <dgm:cxn modelId="{D9DA3417-6C99-4618-872B-41DCF01DBA90}" type="presOf" srcId="{E031695D-81B6-45D7-A342-905CE2AD2775}" destId="{43D80728-FD4C-4107-9193-40B77D0C561C}" srcOrd="0" destOrd="0" presId="urn:microsoft.com/office/officeart/2008/layout/HexagonCluster"/>
    <dgm:cxn modelId="{1EA7AF19-18AF-4F1F-B54E-6FEBB4C577BE}" srcId="{584F20B9-F51D-4006-99B0-3C258CC5A915}" destId="{E031695D-81B6-45D7-A342-905CE2AD2775}" srcOrd="2" destOrd="0" parTransId="{3000C1D9-CCEF-4180-9578-C2D158446B87}" sibTransId="{17DD7232-D631-458E-B017-20E01178E575}"/>
    <dgm:cxn modelId="{139C631B-9B34-4A32-97A6-CF3CA7AAD247}" type="presOf" srcId="{8F728CB2-ABF0-4983-A1A7-2F936B05D8AF}" destId="{DE1E9B76-816E-45CA-AC46-E3002BD415E6}" srcOrd="0" destOrd="0" presId="urn:microsoft.com/office/officeart/2008/layout/HexagonCluster"/>
    <dgm:cxn modelId="{1E521824-0096-4A59-8A00-D0FAA34FB0D4}" type="presOf" srcId="{0CCCF4B7-9F44-480F-98D1-FB72A58E95D3}" destId="{26EBC362-2C30-4313-A5AE-60456F360E8E}" srcOrd="0" destOrd="0" presId="urn:microsoft.com/office/officeart/2008/layout/HexagonCluster"/>
    <dgm:cxn modelId="{EBE84D2A-5C49-4995-B4ED-9BD81840CDBB}" type="presOf" srcId="{264DF428-2CFA-432A-B087-FB179D62F8D6}" destId="{E9B4EEE9-26F8-4C37-8F8A-2834974AB6E4}" srcOrd="0" destOrd="0" presId="urn:microsoft.com/office/officeart/2008/layout/HexagonCluster"/>
    <dgm:cxn modelId="{143F732B-2E74-4DB8-B971-33281C15D0F3}" type="presOf" srcId="{584F20B9-F51D-4006-99B0-3C258CC5A915}" destId="{0B62F3D1-CF75-41EE-B2BE-46F7463CE929}" srcOrd="0" destOrd="0" presId="urn:microsoft.com/office/officeart/2008/layout/HexagonCluster"/>
    <dgm:cxn modelId="{BE9D262C-9F9E-4410-A4AC-1520D8DC15BF}" srcId="{584F20B9-F51D-4006-99B0-3C258CC5A915}" destId="{CD180DF2-7EE4-47AD-8622-DE809E2A054C}" srcOrd="6" destOrd="0" parTransId="{4070A5F0-8B59-44F5-BF65-6C20F4DF1420}" sibTransId="{4DE0B78B-77DB-45F9-9195-80DD330D185F}"/>
    <dgm:cxn modelId="{111E3430-2055-4876-895B-352D7924F99E}" type="presOf" srcId="{C5E6200E-AFD3-4DC4-954F-6F0E29F3B3F2}" destId="{B1FCD705-1D76-4D07-875E-5A9069247330}" srcOrd="0" destOrd="0" presId="urn:microsoft.com/office/officeart/2008/layout/HexagonCluster"/>
    <dgm:cxn modelId="{4FC6D834-FEAD-4EDD-B85A-8ADB2794A921}" srcId="{584F20B9-F51D-4006-99B0-3C258CC5A915}" destId="{84E8534F-A0E8-47C4-A450-2773E63DFBCF}" srcOrd="10" destOrd="0" parTransId="{D6857F4A-7268-45CF-8E2B-3A08987B05EB}" sibTransId="{B6FF194A-EB84-441A-8051-B31A2D1AFE64}"/>
    <dgm:cxn modelId="{A73CE43B-C708-4AFC-9083-1C8BF820809B}" type="presOf" srcId="{522AAF71-9254-409F-8D93-4D25B400F218}" destId="{B3B4BCF0-180B-4560-842B-24A47814CB4A}" srcOrd="0" destOrd="0" presId="urn:microsoft.com/office/officeart/2008/layout/HexagonCluster"/>
    <dgm:cxn modelId="{DF40C63D-09EC-49E2-9D49-86F940D8C68A}" type="presOf" srcId="{F683E58E-E9C4-426D-A96A-94788940CF41}" destId="{932111D4-3249-42CB-A314-B641D1B8DBFF}" srcOrd="0" destOrd="0" presId="urn:microsoft.com/office/officeart/2008/layout/HexagonCluster"/>
    <dgm:cxn modelId="{219B0C3E-B060-403A-BEE8-5D43D7C7451C}" type="presOf" srcId="{B6FF194A-EB84-441A-8051-B31A2D1AFE64}" destId="{CED4BDD2-7F25-410B-80B7-233DDC488320}" srcOrd="0" destOrd="0" presId="urn:microsoft.com/office/officeart/2008/layout/HexagonCluster"/>
    <dgm:cxn modelId="{2DDB473E-E35F-4FA0-8503-C419C3284E06}" type="presOf" srcId="{17DD7232-D631-458E-B017-20E01178E575}" destId="{518823E3-0131-45E2-A6C5-744E050CAE2F}" srcOrd="0" destOrd="0" presId="urn:microsoft.com/office/officeart/2008/layout/HexagonCluster"/>
    <dgm:cxn modelId="{F03F5648-5A6A-414C-B3A8-587AB4765ED4}" type="presOf" srcId="{58652BB7-8D0E-4A36-BCA4-6F2FE1CFAEF6}" destId="{3BB935CB-A871-44A8-856F-D5AF35402FBF}" srcOrd="0" destOrd="0" presId="urn:microsoft.com/office/officeart/2008/layout/HexagonCluster"/>
    <dgm:cxn modelId="{126C355C-829F-4C69-AF55-18B08FC1880A}" type="presOf" srcId="{7D319A2B-6F83-4F29-B070-B48489D4633F}" destId="{F9EF62FE-9526-429B-A2F6-63A2EE80CC63}" srcOrd="0" destOrd="0" presId="urn:microsoft.com/office/officeart/2008/layout/HexagonCluster"/>
    <dgm:cxn modelId="{1BD41C63-632F-4B46-A359-48D43645F632}" type="presOf" srcId="{CD180DF2-7EE4-47AD-8622-DE809E2A054C}" destId="{4E88F5E2-D014-4106-B0A4-15D92CF94C13}" srcOrd="0" destOrd="0" presId="urn:microsoft.com/office/officeart/2008/layout/HexagonCluster"/>
    <dgm:cxn modelId="{E3459066-12E3-4FA0-B5DD-110642DCA56D}" srcId="{584F20B9-F51D-4006-99B0-3C258CC5A915}" destId="{8C800EB1-1C0C-4560-82E9-AF3894BE2748}" srcOrd="12" destOrd="0" parTransId="{73293329-D770-4FAB-8C08-2B00E2B01365}" sibTransId="{9695D7B9-DB84-42B5-A60B-B0176E86123C}"/>
    <dgm:cxn modelId="{D98D2571-AD57-4FF8-9BB4-AF9D8138E279}" srcId="{584F20B9-F51D-4006-99B0-3C258CC5A915}" destId="{C0722E82-0652-47A5-BB12-A6619D0BBA0A}" srcOrd="4" destOrd="0" parTransId="{F031315A-9529-41FB-84D9-8D3A8D1A6539}" sibTransId="{C5E6200E-AFD3-4DC4-954F-6F0E29F3B3F2}"/>
    <dgm:cxn modelId="{FA8CFE78-BA74-425A-84EC-C78B44D354E7}" type="presOf" srcId="{52C7E194-4DFE-4D87-B467-7BF1C559A61A}" destId="{76929C09-D45E-47A3-A5BD-B6FDD827FAD6}" srcOrd="0" destOrd="0" presId="urn:microsoft.com/office/officeart/2008/layout/HexagonCluster"/>
    <dgm:cxn modelId="{FBC99185-2387-42FD-9EDD-51FBEB94FF31}" type="presOf" srcId="{5D79CD71-DF98-408D-AFAF-1A94F2053513}" destId="{2467F978-EF97-4050-900F-BBAE19E6E845}" srcOrd="0" destOrd="0" presId="urn:microsoft.com/office/officeart/2008/layout/HexagonCluster"/>
    <dgm:cxn modelId="{4D687E8E-4C86-4B11-A299-CB794E0807E9}" type="presOf" srcId="{3B71A5BF-F555-496D-A464-E579E9B66EDE}" destId="{C71CFB11-7E5C-477E-ADE4-7AA525BD90FE}" srcOrd="0" destOrd="0" presId="urn:microsoft.com/office/officeart/2008/layout/HexagonCluster"/>
    <dgm:cxn modelId="{400B1E94-8C9A-499C-847C-94AB354A109D}" type="presOf" srcId="{9EB6A01D-2CD3-4CE6-81AE-D2B1D83A1BB3}" destId="{06C7141B-EEC9-4DF1-89A3-9CCCFF4C085F}" srcOrd="0" destOrd="0" presId="urn:microsoft.com/office/officeart/2008/layout/HexagonCluster"/>
    <dgm:cxn modelId="{BAD2699B-B2C9-4B33-A50E-FB902D75E7FA}" srcId="{584F20B9-F51D-4006-99B0-3C258CC5A915}" destId="{EF2BE552-5B8D-4028-A916-B15553A8B1F4}" srcOrd="11" destOrd="0" parTransId="{6C7A35E9-896F-4F41-A54F-943CF0DF8503}" sibTransId="{8AE44A13-E924-4828-AF24-0B92D12A5F5B}"/>
    <dgm:cxn modelId="{0E24459F-49F5-4832-9E69-26D02EBED4F0}" srcId="{584F20B9-F51D-4006-99B0-3C258CC5A915}" destId="{2D6C3791-D22D-4DDB-B075-764248798312}" srcOrd="9" destOrd="0" parTransId="{D052AA1D-4153-4289-9813-3967498C57DF}" sibTransId="{522AAF71-9254-409F-8D93-4D25B400F218}"/>
    <dgm:cxn modelId="{D1D260A1-D83F-4321-ABF5-F1916902B19F}" type="presOf" srcId="{4DE0B78B-77DB-45F9-9195-80DD330D185F}" destId="{F83F70F3-EA99-49BB-BC58-6C85FCB3C2B3}" srcOrd="0" destOrd="0" presId="urn:microsoft.com/office/officeart/2008/layout/HexagonCluster"/>
    <dgm:cxn modelId="{E8EC69A5-9AD5-4B85-8CC1-C646924DD0D7}" type="presOf" srcId="{8AE44A13-E924-4828-AF24-0B92D12A5F5B}" destId="{5BFE853B-7D61-4173-9907-A6F70CE41941}" srcOrd="0" destOrd="0" presId="urn:microsoft.com/office/officeart/2008/layout/HexagonCluster"/>
    <dgm:cxn modelId="{8D7C3BA8-B7BD-40C5-A8A4-D9E84541AE2E}" type="presOf" srcId="{84E8534F-A0E8-47C4-A450-2773E63DFBCF}" destId="{94324231-1BE1-4FE1-8336-1A313CCCE565}" srcOrd="0" destOrd="0" presId="urn:microsoft.com/office/officeart/2008/layout/HexagonCluster"/>
    <dgm:cxn modelId="{7EA6E4AA-DABB-474B-85F1-FCB4576C34FD}" srcId="{584F20B9-F51D-4006-99B0-3C258CC5A915}" destId="{3B71A5BF-F555-496D-A464-E579E9B66EDE}" srcOrd="7" destOrd="0" parTransId="{92EF5A8F-FDED-40ED-8FBF-21D9314F8E8E}" sibTransId="{52C7E194-4DFE-4D87-B467-7BF1C559A61A}"/>
    <dgm:cxn modelId="{339A5BBE-AC79-4A57-ABA8-3D0C00166C85}" type="presOf" srcId="{2D6C3791-D22D-4DDB-B075-764248798312}" destId="{77152534-7090-4488-B883-9542CDD6421E}" srcOrd="0" destOrd="0" presId="urn:microsoft.com/office/officeart/2008/layout/HexagonCluster"/>
    <dgm:cxn modelId="{6D9D99C1-0C83-4652-B729-E5358180D31D}" srcId="{584F20B9-F51D-4006-99B0-3C258CC5A915}" destId="{81FDFEBA-558E-4405-8C02-C4FFE7358800}" srcOrd="8" destOrd="0" parTransId="{E552384D-2C7A-4222-AEE2-6931BF84722E}" sibTransId="{F683E58E-E9C4-426D-A96A-94788940CF41}"/>
    <dgm:cxn modelId="{92DC65C6-E0DF-4735-8BC4-F07033334428}" srcId="{584F20B9-F51D-4006-99B0-3C258CC5A915}" destId="{58652BB7-8D0E-4A36-BCA4-6F2FE1CFAEF6}" srcOrd="0" destOrd="0" parTransId="{50ED0752-8DFA-43CE-A4B0-8EFA8F861254}" sibTransId="{0CCCF4B7-9F44-480F-98D1-FB72A58E95D3}"/>
    <dgm:cxn modelId="{5D33F8CB-944B-4034-AE01-F903A5C72621}" type="presOf" srcId="{81FDFEBA-558E-4405-8C02-C4FFE7358800}" destId="{91DD9464-89A9-4855-B7AA-14E5F8FC158E}" srcOrd="0" destOrd="0" presId="urn:microsoft.com/office/officeart/2008/layout/HexagonCluster"/>
    <dgm:cxn modelId="{742538E2-9439-48C2-8261-CD0DF7B7FB16}" srcId="{584F20B9-F51D-4006-99B0-3C258CC5A915}" destId="{8F728CB2-ABF0-4983-A1A7-2F936B05D8AF}" srcOrd="3" destOrd="0" parTransId="{0FD469FE-8E71-4446-B769-15711D088EDD}" sibTransId="{5D79CD71-DF98-408D-AFAF-1A94F2053513}"/>
    <dgm:cxn modelId="{1B2152FF-4C15-451B-99B0-A23D1D830142}" type="presOf" srcId="{EF2BE552-5B8D-4028-A916-B15553A8B1F4}" destId="{EB2C86CA-3A5A-4C1C-8E6B-69776BA5CB12}" srcOrd="0" destOrd="0" presId="urn:microsoft.com/office/officeart/2008/layout/HexagonCluster"/>
    <dgm:cxn modelId="{7529E42F-FFD6-4E5B-8D71-5F65E08C8304}" type="presParOf" srcId="{0B62F3D1-CF75-41EE-B2BE-46F7463CE929}" destId="{9511BA9D-0D0B-4D70-ABE7-FC9DD1239D99}" srcOrd="0" destOrd="0" presId="urn:microsoft.com/office/officeart/2008/layout/HexagonCluster"/>
    <dgm:cxn modelId="{85203FCD-8AAB-4D24-B872-68B54ECEF9E4}" type="presParOf" srcId="{9511BA9D-0D0B-4D70-ABE7-FC9DD1239D99}" destId="{3BB935CB-A871-44A8-856F-D5AF35402FBF}" srcOrd="0" destOrd="0" presId="urn:microsoft.com/office/officeart/2008/layout/HexagonCluster"/>
    <dgm:cxn modelId="{0B4F4758-A3B9-447D-8150-51CD2A0B7F44}" type="presParOf" srcId="{0B62F3D1-CF75-41EE-B2BE-46F7463CE929}" destId="{8C966062-C65A-402C-B902-A5AF7D2938C7}" srcOrd="1" destOrd="0" presId="urn:microsoft.com/office/officeart/2008/layout/HexagonCluster"/>
    <dgm:cxn modelId="{93BFD861-9E64-49AF-BDE9-ECB0E42AB876}" type="presParOf" srcId="{8C966062-C65A-402C-B902-A5AF7D2938C7}" destId="{0776552B-BAA7-432A-9958-6BC68D2F1AD0}" srcOrd="0" destOrd="0" presId="urn:microsoft.com/office/officeart/2008/layout/HexagonCluster"/>
    <dgm:cxn modelId="{13B73CE9-38E4-4129-A113-FE7942B075F1}" type="presParOf" srcId="{0B62F3D1-CF75-41EE-B2BE-46F7463CE929}" destId="{370C31A5-FA71-4086-B5B0-1613BE5E3FA1}" srcOrd="2" destOrd="0" presId="urn:microsoft.com/office/officeart/2008/layout/HexagonCluster"/>
    <dgm:cxn modelId="{27DC6B7B-D1A5-4596-B9DB-2520419FAA0F}" type="presParOf" srcId="{370C31A5-FA71-4086-B5B0-1613BE5E3FA1}" destId="{26EBC362-2C30-4313-A5AE-60456F360E8E}" srcOrd="0" destOrd="0" presId="urn:microsoft.com/office/officeart/2008/layout/HexagonCluster"/>
    <dgm:cxn modelId="{BA2E4872-D1FA-46C3-8400-0F1C0BBAFF00}" type="presParOf" srcId="{0B62F3D1-CF75-41EE-B2BE-46F7463CE929}" destId="{278862E2-F3A0-4F76-A481-10AAD849C973}" srcOrd="3" destOrd="0" presId="urn:microsoft.com/office/officeart/2008/layout/HexagonCluster"/>
    <dgm:cxn modelId="{4E7B0455-7191-4864-A4C9-6EAA47237E37}" type="presParOf" srcId="{278862E2-F3A0-4F76-A481-10AAD849C973}" destId="{0234D14A-716F-426A-8049-6A9A61C1BC26}" srcOrd="0" destOrd="0" presId="urn:microsoft.com/office/officeart/2008/layout/HexagonCluster"/>
    <dgm:cxn modelId="{EC7F9193-2700-41E9-97D6-4F9C51F99B7E}" type="presParOf" srcId="{0B62F3D1-CF75-41EE-B2BE-46F7463CE929}" destId="{9A946F17-233C-4CF6-A03A-722566BDF7E8}" srcOrd="4" destOrd="0" presId="urn:microsoft.com/office/officeart/2008/layout/HexagonCluster"/>
    <dgm:cxn modelId="{C3BCE6D0-677D-4DAE-B4DB-1EB63E056A1F}" type="presParOf" srcId="{9A946F17-233C-4CF6-A03A-722566BDF7E8}" destId="{F9EF62FE-9526-429B-A2F6-63A2EE80CC63}" srcOrd="0" destOrd="0" presId="urn:microsoft.com/office/officeart/2008/layout/HexagonCluster"/>
    <dgm:cxn modelId="{90050B6B-3E72-456A-9ECE-B6673E21C589}" type="presParOf" srcId="{0B62F3D1-CF75-41EE-B2BE-46F7463CE929}" destId="{A8842646-3389-40CC-B801-7BB905D115F5}" srcOrd="5" destOrd="0" presId="urn:microsoft.com/office/officeart/2008/layout/HexagonCluster"/>
    <dgm:cxn modelId="{82C734B0-6BCE-417E-B37A-5B4D03C7C107}" type="presParOf" srcId="{A8842646-3389-40CC-B801-7BB905D115F5}" destId="{3061C9BD-10F3-4FFD-948C-9C62CF7BE3BF}" srcOrd="0" destOrd="0" presId="urn:microsoft.com/office/officeart/2008/layout/HexagonCluster"/>
    <dgm:cxn modelId="{88F42324-B2B4-46D2-BD94-C0D69C37FE08}" type="presParOf" srcId="{0B62F3D1-CF75-41EE-B2BE-46F7463CE929}" destId="{E3556FF9-34C0-4BBC-A33E-A362DE0AA70D}" srcOrd="6" destOrd="0" presId="urn:microsoft.com/office/officeart/2008/layout/HexagonCluster"/>
    <dgm:cxn modelId="{50E73B7B-6AD2-44E8-9699-7AF3DE46FB67}" type="presParOf" srcId="{E3556FF9-34C0-4BBC-A33E-A362DE0AA70D}" destId="{06C7141B-EEC9-4DF1-89A3-9CCCFF4C085F}" srcOrd="0" destOrd="0" presId="urn:microsoft.com/office/officeart/2008/layout/HexagonCluster"/>
    <dgm:cxn modelId="{3E430160-1709-4E84-AD30-7A9262CB65FB}" type="presParOf" srcId="{0B62F3D1-CF75-41EE-B2BE-46F7463CE929}" destId="{FA83E3FA-538D-46B5-8F29-C65197AA6420}" srcOrd="7" destOrd="0" presId="urn:microsoft.com/office/officeart/2008/layout/HexagonCluster"/>
    <dgm:cxn modelId="{841018AC-4F54-4B5E-BAAB-F573169755B6}" type="presParOf" srcId="{FA83E3FA-538D-46B5-8F29-C65197AA6420}" destId="{7A71EAA2-04BB-479A-A413-BFBACD868031}" srcOrd="0" destOrd="0" presId="urn:microsoft.com/office/officeart/2008/layout/HexagonCluster"/>
    <dgm:cxn modelId="{F2CC18FE-8F35-4717-B2E4-FF38CFB87135}" type="presParOf" srcId="{0B62F3D1-CF75-41EE-B2BE-46F7463CE929}" destId="{95B7311E-1BB2-4F9A-BA8B-9FBD6CBB9638}" srcOrd="8" destOrd="0" presId="urn:microsoft.com/office/officeart/2008/layout/HexagonCluster"/>
    <dgm:cxn modelId="{3442FFA1-E4B6-4343-8B6D-22C3D4C36601}" type="presParOf" srcId="{95B7311E-1BB2-4F9A-BA8B-9FBD6CBB9638}" destId="{43D80728-FD4C-4107-9193-40B77D0C561C}" srcOrd="0" destOrd="0" presId="urn:microsoft.com/office/officeart/2008/layout/HexagonCluster"/>
    <dgm:cxn modelId="{9F4522F4-111F-4C16-80EB-7F0AAA5772A1}" type="presParOf" srcId="{0B62F3D1-CF75-41EE-B2BE-46F7463CE929}" destId="{FC45E0AE-57B8-49FC-BF2B-EDD239886EBE}" srcOrd="9" destOrd="0" presId="urn:microsoft.com/office/officeart/2008/layout/HexagonCluster"/>
    <dgm:cxn modelId="{075B0AD6-A2BA-4257-BB27-4652601566E7}" type="presParOf" srcId="{FC45E0AE-57B8-49FC-BF2B-EDD239886EBE}" destId="{5B1F6944-DA0D-4146-B546-37DE53A56F1F}" srcOrd="0" destOrd="0" presId="urn:microsoft.com/office/officeart/2008/layout/HexagonCluster"/>
    <dgm:cxn modelId="{EB842F6A-289A-42FE-8D2C-FF6D1A6F2832}" type="presParOf" srcId="{0B62F3D1-CF75-41EE-B2BE-46F7463CE929}" destId="{EB2131CE-0157-4EFE-A09E-4AFAD2801DB4}" srcOrd="10" destOrd="0" presId="urn:microsoft.com/office/officeart/2008/layout/HexagonCluster"/>
    <dgm:cxn modelId="{206AAB9E-C723-47A2-BA8F-D56030CBB4F2}" type="presParOf" srcId="{EB2131CE-0157-4EFE-A09E-4AFAD2801DB4}" destId="{518823E3-0131-45E2-A6C5-744E050CAE2F}" srcOrd="0" destOrd="0" presId="urn:microsoft.com/office/officeart/2008/layout/HexagonCluster"/>
    <dgm:cxn modelId="{D0265D5B-C7F3-4A61-9406-C32DBD3DC4EA}" type="presParOf" srcId="{0B62F3D1-CF75-41EE-B2BE-46F7463CE929}" destId="{288F79FD-94A3-42CE-916A-BE74EA4288A8}" srcOrd="11" destOrd="0" presId="urn:microsoft.com/office/officeart/2008/layout/HexagonCluster"/>
    <dgm:cxn modelId="{78A35858-C88B-4F06-B3CE-703C5CFBDFA1}" type="presParOf" srcId="{288F79FD-94A3-42CE-916A-BE74EA4288A8}" destId="{6CF32B22-8CCC-42A6-BA66-C36CA9249EAC}" srcOrd="0" destOrd="0" presId="urn:microsoft.com/office/officeart/2008/layout/HexagonCluster"/>
    <dgm:cxn modelId="{0FEA7E6B-47FF-4CFB-AE5E-C42F41DD5673}" type="presParOf" srcId="{0B62F3D1-CF75-41EE-B2BE-46F7463CE929}" destId="{3D60681E-9536-476A-96DD-94E59D881B81}" srcOrd="12" destOrd="0" presId="urn:microsoft.com/office/officeart/2008/layout/HexagonCluster"/>
    <dgm:cxn modelId="{6A2FEDF1-2F53-4BF8-AA5E-51842762FF06}" type="presParOf" srcId="{3D60681E-9536-476A-96DD-94E59D881B81}" destId="{DE1E9B76-816E-45CA-AC46-E3002BD415E6}" srcOrd="0" destOrd="0" presId="urn:microsoft.com/office/officeart/2008/layout/HexagonCluster"/>
    <dgm:cxn modelId="{DC73C2D6-C7D9-446F-9ADC-0F1535344C9B}" type="presParOf" srcId="{0B62F3D1-CF75-41EE-B2BE-46F7463CE929}" destId="{566B0CB5-6F28-43C7-9AC7-ED284976275B}" srcOrd="13" destOrd="0" presId="urn:microsoft.com/office/officeart/2008/layout/HexagonCluster"/>
    <dgm:cxn modelId="{E1ADA33B-6AC8-4AF4-8AB8-C8AD4EAC59FE}" type="presParOf" srcId="{566B0CB5-6F28-43C7-9AC7-ED284976275B}" destId="{7393EF8F-F0E4-4B79-A6E5-FE31192245C2}" srcOrd="0" destOrd="0" presId="urn:microsoft.com/office/officeart/2008/layout/HexagonCluster"/>
    <dgm:cxn modelId="{8D500AA5-5AFB-41BC-BC56-0A4589376DD0}" type="presParOf" srcId="{0B62F3D1-CF75-41EE-B2BE-46F7463CE929}" destId="{11593C6A-12B7-4AFD-95C5-E3B8EC526F74}" srcOrd="14" destOrd="0" presId="urn:microsoft.com/office/officeart/2008/layout/HexagonCluster"/>
    <dgm:cxn modelId="{B7A0FD21-8887-4709-B9AE-7D4320476410}" type="presParOf" srcId="{11593C6A-12B7-4AFD-95C5-E3B8EC526F74}" destId="{2467F978-EF97-4050-900F-BBAE19E6E845}" srcOrd="0" destOrd="0" presId="urn:microsoft.com/office/officeart/2008/layout/HexagonCluster"/>
    <dgm:cxn modelId="{175D249A-5BEB-497F-B643-9D638CE7B92F}" type="presParOf" srcId="{0B62F3D1-CF75-41EE-B2BE-46F7463CE929}" destId="{187EB9C9-820A-454E-8EDF-9A0036928ED6}" srcOrd="15" destOrd="0" presId="urn:microsoft.com/office/officeart/2008/layout/HexagonCluster"/>
    <dgm:cxn modelId="{F84752BE-67D8-409C-93FF-ED4A318EFDDA}" type="presParOf" srcId="{187EB9C9-820A-454E-8EDF-9A0036928ED6}" destId="{1E64A278-7B4E-410E-8003-D1732039362E}" srcOrd="0" destOrd="0" presId="urn:microsoft.com/office/officeart/2008/layout/HexagonCluster"/>
    <dgm:cxn modelId="{1BCC45AE-2D31-41CA-A44B-1E01149BDE27}" type="presParOf" srcId="{0B62F3D1-CF75-41EE-B2BE-46F7463CE929}" destId="{32CE8C1D-61A5-4E56-A8A8-570CC273FD9E}" srcOrd="16" destOrd="0" presId="urn:microsoft.com/office/officeart/2008/layout/HexagonCluster"/>
    <dgm:cxn modelId="{85FDC06D-4AA4-421B-8941-01F071253B1B}" type="presParOf" srcId="{32CE8C1D-61A5-4E56-A8A8-570CC273FD9E}" destId="{0088A341-A079-4FE4-817E-583993AF201A}" srcOrd="0" destOrd="0" presId="urn:microsoft.com/office/officeart/2008/layout/HexagonCluster"/>
    <dgm:cxn modelId="{44A4BB1D-31D8-4C5D-A17D-9802C2876E88}" type="presParOf" srcId="{0B62F3D1-CF75-41EE-B2BE-46F7463CE929}" destId="{B7797093-54AE-4B9B-8440-5D589910CAAE}" srcOrd="17" destOrd="0" presId="urn:microsoft.com/office/officeart/2008/layout/HexagonCluster"/>
    <dgm:cxn modelId="{C5F4F21B-0563-4C83-90AA-C170A770AFC4}" type="presParOf" srcId="{B7797093-54AE-4B9B-8440-5D589910CAAE}" destId="{E1FB44EB-888F-4C26-A0D1-742F358FBF6C}" srcOrd="0" destOrd="0" presId="urn:microsoft.com/office/officeart/2008/layout/HexagonCluster"/>
    <dgm:cxn modelId="{C61C2F9E-88A9-4C70-AFB4-CC24102DF21B}" type="presParOf" srcId="{0B62F3D1-CF75-41EE-B2BE-46F7463CE929}" destId="{15922F62-8C36-4FA8-A091-6C1FF1AC7BCA}" srcOrd="18" destOrd="0" presId="urn:microsoft.com/office/officeart/2008/layout/HexagonCluster"/>
    <dgm:cxn modelId="{6540B6DD-6748-45BA-B430-5B3990BBF800}" type="presParOf" srcId="{15922F62-8C36-4FA8-A091-6C1FF1AC7BCA}" destId="{B1FCD705-1D76-4D07-875E-5A9069247330}" srcOrd="0" destOrd="0" presId="urn:microsoft.com/office/officeart/2008/layout/HexagonCluster"/>
    <dgm:cxn modelId="{D903D4F1-2283-4756-87FA-2A987A4EC6C8}" type="presParOf" srcId="{0B62F3D1-CF75-41EE-B2BE-46F7463CE929}" destId="{2901D14D-0822-4096-BEFD-EE6137DE53AA}" srcOrd="19" destOrd="0" presId="urn:microsoft.com/office/officeart/2008/layout/HexagonCluster"/>
    <dgm:cxn modelId="{B365068A-4BD7-488A-BD5B-A187E9182904}" type="presParOf" srcId="{2901D14D-0822-4096-BEFD-EE6137DE53AA}" destId="{55D96508-D65E-41BF-B6F7-3A172A2BC3EB}" srcOrd="0" destOrd="0" presId="urn:microsoft.com/office/officeart/2008/layout/HexagonCluster"/>
    <dgm:cxn modelId="{9EDB5099-0CB8-4FEF-AD0C-BCC7858C8DEB}" type="presParOf" srcId="{0B62F3D1-CF75-41EE-B2BE-46F7463CE929}" destId="{C4BD1331-7068-4559-8A7D-56ADD671B549}" srcOrd="20" destOrd="0" presId="urn:microsoft.com/office/officeart/2008/layout/HexagonCluster"/>
    <dgm:cxn modelId="{7DDD85D2-1AEE-44DA-9067-777454EFD2E5}" type="presParOf" srcId="{C4BD1331-7068-4559-8A7D-56ADD671B549}" destId="{E9B4EEE9-26F8-4C37-8F8A-2834974AB6E4}" srcOrd="0" destOrd="0" presId="urn:microsoft.com/office/officeart/2008/layout/HexagonCluster"/>
    <dgm:cxn modelId="{274B6D5C-09AF-4507-99CE-170CDBB293F4}" type="presParOf" srcId="{0B62F3D1-CF75-41EE-B2BE-46F7463CE929}" destId="{1AE7CBD6-EA12-4F7C-9576-381673FB8C95}" srcOrd="21" destOrd="0" presId="urn:microsoft.com/office/officeart/2008/layout/HexagonCluster"/>
    <dgm:cxn modelId="{DAF7914E-C96E-43D2-8D2A-CE5F7DC8BBBF}" type="presParOf" srcId="{1AE7CBD6-EA12-4F7C-9576-381673FB8C95}" destId="{66B7954B-9401-4627-9461-9A3D2EE27B62}" srcOrd="0" destOrd="0" presId="urn:microsoft.com/office/officeart/2008/layout/HexagonCluster"/>
    <dgm:cxn modelId="{0B55E900-94B0-4C5D-BDD7-65FEB66964F4}" type="presParOf" srcId="{0B62F3D1-CF75-41EE-B2BE-46F7463CE929}" destId="{33C07FC8-63E7-45ED-9941-0D0D720FB92B}" srcOrd="22" destOrd="0" presId="urn:microsoft.com/office/officeart/2008/layout/HexagonCluster"/>
    <dgm:cxn modelId="{CCF53E99-C566-41A7-ABBA-02AB5C6BF76D}" type="presParOf" srcId="{33C07FC8-63E7-45ED-9941-0D0D720FB92B}" destId="{F9479593-CAE1-46E7-AAB3-196448FB79F9}" srcOrd="0" destOrd="0" presId="urn:microsoft.com/office/officeart/2008/layout/HexagonCluster"/>
    <dgm:cxn modelId="{F99E5310-127C-4384-A1F8-28BEF8D823BE}" type="presParOf" srcId="{0B62F3D1-CF75-41EE-B2BE-46F7463CE929}" destId="{61080A5A-E4CA-4313-850A-AAE6D6BB6A05}" srcOrd="23" destOrd="0" presId="urn:microsoft.com/office/officeart/2008/layout/HexagonCluster"/>
    <dgm:cxn modelId="{8C490647-70A1-4D35-A4CC-2FF05A3EE0BF}" type="presParOf" srcId="{61080A5A-E4CA-4313-850A-AAE6D6BB6A05}" destId="{E6B52EB8-0E01-4A9A-B472-A7005AF6ABAE}" srcOrd="0" destOrd="0" presId="urn:microsoft.com/office/officeart/2008/layout/HexagonCluster"/>
    <dgm:cxn modelId="{8F66EA18-A09E-438A-82CF-DF23BFDBA11F}" type="presParOf" srcId="{0B62F3D1-CF75-41EE-B2BE-46F7463CE929}" destId="{0C980AB1-50F3-4386-94ED-518592A453C9}" srcOrd="24" destOrd="0" presId="urn:microsoft.com/office/officeart/2008/layout/HexagonCluster"/>
    <dgm:cxn modelId="{929DF198-919E-4F58-A7A4-86D2B341A1B1}" type="presParOf" srcId="{0C980AB1-50F3-4386-94ED-518592A453C9}" destId="{4E88F5E2-D014-4106-B0A4-15D92CF94C13}" srcOrd="0" destOrd="0" presId="urn:microsoft.com/office/officeart/2008/layout/HexagonCluster"/>
    <dgm:cxn modelId="{B9BA6A93-CDB5-4D9E-AAEE-3CD45AB16221}" type="presParOf" srcId="{0B62F3D1-CF75-41EE-B2BE-46F7463CE929}" destId="{80D55A50-E45C-4A1D-962C-E79C68E2AF23}" srcOrd="25" destOrd="0" presId="urn:microsoft.com/office/officeart/2008/layout/HexagonCluster"/>
    <dgm:cxn modelId="{172FDB64-3977-4944-82A5-F5BE6C416C11}" type="presParOf" srcId="{80D55A50-E45C-4A1D-962C-E79C68E2AF23}" destId="{87D7E5FA-B699-48C6-BD86-CDCA9CB0D303}" srcOrd="0" destOrd="0" presId="urn:microsoft.com/office/officeart/2008/layout/HexagonCluster"/>
    <dgm:cxn modelId="{083848AF-DA43-424B-9DE1-DF93672EC6CF}" type="presParOf" srcId="{0B62F3D1-CF75-41EE-B2BE-46F7463CE929}" destId="{1981D60E-9D5D-4F2E-8551-1403FCA2BEB1}" srcOrd="26" destOrd="0" presId="urn:microsoft.com/office/officeart/2008/layout/HexagonCluster"/>
    <dgm:cxn modelId="{98599E0D-8C4C-4D6F-AFFE-431328F9BDEC}" type="presParOf" srcId="{1981D60E-9D5D-4F2E-8551-1403FCA2BEB1}" destId="{F83F70F3-EA99-49BB-BC58-6C85FCB3C2B3}" srcOrd="0" destOrd="0" presId="urn:microsoft.com/office/officeart/2008/layout/HexagonCluster"/>
    <dgm:cxn modelId="{9C24F468-3C6A-4615-8831-3BB717C18F99}" type="presParOf" srcId="{0B62F3D1-CF75-41EE-B2BE-46F7463CE929}" destId="{05BB415E-DF1C-4721-A6A4-498F57B5EB60}" srcOrd="27" destOrd="0" presId="urn:microsoft.com/office/officeart/2008/layout/HexagonCluster"/>
    <dgm:cxn modelId="{2019C428-F78A-410F-8B65-A51E9A8B7062}" type="presParOf" srcId="{05BB415E-DF1C-4721-A6A4-498F57B5EB60}" destId="{6AE5E44A-089B-40EE-B185-3757D0A92269}" srcOrd="0" destOrd="0" presId="urn:microsoft.com/office/officeart/2008/layout/HexagonCluster"/>
    <dgm:cxn modelId="{B9334877-EC98-4836-8367-16D54201F3A4}" type="presParOf" srcId="{0B62F3D1-CF75-41EE-B2BE-46F7463CE929}" destId="{C5FF6A68-79C1-4E6E-A4BF-81E3F07D5009}" srcOrd="28" destOrd="0" presId="urn:microsoft.com/office/officeart/2008/layout/HexagonCluster"/>
    <dgm:cxn modelId="{4ECD051D-80D9-4663-8DB1-869C42E9F9E9}" type="presParOf" srcId="{C5FF6A68-79C1-4E6E-A4BF-81E3F07D5009}" destId="{C71CFB11-7E5C-477E-ADE4-7AA525BD90FE}" srcOrd="0" destOrd="0" presId="urn:microsoft.com/office/officeart/2008/layout/HexagonCluster"/>
    <dgm:cxn modelId="{97200C1D-BB0B-4E06-9079-E7F7CAF6FD41}" type="presParOf" srcId="{0B62F3D1-CF75-41EE-B2BE-46F7463CE929}" destId="{F9F91DC1-3524-4853-96BC-ECC9EF651D03}" srcOrd="29" destOrd="0" presId="urn:microsoft.com/office/officeart/2008/layout/HexagonCluster"/>
    <dgm:cxn modelId="{D202C325-71DD-426F-8565-7898C79B1653}" type="presParOf" srcId="{F9F91DC1-3524-4853-96BC-ECC9EF651D03}" destId="{891A7E1E-7860-4BBA-A474-F4A5808B0068}" srcOrd="0" destOrd="0" presId="urn:microsoft.com/office/officeart/2008/layout/HexagonCluster"/>
    <dgm:cxn modelId="{65D5764F-F28B-41D6-848B-D5B2AAA1E53F}" type="presParOf" srcId="{0B62F3D1-CF75-41EE-B2BE-46F7463CE929}" destId="{227BDA89-F536-491A-951A-F9862A8D68AB}" srcOrd="30" destOrd="0" presId="urn:microsoft.com/office/officeart/2008/layout/HexagonCluster"/>
    <dgm:cxn modelId="{AC06D2A5-71D2-4398-ADDD-1878E078705A}" type="presParOf" srcId="{227BDA89-F536-491A-951A-F9862A8D68AB}" destId="{76929C09-D45E-47A3-A5BD-B6FDD827FAD6}" srcOrd="0" destOrd="0" presId="urn:microsoft.com/office/officeart/2008/layout/HexagonCluster"/>
    <dgm:cxn modelId="{48DF5A78-416C-473C-8BF9-C25FC7817EF2}" type="presParOf" srcId="{0B62F3D1-CF75-41EE-B2BE-46F7463CE929}" destId="{8E3CAEBA-7D3C-4862-BA32-50E616D7F56F}" srcOrd="31" destOrd="0" presId="urn:microsoft.com/office/officeart/2008/layout/HexagonCluster"/>
    <dgm:cxn modelId="{F036146B-3141-40EC-B853-E2693C759715}" type="presParOf" srcId="{8E3CAEBA-7D3C-4862-BA32-50E616D7F56F}" destId="{EB9D6699-E9DC-49A4-AF91-48D6C1F34B41}" srcOrd="0" destOrd="0" presId="urn:microsoft.com/office/officeart/2008/layout/HexagonCluster"/>
    <dgm:cxn modelId="{6B909FD6-121A-4513-9AB5-5F1F1F417AF9}" type="presParOf" srcId="{0B62F3D1-CF75-41EE-B2BE-46F7463CE929}" destId="{A50E865A-4AFD-4DBD-9338-AF513EF8B461}" srcOrd="32" destOrd="0" presId="urn:microsoft.com/office/officeart/2008/layout/HexagonCluster"/>
    <dgm:cxn modelId="{EAF58511-AA03-4E13-80F0-9F1C546C098A}" type="presParOf" srcId="{A50E865A-4AFD-4DBD-9338-AF513EF8B461}" destId="{91DD9464-89A9-4855-B7AA-14E5F8FC158E}" srcOrd="0" destOrd="0" presId="urn:microsoft.com/office/officeart/2008/layout/HexagonCluster"/>
    <dgm:cxn modelId="{223F15C1-F5F8-4EF8-8289-7AB53A2B3796}" type="presParOf" srcId="{0B62F3D1-CF75-41EE-B2BE-46F7463CE929}" destId="{DB0131F7-A71E-4318-9406-71ED4ECE317E}" srcOrd="33" destOrd="0" presId="urn:microsoft.com/office/officeart/2008/layout/HexagonCluster"/>
    <dgm:cxn modelId="{053CC8F2-A3AE-44A7-8511-688EF7568092}" type="presParOf" srcId="{DB0131F7-A71E-4318-9406-71ED4ECE317E}" destId="{834DD2B2-0BAA-441B-91D6-13E8953C89B4}" srcOrd="0" destOrd="0" presId="urn:microsoft.com/office/officeart/2008/layout/HexagonCluster"/>
    <dgm:cxn modelId="{FCF3C054-AC2B-48BF-A028-AA7F4388B10D}" type="presParOf" srcId="{0B62F3D1-CF75-41EE-B2BE-46F7463CE929}" destId="{255D48ED-5C93-44D9-9981-ED0041B41C50}" srcOrd="34" destOrd="0" presId="urn:microsoft.com/office/officeart/2008/layout/HexagonCluster"/>
    <dgm:cxn modelId="{22601C95-FF4D-482B-9747-60FB11EADF46}" type="presParOf" srcId="{255D48ED-5C93-44D9-9981-ED0041B41C50}" destId="{932111D4-3249-42CB-A314-B641D1B8DBFF}" srcOrd="0" destOrd="0" presId="urn:microsoft.com/office/officeart/2008/layout/HexagonCluster"/>
    <dgm:cxn modelId="{25A4B00A-DD7E-4435-B960-AEF54D1A1E58}" type="presParOf" srcId="{0B62F3D1-CF75-41EE-B2BE-46F7463CE929}" destId="{4C11F67B-0CB3-43F7-A760-EB9BD9717C8A}" srcOrd="35" destOrd="0" presId="urn:microsoft.com/office/officeart/2008/layout/HexagonCluster"/>
    <dgm:cxn modelId="{BADFD3C9-BA4B-4374-8EDE-6E7A1B330037}" type="presParOf" srcId="{4C11F67B-0CB3-43F7-A760-EB9BD9717C8A}" destId="{493ABF49-B049-469D-B941-24C8FA2BADEF}" srcOrd="0" destOrd="0" presId="urn:microsoft.com/office/officeart/2008/layout/HexagonCluster"/>
    <dgm:cxn modelId="{D925BA70-AAD2-4708-BC75-BC3E771BBCD4}" type="presParOf" srcId="{0B62F3D1-CF75-41EE-B2BE-46F7463CE929}" destId="{5BD58360-BDA0-43EA-BCEB-BC2E29053D90}" srcOrd="36" destOrd="0" presId="urn:microsoft.com/office/officeart/2008/layout/HexagonCluster"/>
    <dgm:cxn modelId="{DBAFF1BE-87D5-4EAD-A8DF-5235A98580CD}" type="presParOf" srcId="{5BD58360-BDA0-43EA-BCEB-BC2E29053D90}" destId="{77152534-7090-4488-B883-9542CDD6421E}" srcOrd="0" destOrd="0" presId="urn:microsoft.com/office/officeart/2008/layout/HexagonCluster"/>
    <dgm:cxn modelId="{4AEF00D7-3780-47A4-99E1-383F7BFC672C}" type="presParOf" srcId="{0B62F3D1-CF75-41EE-B2BE-46F7463CE929}" destId="{BBFF20B9-471C-4244-8EF6-3EDDFB3DE56C}" srcOrd="37" destOrd="0" presId="urn:microsoft.com/office/officeart/2008/layout/HexagonCluster"/>
    <dgm:cxn modelId="{BA2B2D20-83F9-4C2B-AA64-E3C49ACA2C46}" type="presParOf" srcId="{BBFF20B9-471C-4244-8EF6-3EDDFB3DE56C}" destId="{7DF6A216-7090-4981-B068-59B6A15C0135}" srcOrd="0" destOrd="0" presId="urn:microsoft.com/office/officeart/2008/layout/HexagonCluster"/>
    <dgm:cxn modelId="{CF8F93FD-6D18-4197-B951-8394F679BF06}" type="presParOf" srcId="{0B62F3D1-CF75-41EE-B2BE-46F7463CE929}" destId="{06CB774A-A37E-41D9-A8A8-1C7CCD2B2C9A}" srcOrd="38" destOrd="0" presId="urn:microsoft.com/office/officeart/2008/layout/HexagonCluster"/>
    <dgm:cxn modelId="{056424BE-7B46-45E0-AAE6-FDC40DC0BB37}" type="presParOf" srcId="{06CB774A-A37E-41D9-A8A8-1C7CCD2B2C9A}" destId="{B3B4BCF0-180B-4560-842B-24A47814CB4A}" srcOrd="0" destOrd="0" presId="urn:microsoft.com/office/officeart/2008/layout/HexagonCluster"/>
    <dgm:cxn modelId="{5C0E0BF3-7D4B-4E37-BCA9-5D28571BF737}" type="presParOf" srcId="{0B62F3D1-CF75-41EE-B2BE-46F7463CE929}" destId="{A72365B8-01E7-40C5-ABD1-FFD8F15C5786}" srcOrd="39" destOrd="0" presId="urn:microsoft.com/office/officeart/2008/layout/HexagonCluster"/>
    <dgm:cxn modelId="{5C1DB868-AD92-4721-8E21-B82CCD9F11F9}" type="presParOf" srcId="{A72365B8-01E7-40C5-ABD1-FFD8F15C5786}" destId="{25EC7592-9245-4430-B811-958A3F85DF3A}" srcOrd="0" destOrd="0" presId="urn:microsoft.com/office/officeart/2008/layout/HexagonCluster"/>
    <dgm:cxn modelId="{028B2EF9-D0FF-418A-B81C-168490C2D60D}" type="presParOf" srcId="{0B62F3D1-CF75-41EE-B2BE-46F7463CE929}" destId="{5E4A1F86-C36D-47CC-987C-B0C46BA1F4DB}" srcOrd="40" destOrd="0" presId="urn:microsoft.com/office/officeart/2008/layout/HexagonCluster"/>
    <dgm:cxn modelId="{2976D680-6580-4B21-8177-8550D62994D0}" type="presParOf" srcId="{5E4A1F86-C36D-47CC-987C-B0C46BA1F4DB}" destId="{94324231-1BE1-4FE1-8336-1A313CCCE565}" srcOrd="0" destOrd="0" presId="urn:microsoft.com/office/officeart/2008/layout/HexagonCluster"/>
    <dgm:cxn modelId="{F27BDCE7-E588-491D-902D-26C053A1F36F}" type="presParOf" srcId="{0B62F3D1-CF75-41EE-B2BE-46F7463CE929}" destId="{44E797A6-18AD-48CF-8217-0A8C866B2879}" srcOrd="41" destOrd="0" presId="urn:microsoft.com/office/officeart/2008/layout/HexagonCluster"/>
    <dgm:cxn modelId="{285CBB83-1308-4C38-9CDD-91AEF62A381F}" type="presParOf" srcId="{44E797A6-18AD-48CF-8217-0A8C866B2879}" destId="{BB8594D9-EAA3-4102-B868-03DC8190F2A0}" srcOrd="0" destOrd="0" presId="urn:microsoft.com/office/officeart/2008/layout/HexagonCluster"/>
    <dgm:cxn modelId="{D51E4E21-F6F8-4A18-AAC3-F08E7B1658CD}" type="presParOf" srcId="{0B62F3D1-CF75-41EE-B2BE-46F7463CE929}" destId="{7CD23D9B-66EA-4A3A-BA74-80BBBBCD9DBA}" srcOrd="42" destOrd="0" presId="urn:microsoft.com/office/officeart/2008/layout/HexagonCluster"/>
    <dgm:cxn modelId="{0D99B6A3-4420-41BF-B06D-24CE46D17492}" type="presParOf" srcId="{7CD23D9B-66EA-4A3A-BA74-80BBBBCD9DBA}" destId="{CED4BDD2-7F25-410B-80B7-233DDC488320}" srcOrd="0" destOrd="0" presId="urn:microsoft.com/office/officeart/2008/layout/HexagonCluster"/>
    <dgm:cxn modelId="{DBAF9E5C-CFA3-4052-A263-200A930A5A16}" type="presParOf" srcId="{0B62F3D1-CF75-41EE-B2BE-46F7463CE929}" destId="{BEC0E419-38A9-4F77-8A2C-E664B83D84D0}" srcOrd="43" destOrd="0" presId="urn:microsoft.com/office/officeart/2008/layout/HexagonCluster"/>
    <dgm:cxn modelId="{D2A8EFA7-3F30-4668-9E64-150DD0DB481F}" type="presParOf" srcId="{BEC0E419-38A9-4F77-8A2C-E664B83D84D0}" destId="{1B8FBA13-09FD-447C-8AB6-80A52574CBE2}" srcOrd="0" destOrd="0" presId="urn:microsoft.com/office/officeart/2008/layout/HexagonCluster"/>
    <dgm:cxn modelId="{DD4EDE09-BC97-4DAC-A189-C14A8BE91CB8}" type="presParOf" srcId="{0B62F3D1-CF75-41EE-B2BE-46F7463CE929}" destId="{5D8D0D81-B9FC-4610-B62C-FC2C644816E0}" srcOrd="44" destOrd="0" presId="urn:microsoft.com/office/officeart/2008/layout/HexagonCluster"/>
    <dgm:cxn modelId="{A24D866E-E506-4CB9-9FEC-16180E2C38D5}" type="presParOf" srcId="{5D8D0D81-B9FC-4610-B62C-FC2C644816E0}" destId="{EB2C86CA-3A5A-4C1C-8E6B-69776BA5CB12}" srcOrd="0" destOrd="0" presId="urn:microsoft.com/office/officeart/2008/layout/HexagonCluster"/>
    <dgm:cxn modelId="{0545FCDD-6052-40D9-BE72-D82D6C1BC085}" type="presParOf" srcId="{0B62F3D1-CF75-41EE-B2BE-46F7463CE929}" destId="{8AB3EADA-F17C-4CBC-9C2F-3CA92470F99B}" srcOrd="45" destOrd="0" presId="urn:microsoft.com/office/officeart/2008/layout/HexagonCluster"/>
    <dgm:cxn modelId="{F642DFF0-2296-42B3-993B-B79F8C7D7513}" type="presParOf" srcId="{8AB3EADA-F17C-4CBC-9C2F-3CA92470F99B}" destId="{0E219893-A5B9-43FD-8B10-FB4E2982EECE}" srcOrd="0" destOrd="0" presId="urn:microsoft.com/office/officeart/2008/layout/HexagonCluster"/>
    <dgm:cxn modelId="{366CA30A-39FA-4C83-873A-80F8FFA533B7}" type="presParOf" srcId="{0B62F3D1-CF75-41EE-B2BE-46F7463CE929}" destId="{F685BB3F-86DD-47B3-BD77-AE10ED6DFE60}" srcOrd="46" destOrd="0" presId="urn:microsoft.com/office/officeart/2008/layout/HexagonCluster"/>
    <dgm:cxn modelId="{81BE557D-C3D2-4290-AC12-F94F0D393A5C}" type="presParOf" srcId="{F685BB3F-86DD-47B3-BD77-AE10ED6DFE60}" destId="{5BFE853B-7D61-4173-9907-A6F70CE41941}" srcOrd="0" destOrd="0" presId="urn:microsoft.com/office/officeart/2008/layout/HexagonCluster"/>
    <dgm:cxn modelId="{CA099146-D093-437F-BC04-99020A30C47D}" type="presParOf" srcId="{0B62F3D1-CF75-41EE-B2BE-46F7463CE929}" destId="{101B92F7-8745-4354-A979-E437F2435232}" srcOrd="47" destOrd="0" presId="urn:microsoft.com/office/officeart/2008/layout/HexagonCluster"/>
    <dgm:cxn modelId="{797162C6-5C46-407B-A792-12C3DB458B35}" type="presParOf" srcId="{101B92F7-8745-4354-A979-E437F2435232}" destId="{4B3F62F4-2FE2-404A-817C-F0F87941D0B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935CB-A871-44A8-856F-D5AF35402FBF}">
      <dsp:nvSpPr>
        <dsp:cNvPr id="0" name=""/>
        <dsp:cNvSpPr/>
      </dsp:nvSpPr>
      <dsp:spPr>
        <a:xfrm>
          <a:off x="1459307" y="2092627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solidFill>
                <a:srgbClr val="FF0000"/>
              </a:solidFill>
            </a:rPr>
            <a:t>Clean up</a:t>
          </a:r>
        </a:p>
      </dsp:txBody>
      <dsp:txXfrm>
        <a:off x="1681657" y="2283502"/>
        <a:ext cx="991014" cy="850731"/>
      </dsp:txXfrm>
    </dsp:sp>
    <dsp:sp modelId="{0776552B-BAA7-432A-9958-6BC68D2F1AD0}">
      <dsp:nvSpPr>
        <dsp:cNvPr id="0" name=""/>
        <dsp:cNvSpPr/>
      </dsp:nvSpPr>
      <dsp:spPr>
        <a:xfrm>
          <a:off x="1568751" y="2598496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EBC362-2C30-4313-A5AE-60456F360E8E}">
      <dsp:nvSpPr>
        <dsp:cNvPr id="0" name=""/>
        <dsp:cNvSpPr/>
      </dsp:nvSpPr>
      <dsp:spPr>
        <a:xfrm>
          <a:off x="299277" y="1366616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34D14A-716F-426A-8049-6A9A61C1BC26}">
      <dsp:nvSpPr>
        <dsp:cNvPr id="0" name=""/>
        <dsp:cNvSpPr/>
      </dsp:nvSpPr>
      <dsp:spPr>
        <a:xfrm>
          <a:off x="1282616" y="2434887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EF62FE-9526-429B-A2F6-63A2EE80CC63}">
      <dsp:nvSpPr>
        <dsp:cNvPr id="0" name=""/>
        <dsp:cNvSpPr/>
      </dsp:nvSpPr>
      <dsp:spPr>
        <a:xfrm>
          <a:off x="2769713" y="1362406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60239"/>
            <a:satOff val="-1260"/>
            <a:lumOff val="7011"/>
            <a:alphaOff val="0"/>
          </a:schemeClr>
        </a:solidFill>
        <a:ln w="9525" cap="flat" cmpd="sng" algn="ctr">
          <a:solidFill>
            <a:schemeClr val="accent1">
              <a:shade val="50000"/>
              <a:hueOff val="60239"/>
              <a:satOff val="-1260"/>
              <a:lumOff val="701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solidFill>
                <a:srgbClr val="FF0000"/>
              </a:solidFill>
            </a:rPr>
            <a:t>Create understanding</a:t>
          </a:r>
        </a:p>
      </dsp:txBody>
      <dsp:txXfrm>
        <a:off x="2992063" y="1553281"/>
        <a:ext cx="991014" cy="850731"/>
      </dsp:txXfrm>
    </dsp:sp>
    <dsp:sp modelId="{3061C9BD-10F3-4FFD-948C-9C62CF7BE3BF}">
      <dsp:nvSpPr>
        <dsp:cNvPr id="0" name=""/>
        <dsp:cNvSpPr/>
      </dsp:nvSpPr>
      <dsp:spPr>
        <a:xfrm>
          <a:off x="3757082" y="2428872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C7141B-EEC9-4DF1-89A3-9CCCFF4C085F}">
      <dsp:nvSpPr>
        <dsp:cNvPr id="0" name=""/>
        <dsp:cNvSpPr/>
      </dsp:nvSpPr>
      <dsp:spPr>
        <a:xfrm>
          <a:off x="4003924" y="2045112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71EAA2-04BB-479A-A413-BFBACD868031}">
      <dsp:nvSpPr>
        <dsp:cNvPr id="0" name=""/>
        <dsp:cNvSpPr/>
      </dsp:nvSpPr>
      <dsp:spPr>
        <a:xfrm>
          <a:off x="4039187" y="2593684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D80728-FD4C-4107-9193-40B77D0C561C}">
      <dsp:nvSpPr>
        <dsp:cNvPr id="0" name=""/>
        <dsp:cNvSpPr/>
      </dsp:nvSpPr>
      <dsp:spPr>
        <a:xfrm>
          <a:off x="1534495" y="685112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9525" cap="flat" cmpd="sng" algn="ctr">
          <a:solidFill>
            <a:schemeClr val="accent1">
              <a:shade val="50000"/>
              <a:hueOff val="120479"/>
              <a:satOff val="-2520"/>
              <a:lumOff val="1402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solidFill>
                <a:srgbClr val="FF0000"/>
              </a:solidFill>
            </a:rPr>
            <a:t>Academic priority</a:t>
          </a:r>
        </a:p>
      </dsp:txBody>
      <dsp:txXfrm>
        <a:off x="1756845" y="875987"/>
        <a:ext cx="991014" cy="850731"/>
      </dsp:txXfrm>
    </dsp:sp>
    <dsp:sp modelId="{5B1F6944-DA0D-4146-B546-37DE53A56F1F}">
      <dsp:nvSpPr>
        <dsp:cNvPr id="0" name=""/>
        <dsp:cNvSpPr/>
      </dsp:nvSpPr>
      <dsp:spPr>
        <a:xfrm>
          <a:off x="2511789" y="701954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8823E3-0131-45E2-A6C5-744E050CAE2F}">
      <dsp:nvSpPr>
        <dsp:cNvPr id="0" name=""/>
        <dsp:cNvSpPr/>
      </dsp:nvSpPr>
      <dsp:spPr>
        <a:xfrm>
          <a:off x="2769713" y="0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F32B22-8CCC-42A6-BA66-C36CA9249EAC}">
      <dsp:nvSpPr>
        <dsp:cNvPr id="0" name=""/>
        <dsp:cNvSpPr/>
      </dsp:nvSpPr>
      <dsp:spPr>
        <a:xfrm>
          <a:off x="2810014" y="546165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1E9B76-816E-45CA-AC46-E3002BD415E6}">
      <dsp:nvSpPr>
        <dsp:cNvPr id="0" name=""/>
        <dsp:cNvSpPr/>
      </dsp:nvSpPr>
      <dsp:spPr>
        <a:xfrm>
          <a:off x="4003924" y="682706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9525" cap="flat" cmpd="sng" algn="ctr">
          <a:solidFill>
            <a:schemeClr val="accent1">
              <a:shade val="50000"/>
              <a:hueOff val="180718"/>
              <a:satOff val="-3780"/>
              <a:lumOff val="210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solidFill>
                <a:srgbClr val="FF0000"/>
              </a:solidFill>
            </a:rPr>
            <a:t>Find out what´s happening elsewhere</a:t>
          </a:r>
        </a:p>
      </dsp:txBody>
      <dsp:txXfrm>
        <a:off x="4226274" y="873581"/>
        <a:ext cx="991014" cy="850731"/>
      </dsp:txXfrm>
    </dsp:sp>
    <dsp:sp modelId="{7393EF8F-F0E4-4B79-A6E5-FE31192245C2}">
      <dsp:nvSpPr>
        <dsp:cNvPr id="0" name=""/>
        <dsp:cNvSpPr/>
      </dsp:nvSpPr>
      <dsp:spPr>
        <a:xfrm>
          <a:off x="5246195" y="1228270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67F978-EF97-4050-900F-BBAE19E6E845}">
      <dsp:nvSpPr>
        <dsp:cNvPr id="0" name=""/>
        <dsp:cNvSpPr/>
      </dsp:nvSpPr>
      <dsp:spPr>
        <a:xfrm>
          <a:off x="5239142" y="1375639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64A278-7B4E-410E-8003-D1732039362E}">
      <dsp:nvSpPr>
        <dsp:cNvPr id="0" name=""/>
        <dsp:cNvSpPr/>
      </dsp:nvSpPr>
      <dsp:spPr>
        <a:xfrm>
          <a:off x="5519232" y="1397293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88A341-A079-4FE4-817E-583993AF201A}">
      <dsp:nvSpPr>
        <dsp:cNvPr id="0" name=""/>
        <dsp:cNvSpPr/>
      </dsp:nvSpPr>
      <dsp:spPr>
        <a:xfrm>
          <a:off x="5239142" y="13233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9525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solidFill>
                <a:srgbClr val="FF0000"/>
              </a:solidFill>
            </a:rPr>
            <a:t>Coordinate efforts</a:t>
          </a:r>
        </a:p>
      </dsp:txBody>
      <dsp:txXfrm>
        <a:off x="5461492" y="204108"/>
        <a:ext cx="991014" cy="850731"/>
      </dsp:txXfrm>
    </dsp:sp>
    <dsp:sp modelId="{E1FB44EB-888F-4C26-A0D1-742F358FBF6C}">
      <dsp:nvSpPr>
        <dsp:cNvPr id="0" name=""/>
        <dsp:cNvSpPr/>
      </dsp:nvSpPr>
      <dsp:spPr>
        <a:xfrm>
          <a:off x="6481413" y="565413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FCD705-1D76-4D07-875E-5A9069247330}">
      <dsp:nvSpPr>
        <dsp:cNvPr id="0" name=""/>
        <dsp:cNvSpPr/>
      </dsp:nvSpPr>
      <dsp:spPr>
        <a:xfrm>
          <a:off x="6474360" y="700751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D96508-D65E-41BF-B6F7-3A172A2BC3EB}">
      <dsp:nvSpPr>
        <dsp:cNvPr id="0" name=""/>
        <dsp:cNvSpPr/>
      </dsp:nvSpPr>
      <dsp:spPr>
        <a:xfrm>
          <a:off x="6760496" y="727819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B4EEE9-26F8-4C37-8F8A-2834974AB6E4}">
      <dsp:nvSpPr>
        <dsp:cNvPr id="0" name=""/>
        <dsp:cNvSpPr/>
      </dsp:nvSpPr>
      <dsp:spPr>
        <a:xfrm>
          <a:off x="6474360" y="2060752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01197"/>
            <a:satOff val="-6300"/>
            <a:lumOff val="35052"/>
            <a:alphaOff val="0"/>
          </a:schemeClr>
        </a:solidFill>
        <a:ln w="9525" cap="flat" cmpd="sng" algn="ctr">
          <a:solidFill>
            <a:schemeClr val="accent1">
              <a:shade val="50000"/>
              <a:hueOff val="301197"/>
              <a:satOff val="-6300"/>
              <a:lumOff val="350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 err="1">
              <a:solidFill>
                <a:srgbClr val="FF0000"/>
              </a:solidFill>
            </a:rPr>
            <a:t>Brige</a:t>
          </a:r>
          <a:r>
            <a:rPr lang="en-US" sz="1600" b="0" kern="1200" noProof="0" dirty="0">
              <a:solidFill>
                <a:srgbClr val="FF0000"/>
              </a:solidFill>
            </a:rPr>
            <a:t>-building  / Dialogue</a:t>
          </a:r>
        </a:p>
      </dsp:txBody>
      <dsp:txXfrm>
        <a:off x="6696710" y="2251627"/>
        <a:ext cx="991014" cy="850731"/>
      </dsp:txXfrm>
    </dsp:sp>
    <dsp:sp modelId="{66B7954B-9401-4627-9461-9A3D2EE27B62}">
      <dsp:nvSpPr>
        <dsp:cNvPr id="0" name=""/>
        <dsp:cNvSpPr/>
      </dsp:nvSpPr>
      <dsp:spPr>
        <a:xfrm>
          <a:off x="6758481" y="3140451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479593-CAE1-46E7-AAB3-196448FB79F9}">
      <dsp:nvSpPr>
        <dsp:cNvPr id="0" name=""/>
        <dsp:cNvSpPr/>
      </dsp:nvSpPr>
      <dsp:spPr>
        <a:xfrm>
          <a:off x="5239142" y="2735639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B52EB8-0E01-4A9A-B472-A7005AF6ABAE}">
      <dsp:nvSpPr>
        <dsp:cNvPr id="0" name=""/>
        <dsp:cNvSpPr/>
      </dsp:nvSpPr>
      <dsp:spPr>
        <a:xfrm>
          <a:off x="6492496" y="3276391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88F5E2-D014-4106-B0A4-15D92CF94C13}">
      <dsp:nvSpPr>
        <dsp:cNvPr id="0" name=""/>
        <dsp:cNvSpPr/>
      </dsp:nvSpPr>
      <dsp:spPr>
        <a:xfrm>
          <a:off x="2768706" y="2727819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9525" cap="flat" cmpd="sng" algn="ctr">
          <a:solidFill>
            <a:schemeClr val="accent1">
              <a:shade val="50000"/>
              <a:hueOff val="361436"/>
              <a:satOff val="-7560"/>
              <a:lumOff val="4206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solidFill>
                <a:srgbClr val="FF0000"/>
              </a:solidFill>
            </a:rPr>
            <a:t>Avoid more accidents</a:t>
          </a:r>
        </a:p>
      </dsp:txBody>
      <dsp:txXfrm>
        <a:off x="2991056" y="2918694"/>
        <a:ext cx="991014" cy="850731"/>
      </dsp:txXfrm>
    </dsp:sp>
    <dsp:sp modelId="{87D7E5FA-B699-48C6-BD86-CDCA9CB0D303}">
      <dsp:nvSpPr>
        <dsp:cNvPr id="0" name=""/>
        <dsp:cNvSpPr/>
      </dsp:nvSpPr>
      <dsp:spPr>
        <a:xfrm>
          <a:off x="2809007" y="3273985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3F70F3-EA99-49BB-BC58-6C85FCB3C2B3}">
      <dsp:nvSpPr>
        <dsp:cNvPr id="0" name=""/>
        <dsp:cNvSpPr/>
      </dsp:nvSpPr>
      <dsp:spPr>
        <a:xfrm>
          <a:off x="1533488" y="3412932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E5E44A-089B-40EE-B185-3757D0A92269}">
      <dsp:nvSpPr>
        <dsp:cNvPr id="0" name=""/>
        <dsp:cNvSpPr/>
      </dsp:nvSpPr>
      <dsp:spPr>
        <a:xfrm>
          <a:off x="2510781" y="3430376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1CFB11-7E5C-477E-ADE4-7AA525BD90FE}">
      <dsp:nvSpPr>
        <dsp:cNvPr id="0" name=""/>
        <dsp:cNvSpPr/>
      </dsp:nvSpPr>
      <dsp:spPr>
        <a:xfrm>
          <a:off x="7703533" y="2751278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01197"/>
            <a:satOff val="-6300"/>
            <a:lumOff val="35052"/>
            <a:alphaOff val="0"/>
          </a:schemeClr>
        </a:solidFill>
        <a:ln w="9525" cap="flat" cmpd="sng" algn="ctr">
          <a:solidFill>
            <a:schemeClr val="accent1">
              <a:shade val="50000"/>
              <a:hueOff val="301197"/>
              <a:satOff val="-6300"/>
              <a:lumOff val="350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solidFill>
                <a:srgbClr val="FF0000"/>
              </a:solidFill>
            </a:rPr>
            <a:t>Meetings with interested parties</a:t>
          </a:r>
        </a:p>
      </dsp:txBody>
      <dsp:txXfrm>
        <a:off x="7925883" y="2942153"/>
        <a:ext cx="991014" cy="850731"/>
      </dsp:txXfrm>
    </dsp:sp>
    <dsp:sp modelId="{891A7E1E-7860-4BBA-A474-F4A5808B0068}">
      <dsp:nvSpPr>
        <dsp:cNvPr id="0" name=""/>
        <dsp:cNvSpPr/>
      </dsp:nvSpPr>
      <dsp:spPr>
        <a:xfrm>
          <a:off x="7987654" y="3830977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929C09-D45E-47A3-A5BD-B6FDD827FAD6}">
      <dsp:nvSpPr>
        <dsp:cNvPr id="0" name=""/>
        <dsp:cNvSpPr/>
      </dsp:nvSpPr>
      <dsp:spPr>
        <a:xfrm>
          <a:off x="6468315" y="3426165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9D6699-E9DC-49A4-AF91-48D6C1F34B41}">
      <dsp:nvSpPr>
        <dsp:cNvPr id="0" name=""/>
        <dsp:cNvSpPr/>
      </dsp:nvSpPr>
      <dsp:spPr>
        <a:xfrm>
          <a:off x="7721669" y="3966917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DD9464-89A9-4855-B7AA-14E5F8FC158E}">
      <dsp:nvSpPr>
        <dsp:cNvPr id="0" name=""/>
        <dsp:cNvSpPr/>
      </dsp:nvSpPr>
      <dsp:spPr>
        <a:xfrm>
          <a:off x="7708571" y="26466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9525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solidFill>
                <a:srgbClr val="FF0000"/>
              </a:solidFill>
            </a:rPr>
            <a:t>Practical coordination</a:t>
          </a:r>
        </a:p>
      </dsp:txBody>
      <dsp:txXfrm>
        <a:off x="7930921" y="217341"/>
        <a:ext cx="991014" cy="850731"/>
      </dsp:txXfrm>
    </dsp:sp>
    <dsp:sp modelId="{834DD2B2-0BAA-441B-91D6-13E8953C89B4}">
      <dsp:nvSpPr>
        <dsp:cNvPr id="0" name=""/>
        <dsp:cNvSpPr/>
      </dsp:nvSpPr>
      <dsp:spPr>
        <a:xfrm>
          <a:off x="8700977" y="1110376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2111D4-3249-42CB-A314-B641D1B8DBFF}">
      <dsp:nvSpPr>
        <dsp:cNvPr id="0" name=""/>
        <dsp:cNvSpPr/>
      </dsp:nvSpPr>
      <dsp:spPr>
        <a:xfrm>
          <a:off x="7708571" y="1387067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3ABF49-B049-469D-B941-24C8FA2BADEF}">
      <dsp:nvSpPr>
        <dsp:cNvPr id="0" name=""/>
        <dsp:cNvSpPr/>
      </dsp:nvSpPr>
      <dsp:spPr>
        <a:xfrm>
          <a:off x="8700977" y="1394285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152534-7090-4488-B883-9542CDD6421E}">
      <dsp:nvSpPr>
        <dsp:cNvPr id="0" name=""/>
        <dsp:cNvSpPr/>
      </dsp:nvSpPr>
      <dsp:spPr>
        <a:xfrm>
          <a:off x="3998886" y="3418346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9525" cap="flat" cmpd="sng" algn="ctr">
          <a:solidFill>
            <a:schemeClr val="accent1">
              <a:shade val="50000"/>
              <a:hueOff val="180718"/>
              <a:satOff val="-3780"/>
              <a:lumOff val="210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solidFill>
                <a:srgbClr val="FF0000"/>
              </a:solidFill>
            </a:rPr>
            <a:t>Making sure the patient feels understood </a:t>
          </a:r>
        </a:p>
      </dsp:txBody>
      <dsp:txXfrm>
        <a:off x="4221236" y="3609221"/>
        <a:ext cx="991014" cy="850731"/>
      </dsp:txXfrm>
    </dsp:sp>
    <dsp:sp modelId="{7DF6A216-7090-4981-B068-59B6A15C0135}">
      <dsp:nvSpPr>
        <dsp:cNvPr id="0" name=""/>
        <dsp:cNvSpPr/>
      </dsp:nvSpPr>
      <dsp:spPr>
        <a:xfrm>
          <a:off x="4283007" y="4498045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B4BCF0-180B-4560-842B-24A47814CB4A}">
      <dsp:nvSpPr>
        <dsp:cNvPr id="0" name=""/>
        <dsp:cNvSpPr/>
      </dsp:nvSpPr>
      <dsp:spPr>
        <a:xfrm>
          <a:off x="2763668" y="4093233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EC7592-9245-4430-B811-958A3F85DF3A}">
      <dsp:nvSpPr>
        <dsp:cNvPr id="0" name=""/>
        <dsp:cNvSpPr/>
      </dsp:nvSpPr>
      <dsp:spPr>
        <a:xfrm>
          <a:off x="4017022" y="4633985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324231-1BE1-4FE1-8336-1A313CCCE565}">
      <dsp:nvSpPr>
        <dsp:cNvPr id="0" name=""/>
        <dsp:cNvSpPr/>
      </dsp:nvSpPr>
      <dsp:spPr>
        <a:xfrm>
          <a:off x="6465293" y="4782556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9525" cap="flat" cmpd="sng" algn="ctr">
          <a:solidFill>
            <a:schemeClr val="accent1">
              <a:shade val="50000"/>
              <a:hueOff val="120479"/>
              <a:satOff val="-2520"/>
              <a:lumOff val="1402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solidFill>
                <a:srgbClr val="FF0000"/>
              </a:solidFill>
            </a:rPr>
            <a:t>Test compliance</a:t>
          </a:r>
        </a:p>
      </dsp:txBody>
      <dsp:txXfrm>
        <a:off x="6687643" y="4973431"/>
        <a:ext cx="991014" cy="850731"/>
      </dsp:txXfrm>
    </dsp:sp>
    <dsp:sp modelId="{BB8594D9-EAA3-4102-B868-03DC8190F2A0}">
      <dsp:nvSpPr>
        <dsp:cNvPr id="0" name=""/>
        <dsp:cNvSpPr/>
      </dsp:nvSpPr>
      <dsp:spPr>
        <a:xfrm>
          <a:off x="6499548" y="5331128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D4BDD2-7F25-410B-80B7-233DDC488320}">
      <dsp:nvSpPr>
        <dsp:cNvPr id="0" name=""/>
        <dsp:cNvSpPr/>
      </dsp:nvSpPr>
      <dsp:spPr>
        <a:xfrm>
          <a:off x="5230075" y="4099849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8FBA13-09FD-447C-8AB6-80A52574CBE2}">
      <dsp:nvSpPr>
        <dsp:cNvPr id="0" name=""/>
        <dsp:cNvSpPr/>
      </dsp:nvSpPr>
      <dsp:spPr>
        <a:xfrm>
          <a:off x="6217443" y="5166316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2C86CA-3A5A-4C1C-8E6B-69776BA5CB12}">
      <dsp:nvSpPr>
        <dsp:cNvPr id="0" name=""/>
        <dsp:cNvSpPr/>
      </dsp:nvSpPr>
      <dsp:spPr>
        <a:xfrm>
          <a:off x="7704541" y="4114285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60239"/>
            <a:satOff val="-1260"/>
            <a:lumOff val="7011"/>
            <a:alphaOff val="0"/>
          </a:schemeClr>
        </a:solidFill>
        <a:ln w="9525" cap="flat" cmpd="sng" algn="ctr">
          <a:solidFill>
            <a:schemeClr val="accent1">
              <a:shade val="50000"/>
              <a:hueOff val="60239"/>
              <a:satOff val="-1260"/>
              <a:lumOff val="701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solidFill>
                <a:srgbClr val="FF0000"/>
              </a:solidFill>
            </a:rPr>
            <a:t>Help to self-help</a:t>
          </a:r>
        </a:p>
      </dsp:txBody>
      <dsp:txXfrm>
        <a:off x="7926891" y="4305160"/>
        <a:ext cx="991014" cy="850731"/>
      </dsp:txXfrm>
    </dsp:sp>
    <dsp:sp modelId="{0E219893-A5B9-43FD-8B10-FB4E2982EECE}">
      <dsp:nvSpPr>
        <dsp:cNvPr id="0" name=""/>
        <dsp:cNvSpPr/>
      </dsp:nvSpPr>
      <dsp:spPr>
        <a:xfrm>
          <a:off x="8957894" y="4655037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FE853B-7D61-4173-9907-A6F70CE41941}">
      <dsp:nvSpPr>
        <dsp:cNvPr id="0" name=""/>
        <dsp:cNvSpPr/>
      </dsp:nvSpPr>
      <dsp:spPr>
        <a:xfrm>
          <a:off x="8938751" y="3439398"/>
          <a:ext cx="1435714" cy="12324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3F62F4-2FE2-404A-817C-F0F87941D0B1}">
      <dsp:nvSpPr>
        <dsp:cNvPr id="0" name=""/>
        <dsp:cNvSpPr/>
      </dsp:nvSpPr>
      <dsp:spPr>
        <a:xfrm>
          <a:off x="9223879" y="4519098"/>
          <a:ext cx="167248" cy="1443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117FF-6063-AF46-B172-C52615165C5A}" type="datetimeFigureOut">
              <a:rPr lang="da-DK" smtClean="0"/>
              <a:t>29/08/2019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84D44-0F59-974D-B544-713A81CAAA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743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a-DK" altLang="da-DK"/>
              <a:t>Undgå yderligere ulykker </a:t>
            </a:r>
            <a:r>
              <a:rPr lang="da-DK" altLang="da-DK">
                <a:sym typeface="Wingdings" panose="05000000000000000000" pitchFamily="2" charset="2"/>
              </a:rPr>
              <a:t> spare menneskelige og økonomiske ressourcer..</a:t>
            </a:r>
            <a:endParaRPr lang="da-DK" altLang="da-DK"/>
          </a:p>
        </p:txBody>
      </p:sp>
      <p:sp>
        <p:nvSpPr>
          <p:cNvPr id="5325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AD0F84-8DB0-42EE-90A4-9E4AD02CFB1F}" type="slidenum">
              <a:rPr lang="en-GB" altLang="da-DK">
                <a:latin typeface="Calibri" panose="020F0502020204030204" pitchFamily="34" charset="0"/>
              </a:rPr>
              <a:pPr/>
              <a:t>25</a:t>
            </a:fld>
            <a:endParaRPr lang="en-GB" altLang="da-DK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4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a-DK" altLang="da-DK" dirty="0"/>
              <a:t>Der er ikke noget vi ikke gør!</a:t>
            </a:r>
          </a:p>
          <a:p>
            <a:pPr eaLnBrk="1" hangingPunct="1">
              <a:spcBef>
                <a:spcPct val="0"/>
              </a:spcBef>
            </a:pPr>
            <a:r>
              <a:rPr lang="da-DK" altLang="da-DK" dirty="0"/>
              <a:t>Empati, tålmodighed, </a:t>
            </a:r>
            <a:r>
              <a:rPr lang="da-DK" altLang="da-DK" dirty="0" err="1"/>
              <a:t>helhedsorinteret</a:t>
            </a:r>
            <a:endParaRPr lang="da-DK" altLang="da-DK" dirty="0"/>
          </a:p>
        </p:txBody>
      </p:sp>
      <p:sp>
        <p:nvSpPr>
          <p:cNvPr id="55300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0DF480-E5A9-4BCD-BD7A-BEB8261286C7}" type="slidenum">
              <a:rPr lang="en-GB" altLang="da-DK">
                <a:latin typeface="Calibri" panose="020F0502020204030204" pitchFamily="34" charset="0"/>
              </a:rPr>
              <a:pPr/>
              <a:t>30</a:t>
            </a:fld>
            <a:endParaRPr lang="en-GB" altLang="da-DK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41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0" i="0">
                <a:solidFill>
                  <a:srgbClr val="4454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Bradley Hand ITC"/>
                <a:cs typeface="Bradley Hand IT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0" i="0">
                <a:solidFill>
                  <a:srgbClr val="4454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0" i="0">
                <a:solidFill>
                  <a:srgbClr val="4454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95841" y="2970530"/>
            <a:ext cx="5111750" cy="11423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50" b="0" i="0">
                <a:solidFill>
                  <a:srgbClr val="4454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2655" y="3422862"/>
            <a:ext cx="8468089" cy="2283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Bradley Hand ITC"/>
                <a:cs typeface="Bradley Hand IT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mfh-eu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google.dk/url?sa=i&amp;rct=j&amp;q=migrants%20ptsd&amp;source=images&amp;cd=&amp;cad=rja&amp;docid=bziNxRQ0z8Q4DM&amp;tbnid=8jzQJztwqguyYM:&amp;ved=0CAUQjRw&amp;url=http://www.futurity.org/tag/epidemiology/page/4/&amp;ei=i3QCUru9MoSN4gTb7IGYCg&amp;bvm=bv.50310824,d.bGE&amp;psig=AFQjCNFpmxtnkfx_gMXR6dTjKcjFWUZ2Fw&amp;ust=1375978930469681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g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m/pubmed/24006190/" TargetMode="Externa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jpg"/><Relationship Id="rId26" Type="http://schemas.openxmlformats.org/officeDocument/2006/relationships/image" Target="../media/image44.png"/><Relationship Id="rId39" Type="http://schemas.openxmlformats.org/officeDocument/2006/relationships/image" Target="../media/image57.jpg"/><Relationship Id="rId21" Type="http://schemas.openxmlformats.org/officeDocument/2006/relationships/image" Target="../media/image39.jpg"/><Relationship Id="rId34" Type="http://schemas.openxmlformats.org/officeDocument/2006/relationships/image" Target="../media/image52.png"/><Relationship Id="rId42" Type="http://schemas.openxmlformats.org/officeDocument/2006/relationships/image" Target="../media/image60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6" Type="http://schemas.openxmlformats.org/officeDocument/2006/relationships/image" Target="../media/image34.jpg"/><Relationship Id="rId20" Type="http://schemas.openxmlformats.org/officeDocument/2006/relationships/image" Target="../media/image38.png"/><Relationship Id="rId29" Type="http://schemas.openxmlformats.org/officeDocument/2006/relationships/image" Target="../media/image47.jpg"/><Relationship Id="rId41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jpg"/><Relationship Id="rId40" Type="http://schemas.openxmlformats.org/officeDocument/2006/relationships/image" Target="../media/image58.png"/><Relationship Id="rId5" Type="http://schemas.openxmlformats.org/officeDocument/2006/relationships/image" Target="../media/image23.png"/><Relationship Id="rId15" Type="http://schemas.openxmlformats.org/officeDocument/2006/relationships/image" Target="../media/image33.jpg"/><Relationship Id="rId23" Type="http://schemas.openxmlformats.org/officeDocument/2006/relationships/image" Target="../media/image41.jp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image" Target="../media/image28.jpg"/><Relationship Id="rId19" Type="http://schemas.openxmlformats.org/officeDocument/2006/relationships/image" Target="../media/image37.jpg"/><Relationship Id="rId31" Type="http://schemas.openxmlformats.org/officeDocument/2006/relationships/image" Target="../media/image49.jpg"/><Relationship Id="rId4" Type="http://schemas.openxmlformats.org/officeDocument/2006/relationships/image" Target="../media/image22.jpg"/><Relationship Id="rId9" Type="http://schemas.openxmlformats.org/officeDocument/2006/relationships/image" Target="../media/image27.png"/><Relationship Id="rId14" Type="http://schemas.openxmlformats.org/officeDocument/2006/relationships/image" Target="../media/image32.jpg"/><Relationship Id="rId22" Type="http://schemas.openxmlformats.org/officeDocument/2006/relationships/image" Target="../media/image40.png"/><Relationship Id="rId27" Type="http://schemas.openxmlformats.org/officeDocument/2006/relationships/image" Target="../media/image45.jpg"/><Relationship Id="rId30" Type="http://schemas.openxmlformats.org/officeDocument/2006/relationships/image" Target="../media/image48.png"/><Relationship Id="rId35" Type="http://schemas.openxmlformats.org/officeDocument/2006/relationships/image" Target="../media/image53.jpg"/><Relationship Id="rId43" Type="http://schemas.openxmlformats.org/officeDocument/2006/relationships/image" Target="../media/image19.jpg"/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12" Type="http://schemas.openxmlformats.org/officeDocument/2006/relationships/image" Target="../media/image30.jpg"/><Relationship Id="rId17" Type="http://schemas.openxmlformats.org/officeDocument/2006/relationships/image" Target="../media/image35.jpg"/><Relationship Id="rId25" Type="http://schemas.openxmlformats.org/officeDocument/2006/relationships/image" Target="../media/image43.jpg"/><Relationship Id="rId33" Type="http://schemas.openxmlformats.org/officeDocument/2006/relationships/image" Target="../media/image51.jpg"/><Relationship Id="rId38" Type="http://schemas.openxmlformats.org/officeDocument/2006/relationships/image" Target="../media/image5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0928" y="1307531"/>
            <a:ext cx="4347619" cy="26278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86755" y="2613206"/>
            <a:ext cx="4219405" cy="2631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1402" y="4333747"/>
            <a:ext cx="8370570" cy="282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142104" algn="ctr">
              <a:lnSpc>
                <a:spcPct val="100000"/>
              </a:lnSpc>
              <a:spcBef>
                <a:spcPts val="100"/>
              </a:spcBef>
            </a:pPr>
            <a:r>
              <a:rPr sz="1750" b="1" spc="-5" dirty="0">
                <a:latin typeface="Calibri"/>
                <a:cs typeface="Calibri"/>
              </a:rPr>
              <a:t>Cultural </a:t>
            </a:r>
            <a:r>
              <a:rPr sz="1750" b="1" dirty="0">
                <a:latin typeface="Calibri"/>
                <a:cs typeface="Calibri"/>
              </a:rPr>
              <a:t>end </a:t>
            </a:r>
            <a:r>
              <a:rPr sz="1750" b="1" spc="-5" dirty="0">
                <a:latin typeface="Calibri"/>
                <a:cs typeface="Calibri"/>
              </a:rPr>
              <a:t>ethical perspectives </a:t>
            </a:r>
            <a:r>
              <a:rPr sz="1750" b="1" dirty="0">
                <a:latin typeface="Calibri"/>
                <a:cs typeface="Calibri"/>
              </a:rPr>
              <a:t>on</a:t>
            </a:r>
            <a:r>
              <a:rPr sz="1750" b="1" spc="-4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medicine</a:t>
            </a:r>
            <a:endParaRPr sz="17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R="4142740" algn="ctr">
              <a:lnSpc>
                <a:spcPts val="2975"/>
              </a:lnSpc>
            </a:pPr>
            <a:r>
              <a:rPr lang="da-DK" sz="2550" spc="-15" dirty="0" err="1">
                <a:latin typeface="Calibri"/>
                <a:cs typeface="Calibri"/>
              </a:rPr>
              <a:t>Complex</a:t>
            </a:r>
            <a:r>
              <a:rPr lang="da-DK" sz="2550" spc="-15" dirty="0">
                <a:latin typeface="Calibri"/>
                <a:cs typeface="Calibri"/>
              </a:rPr>
              <a:t> migrant patients </a:t>
            </a:r>
            <a:r>
              <a:rPr lang="da-DK" sz="2550" spc="-15" dirty="0" err="1">
                <a:latin typeface="Calibri"/>
                <a:cs typeface="Calibri"/>
              </a:rPr>
              <a:t>Clinical</a:t>
            </a:r>
            <a:r>
              <a:rPr lang="da-DK" sz="2550" spc="-15" dirty="0">
                <a:latin typeface="Calibri"/>
                <a:cs typeface="Calibri"/>
              </a:rPr>
              <a:t> </a:t>
            </a:r>
            <a:r>
              <a:rPr lang="da-DK" sz="2550" spc="-15" dirty="0" err="1">
                <a:latin typeface="Calibri"/>
                <a:cs typeface="Calibri"/>
              </a:rPr>
              <a:t>Cultural</a:t>
            </a:r>
            <a:r>
              <a:rPr lang="da-DK" sz="2550" spc="-15" dirty="0">
                <a:latin typeface="Calibri"/>
                <a:cs typeface="Calibri"/>
              </a:rPr>
              <a:t> </a:t>
            </a:r>
            <a:r>
              <a:rPr lang="da-DK" sz="2550" spc="-15" dirty="0" err="1">
                <a:latin typeface="Calibri"/>
                <a:cs typeface="Calibri"/>
              </a:rPr>
              <a:t>Competences</a:t>
            </a:r>
            <a:endParaRPr lang="da-DK" sz="2550" spc="-15" dirty="0">
              <a:latin typeface="Calibri"/>
              <a:cs typeface="Calibri"/>
            </a:endParaRPr>
          </a:p>
          <a:p>
            <a:pPr marR="4142740" algn="ctr">
              <a:lnSpc>
                <a:spcPts val="2975"/>
              </a:lnSpc>
            </a:pPr>
            <a:r>
              <a:rPr lang="da-DK" sz="2550" spc="-15" dirty="0">
                <a:latin typeface="Calibri"/>
                <a:cs typeface="Calibri"/>
              </a:rPr>
              <a:t>Interpretation</a:t>
            </a:r>
            <a:endParaRPr sz="25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3542029">
              <a:lnSpc>
                <a:spcPct val="100000"/>
              </a:lnSpc>
              <a:spcBef>
                <a:spcPts val="5"/>
              </a:spcBef>
            </a:pPr>
            <a:r>
              <a:rPr lang="da-DK" sz="1550" spc="5" dirty="0">
                <a:latin typeface="Calibri"/>
                <a:cs typeface="Calibri"/>
              </a:rPr>
              <a:t>Christian Wejse</a:t>
            </a:r>
            <a:r>
              <a:rPr sz="1550" dirty="0">
                <a:latin typeface="Calibri"/>
                <a:cs typeface="Calibri"/>
              </a:rPr>
              <a:t>, </a:t>
            </a:r>
            <a:r>
              <a:rPr sz="1550" spc="20" dirty="0">
                <a:latin typeface="Calibri"/>
                <a:cs typeface="Calibri"/>
              </a:rPr>
              <a:t>MD </a:t>
            </a:r>
            <a:r>
              <a:rPr sz="1550" dirty="0">
                <a:latin typeface="Calibri"/>
                <a:cs typeface="Calibri"/>
              </a:rPr>
              <a:t>PhD, </a:t>
            </a:r>
            <a:r>
              <a:rPr sz="1550" spc="5" dirty="0">
                <a:latin typeface="Calibri"/>
                <a:cs typeface="Calibri"/>
              </a:rPr>
              <a:t>Dept. </a:t>
            </a:r>
            <a:r>
              <a:rPr sz="1550" spc="10" dirty="0">
                <a:latin typeface="Calibri"/>
                <a:cs typeface="Calibri"/>
              </a:rPr>
              <a:t>of </a:t>
            </a:r>
            <a:r>
              <a:rPr sz="1550" dirty="0">
                <a:latin typeface="Calibri"/>
                <a:cs typeface="Calibri"/>
              </a:rPr>
              <a:t>Infectious </a:t>
            </a:r>
            <a:r>
              <a:rPr sz="1550" spc="10" dirty="0">
                <a:latin typeface="Calibri"/>
                <a:cs typeface="Calibri"/>
              </a:rPr>
              <a:t>Diseases,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AUH</a:t>
            </a:r>
            <a:endParaRPr lang="da-DK" sz="1550" spc="5" dirty="0">
              <a:latin typeface="Calibri"/>
              <a:cs typeface="Calibri"/>
            </a:endParaRPr>
          </a:p>
          <a:p>
            <a:pPr marL="3542029">
              <a:lnSpc>
                <a:spcPct val="100000"/>
              </a:lnSpc>
              <a:spcBef>
                <a:spcPts val="5"/>
              </a:spcBef>
            </a:pPr>
            <a:r>
              <a:rPr lang="da-DK" sz="1550" spc="5" dirty="0">
                <a:latin typeface="Calibri"/>
                <a:cs typeface="Calibri"/>
              </a:rPr>
              <a:t>		</a:t>
            </a:r>
            <a:r>
              <a:rPr lang="da-DK" sz="1550" spc="5" dirty="0" err="1">
                <a:latin typeface="Calibri"/>
                <a:cs typeface="Calibri"/>
              </a:rPr>
              <a:t>Assoc.Prof</a:t>
            </a:r>
            <a:r>
              <a:rPr lang="da-DK" sz="1550" spc="5" dirty="0">
                <a:latin typeface="Calibri"/>
                <a:cs typeface="Calibri"/>
              </a:rPr>
              <a:t>. Center for Global Health</a:t>
            </a:r>
            <a:endParaRPr sz="15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6739" y="1092708"/>
            <a:ext cx="9222105" cy="1162050"/>
          </a:xfrm>
          <a:prstGeom prst="rect">
            <a:avLst/>
          </a:prstGeom>
          <a:solidFill>
            <a:srgbClr val="BDD7EE"/>
          </a:solidFill>
        </p:spPr>
        <p:txBody>
          <a:bodyPr vert="horz" wrap="square" lIns="0" tIns="118745" rIns="0" bIns="0" rtlCol="0">
            <a:spAutoFit/>
          </a:bodyPr>
          <a:lstStyle/>
          <a:p>
            <a:pPr marL="79375">
              <a:lnSpc>
                <a:spcPts val="4610"/>
              </a:lnSpc>
              <a:spcBef>
                <a:spcPts val="935"/>
              </a:spcBef>
            </a:pPr>
            <a:r>
              <a:rPr sz="3850" b="0" spc="-20" dirty="0">
                <a:latin typeface="Calibri Light"/>
                <a:cs typeface="Calibri Light"/>
              </a:rPr>
              <a:t>Psychotic</a:t>
            </a:r>
            <a:r>
              <a:rPr sz="3850" b="0" spc="15" dirty="0">
                <a:latin typeface="Calibri Light"/>
                <a:cs typeface="Calibri Light"/>
              </a:rPr>
              <a:t> </a:t>
            </a:r>
            <a:r>
              <a:rPr sz="3850" b="0" spc="-20" dirty="0">
                <a:latin typeface="Calibri Light"/>
                <a:cs typeface="Calibri Light"/>
              </a:rPr>
              <a:t>vapors</a:t>
            </a:r>
            <a:endParaRPr sz="3850">
              <a:latin typeface="Calibri Light"/>
              <a:cs typeface="Calibri Light"/>
            </a:endParaRPr>
          </a:p>
          <a:p>
            <a:pPr marL="79375">
              <a:lnSpc>
                <a:spcPts val="1850"/>
              </a:lnSpc>
            </a:pPr>
            <a:r>
              <a:rPr sz="1550" b="0" spc="10" dirty="0">
                <a:latin typeface="Calibri Light"/>
                <a:cs typeface="Calibri Light"/>
              </a:rPr>
              <a:t>(or </a:t>
            </a:r>
            <a:r>
              <a:rPr sz="1550" b="0" spc="5" dirty="0">
                <a:latin typeface="Calibri Light"/>
                <a:cs typeface="Calibri Light"/>
              </a:rPr>
              <a:t>wrong cultural</a:t>
            </a:r>
            <a:r>
              <a:rPr sz="1550" b="0" spc="20" dirty="0">
                <a:latin typeface="Calibri Light"/>
                <a:cs typeface="Calibri Light"/>
              </a:rPr>
              <a:t> </a:t>
            </a:r>
            <a:r>
              <a:rPr sz="1550" b="0" spc="5" dirty="0">
                <a:latin typeface="Calibri Light"/>
                <a:cs typeface="Calibri Light"/>
              </a:rPr>
              <a:t>filter?)</a:t>
            </a:r>
            <a:endParaRPr sz="155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4043" y="2791459"/>
            <a:ext cx="9006840" cy="115736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2725" indent="-200660">
              <a:spcBef>
                <a:spcPts val="105"/>
              </a:spcBef>
              <a:buFont typeface="Arial"/>
              <a:buChar char="•"/>
              <a:tabLst>
                <a:tab pos="213360" algn="l"/>
              </a:tabLst>
            </a:pPr>
            <a:r>
              <a:rPr sz="2450" dirty="0">
                <a:latin typeface="Calibri"/>
                <a:cs typeface="Calibri"/>
              </a:rPr>
              <a:t>Hot air </a:t>
            </a:r>
            <a:r>
              <a:rPr sz="2450" spc="-15" dirty="0">
                <a:latin typeface="Calibri"/>
                <a:cs typeface="Calibri"/>
              </a:rPr>
              <a:t>squeezed </a:t>
            </a:r>
            <a:r>
              <a:rPr sz="2450" dirty="0">
                <a:latin typeface="Calibri"/>
                <a:cs typeface="Calibri"/>
              </a:rPr>
              <a:t>out </a:t>
            </a:r>
            <a:r>
              <a:rPr sz="2450" spc="-5" dirty="0">
                <a:latin typeface="Calibri"/>
                <a:cs typeface="Calibri"/>
              </a:rPr>
              <a:t>through </a:t>
            </a:r>
            <a:r>
              <a:rPr sz="2450" dirty="0">
                <a:latin typeface="Calibri"/>
                <a:cs typeface="Calibri"/>
              </a:rPr>
              <a:t>the side of the neck </a:t>
            </a:r>
            <a:r>
              <a:rPr sz="2450" spc="-25" dirty="0">
                <a:latin typeface="Calibri"/>
                <a:cs typeface="Calibri"/>
              </a:rPr>
              <a:t>like </a:t>
            </a:r>
            <a:r>
              <a:rPr sz="2450" spc="-5" dirty="0">
                <a:latin typeface="Calibri"/>
                <a:cs typeface="Calibri"/>
              </a:rPr>
              <a:t>knives. There</a:t>
            </a:r>
            <a:r>
              <a:rPr sz="2450" spc="65" dirty="0">
                <a:latin typeface="Calibri"/>
                <a:cs typeface="Calibri"/>
              </a:rPr>
              <a:t> </a:t>
            </a:r>
            <a:r>
              <a:rPr sz="2450" spc="-5" dirty="0">
                <a:latin typeface="Calibri"/>
                <a:cs typeface="Calibri"/>
              </a:rPr>
              <a:t>is</a:t>
            </a:r>
            <a:r>
              <a:rPr lang="da-DK" sz="2450" spc="-5" dirty="0">
                <a:latin typeface="Calibri"/>
                <a:cs typeface="Calibri"/>
              </a:rPr>
              <a:t> </a:t>
            </a:r>
            <a:r>
              <a:rPr lang="da-DK" sz="2450" dirty="0" err="1">
                <a:cs typeface="Calibri"/>
              </a:rPr>
              <a:t>someone</a:t>
            </a:r>
            <a:r>
              <a:rPr lang="da-DK" sz="2450" dirty="0">
                <a:cs typeface="Calibri"/>
              </a:rPr>
              <a:t> </a:t>
            </a:r>
            <a:r>
              <a:rPr lang="da-DK" sz="2450" dirty="0" err="1">
                <a:cs typeface="Calibri"/>
              </a:rPr>
              <a:t>choking</a:t>
            </a:r>
            <a:r>
              <a:rPr lang="da-DK" sz="2450" dirty="0">
                <a:cs typeface="Calibri"/>
              </a:rPr>
              <a:t> </a:t>
            </a:r>
            <a:r>
              <a:rPr lang="da-DK" sz="2450" dirty="0" err="1">
                <a:cs typeface="Calibri"/>
              </a:rPr>
              <a:t>me</a:t>
            </a:r>
            <a:r>
              <a:rPr lang="da-DK" sz="2450" dirty="0">
                <a:cs typeface="Calibri"/>
              </a:rPr>
              <a:t> </a:t>
            </a:r>
            <a:r>
              <a:rPr lang="da-DK" sz="2450" spc="-15" dirty="0">
                <a:cs typeface="Calibri"/>
              </a:rPr>
              <a:t>at </a:t>
            </a:r>
            <a:r>
              <a:rPr lang="da-DK" sz="2450" spc="-5" dirty="0" err="1">
                <a:cs typeface="Calibri"/>
              </a:rPr>
              <a:t>night</a:t>
            </a:r>
            <a:r>
              <a:rPr lang="da-DK" sz="2450" spc="-45" dirty="0">
                <a:cs typeface="Calibri"/>
              </a:rPr>
              <a:t> </a:t>
            </a:r>
            <a:r>
              <a:rPr lang="da-DK" sz="2450" dirty="0">
                <a:cs typeface="Calibri"/>
              </a:rPr>
              <a:t>=</a:t>
            </a:r>
          </a:p>
          <a:p>
            <a:pPr marL="12065">
              <a:lnSpc>
                <a:spcPct val="100000"/>
              </a:lnSpc>
              <a:spcBef>
                <a:spcPts val="105"/>
              </a:spcBef>
              <a:tabLst>
                <a:tab pos="213360" algn="l"/>
              </a:tabLst>
            </a:pPr>
            <a:endParaRPr sz="245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981" y="4472449"/>
            <a:ext cx="8690610" cy="1094529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2725" marR="5080" indent="-200660">
              <a:lnSpc>
                <a:spcPts val="2650"/>
              </a:lnSpc>
              <a:spcBef>
                <a:spcPts val="434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5" dirty="0">
                <a:latin typeface="Calibri"/>
                <a:cs typeface="Calibri"/>
              </a:rPr>
              <a:t>There is </a:t>
            </a:r>
            <a:r>
              <a:rPr sz="2450" dirty="0">
                <a:latin typeface="Calibri"/>
                <a:cs typeface="Calibri"/>
              </a:rPr>
              <a:t>a </a:t>
            </a:r>
            <a:r>
              <a:rPr sz="2450" spc="-10" dirty="0">
                <a:latin typeface="Calibri"/>
                <a:cs typeface="Calibri"/>
              </a:rPr>
              <a:t>flow </a:t>
            </a:r>
            <a:r>
              <a:rPr sz="2450" dirty="0">
                <a:latin typeface="Calibri"/>
                <a:cs typeface="Calibri"/>
              </a:rPr>
              <a:t>of </a:t>
            </a:r>
            <a:r>
              <a:rPr sz="2450" spc="-10" dirty="0">
                <a:latin typeface="Calibri"/>
                <a:cs typeface="Calibri"/>
              </a:rPr>
              <a:t>current from </a:t>
            </a:r>
            <a:r>
              <a:rPr sz="2450" dirty="0">
                <a:latin typeface="Calibri"/>
                <a:cs typeface="Calibri"/>
              </a:rPr>
              <a:t>the legs </a:t>
            </a:r>
            <a:r>
              <a:rPr sz="2450" spc="-5" dirty="0">
                <a:latin typeface="Calibri"/>
                <a:cs typeface="Calibri"/>
              </a:rPr>
              <a:t>through </a:t>
            </a:r>
            <a:r>
              <a:rPr sz="2450" dirty="0">
                <a:latin typeface="Calibri"/>
                <a:cs typeface="Calibri"/>
              </a:rPr>
              <a:t>the </a:t>
            </a:r>
            <a:r>
              <a:rPr sz="2450" spc="-10" dirty="0">
                <a:latin typeface="Calibri"/>
                <a:cs typeface="Calibri"/>
              </a:rPr>
              <a:t>stomach </a:t>
            </a:r>
            <a:r>
              <a:rPr sz="2450" spc="-15" dirty="0">
                <a:latin typeface="Calibri"/>
                <a:cs typeface="Calibri"/>
              </a:rPr>
              <a:t>to </a:t>
            </a:r>
            <a:r>
              <a:rPr sz="2450" dirty="0">
                <a:latin typeface="Calibri"/>
                <a:cs typeface="Calibri"/>
              </a:rPr>
              <a:t>the  </a:t>
            </a:r>
            <a:r>
              <a:rPr sz="2450" spc="-5" dirty="0">
                <a:latin typeface="Calibri"/>
                <a:cs typeface="Calibri"/>
              </a:rPr>
              <a:t>chest </a:t>
            </a:r>
            <a:r>
              <a:rPr sz="2450" dirty="0">
                <a:latin typeface="Calibri"/>
                <a:cs typeface="Calibri"/>
              </a:rPr>
              <a:t>and </a:t>
            </a:r>
            <a:r>
              <a:rPr sz="2450" spc="-10" dirty="0">
                <a:latin typeface="Calibri"/>
                <a:cs typeface="Calibri"/>
              </a:rPr>
              <a:t>afterwards warm </a:t>
            </a:r>
            <a:r>
              <a:rPr sz="2450" dirty="0">
                <a:latin typeface="Calibri"/>
                <a:cs typeface="Calibri"/>
              </a:rPr>
              <a:t>fumes on the </a:t>
            </a:r>
            <a:r>
              <a:rPr sz="2450" spc="-10" dirty="0">
                <a:latin typeface="Calibri"/>
                <a:cs typeface="Calibri"/>
              </a:rPr>
              <a:t>left </a:t>
            </a:r>
            <a:r>
              <a:rPr sz="2450" dirty="0">
                <a:latin typeface="Calibri"/>
                <a:cs typeface="Calibri"/>
              </a:rPr>
              <a:t>side </a:t>
            </a:r>
            <a:r>
              <a:rPr sz="2450" spc="-5" dirty="0">
                <a:latin typeface="Calibri"/>
                <a:cs typeface="Calibri"/>
              </a:rPr>
              <a:t>that </a:t>
            </a:r>
            <a:r>
              <a:rPr sz="2450" spc="-20" dirty="0">
                <a:latin typeface="Calibri"/>
                <a:cs typeface="Calibri"/>
              </a:rPr>
              <a:t>make</a:t>
            </a:r>
            <a:r>
              <a:rPr sz="2450" spc="30" dirty="0">
                <a:latin typeface="Calibri"/>
                <a:cs typeface="Calibri"/>
              </a:rPr>
              <a:t> </a:t>
            </a:r>
            <a:r>
              <a:rPr sz="2450" dirty="0">
                <a:latin typeface="Calibri"/>
                <a:cs typeface="Calibri"/>
              </a:rPr>
              <a:t>me</a:t>
            </a:r>
            <a:r>
              <a:rPr lang="da-DK" sz="2450" dirty="0">
                <a:latin typeface="Calibri"/>
                <a:cs typeface="Calibri"/>
              </a:rPr>
              <a:t> </a:t>
            </a:r>
            <a:r>
              <a:rPr lang="da-DK" sz="2450" spc="-5" dirty="0" err="1">
                <a:cs typeface="Calibri"/>
              </a:rPr>
              <a:t>powerless</a:t>
            </a:r>
            <a:r>
              <a:rPr lang="da-DK" sz="2450" spc="-70" dirty="0">
                <a:cs typeface="Calibri"/>
              </a:rPr>
              <a:t> </a:t>
            </a:r>
            <a:r>
              <a:rPr lang="da-DK" sz="2450" dirty="0">
                <a:cs typeface="Calibri"/>
              </a:rPr>
              <a:t>=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4283" y="5145288"/>
            <a:ext cx="1532890" cy="399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45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30846" y="3190494"/>
            <a:ext cx="1243330" cy="5130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17780" rIns="0" bIns="0" rtlCol="0">
            <a:spAutoFit/>
          </a:bodyPr>
          <a:lstStyle/>
          <a:p>
            <a:pPr marL="78740">
              <a:lnSpc>
                <a:spcPct val="100000"/>
              </a:lnSpc>
              <a:spcBef>
                <a:spcPts val="140"/>
              </a:spcBef>
            </a:pP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asthma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15041" y="5331714"/>
            <a:ext cx="1973580" cy="51308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1778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40"/>
              </a:spcBef>
            </a:pP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constipation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7957" y="1136141"/>
            <a:ext cx="8019415" cy="1003300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48260" rIns="0" bIns="0" rtlCol="0">
            <a:spAutoFit/>
          </a:bodyPr>
          <a:lstStyle/>
          <a:p>
            <a:pPr marL="79375" marR="385445">
              <a:lnSpc>
                <a:spcPts val="3410"/>
              </a:lnSpc>
              <a:spcBef>
                <a:spcPts val="380"/>
              </a:spcBef>
            </a:pPr>
            <a:r>
              <a:rPr sz="3150" b="0" dirty="0">
                <a:solidFill>
                  <a:srgbClr val="000000"/>
                </a:solidFill>
                <a:latin typeface="Calibri Light"/>
                <a:cs typeface="Calibri Light"/>
              </a:rPr>
              <a:t>A </a:t>
            </a:r>
            <a:r>
              <a:rPr sz="3150" b="0" spc="-10" dirty="0">
                <a:solidFill>
                  <a:srgbClr val="000000"/>
                </a:solidFill>
                <a:latin typeface="Calibri Light"/>
                <a:cs typeface="Calibri Light"/>
              </a:rPr>
              <a:t>migrant´s </a:t>
            </a:r>
            <a:r>
              <a:rPr sz="3150" b="0" spc="-5" dirty="0">
                <a:solidFill>
                  <a:srgbClr val="000000"/>
                </a:solidFill>
                <a:latin typeface="Calibri Light"/>
                <a:cs typeface="Calibri Light"/>
              </a:rPr>
              <a:t>sensation </a:t>
            </a:r>
            <a:r>
              <a:rPr sz="3150" b="0" dirty="0">
                <a:solidFill>
                  <a:srgbClr val="000000"/>
                </a:solidFill>
                <a:latin typeface="Calibri Light"/>
                <a:cs typeface="Calibri Light"/>
              </a:rPr>
              <a:t>of </a:t>
            </a:r>
            <a:r>
              <a:rPr sz="3150" b="0" spc="-15" dirty="0">
                <a:solidFill>
                  <a:srgbClr val="000000"/>
                </a:solidFill>
                <a:latin typeface="Calibri Light"/>
                <a:cs typeface="Calibri Light"/>
              </a:rPr>
              <a:t>symptoms </a:t>
            </a:r>
            <a:r>
              <a:rPr sz="3150" b="0" spc="-20" dirty="0">
                <a:solidFill>
                  <a:srgbClr val="000000"/>
                </a:solidFill>
                <a:latin typeface="Calibri Light"/>
                <a:cs typeface="Calibri Light"/>
              </a:rPr>
              <a:t>from </a:t>
            </a:r>
            <a:r>
              <a:rPr sz="3150" b="0" dirty="0">
                <a:solidFill>
                  <a:srgbClr val="000000"/>
                </a:solidFill>
                <a:latin typeface="Calibri Light"/>
                <a:cs typeface="Calibri Light"/>
              </a:rPr>
              <a:t>of the  </a:t>
            </a:r>
            <a:r>
              <a:rPr sz="3150" b="0" spc="-5" dirty="0">
                <a:solidFill>
                  <a:srgbClr val="000000"/>
                </a:solidFill>
                <a:latin typeface="Calibri Light"/>
                <a:cs typeface="Calibri Light"/>
              </a:rPr>
              <a:t>body</a:t>
            </a:r>
            <a:endParaRPr sz="315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05979" y="2937001"/>
            <a:ext cx="6517005" cy="19685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2725" marR="5080" indent="-200660">
              <a:lnSpc>
                <a:spcPts val="2650"/>
              </a:lnSpc>
              <a:spcBef>
                <a:spcPts val="434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10" dirty="0">
                <a:latin typeface="Calibri"/>
                <a:cs typeface="Calibri"/>
              </a:rPr>
              <a:t>Hard </a:t>
            </a:r>
            <a:r>
              <a:rPr sz="2450" spc="-15" dirty="0">
                <a:latin typeface="Calibri"/>
                <a:cs typeface="Calibri"/>
              </a:rPr>
              <a:t>to </a:t>
            </a:r>
            <a:r>
              <a:rPr sz="2450" spc="-10" dirty="0">
                <a:latin typeface="Calibri"/>
                <a:cs typeface="Calibri"/>
              </a:rPr>
              <a:t>interpret </a:t>
            </a:r>
            <a:r>
              <a:rPr sz="2450" b="1" i="1" dirty="0">
                <a:solidFill>
                  <a:srgbClr val="9DC3E6"/>
                </a:solidFill>
                <a:latin typeface="Calibri"/>
                <a:cs typeface="Calibri"/>
              </a:rPr>
              <a:t>body </a:t>
            </a:r>
            <a:r>
              <a:rPr sz="2450" b="1" i="1" spc="-5" dirty="0">
                <a:solidFill>
                  <a:srgbClr val="9DC3E6"/>
                </a:solidFill>
                <a:latin typeface="Calibri"/>
                <a:cs typeface="Calibri"/>
              </a:rPr>
              <a:t>signals </a:t>
            </a:r>
            <a:r>
              <a:rPr sz="2450" spc="-5" dirty="0">
                <a:latin typeface="Calibri"/>
                <a:cs typeface="Calibri"/>
              </a:rPr>
              <a:t>in </a:t>
            </a:r>
            <a:r>
              <a:rPr sz="2450" dirty="0">
                <a:latin typeface="Calibri"/>
                <a:cs typeface="Calibri"/>
              </a:rPr>
              <a:t>a Danish </a:t>
            </a:r>
            <a:r>
              <a:rPr sz="2450" spc="-15" dirty="0">
                <a:latin typeface="Calibri"/>
                <a:cs typeface="Calibri"/>
              </a:rPr>
              <a:t>context  </a:t>
            </a:r>
            <a:r>
              <a:rPr sz="2450" spc="-10" dirty="0">
                <a:latin typeface="Calibri"/>
                <a:cs typeface="Calibri"/>
              </a:rPr>
              <a:t>(move </a:t>
            </a:r>
            <a:r>
              <a:rPr sz="2450" dirty="0">
                <a:latin typeface="Calibri"/>
                <a:cs typeface="Calibri"/>
              </a:rPr>
              <a:t>the</a:t>
            </a:r>
            <a:r>
              <a:rPr sz="2450" spc="5" dirty="0">
                <a:latin typeface="Calibri"/>
                <a:cs typeface="Calibri"/>
              </a:rPr>
              <a:t> </a:t>
            </a:r>
            <a:r>
              <a:rPr sz="2450" spc="-5" dirty="0">
                <a:latin typeface="Calibri"/>
                <a:cs typeface="Calibri"/>
              </a:rPr>
              <a:t>mindset!)</a:t>
            </a:r>
            <a:endParaRPr sz="24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212725" marR="392430" indent="-200660">
              <a:lnSpc>
                <a:spcPts val="2650"/>
              </a:lnSpc>
              <a:spcBef>
                <a:spcPts val="1645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5" dirty="0">
                <a:latin typeface="Calibri"/>
                <a:cs typeface="Calibri"/>
              </a:rPr>
              <a:t>Same </a:t>
            </a:r>
            <a:r>
              <a:rPr sz="2450" b="1" i="1" spc="-10" dirty="0">
                <a:solidFill>
                  <a:srgbClr val="9DC3E6"/>
                </a:solidFill>
                <a:latin typeface="Calibri"/>
                <a:cs typeface="Calibri"/>
              </a:rPr>
              <a:t>symptom </a:t>
            </a:r>
            <a:r>
              <a:rPr sz="2450" b="1" i="1" spc="-5" dirty="0">
                <a:solidFill>
                  <a:srgbClr val="9DC3E6"/>
                </a:solidFill>
                <a:latin typeface="Calibri"/>
                <a:cs typeface="Calibri"/>
              </a:rPr>
              <a:t>will </a:t>
            </a:r>
            <a:r>
              <a:rPr sz="2450" b="1" i="1" dirty="0">
                <a:solidFill>
                  <a:srgbClr val="9DC3E6"/>
                </a:solidFill>
                <a:latin typeface="Calibri"/>
                <a:cs typeface="Calibri"/>
              </a:rPr>
              <a:t>have </a:t>
            </a:r>
            <a:r>
              <a:rPr sz="2450" b="1" i="1" spc="-10" dirty="0">
                <a:solidFill>
                  <a:srgbClr val="9DC3E6"/>
                </a:solidFill>
                <a:latin typeface="Calibri"/>
                <a:cs typeface="Calibri"/>
              </a:rPr>
              <a:t>different </a:t>
            </a:r>
            <a:r>
              <a:rPr sz="2450" b="1" i="1" dirty="0">
                <a:solidFill>
                  <a:srgbClr val="9DC3E6"/>
                </a:solidFill>
                <a:latin typeface="Calibri"/>
                <a:cs typeface="Calibri"/>
              </a:rPr>
              <a:t>meaning </a:t>
            </a:r>
            <a:r>
              <a:rPr sz="2450" spc="-5" dirty="0">
                <a:latin typeface="Calibri"/>
                <a:cs typeface="Calibri"/>
              </a:rPr>
              <a:t>in  </a:t>
            </a:r>
            <a:r>
              <a:rPr sz="2450" spc="-20" dirty="0">
                <a:latin typeface="Calibri"/>
                <a:cs typeface="Calibri"/>
              </a:rPr>
              <a:t>different</a:t>
            </a:r>
            <a:r>
              <a:rPr sz="2450" spc="-15" dirty="0">
                <a:latin typeface="Calibri"/>
                <a:cs typeface="Calibri"/>
              </a:rPr>
              <a:t> context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68809" y="2121408"/>
            <a:ext cx="3945712" cy="3943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86845" y="3833114"/>
            <a:ext cx="3949700" cy="90931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3379"/>
              </a:lnSpc>
              <a:spcBef>
                <a:spcPts val="375"/>
              </a:spcBef>
            </a:pPr>
            <a:r>
              <a:rPr sz="2950" spc="10" dirty="0">
                <a:latin typeface="Calibri"/>
                <a:cs typeface="Calibri"/>
              </a:rPr>
              <a:t>”How </a:t>
            </a:r>
            <a:r>
              <a:rPr sz="2950" spc="5" dirty="0">
                <a:latin typeface="Calibri"/>
                <a:cs typeface="Calibri"/>
              </a:rPr>
              <a:t>will I </a:t>
            </a:r>
            <a:r>
              <a:rPr sz="2950" spc="10" dirty="0">
                <a:latin typeface="Calibri"/>
                <a:cs typeface="Calibri"/>
              </a:rPr>
              <a:t>know when</a:t>
            </a:r>
            <a:r>
              <a:rPr sz="2950" spc="-114" dirty="0">
                <a:latin typeface="Calibri"/>
                <a:cs typeface="Calibri"/>
              </a:rPr>
              <a:t> </a:t>
            </a:r>
            <a:r>
              <a:rPr sz="2950" spc="-25" dirty="0">
                <a:latin typeface="Calibri"/>
                <a:cs typeface="Calibri"/>
              </a:rPr>
              <a:t>to  </a:t>
            </a:r>
            <a:r>
              <a:rPr sz="2950" dirty="0">
                <a:latin typeface="Calibri"/>
                <a:cs typeface="Calibri"/>
              </a:rPr>
              <a:t>give </a:t>
            </a:r>
            <a:r>
              <a:rPr sz="2950" spc="5" dirty="0">
                <a:latin typeface="Calibri"/>
                <a:cs typeface="Calibri"/>
              </a:rPr>
              <a:t>birth in</a:t>
            </a:r>
            <a:r>
              <a:rPr sz="2950" spc="-40" dirty="0">
                <a:latin typeface="Calibri"/>
                <a:cs typeface="Calibri"/>
              </a:rPr>
              <a:t> </a:t>
            </a:r>
            <a:r>
              <a:rPr sz="2950" i="1" spc="10" dirty="0">
                <a:latin typeface="Calibri"/>
                <a:cs typeface="Calibri"/>
              </a:rPr>
              <a:t>Denmark?</a:t>
            </a:r>
            <a:r>
              <a:rPr sz="2950" spc="10" dirty="0">
                <a:latin typeface="Calibri"/>
                <a:cs typeface="Calibri"/>
              </a:rPr>
              <a:t>”</a:t>
            </a:r>
            <a:endParaRPr sz="2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6739" y="1092708"/>
            <a:ext cx="9222105" cy="1162050"/>
          </a:xfrm>
          <a:prstGeom prst="rect">
            <a:avLst/>
          </a:prstGeom>
          <a:solidFill>
            <a:srgbClr val="BDD7EE"/>
          </a:solidFill>
        </p:spPr>
        <p:txBody>
          <a:bodyPr vert="horz" wrap="square" lIns="0" tIns="22732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89"/>
              </a:spcBef>
            </a:pPr>
            <a:r>
              <a:rPr sz="3850" b="0" dirty="0">
                <a:latin typeface="Calibri Light"/>
                <a:cs typeface="Calibri Light"/>
              </a:rPr>
              <a:t>Den </a:t>
            </a:r>
            <a:r>
              <a:rPr sz="3850" b="0" spc="-5" dirty="0">
                <a:latin typeface="Calibri Light"/>
                <a:cs typeface="Calibri Light"/>
              </a:rPr>
              <a:t>vulnerable</a:t>
            </a:r>
            <a:r>
              <a:rPr sz="3850" b="0" spc="5" dirty="0">
                <a:latin typeface="Calibri Light"/>
                <a:cs typeface="Calibri Light"/>
              </a:rPr>
              <a:t> </a:t>
            </a:r>
            <a:r>
              <a:rPr sz="3850" b="0" spc="-10" dirty="0">
                <a:latin typeface="Calibri Light"/>
                <a:cs typeface="Calibri Light"/>
              </a:rPr>
              <a:t>patient</a:t>
            </a:r>
            <a:endParaRPr sz="385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94801" y="2591561"/>
            <a:ext cx="6966584" cy="836294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939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40"/>
              </a:spcBef>
            </a:pPr>
            <a:r>
              <a:rPr sz="3850" b="0" dirty="0">
                <a:solidFill>
                  <a:srgbClr val="FFFFFF"/>
                </a:solidFill>
                <a:latin typeface="Calibri Light"/>
                <a:cs typeface="Calibri Light"/>
              </a:rPr>
              <a:t>The </a:t>
            </a:r>
            <a:r>
              <a:rPr sz="3850" b="0" spc="-5" dirty="0">
                <a:solidFill>
                  <a:srgbClr val="FFFFFF"/>
                </a:solidFill>
                <a:latin typeface="Calibri Light"/>
                <a:cs typeface="Calibri Light"/>
              </a:rPr>
              <a:t>difficult</a:t>
            </a:r>
            <a:r>
              <a:rPr sz="3850" b="0" spc="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850" b="0" spc="-10" dirty="0">
                <a:solidFill>
                  <a:srgbClr val="FFFFFF"/>
                </a:solidFill>
                <a:latin typeface="Calibri Light"/>
                <a:cs typeface="Calibri Light"/>
              </a:rPr>
              <a:t>patient</a:t>
            </a:r>
            <a:endParaRPr sz="385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94801" y="4115561"/>
            <a:ext cx="6966584" cy="89090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1206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0"/>
              </a:spcBef>
            </a:pPr>
            <a:r>
              <a:rPr sz="3850" b="0" dirty="0">
                <a:solidFill>
                  <a:srgbClr val="FFFFFF"/>
                </a:solidFill>
                <a:latin typeface="Calibri Light"/>
                <a:cs typeface="Calibri Light"/>
              </a:rPr>
              <a:t>The </a:t>
            </a:r>
            <a:r>
              <a:rPr sz="3850" b="0" spc="-20" dirty="0">
                <a:solidFill>
                  <a:srgbClr val="FFFFFF"/>
                </a:solidFill>
                <a:latin typeface="Calibri Light"/>
                <a:cs typeface="Calibri Light"/>
              </a:rPr>
              <a:t>strange</a:t>
            </a:r>
            <a:r>
              <a:rPr sz="385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850" b="0" spc="-10" dirty="0">
                <a:solidFill>
                  <a:srgbClr val="FFFFFF"/>
                </a:solidFill>
                <a:latin typeface="Calibri Light"/>
                <a:cs typeface="Calibri Light"/>
              </a:rPr>
              <a:t>patient</a:t>
            </a:r>
            <a:endParaRPr sz="385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00897" y="5504688"/>
            <a:ext cx="6966584" cy="89090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1206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0"/>
              </a:spcBef>
            </a:pPr>
            <a:r>
              <a:rPr sz="3850" b="0" dirty="0">
                <a:solidFill>
                  <a:srgbClr val="FFFFFF"/>
                </a:solidFill>
                <a:latin typeface="Calibri Light"/>
                <a:cs typeface="Calibri Light"/>
              </a:rPr>
              <a:t>The </a:t>
            </a:r>
            <a:r>
              <a:rPr sz="3850" b="0" spc="-10" dirty="0">
                <a:solidFill>
                  <a:srgbClr val="FFFFFF"/>
                </a:solidFill>
                <a:latin typeface="Calibri Light"/>
                <a:cs typeface="Calibri Light"/>
              </a:rPr>
              <a:t>heavy</a:t>
            </a:r>
            <a:r>
              <a:rPr sz="3850" b="0" spc="-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850" b="0" spc="-10" dirty="0">
                <a:solidFill>
                  <a:srgbClr val="FFFFFF"/>
                </a:solidFill>
                <a:latin typeface="Calibri Light"/>
                <a:cs typeface="Calibri Light"/>
              </a:rPr>
              <a:t>patient</a:t>
            </a:r>
            <a:endParaRPr sz="38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899806" y="2749111"/>
            <a:ext cx="8571230" cy="118494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nice</a:t>
            </a:r>
            <a:r>
              <a:rPr lang="da-DK" dirty="0"/>
              <a:t> and </a:t>
            </a:r>
            <a:r>
              <a:rPr lang="da-DK" dirty="0" err="1"/>
              <a:t>competent</a:t>
            </a:r>
            <a:br>
              <a:rPr lang="da-DK" dirty="0"/>
            </a:br>
            <a:r>
              <a:rPr lang="da-DK" dirty="0"/>
              <a:t>The </a:t>
            </a:r>
            <a:r>
              <a:rPr lang="da-DK" dirty="0" err="1"/>
              <a:t>nice</a:t>
            </a:r>
            <a:r>
              <a:rPr lang="da-DK" dirty="0"/>
              <a:t> and </a:t>
            </a:r>
            <a:r>
              <a:rPr lang="da-DK" dirty="0" err="1"/>
              <a:t>incompetent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4294967295"/>
          </p:nvPr>
        </p:nvSpPr>
        <p:spPr>
          <a:xfrm>
            <a:off x="1852712" y="4257879"/>
            <a:ext cx="7058660" cy="8617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annoying</a:t>
            </a:r>
            <a:r>
              <a:rPr lang="da-DK" dirty="0"/>
              <a:t> but </a:t>
            </a:r>
            <a:r>
              <a:rPr lang="da-DK" dirty="0" err="1"/>
              <a:t>competent</a:t>
            </a:r>
            <a:endParaRPr lang="da-DK" dirty="0"/>
          </a:p>
          <a:p>
            <a:r>
              <a:rPr lang="da-DK" dirty="0"/>
              <a:t>The </a:t>
            </a:r>
            <a:r>
              <a:rPr lang="da-DK" dirty="0" err="1"/>
              <a:t>annoying</a:t>
            </a:r>
            <a:r>
              <a:rPr lang="da-DK" dirty="0"/>
              <a:t> and </a:t>
            </a:r>
            <a:r>
              <a:rPr lang="da-DK" dirty="0" err="1"/>
              <a:t>incompetent</a:t>
            </a:r>
            <a:endParaRPr lang="da-DK" dirty="0"/>
          </a:p>
        </p:txBody>
      </p:sp>
      <p:sp>
        <p:nvSpPr>
          <p:cNvPr id="4" name="Rektangel 3"/>
          <p:cNvSpPr/>
          <p:nvPr/>
        </p:nvSpPr>
        <p:spPr>
          <a:xfrm>
            <a:off x="922838" y="3341495"/>
            <a:ext cx="6352706" cy="1429359"/>
          </a:xfrm>
          <a:prstGeom prst="rect">
            <a:avLst/>
          </a:prstGeom>
          <a:solidFill>
            <a:schemeClr val="tx1">
              <a:lumMod val="5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85">
              <a:solidFill>
                <a:prstClr val="white"/>
              </a:solidFill>
            </a:endParaRPr>
          </a:p>
        </p:txBody>
      </p:sp>
      <p:sp>
        <p:nvSpPr>
          <p:cNvPr id="6" name="Opad-nedadgående pil 5"/>
          <p:cNvSpPr/>
          <p:nvPr/>
        </p:nvSpPr>
        <p:spPr>
          <a:xfrm>
            <a:off x="820397" y="3066746"/>
            <a:ext cx="534441" cy="257638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85">
              <a:solidFill>
                <a:prstClr val="white"/>
              </a:solidFill>
            </a:endParaRPr>
          </a:p>
        </p:txBody>
      </p:sp>
      <p:sp>
        <p:nvSpPr>
          <p:cNvPr id="5" name="Afrundet rektangulær billedforklaring 4"/>
          <p:cNvSpPr/>
          <p:nvPr/>
        </p:nvSpPr>
        <p:spPr>
          <a:xfrm>
            <a:off x="8046600" y="1319751"/>
            <a:ext cx="1826403" cy="675615"/>
          </a:xfrm>
          <a:prstGeom prst="wedgeRoundRectCallout">
            <a:avLst>
              <a:gd name="adj1" fmla="val -49211"/>
              <a:gd name="adj2" fmla="val 121507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985" dirty="0" err="1"/>
              <a:t>Get</a:t>
            </a:r>
            <a:r>
              <a:rPr lang="da-DK" sz="1985" dirty="0"/>
              <a:t> most </a:t>
            </a:r>
            <a:r>
              <a:rPr lang="da-DK" sz="1985" dirty="0" err="1"/>
              <a:t>help</a:t>
            </a:r>
            <a:r>
              <a:rPr lang="da-DK" sz="1985" dirty="0"/>
              <a:t> and support</a:t>
            </a:r>
          </a:p>
        </p:txBody>
      </p:sp>
      <p:sp>
        <p:nvSpPr>
          <p:cNvPr id="7" name="Afrundet rektangulær billedforklaring 6"/>
          <p:cNvSpPr/>
          <p:nvPr/>
        </p:nvSpPr>
        <p:spPr>
          <a:xfrm>
            <a:off x="8046600" y="6163689"/>
            <a:ext cx="1826403" cy="675615"/>
          </a:xfrm>
          <a:prstGeom prst="wedgeRoundRectCallout">
            <a:avLst>
              <a:gd name="adj1" fmla="val -49211"/>
              <a:gd name="adj2" fmla="val -1596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985" dirty="0" err="1"/>
              <a:t>Get</a:t>
            </a:r>
            <a:r>
              <a:rPr lang="da-DK" sz="1985" dirty="0"/>
              <a:t> </a:t>
            </a:r>
            <a:r>
              <a:rPr lang="da-DK" sz="1985" dirty="0" err="1"/>
              <a:t>least</a:t>
            </a:r>
            <a:r>
              <a:rPr lang="da-DK" sz="1985" dirty="0"/>
              <a:t> </a:t>
            </a:r>
            <a:r>
              <a:rPr lang="da-DK" sz="1985" dirty="0" err="1"/>
              <a:t>help</a:t>
            </a:r>
            <a:r>
              <a:rPr lang="da-DK" sz="1985" dirty="0"/>
              <a:t> and support</a:t>
            </a:r>
          </a:p>
        </p:txBody>
      </p:sp>
    </p:spTree>
    <p:extLst>
      <p:ext uri="{BB962C8B-B14F-4D97-AF65-F5344CB8AC3E}">
        <p14:creationId xmlns:p14="http://schemas.microsoft.com/office/powerpoint/2010/main" val="380928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  <p:bldP spid="6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6739" y="934211"/>
            <a:ext cx="8620760" cy="1003300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14732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160"/>
              </a:spcBef>
            </a:pPr>
            <a:r>
              <a:rPr b="0" spc="-15" dirty="0">
                <a:solidFill>
                  <a:srgbClr val="000000"/>
                </a:solidFill>
                <a:latin typeface="Calibri Light"/>
                <a:cs typeface="Calibri Light"/>
              </a:rPr>
              <a:t>Patientology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3981" y="2269322"/>
            <a:ext cx="5965190" cy="3609975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685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20" dirty="0">
                <a:solidFill>
                  <a:srgbClr val="9DC3E6"/>
                </a:solidFill>
                <a:latin typeface="Calibri"/>
                <a:cs typeface="Calibri"/>
              </a:rPr>
              <a:t>Says </a:t>
            </a:r>
            <a:r>
              <a:rPr sz="2450" spc="-10" dirty="0">
                <a:solidFill>
                  <a:srgbClr val="9DC3E6"/>
                </a:solidFill>
                <a:latin typeface="Calibri"/>
                <a:cs typeface="Calibri"/>
              </a:rPr>
              <a:t>yes </a:t>
            </a:r>
            <a:r>
              <a:rPr sz="2450" spc="-15" dirty="0">
                <a:solidFill>
                  <a:srgbClr val="9DC3E6"/>
                </a:solidFill>
                <a:latin typeface="Calibri"/>
                <a:cs typeface="Calibri"/>
              </a:rPr>
              <a:t>to </a:t>
            </a:r>
            <a:r>
              <a:rPr sz="2450" spc="-10" dirty="0">
                <a:solidFill>
                  <a:srgbClr val="9DC3E6"/>
                </a:solidFill>
                <a:latin typeface="Calibri"/>
                <a:cs typeface="Calibri"/>
              </a:rPr>
              <a:t>get </a:t>
            </a:r>
            <a:r>
              <a:rPr sz="2450" spc="-25" dirty="0">
                <a:solidFill>
                  <a:srgbClr val="9DC3E6"/>
                </a:solidFill>
                <a:latin typeface="Calibri"/>
                <a:cs typeface="Calibri"/>
              </a:rPr>
              <a:t>away </a:t>
            </a:r>
            <a:r>
              <a:rPr sz="2450" dirty="0">
                <a:solidFill>
                  <a:srgbClr val="9DC3E6"/>
                </a:solidFill>
                <a:latin typeface="Calibri"/>
                <a:cs typeface="Calibri"/>
              </a:rPr>
              <a:t>– </a:t>
            </a:r>
            <a:r>
              <a:rPr sz="2450" spc="-5" dirty="0">
                <a:solidFill>
                  <a:srgbClr val="9DC3E6"/>
                </a:solidFill>
                <a:latin typeface="Calibri"/>
                <a:cs typeface="Calibri"/>
              </a:rPr>
              <a:t>but </a:t>
            </a:r>
            <a:r>
              <a:rPr sz="2450" dirty="0">
                <a:solidFill>
                  <a:srgbClr val="9DC3E6"/>
                </a:solidFill>
                <a:latin typeface="Calibri"/>
                <a:cs typeface="Calibri"/>
              </a:rPr>
              <a:t>means</a:t>
            </a:r>
            <a:r>
              <a:rPr sz="2450" spc="70" dirty="0">
                <a:solidFill>
                  <a:srgbClr val="9DC3E6"/>
                </a:solidFill>
                <a:latin typeface="Calibri"/>
                <a:cs typeface="Calibri"/>
              </a:rPr>
              <a:t> </a:t>
            </a:r>
            <a:r>
              <a:rPr sz="2450" spc="-5" dirty="0">
                <a:solidFill>
                  <a:srgbClr val="9DC3E6"/>
                </a:solidFill>
                <a:latin typeface="Calibri"/>
                <a:cs typeface="Calibri"/>
              </a:rPr>
              <a:t>no</a:t>
            </a:r>
            <a:endParaRPr sz="245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590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10" dirty="0">
                <a:latin typeface="Calibri"/>
                <a:cs typeface="Calibri"/>
              </a:rPr>
              <a:t>Afraid </a:t>
            </a:r>
            <a:r>
              <a:rPr sz="2450" spc="-15" dirty="0">
                <a:latin typeface="Calibri"/>
                <a:cs typeface="Calibri"/>
              </a:rPr>
              <a:t>to </a:t>
            </a:r>
            <a:r>
              <a:rPr sz="2450" spc="-10" dirty="0">
                <a:latin typeface="Calibri"/>
                <a:cs typeface="Calibri"/>
              </a:rPr>
              <a:t>get</a:t>
            </a:r>
            <a:r>
              <a:rPr sz="2450" spc="5" dirty="0">
                <a:latin typeface="Calibri"/>
                <a:cs typeface="Calibri"/>
              </a:rPr>
              <a:t> </a:t>
            </a:r>
            <a:r>
              <a:rPr sz="2450" spc="-5" dirty="0">
                <a:latin typeface="Calibri"/>
                <a:cs typeface="Calibri"/>
              </a:rPr>
              <a:t>scolded</a:t>
            </a:r>
            <a:endParaRPr sz="245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585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5" dirty="0">
                <a:latin typeface="Calibri"/>
                <a:cs typeface="Calibri"/>
              </a:rPr>
              <a:t>Rather do nothing </a:t>
            </a:r>
            <a:r>
              <a:rPr sz="2450" dirty="0">
                <a:latin typeface="Calibri"/>
                <a:cs typeface="Calibri"/>
              </a:rPr>
              <a:t>than risk</a:t>
            </a:r>
            <a:r>
              <a:rPr sz="2450" spc="20" dirty="0">
                <a:latin typeface="Calibri"/>
                <a:cs typeface="Calibri"/>
              </a:rPr>
              <a:t> </a:t>
            </a:r>
            <a:r>
              <a:rPr sz="2450" spc="-5" dirty="0">
                <a:latin typeface="Calibri"/>
                <a:cs typeface="Calibri"/>
              </a:rPr>
              <a:t>accidents</a:t>
            </a:r>
            <a:endParaRPr sz="245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590"/>
              </a:spcBef>
              <a:buFont typeface="Arial"/>
              <a:buChar char="•"/>
              <a:tabLst>
                <a:tab pos="213360" algn="l"/>
              </a:tabLst>
            </a:pPr>
            <a:r>
              <a:rPr sz="2450" dirty="0">
                <a:latin typeface="Calibri"/>
                <a:cs typeface="Calibri"/>
              </a:rPr>
              <a:t>Don´t </a:t>
            </a:r>
            <a:r>
              <a:rPr sz="2450" spc="-5" dirty="0">
                <a:latin typeface="Calibri"/>
                <a:cs typeface="Calibri"/>
              </a:rPr>
              <a:t>know where they </a:t>
            </a:r>
            <a:r>
              <a:rPr sz="2450" spc="-10" dirty="0">
                <a:latin typeface="Calibri"/>
                <a:cs typeface="Calibri"/>
              </a:rPr>
              <a:t>are</a:t>
            </a:r>
            <a:endParaRPr sz="245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590"/>
              </a:spcBef>
              <a:buFont typeface="Arial"/>
              <a:buChar char="•"/>
              <a:tabLst>
                <a:tab pos="213360" algn="l"/>
              </a:tabLst>
            </a:pPr>
            <a:r>
              <a:rPr sz="2450" dirty="0">
                <a:latin typeface="Calibri"/>
                <a:cs typeface="Calibri"/>
              </a:rPr>
              <a:t>Don´t </a:t>
            </a:r>
            <a:r>
              <a:rPr sz="2450" spc="-5" dirty="0">
                <a:latin typeface="Calibri"/>
                <a:cs typeface="Calibri"/>
              </a:rPr>
              <a:t>know </a:t>
            </a:r>
            <a:r>
              <a:rPr sz="2450" spc="-10" dirty="0">
                <a:latin typeface="Calibri"/>
                <a:cs typeface="Calibri"/>
              </a:rPr>
              <a:t>what </a:t>
            </a:r>
            <a:r>
              <a:rPr sz="2450" spc="-5" dirty="0">
                <a:latin typeface="Calibri"/>
                <a:cs typeface="Calibri"/>
              </a:rPr>
              <a:t>disease they</a:t>
            </a:r>
            <a:r>
              <a:rPr sz="2450" spc="25" dirty="0">
                <a:latin typeface="Calibri"/>
                <a:cs typeface="Calibri"/>
              </a:rPr>
              <a:t> </a:t>
            </a:r>
            <a:r>
              <a:rPr sz="2450" spc="-20" dirty="0">
                <a:latin typeface="Calibri"/>
                <a:cs typeface="Calibri"/>
              </a:rPr>
              <a:t>have</a:t>
            </a:r>
            <a:endParaRPr sz="245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585"/>
              </a:spcBef>
              <a:buFont typeface="Arial"/>
              <a:buChar char="•"/>
              <a:tabLst>
                <a:tab pos="213360" algn="l"/>
              </a:tabLst>
            </a:pPr>
            <a:r>
              <a:rPr sz="2450" dirty="0">
                <a:solidFill>
                  <a:srgbClr val="9DC3E6"/>
                </a:solidFill>
                <a:latin typeface="Calibri"/>
                <a:cs typeface="Calibri"/>
              </a:rPr>
              <a:t>Only </a:t>
            </a:r>
            <a:r>
              <a:rPr sz="2450" spc="-5" dirty="0">
                <a:solidFill>
                  <a:srgbClr val="9DC3E6"/>
                </a:solidFill>
                <a:latin typeface="Calibri"/>
                <a:cs typeface="Calibri"/>
              </a:rPr>
              <a:t>trust: </a:t>
            </a:r>
            <a:r>
              <a:rPr sz="2450" spc="-30" dirty="0">
                <a:solidFill>
                  <a:srgbClr val="9DC3E6"/>
                </a:solidFill>
                <a:latin typeface="Calibri"/>
                <a:cs typeface="Calibri"/>
              </a:rPr>
              <a:t>Empathy, </a:t>
            </a:r>
            <a:r>
              <a:rPr sz="2450" spc="-5" dirty="0">
                <a:solidFill>
                  <a:srgbClr val="9DC3E6"/>
                </a:solidFill>
                <a:latin typeface="Calibri"/>
                <a:cs typeface="Calibri"/>
              </a:rPr>
              <a:t>respect, </a:t>
            </a:r>
            <a:r>
              <a:rPr sz="2450" dirty="0">
                <a:solidFill>
                  <a:srgbClr val="9DC3E6"/>
                </a:solidFill>
                <a:latin typeface="Calibri"/>
                <a:cs typeface="Calibri"/>
              </a:rPr>
              <a:t>and </a:t>
            </a:r>
            <a:r>
              <a:rPr sz="2450" spc="-15" dirty="0">
                <a:solidFill>
                  <a:srgbClr val="9DC3E6"/>
                </a:solidFill>
                <a:latin typeface="Calibri"/>
                <a:cs typeface="Calibri"/>
              </a:rPr>
              <a:t>eye </a:t>
            </a:r>
            <a:r>
              <a:rPr sz="2450" spc="-10" dirty="0">
                <a:solidFill>
                  <a:srgbClr val="9DC3E6"/>
                </a:solidFill>
                <a:latin typeface="Calibri"/>
                <a:cs typeface="Calibri"/>
              </a:rPr>
              <a:t>contact</a:t>
            </a:r>
            <a:endParaRPr sz="2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•"/>
            </a:pPr>
            <a:endParaRPr sz="355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2450" spc="-65" dirty="0">
                <a:latin typeface="Calibri"/>
                <a:cs typeface="Calibri"/>
              </a:rPr>
              <a:t>You </a:t>
            </a:r>
            <a:r>
              <a:rPr sz="2450" dirty="0">
                <a:latin typeface="Calibri"/>
                <a:cs typeface="Calibri"/>
              </a:rPr>
              <a:t>only </a:t>
            </a:r>
            <a:r>
              <a:rPr sz="2450" spc="-10" dirty="0">
                <a:latin typeface="Calibri"/>
                <a:cs typeface="Calibri"/>
              </a:rPr>
              <a:t>get </a:t>
            </a:r>
            <a:r>
              <a:rPr sz="2450" dirty="0">
                <a:latin typeface="Calibri"/>
                <a:cs typeface="Calibri"/>
              </a:rPr>
              <a:t>one chance – </a:t>
            </a:r>
            <a:r>
              <a:rPr sz="2450" spc="-30" dirty="0">
                <a:latin typeface="Calibri"/>
                <a:cs typeface="Calibri"/>
              </a:rPr>
              <a:t>take</a:t>
            </a:r>
            <a:r>
              <a:rPr sz="2450" spc="55" dirty="0">
                <a:latin typeface="Calibri"/>
                <a:cs typeface="Calibri"/>
              </a:rPr>
              <a:t> </a:t>
            </a:r>
            <a:r>
              <a:rPr sz="2450" spc="-5" dirty="0">
                <a:latin typeface="Calibri"/>
                <a:cs typeface="Calibri"/>
              </a:rPr>
              <a:t>it!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5841" y="2970530"/>
            <a:ext cx="5111750" cy="592470"/>
          </a:xfrm>
        </p:spPr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08990" y="1764666"/>
            <a:ext cx="9075420" cy="1292662"/>
          </a:xfrm>
          <a:solidFill>
            <a:schemeClr val="accent2"/>
          </a:solidFill>
        </p:spPr>
        <p:txBody>
          <a:bodyPr/>
          <a:lstStyle/>
          <a:p>
            <a:r>
              <a:rPr lang="da-DK" dirty="0"/>
              <a:t>”It is more </a:t>
            </a:r>
            <a:r>
              <a:rPr lang="da-DK" dirty="0" err="1"/>
              <a:t>important</a:t>
            </a:r>
            <a:r>
              <a:rPr lang="da-DK" dirty="0"/>
              <a:t> to know </a:t>
            </a:r>
            <a:r>
              <a:rPr lang="da-DK" dirty="0" err="1"/>
              <a:t>what</a:t>
            </a:r>
            <a:r>
              <a:rPr lang="da-DK" dirty="0"/>
              <a:t> sort of person has a </a:t>
            </a:r>
            <a:r>
              <a:rPr lang="da-DK" dirty="0" err="1"/>
              <a:t>disease</a:t>
            </a:r>
            <a:r>
              <a:rPr lang="da-DK" dirty="0"/>
              <a:t>, </a:t>
            </a:r>
            <a:r>
              <a:rPr lang="da-DK" dirty="0" err="1"/>
              <a:t>than</a:t>
            </a:r>
            <a:r>
              <a:rPr lang="da-DK" dirty="0"/>
              <a:t> to know </a:t>
            </a:r>
            <a:r>
              <a:rPr lang="da-DK" dirty="0" err="1"/>
              <a:t>what</a:t>
            </a:r>
            <a:r>
              <a:rPr lang="da-DK" dirty="0"/>
              <a:t> sort of </a:t>
            </a:r>
            <a:r>
              <a:rPr lang="da-DK" dirty="0" err="1"/>
              <a:t>disease</a:t>
            </a:r>
            <a:r>
              <a:rPr lang="da-DK" dirty="0"/>
              <a:t> a person has”</a:t>
            </a:r>
          </a:p>
          <a:p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2805618" y="4893149"/>
            <a:ext cx="6590932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985" dirty="0"/>
              <a:t>William </a:t>
            </a:r>
            <a:r>
              <a:rPr lang="da-DK" sz="1985" dirty="0" err="1"/>
              <a:t>Osler</a:t>
            </a:r>
            <a:endParaRPr lang="da-DK" sz="1985" dirty="0"/>
          </a:p>
          <a:p>
            <a:pPr lvl="1"/>
            <a:r>
              <a:rPr lang="da-DK" sz="1985" dirty="0"/>
              <a:t>Perhaps the </a:t>
            </a:r>
            <a:r>
              <a:rPr lang="da-DK" sz="1985" dirty="0" err="1"/>
              <a:t>greatest</a:t>
            </a:r>
            <a:r>
              <a:rPr lang="da-DK" sz="1985" dirty="0"/>
              <a:t> </a:t>
            </a:r>
            <a:r>
              <a:rPr lang="da-DK" sz="1985" dirty="0" err="1"/>
              <a:t>physician</a:t>
            </a:r>
            <a:r>
              <a:rPr lang="da-DK" sz="1985" dirty="0"/>
              <a:t> in the 20th </a:t>
            </a:r>
            <a:r>
              <a:rPr lang="da-DK" sz="1985" dirty="0" err="1"/>
              <a:t>century</a:t>
            </a:r>
            <a:endParaRPr lang="da-DK" sz="1985" dirty="0"/>
          </a:p>
        </p:txBody>
      </p:sp>
    </p:spTree>
    <p:extLst>
      <p:ext uri="{BB962C8B-B14F-4D97-AF65-F5344CB8AC3E}">
        <p14:creationId xmlns:p14="http://schemas.microsoft.com/office/powerpoint/2010/main" val="3996447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4793" y="3080257"/>
            <a:ext cx="5053330" cy="1534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5" dirty="0">
                <a:latin typeface="Calibri"/>
                <a:cs typeface="Calibri"/>
              </a:rPr>
              <a:t>46 </a:t>
            </a:r>
            <a:r>
              <a:rPr sz="2450" spc="-10" dirty="0">
                <a:latin typeface="Calibri"/>
                <a:cs typeface="Calibri"/>
              </a:rPr>
              <a:t>year </a:t>
            </a:r>
            <a:r>
              <a:rPr sz="2450" dirty="0">
                <a:latin typeface="Calibri"/>
                <a:cs typeface="Calibri"/>
              </a:rPr>
              <a:t>old </a:t>
            </a:r>
            <a:r>
              <a:rPr sz="2450" spc="-5" dirty="0">
                <a:latin typeface="Calibri"/>
                <a:cs typeface="Calibri"/>
              </a:rPr>
              <a:t>African woman with </a:t>
            </a:r>
            <a:r>
              <a:rPr sz="2450" dirty="0">
                <a:latin typeface="Calibri"/>
                <a:cs typeface="Calibri"/>
              </a:rPr>
              <a:t>6</a:t>
            </a:r>
            <a:r>
              <a:rPr sz="2450" spc="10" dirty="0">
                <a:latin typeface="Calibri"/>
                <a:cs typeface="Calibri"/>
              </a:rPr>
              <a:t> </a:t>
            </a:r>
            <a:r>
              <a:rPr sz="2450" dirty="0">
                <a:latin typeface="Calibri"/>
                <a:cs typeface="Calibri"/>
              </a:rPr>
              <a:t>kids</a:t>
            </a:r>
          </a:p>
          <a:p>
            <a:pPr marL="212725" indent="-200660">
              <a:lnSpc>
                <a:spcPct val="100000"/>
              </a:lnSpc>
              <a:spcBef>
                <a:spcPts val="140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10" dirty="0">
                <a:latin typeface="Calibri"/>
                <a:cs typeface="Calibri"/>
              </a:rPr>
              <a:t>Lived from </a:t>
            </a:r>
            <a:r>
              <a:rPr sz="2450" dirty="0">
                <a:latin typeface="Calibri"/>
                <a:cs typeface="Calibri"/>
              </a:rPr>
              <a:t>milking and selling</a:t>
            </a:r>
            <a:r>
              <a:rPr sz="2450" spc="-15" dirty="0">
                <a:latin typeface="Calibri"/>
                <a:cs typeface="Calibri"/>
              </a:rPr>
              <a:t> </a:t>
            </a:r>
            <a:r>
              <a:rPr sz="2450" spc="-10" dirty="0">
                <a:latin typeface="Calibri"/>
                <a:cs typeface="Calibri"/>
              </a:rPr>
              <a:t>goats</a:t>
            </a:r>
            <a:endParaRPr sz="24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450" dirty="0">
              <a:latin typeface="Times New Roman"/>
              <a:cs typeface="Times New Roman"/>
            </a:endParaRPr>
          </a:p>
          <a:p>
            <a:pPr marL="613410" lvl="1" indent="-200660">
              <a:lnSpc>
                <a:spcPct val="100000"/>
              </a:lnSpc>
              <a:buFont typeface="Arial"/>
              <a:buChar char="•"/>
              <a:tabLst>
                <a:tab pos="614045" algn="l"/>
              </a:tabLst>
            </a:pPr>
            <a:r>
              <a:rPr sz="2450" spc="-15" dirty="0">
                <a:latin typeface="Calibri"/>
                <a:cs typeface="Calibri"/>
              </a:rPr>
              <a:t>“mysterious</a:t>
            </a:r>
            <a:r>
              <a:rPr sz="2450" spc="-5" dirty="0">
                <a:latin typeface="Calibri"/>
                <a:cs typeface="Calibri"/>
              </a:rPr>
              <a:t> </a:t>
            </a:r>
            <a:r>
              <a:rPr sz="2450" spc="-10" dirty="0">
                <a:latin typeface="Calibri"/>
                <a:cs typeface="Calibri"/>
              </a:rPr>
              <a:t>symptoms”</a:t>
            </a:r>
            <a:endParaRPr sz="245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51598" y="3181350"/>
            <a:ext cx="2271522" cy="28110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6739" y="1092708"/>
            <a:ext cx="9222105" cy="1162050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77470" rIns="0" bIns="0" rtlCol="0">
            <a:spAutoFit/>
          </a:bodyPr>
          <a:lstStyle/>
          <a:p>
            <a:pPr marL="79375" marR="1224280">
              <a:lnSpc>
                <a:spcPts val="3790"/>
              </a:lnSpc>
              <a:spcBef>
                <a:spcPts val="610"/>
              </a:spcBef>
            </a:pPr>
            <a:r>
              <a:rPr sz="3500" b="0" dirty="0">
                <a:solidFill>
                  <a:srgbClr val="000000"/>
                </a:solidFill>
                <a:latin typeface="Calibri Light"/>
                <a:cs typeface="Calibri Light"/>
              </a:rPr>
              <a:t>When </a:t>
            </a:r>
            <a:r>
              <a:rPr sz="3500" b="0" spc="-15" dirty="0">
                <a:solidFill>
                  <a:srgbClr val="000000"/>
                </a:solidFill>
                <a:latin typeface="Calibri Light"/>
                <a:cs typeface="Calibri Light"/>
              </a:rPr>
              <a:t>we </a:t>
            </a:r>
            <a:r>
              <a:rPr sz="3500" b="0" dirty="0">
                <a:solidFill>
                  <a:srgbClr val="000000"/>
                </a:solidFill>
                <a:latin typeface="Calibri Light"/>
                <a:cs typeface="Calibri Light"/>
              </a:rPr>
              <a:t>meet the </a:t>
            </a:r>
            <a:r>
              <a:rPr sz="3500" b="0" spc="-10" dirty="0">
                <a:solidFill>
                  <a:srgbClr val="000000"/>
                </a:solidFill>
                <a:latin typeface="Calibri Light"/>
                <a:cs typeface="Calibri Light"/>
              </a:rPr>
              <a:t>unexpected, </a:t>
            </a:r>
            <a:r>
              <a:rPr sz="3500" b="0" spc="-15" dirty="0">
                <a:solidFill>
                  <a:srgbClr val="000000"/>
                </a:solidFill>
                <a:latin typeface="Calibri Light"/>
                <a:cs typeface="Calibri Light"/>
              </a:rPr>
              <a:t>we </a:t>
            </a:r>
            <a:r>
              <a:rPr sz="3500" b="0" spc="-5" dirty="0">
                <a:solidFill>
                  <a:srgbClr val="000000"/>
                </a:solidFill>
                <a:latin typeface="Calibri Light"/>
                <a:cs typeface="Calibri Light"/>
              </a:rPr>
              <a:t>become  </a:t>
            </a:r>
            <a:r>
              <a:rPr sz="3500" b="0" spc="-20" dirty="0">
                <a:solidFill>
                  <a:srgbClr val="000000"/>
                </a:solidFill>
                <a:latin typeface="Calibri Light"/>
                <a:cs typeface="Calibri Light"/>
              </a:rPr>
              <a:t>frustrated </a:t>
            </a:r>
            <a:r>
              <a:rPr sz="3500" b="0" dirty="0">
                <a:solidFill>
                  <a:srgbClr val="000000"/>
                </a:solidFill>
                <a:latin typeface="Calibri Light"/>
                <a:cs typeface="Calibri Light"/>
              </a:rPr>
              <a:t>or</a:t>
            </a:r>
            <a:r>
              <a:rPr sz="3500" b="0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500" b="0" spc="-5" dirty="0">
                <a:solidFill>
                  <a:srgbClr val="000000"/>
                </a:solidFill>
                <a:latin typeface="Calibri Light"/>
                <a:cs typeface="Calibri Light"/>
              </a:rPr>
              <a:t>denying…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4FDB027-C56A-1344-BDEA-73C29BA48F76}"/>
              </a:ext>
            </a:extLst>
          </p:cNvPr>
          <p:cNvSpPr txBox="1"/>
          <p:nvPr/>
        </p:nvSpPr>
        <p:spPr>
          <a:xfrm>
            <a:off x="1384300" y="5457825"/>
            <a:ext cx="464820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3410" lvl="1" indent="-200660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614045" algn="l"/>
              </a:tabLst>
            </a:pPr>
            <a:r>
              <a:rPr lang="da-DK" sz="2450" dirty="0">
                <a:latin typeface="Wingdings"/>
                <a:cs typeface="Wingdings"/>
              </a:rPr>
              <a:t></a:t>
            </a:r>
            <a:r>
              <a:rPr lang="da-DK" sz="2450" dirty="0" err="1">
                <a:cs typeface="Calibri"/>
              </a:rPr>
              <a:t>Mononucleosis</a:t>
            </a:r>
            <a:endParaRPr lang="da-DK" sz="2450" dirty="0"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908300" y="657225"/>
            <a:ext cx="5111750" cy="1184940"/>
          </a:xfrm>
        </p:spPr>
        <p:txBody>
          <a:bodyPr/>
          <a:lstStyle/>
          <a:p>
            <a:r>
              <a:rPr lang="da-DK" dirty="0">
                <a:solidFill>
                  <a:srgbClr val="7030A0"/>
                </a:solidFill>
              </a:rPr>
              <a:t>Case from the Emergency </a:t>
            </a:r>
            <a:r>
              <a:rPr lang="da-DK" dirty="0" err="1">
                <a:solidFill>
                  <a:srgbClr val="7030A0"/>
                </a:solidFill>
              </a:rPr>
              <a:t>Room</a:t>
            </a:r>
            <a:endParaRPr lang="da-DK" dirty="0">
              <a:solidFill>
                <a:srgbClr val="7030A0"/>
              </a:solidFill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1112655" y="3422862"/>
            <a:ext cx="8468089" cy="2585323"/>
          </a:xfrm>
        </p:spPr>
        <p:txBody>
          <a:bodyPr/>
          <a:lstStyle/>
          <a:p>
            <a:r>
              <a:rPr lang="da-DK" dirty="0">
                <a:latin typeface="+mn-lt"/>
              </a:rPr>
              <a:t>49 </a:t>
            </a:r>
            <a:r>
              <a:rPr lang="da-DK" dirty="0" err="1">
                <a:latin typeface="+mn-lt"/>
              </a:rPr>
              <a:t>year</a:t>
            </a:r>
            <a:r>
              <a:rPr lang="da-DK" dirty="0">
                <a:latin typeface="+mn-lt"/>
              </a:rPr>
              <a:t> old male </a:t>
            </a:r>
            <a:r>
              <a:rPr lang="da-DK" dirty="0" err="1">
                <a:latin typeface="+mn-lt"/>
              </a:rPr>
              <a:t>admitted</a:t>
            </a:r>
            <a:r>
              <a:rPr lang="da-DK" dirty="0">
                <a:latin typeface="+mn-lt"/>
              </a:rPr>
              <a:t> with </a:t>
            </a:r>
            <a:r>
              <a:rPr lang="da-DK" dirty="0" err="1">
                <a:latin typeface="+mn-lt"/>
              </a:rPr>
              <a:t>acute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dizziness</a:t>
            </a:r>
            <a:r>
              <a:rPr lang="da-DK" dirty="0">
                <a:latin typeface="+mn-lt"/>
              </a:rPr>
              <a:t>, </a:t>
            </a:r>
            <a:r>
              <a:rPr lang="da-DK" dirty="0" err="1">
                <a:latin typeface="+mn-lt"/>
              </a:rPr>
              <a:t>dyspnea</a:t>
            </a:r>
            <a:r>
              <a:rPr lang="da-DK" dirty="0">
                <a:latin typeface="+mn-lt"/>
              </a:rPr>
              <a:t>, </a:t>
            </a:r>
            <a:r>
              <a:rPr lang="da-DK" dirty="0" err="1">
                <a:latin typeface="+mn-lt"/>
              </a:rPr>
              <a:t>chest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pain</a:t>
            </a:r>
            <a:r>
              <a:rPr lang="da-DK" dirty="0">
                <a:latin typeface="+mn-lt"/>
              </a:rPr>
              <a:t>. </a:t>
            </a:r>
          </a:p>
          <a:p>
            <a:r>
              <a:rPr lang="da-DK" dirty="0" err="1">
                <a:latin typeface="+mn-lt"/>
              </a:rPr>
              <a:t>Passed</a:t>
            </a:r>
            <a:r>
              <a:rPr lang="da-DK" dirty="0">
                <a:latin typeface="+mn-lt"/>
              </a:rPr>
              <a:t> out in </a:t>
            </a:r>
            <a:r>
              <a:rPr lang="da-DK" dirty="0" err="1">
                <a:latin typeface="+mn-lt"/>
              </a:rPr>
              <a:t>cantina</a:t>
            </a:r>
            <a:r>
              <a:rPr lang="da-DK" dirty="0">
                <a:latin typeface="+mn-lt"/>
              </a:rPr>
              <a:t> at </a:t>
            </a:r>
            <a:r>
              <a:rPr lang="da-DK" dirty="0" err="1">
                <a:latin typeface="+mn-lt"/>
              </a:rPr>
              <a:t>language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school</a:t>
            </a:r>
            <a:endParaRPr lang="da-DK" dirty="0">
              <a:latin typeface="+mn-lt"/>
            </a:endParaRPr>
          </a:p>
          <a:p>
            <a:r>
              <a:rPr lang="da-DK" dirty="0">
                <a:latin typeface="+mn-lt"/>
              </a:rPr>
              <a:t>Wakes up </a:t>
            </a:r>
            <a:r>
              <a:rPr lang="da-DK" dirty="0" err="1">
                <a:latin typeface="+mn-lt"/>
              </a:rPr>
              <a:t>after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cardiac</a:t>
            </a:r>
            <a:r>
              <a:rPr lang="da-DK" dirty="0">
                <a:latin typeface="+mn-lt"/>
              </a:rPr>
              <a:t> massage</a:t>
            </a:r>
          </a:p>
          <a:p>
            <a:endParaRPr lang="da-DK" dirty="0">
              <a:latin typeface="+mn-lt"/>
            </a:endParaRPr>
          </a:p>
          <a:p>
            <a:r>
              <a:rPr lang="da-DK" dirty="0">
                <a:latin typeface="+mn-lt"/>
              </a:rPr>
              <a:t>Tentative </a:t>
            </a:r>
            <a:r>
              <a:rPr lang="da-DK" dirty="0" err="1">
                <a:latin typeface="+mn-lt"/>
              </a:rPr>
              <a:t>considerations</a:t>
            </a:r>
            <a:r>
              <a:rPr lang="da-DK" dirty="0">
                <a:latin typeface="+mn-lt"/>
              </a:rPr>
              <a:t> on </a:t>
            </a:r>
            <a:r>
              <a:rPr lang="da-DK" dirty="0" err="1">
                <a:latin typeface="+mn-lt"/>
              </a:rPr>
              <a:t>diagnosis</a:t>
            </a:r>
            <a:r>
              <a:rPr lang="da-DK" dirty="0">
                <a:latin typeface="+mn-lt"/>
              </a:rPr>
              <a:t> and  </a:t>
            </a:r>
            <a:r>
              <a:rPr lang="da-DK" dirty="0" err="1">
                <a:latin typeface="+mn-lt"/>
              </a:rPr>
              <a:t>treatment</a:t>
            </a:r>
            <a:r>
              <a:rPr lang="da-DK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9187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08300" y="885825"/>
            <a:ext cx="5111750" cy="592470"/>
          </a:xfrm>
        </p:spPr>
        <p:txBody>
          <a:bodyPr/>
          <a:lstStyle/>
          <a:p>
            <a:r>
              <a:rPr lang="da-DK" dirty="0" err="1">
                <a:solidFill>
                  <a:srgbClr val="7030A0"/>
                </a:solidFill>
              </a:rPr>
              <a:t>Relapsing</a:t>
            </a:r>
            <a:r>
              <a:rPr lang="da-DK" dirty="0">
                <a:solidFill>
                  <a:srgbClr val="7030A0"/>
                </a:solidFill>
              </a:rPr>
              <a:t> </a:t>
            </a:r>
            <a:r>
              <a:rPr lang="da-DK" dirty="0" err="1">
                <a:solidFill>
                  <a:srgbClr val="7030A0"/>
                </a:solidFill>
              </a:rPr>
              <a:t>pain</a:t>
            </a:r>
            <a:endParaRPr lang="da-DK" dirty="0">
              <a:solidFill>
                <a:srgbClr val="7030A0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12655" y="3422862"/>
            <a:ext cx="8468089" cy="3447098"/>
          </a:xfrm>
        </p:spPr>
        <p:txBody>
          <a:bodyPr/>
          <a:lstStyle/>
          <a:p>
            <a:r>
              <a:rPr lang="da-DK" dirty="0">
                <a:latin typeface="+mn-lt"/>
              </a:rPr>
              <a:t>3. admission </a:t>
            </a:r>
            <a:r>
              <a:rPr lang="da-DK" dirty="0" err="1">
                <a:latin typeface="+mn-lt"/>
              </a:rPr>
              <a:t>this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month</a:t>
            </a:r>
            <a:r>
              <a:rPr lang="da-DK" dirty="0">
                <a:latin typeface="+mn-lt"/>
              </a:rPr>
              <a:t> with same </a:t>
            </a:r>
            <a:r>
              <a:rPr lang="da-DK" dirty="0" err="1">
                <a:latin typeface="+mn-lt"/>
              </a:rPr>
              <a:t>presentation</a:t>
            </a:r>
            <a:r>
              <a:rPr lang="da-DK" dirty="0">
                <a:latin typeface="+mn-lt"/>
              </a:rPr>
              <a:t>. </a:t>
            </a:r>
          </a:p>
          <a:p>
            <a:r>
              <a:rPr lang="da-DK" dirty="0" err="1">
                <a:latin typeface="+mn-lt"/>
              </a:rPr>
              <a:t>Previous</a:t>
            </a:r>
            <a:r>
              <a:rPr lang="da-DK" dirty="0">
                <a:latin typeface="+mn-lt"/>
              </a:rPr>
              <a:t> admission have </a:t>
            </a:r>
            <a:r>
              <a:rPr lang="da-DK" dirty="0" err="1">
                <a:latin typeface="+mn-lt"/>
              </a:rPr>
              <a:t>shown</a:t>
            </a:r>
            <a:r>
              <a:rPr lang="da-DK" dirty="0">
                <a:latin typeface="+mn-lt"/>
              </a:rPr>
              <a:t> normal ECG, </a:t>
            </a:r>
            <a:r>
              <a:rPr lang="da-DK" dirty="0" err="1">
                <a:latin typeface="+mn-lt"/>
              </a:rPr>
              <a:t>coronary</a:t>
            </a:r>
            <a:r>
              <a:rPr lang="da-DK" dirty="0">
                <a:latin typeface="+mn-lt"/>
              </a:rPr>
              <a:t> markers and </a:t>
            </a:r>
            <a:r>
              <a:rPr lang="da-DK" dirty="0" err="1">
                <a:latin typeface="+mn-lt"/>
              </a:rPr>
              <a:t>biochemistry</a:t>
            </a:r>
            <a:r>
              <a:rPr lang="da-DK" dirty="0">
                <a:latin typeface="+mn-lt"/>
              </a:rPr>
              <a:t>.</a:t>
            </a:r>
          </a:p>
          <a:p>
            <a:r>
              <a:rPr lang="da-DK" dirty="0" err="1">
                <a:latin typeface="+mn-lt"/>
              </a:rPr>
              <a:t>Investigations</a:t>
            </a:r>
            <a:r>
              <a:rPr lang="da-DK" dirty="0">
                <a:latin typeface="+mn-lt"/>
              </a:rPr>
              <a:t>: CTC, CT thorax, CT </a:t>
            </a:r>
            <a:r>
              <a:rPr lang="da-DK" dirty="0" err="1">
                <a:latin typeface="+mn-lt"/>
              </a:rPr>
              <a:t>urography</a:t>
            </a:r>
            <a:r>
              <a:rPr lang="da-DK" dirty="0">
                <a:latin typeface="+mn-lt"/>
              </a:rPr>
              <a:t>, </a:t>
            </a:r>
            <a:r>
              <a:rPr lang="da-DK" dirty="0" err="1">
                <a:latin typeface="+mn-lt"/>
              </a:rPr>
              <a:t>Holtermonitored</a:t>
            </a:r>
            <a:r>
              <a:rPr lang="da-DK" dirty="0">
                <a:latin typeface="+mn-lt"/>
              </a:rPr>
              <a:t>, </a:t>
            </a:r>
            <a:r>
              <a:rPr lang="da-DK" dirty="0" err="1">
                <a:latin typeface="+mn-lt"/>
              </a:rPr>
              <a:t>no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focale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findings</a:t>
            </a:r>
            <a:endParaRPr lang="da-DK" dirty="0">
              <a:latin typeface="+mn-lt"/>
            </a:endParaRPr>
          </a:p>
          <a:p>
            <a:endParaRPr lang="da-DK" dirty="0">
              <a:latin typeface="+mn-lt"/>
            </a:endParaRPr>
          </a:p>
          <a:p>
            <a:r>
              <a:rPr lang="da-DK" dirty="0">
                <a:latin typeface="+mn-lt"/>
              </a:rPr>
              <a:t>In </a:t>
            </a:r>
            <a:r>
              <a:rPr lang="da-DK" dirty="0" err="1">
                <a:latin typeface="+mn-lt"/>
              </a:rPr>
              <a:t>which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direction</a:t>
            </a:r>
            <a:r>
              <a:rPr lang="da-DK" dirty="0">
                <a:latin typeface="+mn-lt"/>
              </a:rPr>
              <a:t> do </a:t>
            </a:r>
            <a:r>
              <a:rPr lang="da-DK" dirty="0" err="1">
                <a:latin typeface="+mn-lt"/>
              </a:rPr>
              <a:t>your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considerations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now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move</a:t>
            </a:r>
            <a:r>
              <a:rPr lang="da-DK" dirty="0">
                <a:latin typeface="+mn-lt"/>
              </a:rPr>
              <a:t>?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6208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/>
          <p:cNvSpPr>
            <a:spLocks noGrp="1"/>
          </p:cNvSpPr>
          <p:nvPr>
            <p:ph type="title"/>
          </p:nvPr>
        </p:nvSpPr>
        <p:spPr>
          <a:xfrm>
            <a:off x="2695841" y="2970530"/>
            <a:ext cx="5111750" cy="592470"/>
          </a:xfrm>
        </p:spPr>
        <p:txBody>
          <a:bodyPr/>
          <a:lstStyle/>
          <a:p>
            <a:r>
              <a:rPr lang="da-DK" dirty="0">
                <a:latin typeface="Verdana" charset="0"/>
              </a:rPr>
              <a:t>Solutions</a:t>
            </a:r>
          </a:p>
        </p:txBody>
      </p:sp>
      <p:sp>
        <p:nvSpPr>
          <p:cNvPr id="36866" name="Pladsholder til indhold 2"/>
          <p:cNvSpPr>
            <a:spLocks noGrp="1"/>
          </p:cNvSpPr>
          <p:nvPr>
            <p:ph idx="1"/>
          </p:nvPr>
        </p:nvSpPr>
        <p:spPr>
          <a:xfrm>
            <a:off x="821245" y="1796178"/>
            <a:ext cx="9075420" cy="861774"/>
          </a:xfrm>
        </p:spPr>
        <p:txBody>
          <a:bodyPr/>
          <a:lstStyle/>
          <a:p>
            <a:r>
              <a:rPr lang="da-DK" dirty="0">
                <a:latin typeface="Verdana" charset="0"/>
              </a:rPr>
              <a:t>Migrant-</a:t>
            </a:r>
            <a:r>
              <a:rPr lang="da-DK" dirty="0" err="1">
                <a:latin typeface="Verdana" charset="0"/>
              </a:rPr>
              <a:t>friendly</a:t>
            </a:r>
            <a:r>
              <a:rPr lang="da-DK" dirty="0">
                <a:latin typeface="Verdana" charset="0"/>
              </a:rPr>
              <a:t> hospitals: </a:t>
            </a:r>
          </a:p>
          <a:p>
            <a:r>
              <a:rPr lang="da-DK" dirty="0">
                <a:latin typeface="Verdana" charset="0"/>
                <a:hlinkClick r:id="rId2"/>
              </a:rPr>
              <a:t>www.mfh-eu.net</a:t>
            </a:r>
            <a:r>
              <a:rPr lang="da-DK" dirty="0">
                <a:latin typeface="Verdana" charset="0"/>
              </a:rPr>
              <a:t> 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04" y="4971874"/>
            <a:ext cx="6144816" cy="20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521" y="3009385"/>
            <a:ext cx="6260359" cy="154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38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0700" y="352425"/>
            <a:ext cx="5111750" cy="592470"/>
          </a:xfrm>
        </p:spPr>
        <p:txBody>
          <a:bodyPr/>
          <a:lstStyle/>
          <a:p>
            <a:r>
              <a:rPr lang="da-DK" dirty="0" err="1">
                <a:solidFill>
                  <a:srgbClr val="7030A0"/>
                </a:solidFill>
              </a:rPr>
              <a:t>Communication</a:t>
            </a:r>
            <a:endParaRPr lang="da-DK" dirty="0">
              <a:solidFill>
                <a:srgbClr val="7030A0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12655" y="3422862"/>
            <a:ext cx="8468089" cy="2585323"/>
          </a:xfrm>
        </p:spPr>
        <p:txBody>
          <a:bodyPr/>
          <a:lstStyle/>
          <a:p>
            <a:r>
              <a:rPr lang="da-DK" dirty="0">
                <a:latin typeface="+mn-lt"/>
              </a:rPr>
              <a:t>From patient file:</a:t>
            </a:r>
          </a:p>
          <a:p>
            <a:r>
              <a:rPr lang="da-DK" dirty="0">
                <a:latin typeface="+mn-lt"/>
              </a:rPr>
              <a:t>”</a:t>
            </a:r>
            <a:r>
              <a:rPr lang="da-DK" dirty="0" err="1">
                <a:latin typeface="+mn-lt"/>
              </a:rPr>
              <a:t>Syrian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refugee</a:t>
            </a:r>
            <a:r>
              <a:rPr lang="da-DK" dirty="0">
                <a:latin typeface="+mn-lt"/>
              </a:rPr>
              <a:t>, </a:t>
            </a:r>
            <a:r>
              <a:rPr lang="da-DK" dirty="0" err="1">
                <a:latin typeface="+mn-lt"/>
              </a:rPr>
              <a:t>does</a:t>
            </a:r>
            <a:r>
              <a:rPr lang="da-DK" dirty="0">
                <a:latin typeface="+mn-lt"/>
              </a:rPr>
              <a:t> not speak Danish, </a:t>
            </a:r>
            <a:r>
              <a:rPr lang="da-DK" dirty="0" err="1">
                <a:latin typeface="+mn-lt"/>
              </a:rPr>
              <a:t>family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member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interprets</a:t>
            </a:r>
            <a:r>
              <a:rPr lang="da-DK" dirty="0">
                <a:latin typeface="+mn-lt"/>
              </a:rPr>
              <a:t> via patient </a:t>
            </a:r>
            <a:r>
              <a:rPr lang="da-DK" dirty="0" err="1">
                <a:latin typeface="+mn-lt"/>
              </a:rPr>
              <a:t>telephone</a:t>
            </a:r>
            <a:r>
              <a:rPr lang="da-DK" dirty="0">
                <a:latin typeface="+mn-lt"/>
              </a:rPr>
              <a:t>”</a:t>
            </a:r>
          </a:p>
          <a:p>
            <a:r>
              <a:rPr lang="da-DK" dirty="0">
                <a:latin typeface="+mn-lt"/>
              </a:rPr>
              <a:t>”</a:t>
            </a:r>
            <a:r>
              <a:rPr lang="da-DK" dirty="0" err="1">
                <a:latin typeface="+mn-lt"/>
              </a:rPr>
              <a:t>Difficult</a:t>
            </a:r>
            <a:r>
              <a:rPr lang="da-DK" dirty="0">
                <a:latin typeface="+mn-lt"/>
              </a:rPr>
              <a:t> to </a:t>
            </a:r>
            <a:r>
              <a:rPr lang="da-DK" dirty="0" err="1">
                <a:latin typeface="+mn-lt"/>
              </a:rPr>
              <a:t>achieve</a:t>
            </a:r>
            <a:r>
              <a:rPr lang="da-DK" dirty="0">
                <a:latin typeface="+mn-lt"/>
              </a:rPr>
              <a:t> a proper </a:t>
            </a:r>
            <a:r>
              <a:rPr lang="da-DK" dirty="0" err="1">
                <a:latin typeface="+mn-lt"/>
              </a:rPr>
              <a:t>history</a:t>
            </a:r>
            <a:r>
              <a:rPr lang="da-DK" dirty="0">
                <a:latin typeface="+mn-lt"/>
              </a:rPr>
              <a:t>”</a:t>
            </a:r>
          </a:p>
          <a:p>
            <a:r>
              <a:rPr lang="da-DK" dirty="0">
                <a:latin typeface="+mn-lt"/>
              </a:rPr>
              <a:t>”Has </a:t>
            </a:r>
            <a:r>
              <a:rPr lang="da-DK" dirty="0" err="1">
                <a:latin typeface="+mn-lt"/>
              </a:rPr>
              <a:t>sick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daughter</a:t>
            </a:r>
            <a:r>
              <a:rPr lang="da-DK" dirty="0">
                <a:latin typeface="+mn-lt"/>
              </a:rPr>
              <a:t> in </a:t>
            </a:r>
            <a:r>
              <a:rPr lang="da-DK" dirty="0" err="1">
                <a:latin typeface="+mn-lt"/>
              </a:rPr>
              <a:t>Syria</a:t>
            </a:r>
            <a:r>
              <a:rPr lang="da-DK" dirty="0">
                <a:latin typeface="+mn-lt"/>
              </a:rPr>
              <a:t>, </a:t>
            </a:r>
            <a:r>
              <a:rPr lang="da-DK" dirty="0" err="1">
                <a:latin typeface="+mn-lt"/>
              </a:rPr>
              <a:t>pain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increases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when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he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thinks</a:t>
            </a:r>
            <a:r>
              <a:rPr lang="da-DK" dirty="0">
                <a:latin typeface="+mn-lt"/>
              </a:rPr>
              <a:t> of her”</a:t>
            </a:r>
          </a:p>
        </p:txBody>
      </p:sp>
    </p:spTree>
    <p:extLst>
      <p:ext uri="{BB962C8B-B14F-4D97-AF65-F5344CB8AC3E}">
        <p14:creationId xmlns:p14="http://schemas.microsoft.com/office/powerpoint/2010/main" val="1660615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89300" y="581025"/>
            <a:ext cx="5111750" cy="592470"/>
          </a:xfrm>
        </p:spPr>
        <p:txBody>
          <a:bodyPr/>
          <a:lstStyle/>
          <a:p>
            <a:r>
              <a:rPr lang="da-DK" dirty="0">
                <a:solidFill>
                  <a:srgbClr val="7030A0"/>
                </a:solidFill>
              </a:rPr>
              <a:t>The story </a:t>
            </a:r>
            <a:r>
              <a:rPr lang="da-DK" dirty="0" err="1">
                <a:solidFill>
                  <a:srgbClr val="7030A0"/>
                </a:solidFill>
              </a:rPr>
              <a:t>behind</a:t>
            </a:r>
            <a:endParaRPr lang="da-DK" dirty="0">
              <a:solidFill>
                <a:srgbClr val="7030A0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12655" y="3422862"/>
            <a:ext cx="8468089" cy="3877985"/>
          </a:xfrm>
        </p:spPr>
        <p:txBody>
          <a:bodyPr/>
          <a:lstStyle/>
          <a:p>
            <a:r>
              <a:rPr lang="da-DK" dirty="0">
                <a:latin typeface="+mn-lt"/>
              </a:rPr>
              <a:t>An interpreter is </a:t>
            </a:r>
            <a:r>
              <a:rPr lang="da-DK" dirty="0" err="1">
                <a:latin typeface="+mn-lt"/>
              </a:rPr>
              <a:t>requested</a:t>
            </a:r>
            <a:r>
              <a:rPr lang="da-DK" dirty="0">
                <a:latin typeface="+mn-lt"/>
              </a:rPr>
              <a:t>, </a:t>
            </a:r>
            <a:r>
              <a:rPr lang="da-DK" dirty="0" err="1">
                <a:latin typeface="+mn-lt"/>
              </a:rPr>
              <a:t>history</a:t>
            </a:r>
            <a:r>
              <a:rPr lang="da-DK" dirty="0">
                <a:latin typeface="+mn-lt"/>
              </a:rPr>
              <a:t>:</a:t>
            </a:r>
          </a:p>
          <a:p>
            <a:r>
              <a:rPr lang="da-DK" dirty="0" err="1">
                <a:latin typeface="+mn-lt"/>
              </a:rPr>
              <a:t>Kurdish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refugee</a:t>
            </a:r>
            <a:r>
              <a:rPr lang="da-DK" dirty="0">
                <a:latin typeface="+mn-lt"/>
              </a:rPr>
              <a:t> from </a:t>
            </a:r>
            <a:r>
              <a:rPr lang="da-DK" dirty="0" err="1">
                <a:latin typeface="+mn-lt"/>
              </a:rPr>
              <a:t>Iraq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close</a:t>
            </a:r>
            <a:r>
              <a:rPr lang="da-DK" dirty="0">
                <a:latin typeface="+mn-lt"/>
              </a:rPr>
              <a:t> to the border of Iran. The </a:t>
            </a:r>
            <a:r>
              <a:rPr lang="da-DK" dirty="0" err="1">
                <a:latin typeface="+mn-lt"/>
              </a:rPr>
              <a:t>area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was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controlled</a:t>
            </a:r>
            <a:r>
              <a:rPr lang="da-DK" dirty="0">
                <a:latin typeface="+mn-lt"/>
              </a:rPr>
              <a:t> by ISIS</a:t>
            </a:r>
          </a:p>
          <a:p>
            <a:r>
              <a:rPr lang="da-DK" dirty="0">
                <a:latin typeface="+mn-lt"/>
              </a:rPr>
              <a:t>Has </a:t>
            </a:r>
            <a:r>
              <a:rPr lang="da-DK" dirty="0" err="1">
                <a:latin typeface="+mn-lt"/>
              </a:rPr>
              <a:t>left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wife</a:t>
            </a:r>
            <a:r>
              <a:rPr lang="da-DK" dirty="0">
                <a:latin typeface="+mn-lt"/>
              </a:rPr>
              <a:t> and </a:t>
            </a:r>
            <a:r>
              <a:rPr lang="da-DK" dirty="0" err="1">
                <a:latin typeface="+mn-lt"/>
              </a:rPr>
              <a:t>daughter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aged</a:t>
            </a:r>
            <a:r>
              <a:rPr lang="da-DK" dirty="0">
                <a:latin typeface="+mn-lt"/>
              </a:rPr>
              <a:t> 15</a:t>
            </a:r>
          </a:p>
          <a:p>
            <a:r>
              <a:rPr lang="da-DK" dirty="0" err="1">
                <a:latin typeface="+mn-lt"/>
              </a:rPr>
              <a:t>Fled</a:t>
            </a:r>
            <a:r>
              <a:rPr lang="da-DK" dirty="0">
                <a:latin typeface="+mn-lt"/>
              </a:rPr>
              <a:t> with son 27, has a </a:t>
            </a:r>
            <a:r>
              <a:rPr lang="da-DK" dirty="0" err="1">
                <a:latin typeface="+mn-lt"/>
              </a:rPr>
              <a:t>sister</a:t>
            </a:r>
            <a:r>
              <a:rPr lang="da-DK" dirty="0">
                <a:latin typeface="+mn-lt"/>
              </a:rPr>
              <a:t>-in-</a:t>
            </a:r>
            <a:r>
              <a:rPr lang="da-DK" dirty="0" err="1">
                <a:latin typeface="+mn-lt"/>
              </a:rPr>
              <a:t>law</a:t>
            </a:r>
            <a:r>
              <a:rPr lang="da-DK" dirty="0">
                <a:latin typeface="+mn-lt"/>
              </a:rPr>
              <a:t> in DK, </a:t>
            </a:r>
            <a:r>
              <a:rPr lang="da-DK" dirty="0" err="1">
                <a:latin typeface="+mn-lt"/>
              </a:rPr>
              <a:t>she</a:t>
            </a:r>
            <a:r>
              <a:rPr lang="da-DK" dirty="0">
                <a:latin typeface="+mn-lt"/>
              </a:rPr>
              <a:t> has </a:t>
            </a:r>
            <a:r>
              <a:rPr lang="da-DK" dirty="0" err="1">
                <a:latin typeface="+mn-lt"/>
              </a:rPr>
              <a:t>been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here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one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year</a:t>
            </a:r>
            <a:r>
              <a:rPr lang="da-DK" dirty="0">
                <a:latin typeface="+mn-lt"/>
              </a:rPr>
              <a:t> (</a:t>
            </a:r>
            <a:r>
              <a:rPr lang="da-DK" dirty="0" err="1">
                <a:latin typeface="+mn-lt"/>
              </a:rPr>
              <a:t>used</a:t>
            </a:r>
            <a:r>
              <a:rPr lang="da-DK" dirty="0">
                <a:latin typeface="+mn-lt"/>
              </a:rPr>
              <a:t> as interpreter</a:t>
            </a:r>
            <a:r>
              <a:rPr lang="mr-IN" dirty="0">
                <a:latin typeface="+mn-lt"/>
              </a:rPr>
              <a:t>…</a:t>
            </a:r>
            <a:r>
              <a:rPr lang="da-DK" dirty="0">
                <a:latin typeface="+mn-lt"/>
              </a:rPr>
              <a:t>)</a:t>
            </a:r>
          </a:p>
          <a:p>
            <a:r>
              <a:rPr lang="da-DK" dirty="0" err="1">
                <a:latin typeface="+mn-lt"/>
              </a:rPr>
              <a:t>Fled</a:t>
            </a:r>
            <a:r>
              <a:rPr lang="da-DK" dirty="0">
                <a:latin typeface="+mn-lt"/>
              </a:rPr>
              <a:t> via </a:t>
            </a:r>
            <a:r>
              <a:rPr lang="da-DK" dirty="0" err="1">
                <a:latin typeface="+mn-lt"/>
              </a:rPr>
              <a:t>Turkey</a:t>
            </a:r>
            <a:r>
              <a:rPr lang="da-DK" dirty="0">
                <a:latin typeface="+mn-lt"/>
              </a:rPr>
              <a:t> and </a:t>
            </a:r>
            <a:r>
              <a:rPr lang="da-DK" dirty="0" err="1">
                <a:latin typeface="+mn-lt"/>
              </a:rPr>
              <a:t>Greece</a:t>
            </a:r>
            <a:r>
              <a:rPr lang="da-DK" dirty="0">
                <a:latin typeface="+mn-lt"/>
              </a:rPr>
              <a:t>, the </a:t>
            </a:r>
            <a:r>
              <a:rPr lang="da-DK" dirty="0" err="1">
                <a:latin typeface="+mn-lt"/>
              </a:rPr>
              <a:t>boat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ticked</a:t>
            </a:r>
            <a:r>
              <a:rPr lang="da-DK" dirty="0">
                <a:latin typeface="+mn-lt"/>
              </a:rPr>
              <a:t>, </a:t>
            </a:r>
            <a:r>
              <a:rPr lang="da-DK" dirty="0" err="1">
                <a:latin typeface="+mn-lt"/>
              </a:rPr>
              <a:t>was</a:t>
            </a:r>
            <a:r>
              <a:rPr lang="da-DK" dirty="0">
                <a:latin typeface="+mn-lt"/>
              </a:rPr>
              <a:t> 9 </a:t>
            </a:r>
            <a:r>
              <a:rPr lang="da-DK" dirty="0" err="1">
                <a:latin typeface="+mn-lt"/>
              </a:rPr>
              <a:t>hours</a:t>
            </a:r>
            <a:r>
              <a:rPr lang="da-DK" dirty="0">
                <a:latin typeface="+mn-lt"/>
              </a:rPr>
              <a:t> in </a:t>
            </a:r>
            <a:r>
              <a:rPr lang="da-DK" dirty="0" err="1">
                <a:latin typeface="+mn-lt"/>
              </a:rPr>
              <a:t>cold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water</a:t>
            </a:r>
            <a:r>
              <a:rPr lang="da-DK" dirty="0">
                <a:latin typeface="+mn-lt"/>
              </a:rPr>
              <a:t>, </a:t>
            </a:r>
            <a:r>
              <a:rPr lang="da-DK" dirty="0" err="1">
                <a:latin typeface="+mn-lt"/>
              </a:rPr>
              <a:t>people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around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him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drowned</a:t>
            </a:r>
            <a:endParaRPr lang="da-DK" dirty="0">
              <a:latin typeface="+mn-lt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7746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6900" y="581025"/>
            <a:ext cx="5111750" cy="592470"/>
          </a:xfrm>
        </p:spPr>
        <p:txBody>
          <a:bodyPr/>
          <a:lstStyle/>
          <a:p>
            <a:r>
              <a:rPr lang="da-DK" dirty="0">
                <a:solidFill>
                  <a:srgbClr val="7030A0"/>
                </a:solidFill>
              </a:rPr>
              <a:t>The real problem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50900" y="2028825"/>
            <a:ext cx="9302239" cy="3877985"/>
          </a:xfrm>
        </p:spPr>
        <p:txBody>
          <a:bodyPr/>
          <a:lstStyle/>
          <a:p>
            <a:r>
              <a:rPr lang="da-DK" dirty="0">
                <a:latin typeface="+mn-lt"/>
              </a:rPr>
              <a:t>The </a:t>
            </a:r>
            <a:r>
              <a:rPr lang="da-DK" dirty="0" err="1">
                <a:latin typeface="+mn-lt"/>
              </a:rPr>
              <a:t>family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was</a:t>
            </a:r>
            <a:r>
              <a:rPr lang="da-DK" dirty="0">
                <a:latin typeface="+mn-lt"/>
              </a:rPr>
              <a:t> told </a:t>
            </a:r>
            <a:r>
              <a:rPr lang="da-DK" dirty="0" err="1">
                <a:latin typeface="+mn-lt"/>
              </a:rPr>
              <a:t>he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was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dead</a:t>
            </a:r>
            <a:r>
              <a:rPr lang="da-DK" dirty="0">
                <a:latin typeface="+mn-lt"/>
              </a:rPr>
              <a:t>, </a:t>
            </a:r>
            <a:r>
              <a:rPr lang="da-DK" dirty="0" err="1">
                <a:latin typeface="+mn-lt"/>
              </a:rPr>
              <a:t>since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then</a:t>
            </a:r>
            <a:r>
              <a:rPr lang="da-DK" dirty="0">
                <a:latin typeface="+mn-lt"/>
              </a:rPr>
              <a:t>, the </a:t>
            </a:r>
            <a:r>
              <a:rPr lang="da-DK" dirty="0" err="1">
                <a:latin typeface="+mn-lt"/>
              </a:rPr>
              <a:t>daughter</a:t>
            </a:r>
            <a:r>
              <a:rPr lang="da-DK" dirty="0">
                <a:latin typeface="+mn-lt"/>
              </a:rPr>
              <a:t> has had </a:t>
            </a:r>
            <a:r>
              <a:rPr lang="da-DK" dirty="0" err="1">
                <a:latin typeface="+mn-lt"/>
              </a:rPr>
              <a:t>psychological</a:t>
            </a:r>
            <a:r>
              <a:rPr lang="da-DK" dirty="0">
                <a:latin typeface="+mn-lt"/>
              </a:rPr>
              <a:t> problems</a:t>
            </a:r>
          </a:p>
          <a:p>
            <a:endParaRPr lang="da-DK" dirty="0">
              <a:latin typeface="+mn-lt"/>
            </a:endParaRPr>
          </a:p>
          <a:p>
            <a:r>
              <a:rPr lang="da-DK" dirty="0">
                <a:latin typeface="+mn-lt"/>
              </a:rPr>
              <a:t>Has </a:t>
            </a:r>
            <a:r>
              <a:rPr lang="da-DK" dirty="0" err="1">
                <a:latin typeface="+mn-lt"/>
              </a:rPr>
              <a:t>always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been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physically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well</a:t>
            </a:r>
            <a:r>
              <a:rPr lang="da-DK" dirty="0">
                <a:latin typeface="+mn-lt"/>
              </a:rPr>
              <a:t>, </a:t>
            </a:r>
            <a:r>
              <a:rPr lang="da-DK" dirty="0" err="1">
                <a:latin typeface="+mn-lt"/>
              </a:rPr>
              <a:t>worked</a:t>
            </a:r>
            <a:r>
              <a:rPr lang="da-DK" dirty="0">
                <a:latin typeface="+mn-lt"/>
              </a:rPr>
              <a:t> as a </a:t>
            </a:r>
            <a:r>
              <a:rPr lang="da-DK" dirty="0" err="1">
                <a:latin typeface="+mn-lt"/>
              </a:rPr>
              <a:t>mechanic</a:t>
            </a:r>
            <a:r>
              <a:rPr lang="da-DK" dirty="0">
                <a:latin typeface="+mn-lt"/>
              </a:rPr>
              <a:t>. </a:t>
            </a:r>
          </a:p>
          <a:p>
            <a:endParaRPr lang="da-DK" dirty="0">
              <a:latin typeface="+mn-lt"/>
            </a:endParaRPr>
          </a:p>
          <a:p>
            <a:r>
              <a:rPr lang="da-DK" dirty="0" err="1">
                <a:latin typeface="+mn-lt"/>
              </a:rPr>
              <a:t>Knows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that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he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does</a:t>
            </a:r>
            <a:r>
              <a:rPr lang="da-DK" dirty="0">
                <a:latin typeface="+mn-lt"/>
              </a:rPr>
              <a:t> not have a </a:t>
            </a:r>
            <a:r>
              <a:rPr lang="da-DK" dirty="0" err="1">
                <a:latin typeface="+mn-lt"/>
              </a:rPr>
              <a:t>physical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disease</a:t>
            </a:r>
            <a:r>
              <a:rPr lang="da-DK" dirty="0">
                <a:latin typeface="+mn-lt"/>
              </a:rPr>
              <a:t> </a:t>
            </a:r>
          </a:p>
          <a:p>
            <a:endParaRPr lang="da-DK" dirty="0">
              <a:latin typeface="+mn-lt"/>
            </a:endParaRPr>
          </a:p>
          <a:p>
            <a:r>
              <a:rPr lang="da-DK" dirty="0">
                <a:latin typeface="+mn-lt"/>
              </a:rPr>
              <a:t>Haunted by </a:t>
            </a:r>
            <a:r>
              <a:rPr lang="da-DK" dirty="0" err="1">
                <a:latin typeface="+mn-lt"/>
              </a:rPr>
              <a:t>flash-backs</a:t>
            </a:r>
            <a:r>
              <a:rPr lang="da-DK" dirty="0">
                <a:latin typeface="+mn-lt"/>
              </a:rPr>
              <a:t> and </a:t>
            </a:r>
            <a:r>
              <a:rPr lang="da-DK" dirty="0" err="1">
                <a:latin typeface="+mn-lt"/>
              </a:rPr>
              <a:t>worries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about</a:t>
            </a:r>
            <a:r>
              <a:rPr lang="da-DK" dirty="0">
                <a:latin typeface="+mn-lt"/>
              </a:rPr>
              <a:t> the </a:t>
            </a:r>
            <a:r>
              <a:rPr lang="da-DK" dirty="0" err="1">
                <a:latin typeface="+mn-lt"/>
              </a:rPr>
              <a:t>family</a:t>
            </a:r>
            <a:r>
              <a:rPr lang="da-DK" dirty="0">
                <a:latin typeface="+mn-lt"/>
              </a:rPr>
              <a:t>. </a:t>
            </a:r>
            <a:r>
              <a:rPr lang="da-DK" dirty="0" err="1">
                <a:latin typeface="+mn-lt"/>
              </a:rPr>
              <a:t>When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he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thinks</a:t>
            </a:r>
            <a:r>
              <a:rPr lang="da-DK" dirty="0">
                <a:latin typeface="+mn-lt"/>
              </a:rPr>
              <a:t> of </a:t>
            </a:r>
            <a:r>
              <a:rPr lang="da-DK" dirty="0" err="1">
                <a:latin typeface="+mn-lt"/>
              </a:rPr>
              <a:t>them</a:t>
            </a:r>
            <a:r>
              <a:rPr lang="da-DK" dirty="0">
                <a:latin typeface="+mn-lt"/>
              </a:rPr>
              <a:t> or </a:t>
            </a:r>
            <a:r>
              <a:rPr lang="da-DK" dirty="0" err="1">
                <a:latin typeface="+mn-lt"/>
              </a:rPr>
              <a:t>sees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girls</a:t>
            </a:r>
            <a:r>
              <a:rPr lang="da-DK" dirty="0">
                <a:latin typeface="+mn-lt"/>
              </a:rPr>
              <a:t> same age, </a:t>
            </a:r>
            <a:r>
              <a:rPr lang="da-DK" dirty="0" err="1">
                <a:latin typeface="+mn-lt"/>
              </a:rPr>
              <a:t>he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feels</a:t>
            </a:r>
            <a:r>
              <a:rPr lang="da-DK" dirty="0">
                <a:latin typeface="+mn-lt"/>
              </a:rPr>
              <a:t> bad </a:t>
            </a:r>
          </a:p>
        </p:txBody>
      </p:sp>
    </p:spTree>
    <p:extLst>
      <p:ext uri="{BB962C8B-B14F-4D97-AF65-F5344CB8AC3E}">
        <p14:creationId xmlns:p14="http://schemas.microsoft.com/office/powerpoint/2010/main" val="3013709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821245" y="127799"/>
            <a:ext cx="9075420" cy="592470"/>
          </a:xfrm>
        </p:spPr>
        <p:txBody>
          <a:bodyPr/>
          <a:lstStyle/>
          <a:p>
            <a:pPr eaLnBrk="1" hangingPunct="1">
              <a:defRPr/>
            </a:pPr>
            <a:r>
              <a:rPr lang="da-DK" dirty="0">
                <a:solidFill>
                  <a:srgbClr val="660066"/>
                </a:solidFill>
              </a:rPr>
              <a:t>Good </a:t>
            </a:r>
            <a:r>
              <a:rPr lang="da-DK" dirty="0" err="1">
                <a:solidFill>
                  <a:srgbClr val="660066"/>
                </a:solidFill>
              </a:rPr>
              <a:t>questions</a:t>
            </a:r>
            <a:r>
              <a:rPr lang="da-DK" dirty="0">
                <a:solidFill>
                  <a:srgbClr val="660066"/>
                </a:solidFill>
              </a:rPr>
              <a:t> to ask</a:t>
            </a:r>
          </a:p>
        </p:txBody>
      </p:sp>
      <p:sp>
        <p:nvSpPr>
          <p:cNvPr id="23555" name="Pladsholder til indhold 2"/>
          <p:cNvSpPr>
            <a:spLocks noGrp="1"/>
          </p:cNvSpPr>
          <p:nvPr>
            <p:ph idx="1"/>
          </p:nvPr>
        </p:nvSpPr>
        <p:spPr>
          <a:xfrm>
            <a:off x="1124910" y="1654892"/>
            <a:ext cx="8468089" cy="5170646"/>
          </a:xfrm>
        </p:spPr>
        <p:txBody>
          <a:bodyPr/>
          <a:lstStyle/>
          <a:p>
            <a:pPr eaLnBrk="1" hangingPunct="1">
              <a:defRPr/>
            </a:pPr>
            <a:r>
              <a:rPr lang="da-DK" dirty="0">
                <a:latin typeface="+mn-lt"/>
              </a:rPr>
              <a:t>How do </a:t>
            </a:r>
            <a:r>
              <a:rPr lang="da-DK" dirty="0" err="1">
                <a:latin typeface="+mn-lt"/>
              </a:rPr>
              <a:t>you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sleep</a:t>
            </a:r>
            <a:r>
              <a:rPr lang="da-DK" dirty="0">
                <a:latin typeface="+mn-lt"/>
              </a:rPr>
              <a:t> at </a:t>
            </a:r>
            <a:r>
              <a:rPr lang="da-DK" dirty="0" err="1">
                <a:latin typeface="+mn-lt"/>
              </a:rPr>
              <a:t>night</a:t>
            </a:r>
            <a:r>
              <a:rPr lang="da-DK" dirty="0">
                <a:latin typeface="+mn-lt"/>
              </a:rPr>
              <a:t>?</a:t>
            </a:r>
          </a:p>
          <a:p>
            <a:pPr eaLnBrk="1" hangingPunct="1">
              <a:defRPr/>
            </a:pPr>
            <a:endParaRPr lang="da-DK" dirty="0">
              <a:latin typeface="+mn-lt"/>
            </a:endParaRPr>
          </a:p>
          <a:p>
            <a:pPr eaLnBrk="1" hangingPunct="1">
              <a:defRPr/>
            </a:pPr>
            <a:r>
              <a:rPr lang="da-DK" dirty="0" err="1">
                <a:latin typeface="+mn-lt"/>
              </a:rPr>
              <a:t>Why</a:t>
            </a:r>
            <a:r>
              <a:rPr lang="da-DK" dirty="0">
                <a:latin typeface="+mn-lt"/>
              </a:rPr>
              <a:t> did </a:t>
            </a:r>
            <a:r>
              <a:rPr lang="da-DK" dirty="0" err="1">
                <a:latin typeface="+mn-lt"/>
              </a:rPr>
              <a:t>you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leave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your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home</a:t>
            </a:r>
            <a:r>
              <a:rPr lang="da-DK" dirty="0">
                <a:latin typeface="+mn-lt"/>
              </a:rPr>
              <a:t> country? How </a:t>
            </a:r>
            <a:r>
              <a:rPr lang="da-DK" dirty="0" err="1">
                <a:latin typeface="+mn-lt"/>
              </a:rPr>
              <a:t>was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that</a:t>
            </a:r>
            <a:r>
              <a:rPr lang="da-DK" dirty="0">
                <a:latin typeface="+mn-lt"/>
              </a:rPr>
              <a:t>?</a:t>
            </a:r>
          </a:p>
          <a:p>
            <a:pPr eaLnBrk="1" hangingPunct="1">
              <a:defRPr/>
            </a:pP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Anything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you</a:t>
            </a:r>
            <a:r>
              <a:rPr lang="da-DK" dirty="0">
                <a:latin typeface="+mn-lt"/>
              </a:rPr>
              <a:t> miss?</a:t>
            </a:r>
          </a:p>
          <a:p>
            <a:pPr eaLnBrk="1" hangingPunct="1">
              <a:defRPr/>
            </a:pPr>
            <a:endParaRPr lang="da-DK" dirty="0">
              <a:latin typeface="+mn-lt"/>
            </a:endParaRPr>
          </a:p>
          <a:p>
            <a:pPr eaLnBrk="1" hangingPunct="1">
              <a:defRPr/>
            </a:pPr>
            <a:r>
              <a:rPr lang="da-DK" dirty="0" err="1">
                <a:latin typeface="+mn-lt"/>
              </a:rPr>
              <a:t>Many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people</a:t>
            </a:r>
            <a:r>
              <a:rPr lang="da-DK" dirty="0">
                <a:latin typeface="+mn-lt"/>
              </a:rPr>
              <a:t> from XX country have </a:t>
            </a:r>
            <a:r>
              <a:rPr lang="da-DK" dirty="0" err="1">
                <a:latin typeface="+mn-lt"/>
              </a:rPr>
              <a:t>experienced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violence</a:t>
            </a:r>
            <a:r>
              <a:rPr lang="da-DK" dirty="0">
                <a:latin typeface="+mn-lt"/>
              </a:rPr>
              <a:t>, </a:t>
            </a:r>
            <a:r>
              <a:rPr lang="da-DK" dirty="0" err="1">
                <a:latin typeface="+mn-lt"/>
              </a:rPr>
              <a:t>imprisonment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etc</a:t>
            </a:r>
            <a:r>
              <a:rPr lang="da-DK" dirty="0">
                <a:latin typeface="+mn-lt"/>
              </a:rPr>
              <a:t>, have </a:t>
            </a:r>
            <a:r>
              <a:rPr lang="da-DK" dirty="0" err="1">
                <a:latin typeface="+mn-lt"/>
              </a:rPr>
              <a:t>you</a:t>
            </a:r>
            <a:r>
              <a:rPr lang="da-DK" dirty="0">
                <a:latin typeface="+mn-lt"/>
              </a:rPr>
              <a:t>?</a:t>
            </a:r>
          </a:p>
          <a:p>
            <a:pPr eaLnBrk="1" hangingPunct="1">
              <a:defRPr/>
            </a:pPr>
            <a:endParaRPr lang="da-DK" dirty="0">
              <a:latin typeface="+mn-lt"/>
            </a:endParaRPr>
          </a:p>
          <a:p>
            <a:pPr eaLnBrk="1" hangingPunct="1">
              <a:defRPr/>
            </a:pPr>
            <a:r>
              <a:rPr lang="da-DK" dirty="0">
                <a:latin typeface="+mn-lt"/>
              </a:rPr>
              <a:t>Have </a:t>
            </a:r>
            <a:r>
              <a:rPr lang="da-DK" dirty="0" err="1">
                <a:latin typeface="+mn-lt"/>
              </a:rPr>
              <a:t>you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ever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experienced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things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which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are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hard</a:t>
            </a:r>
            <a:r>
              <a:rPr lang="da-DK" dirty="0">
                <a:latin typeface="+mn-lt"/>
              </a:rPr>
              <a:t> to </a:t>
            </a:r>
            <a:r>
              <a:rPr lang="da-DK" dirty="0" err="1">
                <a:latin typeface="+mn-lt"/>
              </a:rPr>
              <a:t>think</a:t>
            </a:r>
            <a:r>
              <a:rPr lang="da-DK" dirty="0">
                <a:latin typeface="+mn-lt"/>
              </a:rPr>
              <a:t> or talk </a:t>
            </a:r>
            <a:r>
              <a:rPr lang="da-DK" dirty="0" err="1">
                <a:latin typeface="+mn-lt"/>
              </a:rPr>
              <a:t>about</a:t>
            </a:r>
            <a:r>
              <a:rPr lang="da-DK" dirty="0">
                <a:latin typeface="+mn-lt"/>
              </a:rPr>
              <a:t>?</a:t>
            </a:r>
          </a:p>
          <a:p>
            <a:pPr eaLnBrk="1" hangingPunct="1">
              <a:defRPr/>
            </a:pPr>
            <a:endParaRPr lang="da-DK" dirty="0">
              <a:latin typeface="+mn-lt"/>
            </a:endParaRPr>
          </a:p>
          <a:p>
            <a:pPr eaLnBrk="1" hangingPunct="1">
              <a:defRPr/>
            </a:pPr>
            <a:r>
              <a:rPr lang="da-DK" dirty="0">
                <a:latin typeface="+mn-lt"/>
              </a:rPr>
              <a:t>How old do </a:t>
            </a:r>
            <a:r>
              <a:rPr lang="da-DK" dirty="0" err="1">
                <a:latin typeface="+mn-lt"/>
              </a:rPr>
              <a:t>you</a:t>
            </a:r>
            <a:r>
              <a:rPr lang="da-DK" dirty="0">
                <a:latin typeface="+mn-lt"/>
              </a:rPr>
              <a:t> feel </a:t>
            </a:r>
            <a:r>
              <a:rPr lang="da-DK" dirty="0" err="1">
                <a:latin typeface="+mn-lt"/>
              </a:rPr>
              <a:t>inside</a:t>
            </a:r>
            <a:r>
              <a:rPr lang="da-DK" dirty="0">
                <a:latin typeface="+mn-lt"/>
              </a:rPr>
              <a:t>?</a:t>
            </a:r>
          </a:p>
        </p:txBody>
      </p:sp>
      <p:pic>
        <p:nvPicPr>
          <p:cNvPr id="8195" name="Picture 4" descr="http://www.futurity.org/wp-content/uploads/2010/05/thread1-300x204.jpg">
            <a:hlinkClick r:id="rId2" invalidUrl="http://www.google.dk/url?sa=i&amp;rct=j&amp;q=migrants ptsd&amp;source=images&amp;cd=&amp;cad=rja&amp;docid=bziNxRQ0z8Q4DM&amp;tbnid=8jzQJztwqguyYM:&amp;ved=0CAUQjRw&amp;url=http://www.futurity.org/tag/epidemiology/page/4/&amp;ei=i3QCUru9MoSN4gTb7IGYCg&amp;bvm=bv.50310824,d.bGE&amp;psig=AFQjCNFpmxtnkfx_gMXR6dTjKcjFWUZ2Fw&amp;ust=137597893046968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48" y="6024021"/>
            <a:ext cx="2261852" cy="153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547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21652" y="968363"/>
            <a:ext cx="2014805" cy="12722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3637" y="1371091"/>
            <a:ext cx="594042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0" spc="-30" dirty="0">
                <a:solidFill>
                  <a:srgbClr val="000000"/>
                </a:solidFill>
                <a:latin typeface="Calibri Light"/>
                <a:cs typeface="Calibri Light"/>
              </a:rPr>
              <a:t>Post </a:t>
            </a:r>
            <a:r>
              <a:rPr sz="3150" b="0" spc="-10" dirty="0">
                <a:solidFill>
                  <a:srgbClr val="000000"/>
                </a:solidFill>
                <a:latin typeface="Calibri Light"/>
                <a:cs typeface="Calibri Light"/>
              </a:rPr>
              <a:t>traumatic </a:t>
            </a:r>
            <a:r>
              <a:rPr sz="3150" b="0" spc="-15" dirty="0">
                <a:solidFill>
                  <a:srgbClr val="000000"/>
                </a:solidFill>
                <a:latin typeface="Calibri Light"/>
                <a:cs typeface="Calibri Light"/>
              </a:rPr>
              <a:t>stress </a:t>
            </a:r>
            <a:r>
              <a:rPr sz="3150" b="0" spc="-5" dirty="0">
                <a:solidFill>
                  <a:srgbClr val="000000"/>
                </a:solidFill>
                <a:latin typeface="Calibri Light"/>
                <a:cs typeface="Calibri Light"/>
              </a:rPr>
              <a:t>disorder </a:t>
            </a:r>
            <a:r>
              <a:rPr sz="3150" b="0" spc="-10" dirty="0">
                <a:solidFill>
                  <a:srgbClr val="000000"/>
                </a:solidFill>
                <a:latin typeface="Calibri Light"/>
                <a:cs typeface="Calibri Light"/>
              </a:rPr>
              <a:t>(PTSD)</a:t>
            </a:r>
            <a:endParaRPr sz="315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3637" y="2264918"/>
            <a:ext cx="8364220" cy="240030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212725" marR="5080" indent="-200660">
              <a:lnSpc>
                <a:spcPts val="2180"/>
              </a:lnSpc>
              <a:spcBef>
                <a:spcPts val="635"/>
              </a:spcBef>
              <a:buFont typeface="Arial"/>
              <a:buChar char="•"/>
              <a:tabLst>
                <a:tab pos="213360" algn="l"/>
              </a:tabLst>
            </a:pPr>
            <a:r>
              <a:rPr sz="2250" spc="5" dirty="0">
                <a:latin typeface="Calibri"/>
                <a:cs typeface="Calibri"/>
              </a:rPr>
              <a:t>Nightmare/flashbacks, sleeping problems, </a:t>
            </a:r>
            <a:r>
              <a:rPr sz="2250" dirty="0">
                <a:latin typeface="Calibri"/>
                <a:cs typeface="Calibri"/>
              </a:rPr>
              <a:t>avoidance </a:t>
            </a:r>
            <a:r>
              <a:rPr sz="2250" spc="-20" dirty="0">
                <a:latin typeface="Calibri"/>
                <a:cs typeface="Calibri"/>
              </a:rPr>
              <a:t>behavior,  </a:t>
            </a:r>
            <a:r>
              <a:rPr sz="2250" spc="5" dirty="0">
                <a:latin typeface="Calibri"/>
                <a:cs typeface="Calibri"/>
              </a:rPr>
              <a:t>hypervigilance, anxiety/depression, concentration/memory</a:t>
            </a:r>
            <a:r>
              <a:rPr sz="2250" spc="30" dirty="0">
                <a:latin typeface="Calibri"/>
                <a:cs typeface="Calibri"/>
              </a:rPr>
              <a:t> </a:t>
            </a:r>
            <a:r>
              <a:rPr sz="2250" spc="5" dirty="0">
                <a:latin typeface="Calibri"/>
                <a:cs typeface="Calibri"/>
              </a:rPr>
              <a:t>problems</a:t>
            </a:r>
            <a:endParaRPr sz="2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30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2250" spc="-5" dirty="0">
                <a:latin typeface="Calibri"/>
                <a:cs typeface="Calibri"/>
              </a:rPr>
              <a:t>Physical </a:t>
            </a:r>
            <a:r>
              <a:rPr sz="2250" spc="5" dirty="0">
                <a:latin typeface="Calibri"/>
                <a:cs typeface="Calibri"/>
              </a:rPr>
              <a:t>symptoms </a:t>
            </a:r>
            <a:r>
              <a:rPr sz="2250" spc="10" dirty="0">
                <a:latin typeface="Calibri"/>
                <a:cs typeface="Calibri"/>
              </a:rPr>
              <a:t>of</a:t>
            </a:r>
            <a:r>
              <a:rPr sz="2250" spc="-10" dirty="0">
                <a:latin typeface="Calibri"/>
                <a:cs typeface="Calibri"/>
              </a:rPr>
              <a:t> </a:t>
            </a:r>
            <a:r>
              <a:rPr sz="2250" spc="5" dirty="0">
                <a:latin typeface="Calibri"/>
                <a:cs typeface="Calibri"/>
              </a:rPr>
              <a:t>PTSD</a:t>
            </a:r>
            <a:endParaRPr sz="225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614045" algn="l"/>
              </a:tabLst>
            </a:pPr>
            <a:r>
              <a:rPr sz="1900" spc="10" dirty="0">
                <a:latin typeface="Calibri"/>
                <a:cs typeface="Calibri"/>
              </a:rPr>
              <a:t>Headache, </a:t>
            </a:r>
            <a:r>
              <a:rPr sz="1900" spc="5" dirty="0">
                <a:latin typeface="Calibri"/>
                <a:cs typeface="Calibri"/>
              </a:rPr>
              <a:t>neck/shoulder/chest pain, sweating, </a:t>
            </a:r>
            <a:r>
              <a:rPr sz="1900" dirty="0">
                <a:latin typeface="Calibri"/>
                <a:cs typeface="Calibri"/>
              </a:rPr>
              <a:t>digestive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problems</a:t>
            </a:r>
            <a:endParaRPr sz="19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95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2250" spc="5" dirty="0">
                <a:latin typeface="Calibri"/>
                <a:cs typeface="Calibri"/>
              </a:rPr>
              <a:t>PTSD</a:t>
            </a:r>
            <a:r>
              <a:rPr sz="2250" spc="-10" dirty="0">
                <a:latin typeface="Calibri"/>
                <a:cs typeface="Calibri"/>
              </a:rPr>
              <a:t> </a:t>
            </a:r>
            <a:r>
              <a:rPr sz="2250" spc="5" dirty="0">
                <a:latin typeface="Calibri"/>
                <a:cs typeface="Calibri"/>
              </a:rPr>
              <a:t>screening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4433" y="4643877"/>
            <a:ext cx="4587875" cy="2102499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12725" algn="l"/>
                <a:tab pos="213360" algn="l"/>
              </a:tabLst>
            </a:pPr>
            <a:r>
              <a:rPr spc="5" dirty="0">
                <a:latin typeface="Calibri"/>
                <a:cs typeface="Calibri"/>
              </a:rPr>
              <a:t>Experienced something that </a:t>
            </a:r>
            <a:r>
              <a:rPr spc="10" dirty="0">
                <a:latin typeface="Calibri"/>
                <a:cs typeface="Calibri"/>
              </a:rPr>
              <a:t>was so awful so </a:t>
            </a:r>
            <a:r>
              <a:rPr spc="5" dirty="0">
                <a:latin typeface="Calibri"/>
                <a:cs typeface="Calibri"/>
              </a:rPr>
              <a:t>it's hard to </a:t>
            </a:r>
            <a:r>
              <a:rPr spc="10" dirty="0">
                <a:latin typeface="Calibri"/>
                <a:cs typeface="Calibri"/>
              </a:rPr>
              <a:t>think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10" dirty="0">
                <a:latin typeface="Calibri"/>
                <a:cs typeface="Calibri"/>
              </a:rPr>
              <a:t>about?</a:t>
            </a:r>
            <a:endParaRPr dirty="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180"/>
              </a:spcBef>
              <a:buFont typeface="Arial"/>
              <a:buChar char="•"/>
              <a:tabLst>
                <a:tab pos="212725" algn="l"/>
                <a:tab pos="213360" algn="l"/>
              </a:tabLst>
            </a:pPr>
            <a:r>
              <a:rPr spc="5" dirty="0">
                <a:latin typeface="Calibri"/>
                <a:cs typeface="Calibri"/>
              </a:rPr>
              <a:t>If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yes:</a:t>
            </a:r>
            <a:endParaRPr dirty="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212725" algn="l"/>
                <a:tab pos="213360" algn="l"/>
              </a:tabLst>
            </a:pPr>
            <a:r>
              <a:rPr spc="10" dirty="0">
                <a:latin typeface="Calibri"/>
                <a:cs typeface="Calibri"/>
              </a:rPr>
              <a:t>1) Avoidance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10" dirty="0">
                <a:latin typeface="Calibri"/>
                <a:cs typeface="Calibri"/>
              </a:rPr>
              <a:t>behavior</a:t>
            </a:r>
            <a:endParaRPr dirty="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180"/>
              </a:spcBef>
              <a:buFont typeface="Arial"/>
              <a:buChar char="•"/>
              <a:tabLst>
                <a:tab pos="212725" algn="l"/>
                <a:tab pos="213360" algn="l"/>
              </a:tabLst>
            </a:pPr>
            <a:r>
              <a:rPr spc="10" dirty="0">
                <a:latin typeface="Calibri"/>
                <a:cs typeface="Calibri"/>
              </a:rPr>
              <a:t>2) Being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alert</a:t>
            </a:r>
            <a:endParaRPr dirty="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175"/>
              </a:spcBef>
              <a:buFont typeface="Arial"/>
              <a:buChar char="•"/>
              <a:tabLst>
                <a:tab pos="212725" algn="l"/>
                <a:tab pos="213360" algn="l"/>
              </a:tabLst>
            </a:pPr>
            <a:r>
              <a:rPr spc="10" dirty="0">
                <a:latin typeface="Calibri"/>
                <a:cs typeface="Calibri"/>
              </a:rPr>
              <a:t>3) </a:t>
            </a:r>
            <a:r>
              <a:rPr spc="15" dirty="0">
                <a:latin typeface="Calibri"/>
                <a:cs typeface="Calibri"/>
              </a:rPr>
              <a:t>Numbness </a:t>
            </a:r>
            <a:r>
              <a:rPr spc="10" dirty="0">
                <a:latin typeface="Calibri"/>
                <a:cs typeface="Calibri"/>
              </a:rPr>
              <a:t>/ </a:t>
            </a:r>
            <a:r>
              <a:rPr spc="5" dirty="0">
                <a:latin typeface="Calibri"/>
                <a:cs typeface="Calibri"/>
              </a:rPr>
              <a:t>feeling </a:t>
            </a:r>
            <a:r>
              <a:rPr spc="10" dirty="0">
                <a:latin typeface="Calibri"/>
                <a:cs typeface="Calibri"/>
              </a:rPr>
              <a:t>of</a:t>
            </a:r>
            <a:r>
              <a:rPr spc="-6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isolation</a:t>
            </a:r>
            <a:endParaRPr dirty="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180"/>
              </a:spcBef>
              <a:buFont typeface="Arial"/>
              <a:buChar char="•"/>
              <a:tabLst>
                <a:tab pos="212725" algn="l"/>
                <a:tab pos="213360" algn="l"/>
              </a:tabLst>
            </a:pPr>
            <a:r>
              <a:rPr spc="10" dirty="0">
                <a:latin typeface="Calibri"/>
                <a:cs typeface="Calibri"/>
              </a:rPr>
              <a:t>4) </a:t>
            </a:r>
            <a:r>
              <a:rPr spc="5" dirty="0">
                <a:latin typeface="Calibri"/>
                <a:cs typeface="Calibri"/>
              </a:rPr>
              <a:t>Sleep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10" dirty="0">
                <a:latin typeface="Calibri"/>
                <a:cs typeface="Calibri"/>
              </a:rPr>
              <a:t>problems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61500" y="7058025"/>
            <a:ext cx="86677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dirty="0">
                <a:latin typeface="Calibri"/>
                <a:cs typeface="Calibri"/>
              </a:rPr>
              <a:t>t</a:t>
            </a:r>
            <a:r>
              <a:rPr sz="1550" spc="-25" dirty="0">
                <a:latin typeface="Calibri"/>
                <a:cs typeface="Calibri"/>
              </a:rPr>
              <a:t>r</a:t>
            </a:r>
            <a:r>
              <a:rPr sz="1550" spc="5" dirty="0">
                <a:latin typeface="Calibri"/>
                <a:cs typeface="Calibri"/>
              </a:rPr>
              <a:t>aume.dk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09601" y="4116322"/>
            <a:ext cx="3626856" cy="26300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4477" y="3379308"/>
            <a:ext cx="4483431" cy="592470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2227" name="Picture 4" descr="https://upload.wikimedia.org/wikipedia/commons/thumb/0/0c/Stasi_Small_Cell.jpg/800px-Stasi_Small_C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39" y="1094152"/>
            <a:ext cx="3969646" cy="529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 descr="MR-scan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0" r="29076"/>
          <a:stretch>
            <a:fillRect/>
          </a:stretch>
        </p:blipFill>
        <p:spPr bwMode="auto">
          <a:xfrm>
            <a:off x="576441" y="1094152"/>
            <a:ext cx="4238374" cy="529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952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6739" y="1092708"/>
            <a:ext cx="9222105" cy="1162050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29083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2290"/>
              </a:spcBef>
            </a:pPr>
            <a:r>
              <a:rPr sz="3150" b="0" spc="-30" dirty="0">
                <a:solidFill>
                  <a:srgbClr val="000000"/>
                </a:solidFill>
                <a:latin typeface="Calibri Light"/>
                <a:cs typeface="Calibri Light"/>
              </a:rPr>
              <a:t>Past </a:t>
            </a:r>
            <a:r>
              <a:rPr sz="3150" b="0" spc="-5" dirty="0">
                <a:solidFill>
                  <a:srgbClr val="000000"/>
                </a:solidFill>
                <a:latin typeface="Calibri Light"/>
                <a:cs typeface="Calibri Light"/>
              </a:rPr>
              <a:t>experience </a:t>
            </a:r>
            <a:r>
              <a:rPr sz="3150" b="0" spc="-15" dirty="0">
                <a:solidFill>
                  <a:srgbClr val="000000"/>
                </a:solidFill>
                <a:latin typeface="Calibri Light"/>
                <a:cs typeface="Calibri Light"/>
              </a:rPr>
              <a:t>creates </a:t>
            </a:r>
            <a:r>
              <a:rPr sz="3150" b="0" dirty="0">
                <a:solidFill>
                  <a:srgbClr val="000000"/>
                </a:solidFill>
                <a:latin typeface="Calibri Light"/>
                <a:cs typeface="Calibri Light"/>
              </a:rPr>
              <a:t>mutual </a:t>
            </a:r>
            <a:r>
              <a:rPr sz="3150" b="0" spc="-15" dirty="0">
                <a:solidFill>
                  <a:srgbClr val="000000"/>
                </a:solidFill>
                <a:latin typeface="Calibri Light"/>
                <a:cs typeface="Calibri Light"/>
              </a:rPr>
              <a:t>negative</a:t>
            </a:r>
            <a:r>
              <a:rPr sz="3150" b="0" spc="4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150" b="0" spc="-10" dirty="0">
                <a:solidFill>
                  <a:srgbClr val="000000"/>
                </a:solidFill>
                <a:latin typeface="Calibri Light"/>
                <a:cs typeface="Calibri Light"/>
              </a:rPr>
              <a:t>expectations…</a:t>
            </a:r>
            <a:endParaRPr sz="315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4043" y="2915665"/>
            <a:ext cx="5629910" cy="1816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15" dirty="0">
                <a:latin typeface="Calibri"/>
                <a:cs typeface="Calibri"/>
              </a:rPr>
              <a:t>Patient </a:t>
            </a:r>
            <a:r>
              <a:rPr sz="2450" dirty="0">
                <a:latin typeface="Calibri"/>
                <a:cs typeface="Calibri"/>
              </a:rPr>
              <a:t>does not </a:t>
            </a:r>
            <a:r>
              <a:rPr sz="2450" spc="-5" dirty="0">
                <a:latin typeface="Calibri"/>
                <a:cs typeface="Calibri"/>
              </a:rPr>
              <a:t>expect </a:t>
            </a:r>
            <a:r>
              <a:rPr sz="2450" spc="-15" dirty="0">
                <a:latin typeface="Calibri"/>
                <a:cs typeface="Calibri"/>
              </a:rPr>
              <a:t>to </a:t>
            </a:r>
            <a:r>
              <a:rPr sz="2450" spc="-5" dirty="0">
                <a:latin typeface="Calibri"/>
                <a:cs typeface="Calibri"/>
              </a:rPr>
              <a:t>be</a:t>
            </a:r>
            <a:r>
              <a:rPr sz="2450" spc="30" dirty="0">
                <a:latin typeface="Calibri"/>
                <a:cs typeface="Calibri"/>
              </a:rPr>
              <a:t> </a:t>
            </a:r>
            <a:r>
              <a:rPr sz="2450" spc="-15" dirty="0">
                <a:latin typeface="Calibri"/>
                <a:cs typeface="Calibri"/>
              </a:rPr>
              <a:t>understood..</a:t>
            </a:r>
            <a:endParaRPr sz="2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800">
              <a:latin typeface="Times New Roman"/>
              <a:cs typeface="Times New Roman"/>
            </a:endParaRPr>
          </a:p>
          <a:p>
            <a:pPr marL="212725" marR="109220" indent="-200660">
              <a:lnSpc>
                <a:spcPts val="2650"/>
              </a:lnSpc>
              <a:buFont typeface="Arial"/>
              <a:buChar char="•"/>
              <a:tabLst>
                <a:tab pos="213360" algn="l"/>
              </a:tabLst>
            </a:pPr>
            <a:r>
              <a:rPr sz="2450" spc="-5" dirty="0">
                <a:latin typeface="Calibri"/>
                <a:cs typeface="Calibri"/>
              </a:rPr>
              <a:t>Doctor </a:t>
            </a:r>
            <a:r>
              <a:rPr sz="2450" dirty="0">
                <a:latin typeface="Calibri"/>
                <a:cs typeface="Calibri"/>
              </a:rPr>
              <a:t>does not </a:t>
            </a:r>
            <a:r>
              <a:rPr sz="2450" spc="-5" dirty="0">
                <a:latin typeface="Calibri"/>
                <a:cs typeface="Calibri"/>
              </a:rPr>
              <a:t>expect </a:t>
            </a:r>
            <a:r>
              <a:rPr sz="2450" dirty="0">
                <a:latin typeface="Calibri"/>
                <a:cs typeface="Calibri"/>
              </a:rPr>
              <a:t>the </a:t>
            </a:r>
            <a:r>
              <a:rPr sz="2450" spc="-10" dirty="0">
                <a:latin typeface="Calibri"/>
                <a:cs typeface="Calibri"/>
              </a:rPr>
              <a:t>patient </a:t>
            </a:r>
            <a:r>
              <a:rPr sz="2450" dirty="0">
                <a:latin typeface="Calibri"/>
                <a:cs typeface="Calibri"/>
              </a:rPr>
              <a:t>will  </a:t>
            </a:r>
            <a:r>
              <a:rPr sz="2450" spc="-10" dirty="0">
                <a:latin typeface="Calibri"/>
                <a:cs typeface="Calibri"/>
              </a:rPr>
              <a:t>understand </a:t>
            </a:r>
            <a:r>
              <a:rPr sz="2450" dirty="0">
                <a:latin typeface="Calibri"/>
                <a:cs typeface="Calibri"/>
              </a:rPr>
              <a:t>and </a:t>
            </a:r>
            <a:r>
              <a:rPr sz="2450" spc="-5" dirty="0">
                <a:latin typeface="Calibri"/>
                <a:cs typeface="Calibri"/>
              </a:rPr>
              <a:t>search </a:t>
            </a:r>
            <a:r>
              <a:rPr sz="2450" spc="-20" dirty="0">
                <a:latin typeface="Calibri"/>
                <a:cs typeface="Calibri"/>
              </a:rPr>
              <a:t>for </a:t>
            </a:r>
            <a:r>
              <a:rPr sz="2450" dirty="0">
                <a:latin typeface="Calibri"/>
                <a:cs typeface="Calibri"/>
              </a:rPr>
              <a:t>the </a:t>
            </a:r>
            <a:r>
              <a:rPr sz="2450" spc="-20" dirty="0">
                <a:latin typeface="Calibri"/>
                <a:cs typeface="Calibri"/>
              </a:rPr>
              <a:t>fastest </a:t>
            </a:r>
            <a:r>
              <a:rPr sz="2450" spc="-30" dirty="0">
                <a:latin typeface="Calibri"/>
                <a:cs typeface="Calibri"/>
              </a:rPr>
              <a:t>way  </a:t>
            </a:r>
            <a:r>
              <a:rPr sz="2450" spc="-15" dirty="0">
                <a:latin typeface="Calibri"/>
                <a:cs typeface="Calibri"/>
              </a:rPr>
              <a:t>to </a:t>
            </a:r>
            <a:r>
              <a:rPr sz="2450" spc="-10" dirty="0">
                <a:latin typeface="Calibri"/>
                <a:cs typeface="Calibri"/>
              </a:rPr>
              <a:t>get </a:t>
            </a:r>
            <a:r>
              <a:rPr sz="2450" dirty="0">
                <a:latin typeface="Calibri"/>
                <a:cs typeface="Calibri"/>
              </a:rPr>
              <a:t>the </a:t>
            </a:r>
            <a:r>
              <a:rPr sz="2450" spc="-10" dirty="0">
                <a:latin typeface="Calibri"/>
                <a:cs typeface="Calibri"/>
              </a:rPr>
              <a:t>patient </a:t>
            </a:r>
            <a:r>
              <a:rPr sz="2450" dirty="0">
                <a:latin typeface="Calibri"/>
                <a:cs typeface="Calibri"/>
              </a:rPr>
              <a:t>out of the</a:t>
            </a:r>
            <a:r>
              <a:rPr sz="2450" spc="10" dirty="0">
                <a:latin typeface="Calibri"/>
                <a:cs typeface="Calibri"/>
              </a:rPr>
              <a:t> </a:t>
            </a:r>
            <a:r>
              <a:rPr sz="2450" spc="-10" dirty="0">
                <a:latin typeface="Calibri"/>
                <a:cs typeface="Calibri"/>
              </a:rPr>
              <a:t>consultation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61860" y="3855720"/>
            <a:ext cx="3101378" cy="1912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6739" y="1092708"/>
            <a:ext cx="9222105" cy="1162050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227329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789"/>
              </a:spcBef>
            </a:pPr>
            <a:r>
              <a:rPr b="0" spc="-10" dirty="0">
                <a:solidFill>
                  <a:srgbClr val="000000"/>
                </a:solidFill>
                <a:latin typeface="Calibri Light"/>
                <a:cs typeface="Calibri Light"/>
              </a:rPr>
              <a:t>How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much do </a:t>
            </a:r>
            <a:r>
              <a:rPr b="0" spc="-20" dirty="0">
                <a:solidFill>
                  <a:srgbClr val="000000"/>
                </a:solidFill>
                <a:latin typeface="Calibri Light"/>
                <a:cs typeface="Calibri Light"/>
              </a:rPr>
              <a:t>we </a:t>
            </a:r>
            <a:r>
              <a:rPr b="0" spc="-25" dirty="0">
                <a:solidFill>
                  <a:srgbClr val="000000"/>
                </a:solidFill>
                <a:latin typeface="Calibri Light"/>
                <a:cs typeface="Calibri Light"/>
              </a:rPr>
              <a:t>have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in</a:t>
            </a:r>
            <a:r>
              <a:rPr b="0" spc="8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 Light"/>
                <a:cs typeface="Calibri Light"/>
              </a:rPr>
              <a:t>common?</a:t>
            </a:r>
          </a:p>
        </p:txBody>
      </p:sp>
      <p:sp>
        <p:nvSpPr>
          <p:cNvPr id="3" name="object 3"/>
          <p:cNvSpPr/>
          <p:nvPr/>
        </p:nvSpPr>
        <p:spPr>
          <a:xfrm>
            <a:off x="1659174" y="2490977"/>
            <a:ext cx="3505200" cy="3294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24511" y="3947414"/>
            <a:ext cx="77978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FFC000"/>
                </a:solidFill>
                <a:latin typeface="Calibri"/>
                <a:cs typeface="Calibri"/>
              </a:rPr>
              <a:t>Doc</a:t>
            </a:r>
            <a:r>
              <a:rPr sz="2100" b="1" spc="-20" dirty="0">
                <a:solidFill>
                  <a:srgbClr val="FFC000"/>
                </a:solidFill>
                <a:latin typeface="Calibri"/>
                <a:cs typeface="Calibri"/>
              </a:rPr>
              <a:t>t</a:t>
            </a:r>
            <a:r>
              <a:rPr sz="2100" b="1" dirty="0">
                <a:solidFill>
                  <a:srgbClr val="FFC000"/>
                </a:solidFill>
                <a:latin typeface="Calibri"/>
                <a:cs typeface="Calibri"/>
              </a:rPr>
              <a:t>or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12193" y="2490216"/>
            <a:ext cx="3543300" cy="3460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30523" y="4041139"/>
            <a:ext cx="81978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-4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100" b="1" spc="-2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100" b="1" dirty="0">
                <a:solidFill>
                  <a:srgbClr val="FF0000"/>
                </a:solidFill>
                <a:latin typeface="Calibri"/>
                <a:cs typeface="Calibri"/>
              </a:rPr>
              <a:t>tie</a:t>
            </a:r>
            <a:r>
              <a:rPr sz="2100" b="1" spc="-2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100" b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8716" y="2503932"/>
            <a:ext cx="6638324" cy="34602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30251" y="3960367"/>
            <a:ext cx="74739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-5" dirty="0">
                <a:solidFill>
                  <a:srgbClr val="FFC000"/>
                </a:solidFill>
                <a:latin typeface="Calibri"/>
                <a:cs typeface="Calibri"/>
              </a:rPr>
              <a:t>Læ</a:t>
            </a:r>
            <a:r>
              <a:rPr sz="2100" b="1" spc="-30" dirty="0">
                <a:solidFill>
                  <a:srgbClr val="FFC000"/>
                </a:solidFill>
                <a:latin typeface="Calibri"/>
                <a:cs typeface="Calibri"/>
              </a:rPr>
              <a:t>g</a:t>
            </a:r>
            <a:r>
              <a:rPr sz="2100" b="1" dirty="0">
                <a:solidFill>
                  <a:srgbClr val="FFC000"/>
                </a:solidFill>
                <a:latin typeface="Calibri"/>
                <a:cs typeface="Calibri"/>
              </a:rPr>
              <a:t>en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25317" y="4041139"/>
            <a:ext cx="109537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-4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100" b="1" spc="-2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100" b="1" dirty="0">
                <a:solidFill>
                  <a:srgbClr val="FF0000"/>
                </a:solidFill>
                <a:latin typeface="Calibri"/>
                <a:cs typeface="Calibri"/>
              </a:rPr>
              <a:t>tie</a:t>
            </a:r>
            <a:r>
              <a:rPr sz="2100" b="1" spc="-2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100" b="1" spc="-2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100" b="1" dirty="0">
                <a:solidFill>
                  <a:srgbClr val="FF0000"/>
                </a:solidFill>
                <a:latin typeface="Calibri"/>
                <a:cs typeface="Calibri"/>
              </a:rPr>
              <a:t>en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26927" y="4251959"/>
            <a:ext cx="1117600" cy="2116455"/>
          </a:xfrm>
          <a:custGeom>
            <a:avLst/>
            <a:gdLst/>
            <a:ahLst/>
            <a:cxnLst/>
            <a:rect l="l" t="t" r="r" b="b"/>
            <a:pathLst>
              <a:path w="1117600" h="2116454">
                <a:moveTo>
                  <a:pt x="651510" y="2116073"/>
                </a:moveTo>
                <a:lnTo>
                  <a:pt x="651510" y="1168907"/>
                </a:lnTo>
                <a:lnTo>
                  <a:pt x="157734" y="1168907"/>
                </a:lnTo>
                <a:lnTo>
                  <a:pt x="107972" y="1176979"/>
                </a:lnTo>
                <a:lnTo>
                  <a:pt x="64684" y="1199461"/>
                </a:lnTo>
                <a:lnTo>
                  <a:pt x="30504" y="1233757"/>
                </a:lnTo>
                <a:lnTo>
                  <a:pt x="8065" y="1277270"/>
                </a:lnTo>
                <a:lnTo>
                  <a:pt x="0" y="1327403"/>
                </a:lnTo>
                <a:lnTo>
                  <a:pt x="0" y="1958339"/>
                </a:lnTo>
                <a:lnTo>
                  <a:pt x="8065" y="2008394"/>
                </a:lnTo>
                <a:lnTo>
                  <a:pt x="30504" y="2051718"/>
                </a:lnTo>
                <a:lnTo>
                  <a:pt x="64684" y="2085789"/>
                </a:lnTo>
                <a:lnTo>
                  <a:pt x="107972" y="2108082"/>
                </a:lnTo>
                <a:lnTo>
                  <a:pt x="157734" y="2116073"/>
                </a:lnTo>
                <a:lnTo>
                  <a:pt x="651510" y="2116073"/>
                </a:lnTo>
                <a:close/>
              </a:path>
              <a:path w="1117600" h="2116454">
                <a:moveTo>
                  <a:pt x="1117092" y="1958339"/>
                </a:moveTo>
                <a:lnTo>
                  <a:pt x="1117092" y="1327403"/>
                </a:lnTo>
                <a:lnTo>
                  <a:pt x="1109100" y="1277270"/>
                </a:lnTo>
                <a:lnTo>
                  <a:pt x="1086807" y="1233757"/>
                </a:lnTo>
                <a:lnTo>
                  <a:pt x="1052736" y="1199461"/>
                </a:lnTo>
                <a:lnTo>
                  <a:pt x="1009412" y="1176979"/>
                </a:lnTo>
                <a:lnTo>
                  <a:pt x="959358" y="1168907"/>
                </a:lnTo>
                <a:lnTo>
                  <a:pt x="931163" y="1168907"/>
                </a:lnTo>
                <a:lnTo>
                  <a:pt x="643127" y="0"/>
                </a:lnTo>
                <a:lnTo>
                  <a:pt x="651510" y="2116073"/>
                </a:lnTo>
                <a:lnTo>
                  <a:pt x="959358" y="2116073"/>
                </a:lnTo>
                <a:lnTo>
                  <a:pt x="1009412" y="2108082"/>
                </a:lnTo>
                <a:lnTo>
                  <a:pt x="1052736" y="2085789"/>
                </a:lnTo>
                <a:lnTo>
                  <a:pt x="1086807" y="2051718"/>
                </a:lnTo>
                <a:lnTo>
                  <a:pt x="1109100" y="2008394"/>
                </a:lnTo>
                <a:lnTo>
                  <a:pt x="1117092" y="1958339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20831" y="4207764"/>
            <a:ext cx="1129665" cy="2166620"/>
          </a:xfrm>
          <a:custGeom>
            <a:avLst/>
            <a:gdLst/>
            <a:ahLst/>
            <a:cxnLst/>
            <a:rect l="l" t="t" r="r" b="b"/>
            <a:pathLst>
              <a:path w="1129664" h="2166620">
                <a:moveTo>
                  <a:pt x="657606" y="1219200"/>
                </a:moveTo>
                <a:lnTo>
                  <a:pt x="657606" y="1207770"/>
                </a:lnTo>
                <a:lnTo>
                  <a:pt x="652272" y="1213104"/>
                </a:lnTo>
                <a:lnTo>
                  <a:pt x="652231" y="1207770"/>
                </a:lnTo>
                <a:lnTo>
                  <a:pt x="163830" y="1207770"/>
                </a:lnTo>
                <a:lnTo>
                  <a:pt x="113947" y="1215566"/>
                </a:lnTo>
                <a:lnTo>
                  <a:pt x="70004" y="1237423"/>
                </a:lnTo>
                <a:lnTo>
                  <a:pt x="34694" y="1270927"/>
                </a:lnTo>
                <a:lnTo>
                  <a:pt x="10715" y="1313663"/>
                </a:lnTo>
                <a:lnTo>
                  <a:pt x="761" y="1363218"/>
                </a:lnTo>
                <a:lnTo>
                  <a:pt x="0" y="1371600"/>
                </a:lnTo>
                <a:lnTo>
                  <a:pt x="0" y="2002536"/>
                </a:lnTo>
                <a:lnTo>
                  <a:pt x="1524" y="2019300"/>
                </a:lnTo>
                <a:lnTo>
                  <a:pt x="11430" y="2061760"/>
                </a:lnTo>
                <a:lnTo>
                  <a:pt x="11430" y="1363218"/>
                </a:lnTo>
                <a:lnTo>
                  <a:pt x="12953" y="1347978"/>
                </a:lnTo>
                <a:lnTo>
                  <a:pt x="16001" y="1332738"/>
                </a:lnTo>
                <a:lnTo>
                  <a:pt x="16001" y="1333500"/>
                </a:lnTo>
                <a:lnTo>
                  <a:pt x="18287" y="1325880"/>
                </a:lnTo>
                <a:lnTo>
                  <a:pt x="34429" y="1290700"/>
                </a:lnTo>
                <a:lnTo>
                  <a:pt x="45719" y="1275080"/>
                </a:lnTo>
                <a:lnTo>
                  <a:pt x="45719" y="1274826"/>
                </a:lnTo>
                <a:lnTo>
                  <a:pt x="55625" y="1264212"/>
                </a:lnTo>
                <a:lnTo>
                  <a:pt x="56387" y="1263396"/>
                </a:lnTo>
                <a:lnTo>
                  <a:pt x="67055" y="1253490"/>
                </a:lnTo>
                <a:lnTo>
                  <a:pt x="73151" y="1248918"/>
                </a:lnTo>
                <a:lnTo>
                  <a:pt x="73151" y="1249108"/>
                </a:lnTo>
                <a:lnTo>
                  <a:pt x="78485" y="1245108"/>
                </a:lnTo>
                <a:lnTo>
                  <a:pt x="84581" y="1241298"/>
                </a:lnTo>
                <a:lnTo>
                  <a:pt x="91439" y="1237488"/>
                </a:lnTo>
                <a:lnTo>
                  <a:pt x="97535" y="1233678"/>
                </a:lnTo>
                <a:lnTo>
                  <a:pt x="97535" y="1234440"/>
                </a:lnTo>
                <a:lnTo>
                  <a:pt x="104394" y="1230630"/>
                </a:lnTo>
                <a:lnTo>
                  <a:pt x="104394" y="1231392"/>
                </a:lnTo>
                <a:lnTo>
                  <a:pt x="111252" y="1228344"/>
                </a:lnTo>
                <a:lnTo>
                  <a:pt x="118110" y="1226286"/>
                </a:lnTo>
                <a:lnTo>
                  <a:pt x="118110" y="1226058"/>
                </a:lnTo>
                <a:lnTo>
                  <a:pt x="125730" y="1223772"/>
                </a:lnTo>
                <a:lnTo>
                  <a:pt x="132588" y="1222400"/>
                </a:lnTo>
                <a:lnTo>
                  <a:pt x="132588" y="1222248"/>
                </a:lnTo>
                <a:lnTo>
                  <a:pt x="140208" y="1220862"/>
                </a:lnTo>
                <a:lnTo>
                  <a:pt x="140208" y="1220724"/>
                </a:lnTo>
                <a:lnTo>
                  <a:pt x="147828" y="1220031"/>
                </a:lnTo>
                <a:lnTo>
                  <a:pt x="155448" y="1219269"/>
                </a:lnTo>
                <a:lnTo>
                  <a:pt x="657606" y="1219200"/>
                </a:lnTo>
                <a:close/>
              </a:path>
              <a:path w="1129664" h="2166620">
                <a:moveTo>
                  <a:pt x="46482" y="2100072"/>
                </a:moveTo>
                <a:lnTo>
                  <a:pt x="37338" y="2087880"/>
                </a:lnTo>
                <a:lnTo>
                  <a:pt x="33528" y="2081784"/>
                </a:lnTo>
                <a:lnTo>
                  <a:pt x="29718" y="2074926"/>
                </a:lnTo>
                <a:lnTo>
                  <a:pt x="29718" y="2075688"/>
                </a:lnTo>
                <a:lnTo>
                  <a:pt x="20574" y="2055114"/>
                </a:lnTo>
                <a:lnTo>
                  <a:pt x="18288" y="2048256"/>
                </a:lnTo>
                <a:lnTo>
                  <a:pt x="16002" y="2040636"/>
                </a:lnTo>
                <a:lnTo>
                  <a:pt x="14478" y="2033015"/>
                </a:lnTo>
                <a:lnTo>
                  <a:pt x="14478" y="2033777"/>
                </a:lnTo>
                <a:lnTo>
                  <a:pt x="12954" y="2026158"/>
                </a:lnTo>
                <a:lnTo>
                  <a:pt x="11430" y="2010156"/>
                </a:lnTo>
                <a:lnTo>
                  <a:pt x="11430" y="2061760"/>
                </a:lnTo>
                <a:lnTo>
                  <a:pt x="11878" y="2063682"/>
                </a:lnTo>
                <a:lnTo>
                  <a:pt x="34637" y="2103019"/>
                </a:lnTo>
                <a:lnTo>
                  <a:pt x="45720" y="2113792"/>
                </a:lnTo>
                <a:lnTo>
                  <a:pt x="45720" y="2099310"/>
                </a:lnTo>
                <a:lnTo>
                  <a:pt x="46482" y="2100072"/>
                </a:lnTo>
                <a:close/>
              </a:path>
              <a:path w="1129664" h="2166620">
                <a:moveTo>
                  <a:pt x="46481" y="1274064"/>
                </a:moveTo>
                <a:lnTo>
                  <a:pt x="45719" y="1274826"/>
                </a:lnTo>
                <a:lnTo>
                  <a:pt x="45719" y="1275080"/>
                </a:lnTo>
                <a:lnTo>
                  <a:pt x="46481" y="1274064"/>
                </a:lnTo>
                <a:close/>
              </a:path>
              <a:path w="1129664" h="2166620">
                <a:moveTo>
                  <a:pt x="56388" y="2124161"/>
                </a:moveTo>
                <a:lnTo>
                  <a:pt x="56388" y="2110740"/>
                </a:lnTo>
                <a:lnTo>
                  <a:pt x="55626" y="2109978"/>
                </a:lnTo>
                <a:lnTo>
                  <a:pt x="45720" y="2099310"/>
                </a:lnTo>
                <a:lnTo>
                  <a:pt x="45720" y="2113792"/>
                </a:lnTo>
                <a:lnTo>
                  <a:pt x="56388" y="2124161"/>
                </a:lnTo>
                <a:close/>
              </a:path>
              <a:path w="1129664" h="2166620">
                <a:moveTo>
                  <a:pt x="56387" y="1263396"/>
                </a:moveTo>
                <a:lnTo>
                  <a:pt x="55625" y="1264158"/>
                </a:lnTo>
                <a:lnTo>
                  <a:pt x="56020" y="1263790"/>
                </a:lnTo>
                <a:lnTo>
                  <a:pt x="56387" y="1263396"/>
                </a:lnTo>
                <a:close/>
              </a:path>
              <a:path w="1129664" h="2166620">
                <a:moveTo>
                  <a:pt x="56020" y="1263790"/>
                </a:moveTo>
                <a:lnTo>
                  <a:pt x="55625" y="1264158"/>
                </a:lnTo>
                <a:lnTo>
                  <a:pt x="56020" y="1263790"/>
                </a:lnTo>
                <a:close/>
              </a:path>
              <a:path w="1129664" h="2166620">
                <a:moveTo>
                  <a:pt x="56020" y="2110345"/>
                </a:moveTo>
                <a:lnTo>
                  <a:pt x="55626" y="2109923"/>
                </a:lnTo>
                <a:lnTo>
                  <a:pt x="56020" y="2110345"/>
                </a:lnTo>
                <a:close/>
              </a:path>
              <a:path w="1129664" h="2166620">
                <a:moveTo>
                  <a:pt x="56388" y="2110740"/>
                </a:moveTo>
                <a:lnTo>
                  <a:pt x="56020" y="2110345"/>
                </a:lnTo>
                <a:lnTo>
                  <a:pt x="55626" y="2109978"/>
                </a:lnTo>
                <a:lnTo>
                  <a:pt x="56388" y="2110740"/>
                </a:lnTo>
                <a:close/>
              </a:path>
              <a:path w="1129664" h="2166620">
                <a:moveTo>
                  <a:pt x="56387" y="1263446"/>
                </a:moveTo>
                <a:lnTo>
                  <a:pt x="56020" y="1263790"/>
                </a:lnTo>
                <a:lnTo>
                  <a:pt x="56387" y="1263446"/>
                </a:lnTo>
                <a:close/>
              </a:path>
              <a:path w="1129664" h="2166620">
                <a:moveTo>
                  <a:pt x="73152" y="2137937"/>
                </a:moveTo>
                <a:lnTo>
                  <a:pt x="73152" y="2125218"/>
                </a:lnTo>
                <a:lnTo>
                  <a:pt x="67056" y="2119884"/>
                </a:lnTo>
                <a:lnTo>
                  <a:pt x="67056" y="2120646"/>
                </a:lnTo>
                <a:lnTo>
                  <a:pt x="56020" y="2110345"/>
                </a:lnTo>
                <a:lnTo>
                  <a:pt x="56388" y="2110740"/>
                </a:lnTo>
                <a:lnTo>
                  <a:pt x="56388" y="2124161"/>
                </a:lnTo>
                <a:lnTo>
                  <a:pt x="67319" y="2134787"/>
                </a:lnTo>
                <a:lnTo>
                  <a:pt x="73152" y="2137937"/>
                </a:lnTo>
                <a:close/>
              </a:path>
              <a:path w="1129664" h="2166620">
                <a:moveTo>
                  <a:pt x="73151" y="1249108"/>
                </a:moveTo>
                <a:lnTo>
                  <a:pt x="73151" y="1248918"/>
                </a:lnTo>
                <a:lnTo>
                  <a:pt x="72389" y="1249680"/>
                </a:lnTo>
                <a:lnTo>
                  <a:pt x="73151" y="1249108"/>
                </a:lnTo>
                <a:close/>
              </a:path>
              <a:path w="1129664" h="2166620">
                <a:moveTo>
                  <a:pt x="118872" y="2148078"/>
                </a:moveTo>
                <a:lnTo>
                  <a:pt x="111252" y="2145792"/>
                </a:lnTo>
                <a:lnTo>
                  <a:pt x="104394" y="2142744"/>
                </a:lnTo>
                <a:lnTo>
                  <a:pt x="104394" y="2143506"/>
                </a:lnTo>
                <a:lnTo>
                  <a:pt x="97536" y="2139696"/>
                </a:lnTo>
                <a:lnTo>
                  <a:pt x="97536" y="2140458"/>
                </a:lnTo>
                <a:lnTo>
                  <a:pt x="91440" y="2136648"/>
                </a:lnTo>
                <a:lnTo>
                  <a:pt x="84582" y="2132838"/>
                </a:lnTo>
                <a:lnTo>
                  <a:pt x="78486" y="2129028"/>
                </a:lnTo>
                <a:lnTo>
                  <a:pt x="72390" y="2124456"/>
                </a:lnTo>
                <a:lnTo>
                  <a:pt x="73152" y="2125218"/>
                </a:lnTo>
                <a:lnTo>
                  <a:pt x="73152" y="2137937"/>
                </a:lnTo>
                <a:lnTo>
                  <a:pt x="107442" y="2156460"/>
                </a:lnTo>
                <a:lnTo>
                  <a:pt x="118110" y="2159660"/>
                </a:lnTo>
                <a:lnTo>
                  <a:pt x="118110" y="2148078"/>
                </a:lnTo>
                <a:lnTo>
                  <a:pt x="118872" y="2148078"/>
                </a:lnTo>
                <a:close/>
              </a:path>
              <a:path w="1129664" h="2166620">
                <a:moveTo>
                  <a:pt x="118872" y="1226058"/>
                </a:moveTo>
                <a:lnTo>
                  <a:pt x="118110" y="1226058"/>
                </a:lnTo>
                <a:lnTo>
                  <a:pt x="118110" y="1226286"/>
                </a:lnTo>
                <a:lnTo>
                  <a:pt x="118872" y="1226058"/>
                </a:lnTo>
                <a:close/>
              </a:path>
              <a:path w="1129664" h="2166620">
                <a:moveTo>
                  <a:pt x="133350" y="2151888"/>
                </a:moveTo>
                <a:lnTo>
                  <a:pt x="125730" y="2150364"/>
                </a:lnTo>
                <a:lnTo>
                  <a:pt x="118110" y="2148078"/>
                </a:lnTo>
                <a:lnTo>
                  <a:pt x="118110" y="2159660"/>
                </a:lnTo>
                <a:lnTo>
                  <a:pt x="122682" y="2161032"/>
                </a:lnTo>
                <a:lnTo>
                  <a:pt x="131064" y="2162556"/>
                </a:lnTo>
                <a:lnTo>
                  <a:pt x="132588" y="2162860"/>
                </a:lnTo>
                <a:lnTo>
                  <a:pt x="132588" y="2151888"/>
                </a:lnTo>
                <a:lnTo>
                  <a:pt x="133350" y="2151888"/>
                </a:lnTo>
                <a:close/>
              </a:path>
              <a:path w="1129664" h="2166620">
                <a:moveTo>
                  <a:pt x="133350" y="1222248"/>
                </a:moveTo>
                <a:lnTo>
                  <a:pt x="132588" y="1222248"/>
                </a:lnTo>
                <a:lnTo>
                  <a:pt x="132588" y="1222400"/>
                </a:lnTo>
                <a:lnTo>
                  <a:pt x="133350" y="1222248"/>
                </a:lnTo>
                <a:close/>
              </a:path>
              <a:path w="1129664" h="2166620">
                <a:moveTo>
                  <a:pt x="140970" y="2153412"/>
                </a:moveTo>
                <a:lnTo>
                  <a:pt x="132588" y="2151888"/>
                </a:lnTo>
                <a:lnTo>
                  <a:pt x="132588" y="2162860"/>
                </a:lnTo>
                <a:lnTo>
                  <a:pt x="138684" y="2164080"/>
                </a:lnTo>
                <a:lnTo>
                  <a:pt x="140208" y="2164357"/>
                </a:lnTo>
                <a:lnTo>
                  <a:pt x="140208" y="2153412"/>
                </a:lnTo>
                <a:lnTo>
                  <a:pt x="140970" y="2153412"/>
                </a:lnTo>
                <a:close/>
              </a:path>
              <a:path w="1129664" h="2166620">
                <a:moveTo>
                  <a:pt x="140970" y="1220724"/>
                </a:moveTo>
                <a:lnTo>
                  <a:pt x="140208" y="1220724"/>
                </a:lnTo>
                <a:lnTo>
                  <a:pt x="140208" y="1220862"/>
                </a:lnTo>
                <a:lnTo>
                  <a:pt x="140970" y="1220724"/>
                </a:lnTo>
                <a:close/>
              </a:path>
              <a:path w="1129664" h="2166620">
                <a:moveTo>
                  <a:pt x="973836" y="2166366"/>
                </a:moveTo>
                <a:lnTo>
                  <a:pt x="973836" y="2154936"/>
                </a:lnTo>
                <a:lnTo>
                  <a:pt x="155448" y="2154936"/>
                </a:lnTo>
                <a:lnTo>
                  <a:pt x="147828" y="2154174"/>
                </a:lnTo>
                <a:lnTo>
                  <a:pt x="140208" y="2153412"/>
                </a:lnTo>
                <a:lnTo>
                  <a:pt x="140208" y="2164357"/>
                </a:lnTo>
                <a:lnTo>
                  <a:pt x="147066" y="2165604"/>
                </a:lnTo>
                <a:lnTo>
                  <a:pt x="155448" y="2166366"/>
                </a:lnTo>
                <a:lnTo>
                  <a:pt x="973836" y="2166366"/>
                </a:lnTo>
                <a:close/>
              </a:path>
              <a:path w="1129664" h="2166620">
                <a:moveTo>
                  <a:pt x="148590" y="1219962"/>
                </a:moveTo>
                <a:lnTo>
                  <a:pt x="147828" y="1219962"/>
                </a:lnTo>
                <a:lnTo>
                  <a:pt x="148590" y="1219962"/>
                </a:lnTo>
                <a:close/>
              </a:path>
              <a:path w="1129664" h="2166620">
                <a:moveTo>
                  <a:pt x="148590" y="2154174"/>
                </a:moveTo>
                <a:lnTo>
                  <a:pt x="147828" y="2154104"/>
                </a:lnTo>
                <a:lnTo>
                  <a:pt x="148590" y="2154174"/>
                </a:lnTo>
                <a:close/>
              </a:path>
              <a:path w="1129664" h="2166620">
                <a:moveTo>
                  <a:pt x="156210" y="1219200"/>
                </a:moveTo>
                <a:lnTo>
                  <a:pt x="155448" y="1219200"/>
                </a:lnTo>
                <a:lnTo>
                  <a:pt x="156210" y="1219200"/>
                </a:lnTo>
                <a:close/>
              </a:path>
              <a:path w="1129664" h="2166620">
                <a:moveTo>
                  <a:pt x="156210" y="2154936"/>
                </a:moveTo>
                <a:lnTo>
                  <a:pt x="155448" y="2154866"/>
                </a:lnTo>
                <a:lnTo>
                  <a:pt x="156210" y="2154936"/>
                </a:lnTo>
                <a:close/>
              </a:path>
              <a:path w="1129664" h="2166620">
                <a:moveTo>
                  <a:pt x="941467" y="1207770"/>
                </a:moveTo>
                <a:lnTo>
                  <a:pt x="643890" y="0"/>
                </a:lnTo>
                <a:lnTo>
                  <a:pt x="643127" y="0"/>
                </a:lnTo>
                <a:lnTo>
                  <a:pt x="643890" y="45719"/>
                </a:lnTo>
                <a:lnTo>
                  <a:pt x="654557" y="44196"/>
                </a:lnTo>
                <a:lnTo>
                  <a:pt x="654918" y="90532"/>
                </a:lnTo>
                <a:lnTo>
                  <a:pt x="932688" y="1219200"/>
                </a:lnTo>
                <a:lnTo>
                  <a:pt x="937260" y="1219200"/>
                </a:lnTo>
                <a:lnTo>
                  <a:pt x="937260" y="1207770"/>
                </a:lnTo>
                <a:lnTo>
                  <a:pt x="941467" y="1207770"/>
                </a:lnTo>
                <a:close/>
              </a:path>
              <a:path w="1129664" h="2166620">
                <a:moveTo>
                  <a:pt x="654918" y="90532"/>
                </a:moveTo>
                <a:lnTo>
                  <a:pt x="654557" y="44196"/>
                </a:lnTo>
                <a:lnTo>
                  <a:pt x="643890" y="45719"/>
                </a:lnTo>
                <a:lnTo>
                  <a:pt x="654918" y="90532"/>
                </a:lnTo>
                <a:close/>
              </a:path>
              <a:path w="1129664" h="2166620">
                <a:moveTo>
                  <a:pt x="663702" y="1219200"/>
                </a:moveTo>
                <a:lnTo>
                  <a:pt x="654918" y="90532"/>
                </a:lnTo>
                <a:lnTo>
                  <a:pt x="643890" y="45719"/>
                </a:lnTo>
                <a:lnTo>
                  <a:pt x="643890" y="101092"/>
                </a:lnTo>
                <a:lnTo>
                  <a:pt x="652231" y="1207770"/>
                </a:lnTo>
                <a:lnTo>
                  <a:pt x="657606" y="1207770"/>
                </a:lnTo>
                <a:lnTo>
                  <a:pt x="657606" y="1219200"/>
                </a:lnTo>
                <a:lnTo>
                  <a:pt x="663702" y="1219200"/>
                </a:lnTo>
                <a:close/>
              </a:path>
              <a:path w="1129664" h="2166620">
                <a:moveTo>
                  <a:pt x="657606" y="1207770"/>
                </a:moveTo>
                <a:lnTo>
                  <a:pt x="652231" y="1207770"/>
                </a:lnTo>
                <a:lnTo>
                  <a:pt x="652272" y="1213104"/>
                </a:lnTo>
                <a:lnTo>
                  <a:pt x="657606" y="1207770"/>
                </a:lnTo>
                <a:close/>
              </a:path>
              <a:path w="1129664" h="2166620">
                <a:moveTo>
                  <a:pt x="942594" y="1212342"/>
                </a:moveTo>
                <a:lnTo>
                  <a:pt x="941467" y="1207770"/>
                </a:lnTo>
                <a:lnTo>
                  <a:pt x="937260" y="1207770"/>
                </a:lnTo>
                <a:lnTo>
                  <a:pt x="942594" y="1212342"/>
                </a:lnTo>
                <a:close/>
              </a:path>
              <a:path w="1129664" h="2166620">
                <a:moveTo>
                  <a:pt x="942594" y="1219200"/>
                </a:moveTo>
                <a:lnTo>
                  <a:pt x="942594" y="1212342"/>
                </a:lnTo>
                <a:lnTo>
                  <a:pt x="937260" y="1207770"/>
                </a:lnTo>
                <a:lnTo>
                  <a:pt x="937260" y="1219200"/>
                </a:lnTo>
                <a:lnTo>
                  <a:pt x="942594" y="1219200"/>
                </a:lnTo>
                <a:close/>
              </a:path>
              <a:path w="1129664" h="2166620">
                <a:moveTo>
                  <a:pt x="1129284" y="2010918"/>
                </a:moveTo>
                <a:lnTo>
                  <a:pt x="1129284" y="1363217"/>
                </a:lnTo>
                <a:lnTo>
                  <a:pt x="1128522" y="1354836"/>
                </a:lnTo>
                <a:lnTo>
                  <a:pt x="1119378" y="1315211"/>
                </a:lnTo>
                <a:lnTo>
                  <a:pt x="1093815" y="1269695"/>
                </a:lnTo>
                <a:lnTo>
                  <a:pt x="1062785" y="1239731"/>
                </a:lnTo>
                <a:lnTo>
                  <a:pt x="1024998" y="1218932"/>
                </a:lnTo>
                <a:lnTo>
                  <a:pt x="982218" y="1208532"/>
                </a:lnTo>
                <a:lnTo>
                  <a:pt x="973836" y="1207770"/>
                </a:lnTo>
                <a:lnTo>
                  <a:pt x="941467" y="1207770"/>
                </a:lnTo>
                <a:lnTo>
                  <a:pt x="942594" y="1212342"/>
                </a:lnTo>
                <a:lnTo>
                  <a:pt x="942594" y="1219200"/>
                </a:lnTo>
                <a:lnTo>
                  <a:pt x="973836" y="1219269"/>
                </a:lnTo>
                <a:lnTo>
                  <a:pt x="982218" y="1220038"/>
                </a:lnTo>
                <a:lnTo>
                  <a:pt x="989076" y="1220723"/>
                </a:lnTo>
                <a:lnTo>
                  <a:pt x="996696" y="1222248"/>
                </a:lnTo>
                <a:lnTo>
                  <a:pt x="996696" y="1222386"/>
                </a:lnTo>
                <a:lnTo>
                  <a:pt x="1004316" y="1223772"/>
                </a:lnTo>
                <a:lnTo>
                  <a:pt x="1004316" y="1224000"/>
                </a:lnTo>
                <a:lnTo>
                  <a:pt x="1011174" y="1226058"/>
                </a:lnTo>
                <a:lnTo>
                  <a:pt x="1024890" y="1230630"/>
                </a:lnTo>
                <a:lnTo>
                  <a:pt x="1031747" y="1234439"/>
                </a:lnTo>
                <a:lnTo>
                  <a:pt x="1031747" y="1233678"/>
                </a:lnTo>
                <a:lnTo>
                  <a:pt x="1038606" y="1237488"/>
                </a:lnTo>
                <a:lnTo>
                  <a:pt x="1038606" y="1237911"/>
                </a:lnTo>
                <a:lnTo>
                  <a:pt x="1044702" y="1241298"/>
                </a:lnTo>
                <a:lnTo>
                  <a:pt x="1050798" y="1245108"/>
                </a:lnTo>
                <a:lnTo>
                  <a:pt x="1056894" y="1249680"/>
                </a:lnTo>
                <a:lnTo>
                  <a:pt x="1056894" y="1248917"/>
                </a:lnTo>
                <a:lnTo>
                  <a:pt x="1062990" y="1253489"/>
                </a:lnTo>
                <a:lnTo>
                  <a:pt x="1062990" y="1254150"/>
                </a:lnTo>
                <a:lnTo>
                  <a:pt x="1073658" y="1263395"/>
                </a:lnTo>
                <a:lnTo>
                  <a:pt x="1073658" y="1264212"/>
                </a:lnTo>
                <a:lnTo>
                  <a:pt x="1083564" y="1274826"/>
                </a:lnTo>
                <a:lnTo>
                  <a:pt x="1088136" y="1280160"/>
                </a:lnTo>
                <a:lnTo>
                  <a:pt x="1088136" y="1281176"/>
                </a:lnTo>
                <a:lnTo>
                  <a:pt x="1091946" y="1286256"/>
                </a:lnTo>
                <a:lnTo>
                  <a:pt x="1099566" y="1298448"/>
                </a:lnTo>
                <a:lnTo>
                  <a:pt x="1103376" y="1305306"/>
                </a:lnTo>
                <a:lnTo>
                  <a:pt x="1103376" y="1306677"/>
                </a:lnTo>
                <a:lnTo>
                  <a:pt x="1106424" y="1312164"/>
                </a:lnTo>
                <a:lnTo>
                  <a:pt x="1106424" y="1313878"/>
                </a:lnTo>
                <a:lnTo>
                  <a:pt x="1108710" y="1319022"/>
                </a:lnTo>
                <a:lnTo>
                  <a:pt x="1110996" y="1325880"/>
                </a:lnTo>
                <a:lnTo>
                  <a:pt x="1113282" y="1333500"/>
                </a:lnTo>
                <a:lnTo>
                  <a:pt x="1113282" y="1332738"/>
                </a:lnTo>
                <a:lnTo>
                  <a:pt x="1116330" y="1347978"/>
                </a:lnTo>
                <a:lnTo>
                  <a:pt x="1117854" y="1363217"/>
                </a:lnTo>
                <a:lnTo>
                  <a:pt x="1117854" y="2062737"/>
                </a:lnTo>
                <a:lnTo>
                  <a:pt x="1117968" y="2062481"/>
                </a:lnTo>
                <a:lnTo>
                  <a:pt x="1123574" y="2044718"/>
                </a:lnTo>
                <a:lnTo>
                  <a:pt x="1126998" y="2027682"/>
                </a:lnTo>
                <a:lnTo>
                  <a:pt x="1128522" y="2019300"/>
                </a:lnTo>
                <a:lnTo>
                  <a:pt x="1129284" y="2010918"/>
                </a:lnTo>
                <a:close/>
              </a:path>
              <a:path w="1129664" h="2166620">
                <a:moveTo>
                  <a:pt x="973836" y="1219269"/>
                </a:moveTo>
                <a:lnTo>
                  <a:pt x="973074" y="1219200"/>
                </a:lnTo>
                <a:lnTo>
                  <a:pt x="973836" y="1219269"/>
                </a:lnTo>
                <a:close/>
              </a:path>
              <a:path w="1129664" h="2166620">
                <a:moveTo>
                  <a:pt x="996696" y="2162971"/>
                </a:moveTo>
                <a:lnTo>
                  <a:pt x="996696" y="2151888"/>
                </a:lnTo>
                <a:lnTo>
                  <a:pt x="989076" y="2153412"/>
                </a:lnTo>
                <a:lnTo>
                  <a:pt x="981456" y="2154174"/>
                </a:lnTo>
                <a:lnTo>
                  <a:pt x="973074" y="2154936"/>
                </a:lnTo>
                <a:lnTo>
                  <a:pt x="973836" y="2154936"/>
                </a:lnTo>
                <a:lnTo>
                  <a:pt x="973836" y="2166366"/>
                </a:lnTo>
                <a:lnTo>
                  <a:pt x="982218" y="2165604"/>
                </a:lnTo>
                <a:lnTo>
                  <a:pt x="996696" y="2162971"/>
                </a:lnTo>
                <a:close/>
              </a:path>
              <a:path w="1129664" h="2166620">
                <a:moveTo>
                  <a:pt x="996696" y="1222386"/>
                </a:moveTo>
                <a:lnTo>
                  <a:pt x="996696" y="1222248"/>
                </a:lnTo>
                <a:lnTo>
                  <a:pt x="995934" y="1222248"/>
                </a:lnTo>
                <a:lnTo>
                  <a:pt x="996696" y="1222386"/>
                </a:lnTo>
                <a:close/>
              </a:path>
              <a:path w="1129664" h="2166620">
                <a:moveTo>
                  <a:pt x="1038606" y="2149104"/>
                </a:moveTo>
                <a:lnTo>
                  <a:pt x="1038606" y="2136648"/>
                </a:lnTo>
                <a:lnTo>
                  <a:pt x="1031747" y="2140458"/>
                </a:lnTo>
                <a:lnTo>
                  <a:pt x="1031747" y="2139696"/>
                </a:lnTo>
                <a:lnTo>
                  <a:pt x="1024890" y="2143506"/>
                </a:lnTo>
                <a:lnTo>
                  <a:pt x="1024890" y="2142744"/>
                </a:lnTo>
                <a:lnTo>
                  <a:pt x="1018032" y="2145791"/>
                </a:lnTo>
                <a:lnTo>
                  <a:pt x="1011174" y="2148078"/>
                </a:lnTo>
                <a:lnTo>
                  <a:pt x="1003554" y="2150364"/>
                </a:lnTo>
                <a:lnTo>
                  <a:pt x="995934" y="2151888"/>
                </a:lnTo>
                <a:lnTo>
                  <a:pt x="996696" y="2151888"/>
                </a:lnTo>
                <a:lnTo>
                  <a:pt x="996696" y="2162971"/>
                </a:lnTo>
                <a:lnTo>
                  <a:pt x="998982" y="2162556"/>
                </a:lnTo>
                <a:lnTo>
                  <a:pt x="1013592" y="2159042"/>
                </a:lnTo>
                <a:lnTo>
                  <a:pt x="1029357" y="2153478"/>
                </a:lnTo>
                <a:lnTo>
                  <a:pt x="1038606" y="2149104"/>
                </a:lnTo>
                <a:close/>
              </a:path>
              <a:path w="1129664" h="2166620">
                <a:moveTo>
                  <a:pt x="1004316" y="1224000"/>
                </a:moveTo>
                <a:lnTo>
                  <a:pt x="1004316" y="1223772"/>
                </a:lnTo>
                <a:lnTo>
                  <a:pt x="1003554" y="1223772"/>
                </a:lnTo>
                <a:lnTo>
                  <a:pt x="1004316" y="1224000"/>
                </a:lnTo>
                <a:close/>
              </a:path>
              <a:path w="1129664" h="2166620">
                <a:moveTo>
                  <a:pt x="1038606" y="1237911"/>
                </a:moveTo>
                <a:lnTo>
                  <a:pt x="1038606" y="1237488"/>
                </a:lnTo>
                <a:lnTo>
                  <a:pt x="1037844" y="1237488"/>
                </a:lnTo>
                <a:lnTo>
                  <a:pt x="1038606" y="1237911"/>
                </a:lnTo>
                <a:close/>
              </a:path>
              <a:path w="1129664" h="2166620">
                <a:moveTo>
                  <a:pt x="1073658" y="2125472"/>
                </a:moveTo>
                <a:lnTo>
                  <a:pt x="1073658" y="2109978"/>
                </a:lnTo>
                <a:lnTo>
                  <a:pt x="1072896" y="2110740"/>
                </a:lnTo>
                <a:lnTo>
                  <a:pt x="1062228" y="2120646"/>
                </a:lnTo>
                <a:lnTo>
                  <a:pt x="1056894" y="2125218"/>
                </a:lnTo>
                <a:lnTo>
                  <a:pt x="1056894" y="2124456"/>
                </a:lnTo>
                <a:lnTo>
                  <a:pt x="1050798" y="2129028"/>
                </a:lnTo>
                <a:lnTo>
                  <a:pt x="1044702" y="2132838"/>
                </a:lnTo>
                <a:lnTo>
                  <a:pt x="1037844" y="2136648"/>
                </a:lnTo>
                <a:lnTo>
                  <a:pt x="1038606" y="2136648"/>
                </a:lnTo>
                <a:lnTo>
                  <a:pt x="1038606" y="2149104"/>
                </a:lnTo>
                <a:lnTo>
                  <a:pt x="1044412" y="2146357"/>
                </a:lnTo>
                <a:lnTo>
                  <a:pt x="1056894" y="2138172"/>
                </a:lnTo>
                <a:lnTo>
                  <a:pt x="1063752" y="2133600"/>
                </a:lnTo>
                <a:lnTo>
                  <a:pt x="1069848" y="2129028"/>
                </a:lnTo>
                <a:lnTo>
                  <a:pt x="1073658" y="2125472"/>
                </a:lnTo>
                <a:close/>
              </a:path>
              <a:path w="1129664" h="2166620">
                <a:moveTo>
                  <a:pt x="1062990" y="1254150"/>
                </a:moveTo>
                <a:lnTo>
                  <a:pt x="1062990" y="1253489"/>
                </a:lnTo>
                <a:lnTo>
                  <a:pt x="1062228" y="1253489"/>
                </a:lnTo>
                <a:lnTo>
                  <a:pt x="1062990" y="1254150"/>
                </a:lnTo>
                <a:close/>
              </a:path>
              <a:path w="1129664" h="2166620">
                <a:moveTo>
                  <a:pt x="1062990" y="2119884"/>
                </a:moveTo>
                <a:lnTo>
                  <a:pt x="1062228" y="2120550"/>
                </a:lnTo>
                <a:lnTo>
                  <a:pt x="1062990" y="2119884"/>
                </a:lnTo>
                <a:close/>
              </a:path>
              <a:path w="1129664" h="2166620">
                <a:moveTo>
                  <a:pt x="1073658" y="1264212"/>
                </a:moveTo>
                <a:lnTo>
                  <a:pt x="1073658" y="1263395"/>
                </a:lnTo>
                <a:lnTo>
                  <a:pt x="1072896" y="1263395"/>
                </a:lnTo>
                <a:lnTo>
                  <a:pt x="1073658" y="1264212"/>
                </a:lnTo>
                <a:close/>
              </a:path>
              <a:path w="1129664" h="2166620">
                <a:moveTo>
                  <a:pt x="1073263" y="2110345"/>
                </a:moveTo>
                <a:lnTo>
                  <a:pt x="1072896" y="2110689"/>
                </a:lnTo>
                <a:lnTo>
                  <a:pt x="1073263" y="2110345"/>
                </a:lnTo>
                <a:close/>
              </a:path>
              <a:path w="1129664" h="2166620">
                <a:moveTo>
                  <a:pt x="1073658" y="2109978"/>
                </a:moveTo>
                <a:lnTo>
                  <a:pt x="1073263" y="2110345"/>
                </a:lnTo>
                <a:lnTo>
                  <a:pt x="1072896" y="2110740"/>
                </a:lnTo>
                <a:lnTo>
                  <a:pt x="1073658" y="2109978"/>
                </a:lnTo>
                <a:close/>
              </a:path>
              <a:path w="1129664" h="2166620">
                <a:moveTo>
                  <a:pt x="1083564" y="2115910"/>
                </a:moveTo>
                <a:lnTo>
                  <a:pt x="1083564" y="2099310"/>
                </a:lnTo>
                <a:lnTo>
                  <a:pt x="1073263" y="2110345"/>
                </a:lnTo>
                <a:lnTo>
                  <a:pt x="1073658" y="2109978"/>
                </a:lnTo>
                <a:lnTo>
                  <a:pt x="1073658" y="2125472"/>
                </a:lnTo>
                <a:lnTo>
                  <a:pt x="1081278" y="2118360"/>
                </a:lnTo>
                <a:lnTo>
                  <a:pt x="1083564" y="2115910"/>
                </a:lnTo>
                <a:close/>
              </a:path>
              <a:path w="1129664" h="2166620">
                <a:moveTo>
                  <a:pt x="1083564" y="1274934"/>
                </a:moveTo>
                <a:lnTo>
                  <a:pt x="1082802" y="1274064"/>
                </a:lnTo>
                <a:lnTo>
                  <a:pt x="1083564" y="1274934"/>
                </a:lnTo>
                <a:close/>
              </a:path>
              <a:path w="1129664" h="2166620">
                <a:moveTo>
                  <a:pt x="1088136" y="2111012"/>
                </a:moveTo>
                <a:lnTo>
                  <a:pt x="1088136" y="2093976"/>
                </a:lnTo>
                <a:lnTo>
                  <a:pt x="1082802" y="2100072"/>
                </a:lnTo>
                <a:lnTo>
                  <a:pt x="1083564" y="2099310"/>
                </a:lnTo>
                <a:lnTo>
                  <a:pt x="1083564" y="2115910"/>
                </a:lnTo>
                <a:lnTo>
                  <a:pt x="1088136" y="2111012"/>
                </a:lnTo>
                <a:close/>
              </a:path>
              <a:path w="1129664" h="2166620">
                <a:moveTo>
                  <a:pt x="1088136" y="1281176"/>
                </a:moveTo>
                <a:lnTo>
                  <a:pt x="1088136" y="1280160"/>
                </a:lnTo>
                <a:lnTo>
                  <a:pt x="1087374" y="1280160"/>
                </a:lnTo>
                <a:lnTo>
                  <a:pt x="1088136" y="1281176"/>
                </a:lnTo>
                <a:close/>
              </a:path>
              <a:path w="1129664" h="2166620">
                <a:moveTo>
                  <a:pt x="1103376" y="2090401"/>
                </a:moveTo>
                <a:lnTo>
                  <a:pt x="1103376" y="2068829"/>
                </a:lnTo>
                <a:lnTo>
                  <a:pt x="1099566" y="2075688"/>
                </a:lnTo>
                <a:lnTo>
                  <a:pt x="1099566" y="2074926"/>
                </a:lnTo>
                <a:lnTo>
                  <a:pt x="1095756" y="2081783"/>
                </a:lnTo>
                <a:lnTo>
                  <a:pt x="1091946" y="2087879"/>
                </a:lnTo>
                <a:lnTo>
                  <a:pt x="1087374" y="2093976"/>
                </a:lnTo>
                <a:lnTo>
                  <a:pt x="1088136" y="2093976"/>
                </a:lnTo>
                <a:lnTo>
                  <a:pt x="1088136" y="2111012"/>
                </a:lnTo>
                <a:lnTo>
                  <a:pt x="1091946" y="2106929"/>
                </a:lnTo>
                <a:lnTo>
                  <a:pt x="1096518" y="2100834"/>
                </a:lnTo>
                <a:lnTo>
                  <a:pt x="1101090" y="2093976"/>
                </a:lnTo>
                <a:lnTo>
                  <a:pt x="1103376" y="2090401"/>
                </a:lnTo>
                <a:close/>
              </a:path>
              <a:path w="1129664" h="2166620">
                <a:moveTo>
                  <a:pt x="1103376" y="1306677"/>
                </a:moveTo>
                <a:lnTo>
                  <a:pt x="1103376" y="1305306"/>
                </a:lnTo>
                <a:lnTo>
                  <a:pt x="1102614" y="1305306"/>
                </a:lnTo>
                <a:lnTo>
                  <a:pt x="1103376" y="1306677"/>
                </a:lnTo>
                <a:close/>
              </a:path>
              <a:path w="1129664" h="2166620">
                <a:moveTo>
                  <a:pt x="1106424" y="2085635"/>
                </a:moveTo>
                <a:lnTo>
                  <a:pt x="1106424" y="2061971"/>
                </a:lnTo>
                <a:lnTo>
                  <a:pt x="1102614" y="2068829"/>
                </a:lnTo>
                <a:lnTo>
                  <a:pt x="1103376" y="2068829"/>
                </a:lnTo>
                <a:lnTo>
                  <a:pt x="1103376" y="2090401"/>
                </a:lnTo>
                <a:lnTo>
                  <a:pt x="1106424" y="2085635"/>
                </a:lnTo>
                <a:close/>
              </a:path>
              <a:path w="1129664" h="2166620">
                <a:moveTo>
                  <a:pt x="1106424" y="1313878"/>
                </a:moveTo>
                <a:lnTo>
                  <a:pt x="1106424" y="1312164"/>
                </a:lnTo>
                <a:lnTo>
                  <a:pt x="1105662" y="1312164"/>
                </a:lnTo>
                <a:lnTo>
                  <a:pt x="1106424" y="1313878"/>
                </a:lnTo>
                <a:close/>
              </a:path>
              <a:path w="1129664" h="2166620">
                <a:moveTo>
                  <a:pt x="1117854" y="2062737"/>
                </a:moveTo>
                <a:lnTo>
                  <a:pt x="1117854" y="2010156"/>
                </a:lnTo>
                <a:lnTo>
                  <a:pt x="1116330" y="2026158"/>
                </a:lnTo>
                <a:lnTo>
                  <a:pt x="1114806" y="2033777"/>
                </a:lnTo>
                <a:lnTo>
                  <a:pt x="1114806" y="2033015"/>
                </a:lnTo>
                <a:lnTo>
                  <a:pt x="1113282" y="2040636"/>
                </a:lnTo>
                <a:lnTo>
                  <a:pt x="1110996" y="2048256"/>
                </a:lnTo>
                <a:lnTo>
                  <a:pt x="1108710" y="2055114"/>
                </a:lnTo>
                <a:lnTo>
                  <a:pt x="1105662" y="2061971"/>
                </a:lnTo>
                <a:lnTo>
                  <a:pt x="1106424" y="2061971"/>
                </a:lnTo>
                <a:lnTo>
                  <a:pt x="1106424" y="2085635"/>
                </a:lnTo>
                <a:lnTo>
                  <a:pt x="1110399" y="2079418"/>
                </a:lnTo>
                <a:lnTo>
                  <a:pt x="1117854" y="2062737"/>
                </a:lnTo>
                <a:close/>
              </a:path>
            </a:pathLst>
          </a:custGeom>
          <a:solidFill>
            <a:srgbClr val="78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700149" y="5628385"/>
            <a:ext cx="769620" cy="506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875" marR="5080" indent="-3810">
              <a:lnSpc>
                <a:spcPct val="101899"/>
              </a:lnSpc>
              <a:spcBef>
                <a:spcPts val="90"/>
              </a:spcBef>
            </a:pP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Common 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langua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23935" y="2363723"/>
            <a:ext cx="1045844" cy="1485900"/>
          </a:xfrm>
          <a:custGeom>
            <a:avLst/>
            <a:gdLst/>
            <a:ahLst/>
            <a:cxnLst/>
            <a:rect l="l" t="t" r="r" b="b"/>
            <a:pathLst>
              <a:path w="1045844" h="1485900">
                <a:moveTo>
                  <a:pt x="1045463" y="582930"/>
                </a:moveTo>
                <a:lnTo>
                  <a:pt x="1045463" y="116586"/>
                </a:lnTo>
                <a:lnTo>
                  <a:pt x="1036248" y="71044"/>
                </a:lnTo>
                <a:lnTo>
                  <a:pt x="1011174" y="34004"/>
                </a:lnTo>
                <a:lnTo>
                  <a:pt x="974097" y="9108"/>
                </a:lnTo>
                <a:lnTo>
                  <a:pt x="928878" y="0"/>
                </a:lnTo>
                <a:lnTo>
                  <a:pt x="116586" y="0"/>
                </a:lnTo>
                <a:lnTo>
                  <a:pt x="71366" y="9108"/>
                </a:lnTo>
                <a:lnTo>
                  <a:pt x="34289" y="34004"/>
                </a:lnTo>
                <a:lnTo>
                  <a:pt x="9215" y="71044"/>
                </a:lnTo>
                <a:lnTo>
                  <a:pt x="0" y="116586"/>
                </a:lnTo>
                <a:lnTo>
                  <a:pt x="0" y="582930"/>
                </a:lnTo>
                <a:lnTo>
                  <a:pt x="9215" y="628471"/>
                </a:lnTo>
                <a:lnTo>
                  <a:pt x="34290" y="665511"/>
                </a:lnTo>
                <a:lnTo>
                  <a:pt x="71366" y="690407"/>
                </a:lnTo>
                <a:lnTo>
                  <a:pt x="116586" y="699516"/>
                </a:lnTo>
                <a:lnTo>
                  <a:pt x="609600" y="699516"/>
                </a:lnTo>
                <a:lnTo>
                  <a:pt x="870966" y="1259121"/>
                </a:lnTo>
                <a:lnTo>
                  <a:pt x="870966" y="699516"/>
                </a:lnTo>
                <a:lnTo>
                  <a:pt x="928878" y="699516"/>
                </a:lnTo>
                <a:lnTo>
                  <a:pt x="974097" y="690407"/>
                </a:lnTo>
                <a:lnTo>
                  <a:pt x="1011174" y="665511"/>
                </a:lnTo>
                <a:lnTo>
                  <a:pt x="1036248" y="628471"/>
                </a:lnTo>
                <a:lnTo>
                  <a:pt x="1045463" y="582930"/>
                </a:lnTo>
                <a:close/>
              </a:path>
              <a:path w="1045844" h="1485900">
                <a:moveTo>
                  <a:pt x="976884" y="1485900"/>
                </a:moveTo>
                <a:lnTo>
                  <a:pt x="870966" y="699516"/>
                </a:lnTo>
                <a:lnTo>
                  <a:pt x="870966" y="1259121"/>
                </a:lnTo>
                <a:lnTo>
                  <a:pt x="976884" y="148590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18601" y="2358389"/>
            <a:ext cx="1056640" cy="1526540"/>
          </a:xfrm>
          <a:custGeom>
            <a:avLst/>
            <a:gdLst/>
            <a:ahLst/>
            <a:cxnLst/>
            <a:rect l="l" t="t" r="r" b="b"/>
            <a:pathLst>
              <a:path w="1056639" h="1526539">
                <a:moveTo>
                  <a:pt x="1056132" y="594360"/>
                </a:moveTo>
                <a:lnTo>
                  <a:pt x="1056132" y="115824"/>
                </a:lnTo>
                <a:lnTo>
                  <a:pt x="1055370" y="109728"/>
                </a:lnTo>
                <a:lnTo>
                  <a:pt x="1054608" y="102870"/>
                </a:lnTo>
                <a:lnTo>
                  <a:pt x="1041654" y="63246"/>
                </a:lnTo>
                <a:lnTo>
                  <a:pt x="1011936" y="27432"/>
                </a:lnTo>
                <a:lnTo>
                  <a:pt x="970049" y="5124"/>
                </a:lnTo>
                <a:lnTo>
                  <a:pt x="946404" y="0"/>
                </a:lnTo>
                <a:lnTo>
                  <a:pt x="109728" y="0"/>
                </a:lnTo>
                <a:lnTo>
                  <a:pt x="62863" y="15001"/>
                </a:lnTo>
                <a:lnTo>
                  <a:pt x="12407" y="67608"/>
                </a:lnTo>
                <a:lnTo>
                  <a:pt x="761" y="109728"/>
                </a:lnTo>
                <a:lnTo>
                  <a:pt x="0" y="115824"/>
                </a:lnTo>
                <a:lnTo>
                  <a:pt x="0" y="588264"/>
                </a:lnTo>
                <a:lnTo>
                  <a:pt x="9530" y="635651"/>
                </a:lnTo>
                <a:lnTo>
                  <a:pt x="11430" y="638465"/>
                </a:lnTo>
                <a:lnTo>
                  <a:pt x="11430" y="110490"/>
                </a:lnTo>
                <a:lnTo>
                  <a:pt x="12191" y="104394"/>
                </a:lnTo>
                <a:lnTo>
                  <a:pt x="12191" y="105156"/>
                </a:lnTo>
                <a:lnTo>
                  <a:pt x="13716" y="99060"/>
                </a:lnTo>
                <a:lnTo>
                  <a:pt x="13716" y="99822"/>
                </a:lnTo>
                <a:lnTo>
                  <a:pt x="16001" y="88392"/>
                </a:lnTo>
                <a:lnTo>
                  <a:pt x="16001" y="89154"/>
                </a:lnTo>
                <a:lnTo>
                  <a:pt x="19811" y="78486"/>
                </a:lnTo>
                <a:lnTo>
                  <a:pt x="24383" y="68580"/>
                </a:lnTo>
                <a:lnTo>
                  <a:pt x="24383" y="69342"/>
                </a:lnTo>
                <a:lnTo>
                  <a:pt x="29717" y="60674"/>
                </a:lnTo>
                <a:lnTo>
                  <a:pt x="29717" y="60198"/>
                </a:lnTo>
                <a:lnTo>
                  <a:pt x="36575" y="51054"/>
                </a:lnTo>
                <a:lnTo>
                  <a:pt x="43433" y="44196"/>
                </a:lnTo>
                <a:lnTo>
                  <a:pt x="43433" y="43434"/>
                </a:lnTo>
                <a:lnTo>
                  <a:pt x="51816" y="35814"/>
                </a:lnTo>
                <a:lnTo>
                  <a:pt x="51816" y="36004"/>
                </a:lnTo>
                <a:lnTo>
                  <a:pt x="60197" y="29718"/>
                </a:lnTo>
                <a:lnTo>
                  <a:pt x="69341" y="24384"/>
                </a:lnTo>
                <a:lnTo>
                  <a:pt x="79247" y="19050"/>
                </a:lnTo>
                <a:lnTo>
                  <a:pt x="79247" y="19539"/>
                </a:lnTo>
                <a:lnTo>
                  <a:pt x="89153" y="16002"/>
                </a:lnTo>
                <a:lnTo>
                  <a:pt x="99822" y="12954"/>
                </a:lnTo>
                <a:lnTo>
                  <a:pt x="105155" y="12192"/>
                </a:lnTo>
                <a:lnTo>
                  <a:pt x="110489" y="11525"/>
                </a:lnTo>
                <a:lnTo>
                  <a:pt x="116586" y="10668"/>
                </a:lnTo>
                <a:lnTo>
                  <a:pt x="940308" y="10763"/>
                </a:lnTo>
                <a:lnTo>
                  <a:pt x="946404" y="11538"/>
                </a:lnTo>
                <a:lnTo>
                  <a:pt x="956310" y="12954"/>
                </a:lnTo>
                <a:lnTo>
                  <a:pt x="967740" y="16002"/>
                </a:lnTo>
                <a:lnTo>
                  <a:pt x="967740" y="16274"/>
                </a:lnTo>
                <a:lnTo>
                  <a:pt x="976884" y="19539"/>
                </a:lnTo>
                <a:lnTo>
                  <a:pt x="976884" y="19050"/>
                </a:lnTo>
                <a:lnTo>
                  <a:pt x="987552" y="24384"/>
                </a:lnTo>
                <a:lnTo>
                  <a:pt x="987552" y="24794"/>
                </a:lnTo>
                <a:lnTo>
                  <a:pt x="996696" y="29718"/>
                </a:lnTo>
                <a:lnTo>
                  <a:pt x="996696" y="30289"/>
                </a:lnTo>
                <a:lnTo>
                  <a:pt x="1004316" y="36004"/>
                </a:lnTo>
                <a:lnTo>
                  <a:pt x="1004316" y="35814"/>
                </a:lnTo>
                <a:lnTo>
                  <a:pt x="1012697" y="43434"/>
                </a:lnTo>
                <a:lnTo>
                  <a:pt x="1020318" y="51054"/>
                </a:lnTo>
                <a:lnTo>
                  <a:pt x="1020318" y="52070"/>
                </a:lnTo>
                <a:lnTo>
                  <a:pt x="1026413" y="60198"/>
                </a:lnTo>
                <a:lnTo>
                  <a:pt x="1026413" y="59436"/>
                </a:lnTo>
                <a:lnTo>
                  <a:pt x="1031747" y="69342"/>
                </a:lnTo>
                <a:lnTo>
                  <a:pt x="1031747" y="68580"/>
                </a:lnTo>
                <a:lnTo>
                  <a:pt x="1036319" y="78486"/>
                </a:lnTo>
                <a:lnTo>
                  <a:pt x="1040130" y="89154"/>
                </a:lnTo>
                <a:lnTo>
                  <a:pt x="1040130" y="88392"/>
                </a:lnTo>
                <a:lnTo>
                  <a:pt x="1043178" y="99822"/>
                </a:lnTo>
                <a:lnTo>
                  <a:pt x="1043178" y="99060"/>
                </a:lnTo>
                <a:lnTo>
                  <a:pt x="1043940" y="105156"/>
                </a:lnTo>
                <a:lnTo>
                  <a:pt x="1043940" y="104394"/>
                </a:lnTo>
                <a:lnTo>
                  <a:pt x="1044702" y="110490"/>
                </a:lnTo>
                <a:lnTo>
                  <a:pt x="1044702" y="115824"/>
                </a:lnTo>
                <a:lnTo>
                  <a:pt x="1045463" y="121920"/>
                </a:lnTo>
                <a:lnTo>
                  <a:pt x="1045463" y="635944"/>
                </a:lnTo>
                <a:lnTo>
                  <a:pt x="1050798" y="624840"/>
                </a:lnTo>
                <a:lnTo>
                  <a:pt x="1053846" y="612648"/>
                </a:lnTo>
                <a:lnTo>
                  <a:pt x="1056132" y="594360"/>
                </a:lnTo>
                <a:close/>
              </a:path>
              <a:path w="1056639" h="1526539">
                <a:moveTo>
                  <a:pt x="30480" y="650748"/>
                </a:moveTo>
                <a:lnTo>
                  <a:pt x="24384" y="640842"/>
                </a:lnTo>
                <a:lnTo>
                  <a:pt x="24384" y="641604"/>
                </a:lnTo>
                <a:lnTo>
                  <a:pt x="19812" y="630936"/>
                </a:lnTo>
                <a:lnTo>
                  <a:pt x="19812" y="631698"/>
                </a:lnTo>
                <a:lnTo>
                  <a:pt x="16002" y="621030"/>
                </a:lnTo>
                <a:lnTo>
                  <a:pt x="16002" y="621792"/>
                </a:lnTo>
                <a:lnTo>
                  <a:pt x="13716" y="610362"/>
                </a:lnTo>
                <a:lnTo>
                  <a:pt x="13716" y="611124"/>
                </a:lnTo>
                <a:lnTo>
                  <a:pt x="12192" y="605028"/>
                </a:lnTo>
                <a:lnTo>
                  <a:pt x="11430" y="599694"/>
                </a:lnTo>
                <a:lnTo>
                  <a:pt x="11430" y="638465"/>
                </a:lnTo>
                <a:lnTo>
                  <a:pt x="29718" y="665566"/>
                </a:lnTo>
                <a:lnTo>
                  <a:pt x="29718" y="649986"/>
                </a:lnTo>
                <a:lnTo>
                  <a:pt x="30480" y="650748"/>
                </a:lnTo>
                <a:close/>
              </a:path>
              <a:path w="1056639" h="1526539">
                <a:moveTo>
                  <a:pt x="30479" y="59436"/>
                </a:moveTo>
                <a:lnTo>
                  <a:pt x="29717" y="60198"/>
                </a:lnTo>
                <a:lnTo>
                  <a:pt x="29717" y="60674"/>
                </a:lnTo>
                <a:lnTo>
                  <a:pt x="30479" y="59436"/>
                </a:lnTo>
                <a:close/>
              </a:path>
              <a:path w="1056639" h="1526539">
                <a:moveTo>
                  <a:pt x="44196" y="666750"/>
                </a:moveTo>
                <a:lnTo>
                  <a:pt x="36576" y="658368"/>
                </a:lnTo>
                <a:lnTo>
                  <a:pt x="36576" y="659130"/>
                </a:lnTo>
                <a:lnTo>
                  <a:pt x="29718" y="649986"/>
                </a:lnTo>
                <a:lnTo>
                  <a:pt x="29718" y="665566"/>
                </a:lnTo>
                <a:lnTo>
                  <a:pt x="35899" y="674727"/>
                </a:lnTo>
                <a:lnTo>
                  <a:pt x="43434" y="679825"/>
                </a:lnTo>
                <a:lnTo>
                  <a:pt x="43434" y="666750"/>
                </a:lnTo>
                <a:lnTo>
                  <a:pt x="44196" y="666750"/>
                </a:lnTo>
                <a:close/>
              </a:path>
              <a:path w="1056639" h="1526539">
                <a:moveTo>
                  <a:pt x="44195" y="43434"/>
                </a:moveTo>
                <a:lnTo>
                  <a:pt x="43433" y="43434"/>
                </a:lnTo>
                <a:lnTo>
                  <a:pt x="43433" y="44196"/>
                </a:lnTo>
                <a:lnTo>
                  <a:pt x="44195" y="43434"/>
                </a:lnTo>
                <a:close/>
              </a:path>
              <a:path w="1056639" h="1526539">
                <a:moveTo>
                  <a:pt x="51816" y="685498"/>
                </a:moveTo>
                <a:lnTo>
                  <a:pt x="51816" y="674370"/>
                </a:lnTo>
                <a:lnTo>
                  <a:pt x="43434" y="666750"/>
                </a:lnTo>
                <a:lnTo>
                  <a:pt x="43434" y="679825"/>
                </a:lnTo>
                <a:lnTo>
                  <a:pt x="51816" y="685498"/>
                </a:lnTo>
                <a:close/>
              </a:path>
              <a:path w="1056639" h="1526539">
                <a:moveTo>
                  <a:pt x="51816" y="36004"/>
                </a:moveTo>
                <a:lnTo>
                  <a:pt x="51816" y="35814"/>
                </a:lnTo>
                <a:lnTo>
                  <a:pt x="51053" y="36576"/>
                </a:lnTo>
                <a:lnTo>
                  <a:pt x="51816" y="36004"/>
                </a:lnTo>
                <a:close/>
              </a:path>
              <a:path w="1056639" h="1526539">
                <a:moveTo>
                  <a:pt x="79248" y="690372"/>
                </a:moveTo>
                <a:lnTo>
                  <a:pt x="69342" y="685800"/>
                </a:lnTo>
                <a:lnTo>
                  <a:pt x="60198" y="680466"/>
                </a:lnTo>
                <a:lnTo>
                  <a:pt x="51054" y="673608"/>
                </a:lnTo>
                <a:lnTo>
                  <a:pt x="51816" y="674370"/>
                </a:lnTo>
                <a:lnTo>
                  <a:pt x="51816" y="685498"/>
                </a:lnTo>
                <a:lnTo>
                  <a:pt x="74798" y="701051"/>
                </a:lnTo>
                <a:lnTo>
                  <a:pt x="78486" y="701765"/>
                </a:lnTo>
                <a:lnTo>
                  <a:pt x="78486" y="690372"/>
                </a:lnTo>
                <a:lnTo>
                  <a:pt x="79248" y="690372"/>
                </a:lnTo>
                <a:close/>
              </a:path>
              <a:path w="1056639" h="1526539">
                <a:moveTo>
                  <a:pt x="79247" y="19539"/>
                </a:moveTo>
                <a:lnTo>
                  <a:pt x="79247" y="19050"/>
                </a:lnTo>
                <a:lnTo>
                  <a:pt x="78485" y="19812"/>
                </a:lnTo>
                <a:lnTo>
                  <a:pt x="79247" y="19539"/>
                </a:lnTo>
                <a:close/>
              </a:path>
              <a:path w="1056639" h="1526539">
                <a:moveTo>
                  <a:pt x="987552" y="1514863"/>
                </a:moveTo>
                <a:lnTo>
                  <a:pt x="987552" y="1488948"/>
                </a:lnTo>
                <a:lnTo>
                  <a:pt x="976884" y="1491996"/>
                </a:lnTo>
                <a:lnTo>
                  <a:pt x="971989" y="1455636"/>
                </a:lnTo>
                <a:lnTo>
                  <a:pt x="618744" y="699516"/>
                </a:lnTo>
                <a:lnTo>
                  <a:pt x="116586" y="699516"/>
                </a:lnTo>
                <a:lnTo>
                  <a:pt x="110490" y="698754"/>
                </a:lnTo>
                <a:lnTo>
                  <a:pt x="105156" y="697992"/>
                </a:lnTo>
                <a:lnTo>
                  <a:pt x="99822" y="697230"/>
                </a:lnTo>
                <a:lnTo>
                  <a:pt x="89154" y="694182"/>
                </a:lnTo>
                <a:lnTo>
                  <a:pt x="78486" y="690372"/>
                </a:lnTo>
                <a:lnTo>
                  <a:pt x="78486" y="701765"/>
                </a:lnTo>
                <a:lnTo>
                  <a:pt x="121920" y="710184"/>
                </a:lnTo>
                <a:lnTo>
                  <a:pt x="610362" y="710184"/>
                </a:lnTo>
                <a:lnTo>
                  <a:pt x="610362" y="707136"/>
                </a:lnTo>
                <a:lnTo>
                  <a:pt x="614934" y="710184"/>
                </a:lnTo>
                <a:lnTo>
                  <a:pt x="614934" y="716926"/>
                </a:lnTo>
                <a:lnTo>
                  <a:pt x="987552" y="1514863"/>
                </a:lnTo>
                <a:close/>
              </a:path>
              <a:path w="1056639" h="1526539">
                <a:moveTo>
                  <a:pt x="111252" y="11430"/>
                </a:moveTo>
                <a:lnTo>
                  <a:pt x="110489" y="11430"/>
                </a:lnTo>
                <a:lnTo>
                  <a:pt x="111252" y="11430"/>
                </a:lnTo>
                <a:close/>
              </a:path>
              <a:path w="1056639" h="1526539">
                <a:moveTo>
                  <a:pt x="111252" y="698754"/>
                </a:moveTo>
                <a:lnTo>
                  <a:pt x="110490" y="698658"/>
                </a:lnTo>
                <a:lnTo>
                  <a:pt x="111252" y="698754"/>
                </a:lnTo>
                <a:close/>
              </a:path>
              <a:path w="1056639" h="1526539">
                <a:moveTo>
                  <a:pt x="614934" y="710184"/>
                </a:moveTo>
                <a:lnTo>
                  <a:pt x="610362" y="707136"/>
                </a:lnTo>
                <a:lnTo>
                  <a:pt x="611785" y="710184"/>
                </a:lnTo>
                <a:lnTo>
                  <a:pt x="614934" y="710184"/>
                </a:lnTo>
                <a:close/>
              </a:path>
              <a:path w="1056639" h="1526539">
                <a:moveTo>
                  <a:pt x="611785" y="710184"/>
                </a:moveTo>
                <a:lnTo>
                  <a:pt x="610362" y="707136"/>
                </a:lnTo>
                <a:lnTo>
                  <a:pt x="610362" y="710184"/>
                </a:lnTo>
                <a:lnTo>
                  <a:pt x="611785" y="710184"/>
                </a:lnTo>
                <a:close/>
              </a:path>
              <a:path w="1056639" h="1526539">
                <a:moveTo>
                  <a:pt x="614934" y="716926"/>
                </a:moveTo>
                <a:lnTo>
                  <a:pt x="614934" y="710184"/>
                </a:lnTo>
                <a:lnTo>
                  <a:pt x="611785" y="710184"/>
                </a:lnTo>
                <a:lnTo>
                  <a:pt x="614934" y="716926"/>
                </a:lnTo>
                <a:close/>
              </a:path>
              <a:path w="1056639" h="1526539">
                <a:moveTo>
                  <a:pt x="940308" y="710184"/>
                </a:moveTo>
                <a:lnTo>
                  <a:pt x="940308" y="699516"/>
                </a:lnTo>
                <a:lnTo>
                  <a:pt x="870204" y="699516"/>
                </a:lnTo>
                <a:lnTo>
                  <a:pt x="876300" y="744800"/>
                </a:lnTo>
                <a:lnTo>
                  <a:pt x="876300" y="710184"/>
                </a:lnTo>
                <a:lnTo>
                  <a:pt x="882396" y="704088"/>
                </a:lnTo>
                <a:lnTo>
                  <a:pt x="883215" y="710184"/>
                </a:lnTo>
                <a:lnTo>
                  <a:pt x="940308" y="710184"/>
                </a:lnTo>
                <a:close/>
              </a:path>
              <a:path w="1056639" h="1526539">
                <a:moveTo>
                  <a:pt x="883215" y="710184"/>
                </a:moveTo>
                <a:lnTo>
                  <a:pt x="882396" y="704088"/>
                </a:lnTo>
                <a:lnTo>
                  <a:pt x="876300" y="710184"/>
                </a:lnTo>
                <a:lnTo>
                  <a:pt x="883215" y="710184"/>
                </a:lnTo>
                <a:close/>
              </a:path>
              <a:path w="1056639" h="1526539">
                <a:moveTo>
                  <a:pt x="992886" y="1526286"/>
                </a:moveTo>
                <a:lnTo>
                  <a:pt x="883215" y="710184"/>
                </a:lnTo>
                <a:lnTo>
                  <a:pt x="876300" y="710184"/>
                </a:lnTo>
                <a:lnTo>
                  <a:pt x="876300" y="744800"/>
                </a:lnTo>
                <a:lnTo>
                  <a:pt x="971989" y="1455636"/>
                </a:lnTo>
                <a:lnTo>
                  <a:pt x="987552" y="1488948"/>
                </a:lnTo>
                <a:lnTo>
                  <a:pt x="987552" y="1514863"/>
                </a:lnTo>
                <a:lnTo>
                  <a:pt x="992886" y="1526286"/>
                </a:lnTo>
                <a:close/>
              </a:path>
              <a:path w="1056639" h="1526539">
                <a:moveTo>
                  <a:pt x="940308" y="10763"/>
                </a:moveTo>
                <a:lnTo>
                  <a:pt x="939546" y="10668"/>
                </a:lnTo>
                <a:lnTo>
                  <a:pt x="940308" y="10763"/>
                </a:lnTo>
                <a:close/>
              </a:path>
              <a:path w="1056639" h="1526539">
                <a:moveTo>
                  <a:pt x="967740" y="704637"/>
                </a:moveTo>
                <a:lnTo>
                  <a:pt x="967740" y="694182"/>
                </a:lnTo>
                <a:lnTo>
                  <a:pt x="956310" y="697230"/>
                </a:lnTo>
                <a:lnTo>
                  <a:pt x="945641" y="698754"/>
                </a:lnTo>
                <a:lnTo>
                  <a:pt x="939546" y="699516"/>
                </a:lnTo>
                <a:lnTo>
                  <a:pt x="940308" y="699516"/>
                </a:lnTo>
                <a:lnTo>
                  <a:pt x="940308" y="710184"/>
                </a:lnTo>
                <a:lnTo>
                  <a:pt x="946404" y="710184"/>
                </a:lnTo>
                <a:lnTo>
                  <a:pt x="967740" y="704637"/>
                </a:lnTo>
                <a:close/>
              </a:path>
              <a:path w="1056639" h="1526539">
                <a:moveTo>
                  <a:pt x="967740" y="16274"/>
                </a:moveTo>
                <a:lnTo>
                  <a:pt x="967740" y="16002"/>
                </a:lnTo>
                <a:lnTo>
                  <a:pt x="966978" y="16002"/>
                </a:lnTo>
                <a:lnTo>
                  <a:pt x="967740" y="16274"/>
                </a:lnTo>
                <a:close/>
              </a:path>
              <a:path w="1056639" h="1526539">
                <a:moveTo>
                  <a:pt x="977646" y="702062"/>
                </a:moveTo>
                <a:lnTo>
                  <a:pt x="977646" y="690372"/>
                </a:lnTo>
                <a:lnTo>
                  <a:pt x="966978" y="694182"/>
                </a:lnTo>
                <a:lnTo>
                  <a:pt x="967740" y="694182"/>
                </a:lnTo>
                <a:lnTo>
                  <a:pt x="967740" y="704637"/>
                </a:lnTo>
                <a:lnTo>
                  <a:pt x="977646" y="702062"/>
                </a:lnTo>
                <a:close/>
              </a:path>
              <a:path w="1056639" h="1526539">
                <a:moveTo>
                  <a:pt x="987552" y="1488948"/>
                </a:moveTo>
                <a:lnTo>
                  <a:pt x="971989" y="1455636"/>
                </a:lnTo>
                <a:lnTo>
                  <a:pt x="976884" y="1491996"/>
                </a:lnTo>
                <a:lnTo>
                  <a:pt x="987552" y="1488948"/>
                </a:lnTo>
                <a:close/>
              </a:path>
              <a:path w="1056639" h="1526539">
                <a:moveTo>
                  <a:pt x="977646" y="19812"/>
                </a:moveTo>
                <a:lnTo>
                  <a:pt x="976884" y="19050"/>
                </a:lnTo>
                <a:lnTo>
                  <a:pt x="976884" y="19539"/>
                </a:lnTo>
                <a:lnTo>
                  <a:pt x="977646" y="19812"/>
                </a:lnTo>
                <a:close/>
              </a:path>
              <a:path w="1056639" h="1526539">
                <a:moveTo>
                  <a:pt x="987552" y="697210"/>
                </a:moveTo>
                <a:lnTo>
                  <a:pt x="987552" y="685800"/>
                </a:lnTo>
                <a:lnTo>
                  <a:pt x="976884" y="690372"/>
                </a:lnTo>
                <a:lnTo>
                  <a:pt x="977646" y="690372"/>
                </a:lnTo>
                <a:lnTo>
                  <a:pt x="977646" y="702062"/>
                </a:lnTo>
                <a:lnTo>
                  <a:pt x="980871" y="701224"/>
                </a:lnTo>
                <a:lnTo>
                  <a:pt x="987552" y="697210"/>
                </a:lnTo>
                <a:close/>
              </a:path>
              <a:path w="1056639" h="1526539">
                <a:moveTo>
                  <a:pt x="987552" y="24794"/>
                </a:moveTo>
                <a:lnTo>
                  <a:pt x="987552" y="24384"/>
                </a:lnTo>
                <a:lnTo>
                  <a:pt x="986790" y="24384"/>
                </a:lnTo>
                <a:lnTo>
                  <a:pt x="987552" y="24794"/>
                </a:lnTo>
                <a:close/>
              </a:path>
              <a:path w="1056639" h="1526539">
                <a:moveTo>
                  <a:pt x="996696" y="691716"/>
                </a:moveTo>
                <a:lnTo>
                  <a:pt x="996696" y="680466"/>
                </a:lnTo>
                <a:lnTo>
                  <a:pt x="986790" y="685800"/>
                </a:lnTo>
                <a:lnTo>
                  <a:pt x="987552" y="685800"/>
                </a:lnTo>
                <a:lnTo>
                  <a:pt x="987552" y="697210"/>
                </a:lnTo>
                <a:lnTo>
                  <a:pt x="996696" y="691716"/>
                </a:lnTo>
                <a:close/>
              </a:path>
              <a:path w="1056639" h="1526539">
                <a:moveTo>
                  <a:pt x="996696" y="30289"/>
                </a:moveTo>
                <a:lnTo>
                  <a:pt x="996696" y="29718"/>
                </a:lnTo>
                <a:lnTo>
                  <a:pt x="995934" y="29718"/>
                </a:lnTo>
                <a:lnTo>
                  <a:pt x="996696" y="30289"/>
                </a:lnTo>
                <a:close/>
              </a:path>
              <a:path w="1056639" h="1526539">
                <a:moveTo>
                  <a:pt x="1005078" y="673608"/>
                </a:moveTo>
                <a:lnTo>
                  <a:pt x="995934" y="680466"/>
                </a:lnTo>
                <a:lnTo>
                  <a:pt x="996696" y="680466"/>
                </a:lnTo>
                <a:lnTo>
                  <a:pt x="996696" y="691716"/>
                </a:lnTo>
                <a:lnTo>
                  <a:pt x="1004316" y="687137"/>
                </a:lnTo>
                <a:lnTo>
                  <a:pt x="1004316" y="674370"/>
                </a:lnTo>
                <a:lnTo>
                  <a:pt x="1005078" y="673608"/>
                </a:lnTo>
                <a:close/>
              </a:path>
              <a:path w="1056639" h="1526539">
                <a:moveTo>
                  <a:pt x="1005078" y="36576"/>
                </a:moveTo>
                <a:lnTo>
                  <a:pt x="1004316" y="35814"/>
                </a:lnTo>
                <a:lnTo>
                  <a:pt x="1004316" y="36004"/>
                </a:lnTo>
                <a:lnTo>
                  <a:pt x="1005078" y="36576"/>
                </a:lnTo>
                <a:close/>
              </a:path>
              <a:path w="1056639" h="1526539">
                <a:moveTo>
                  <a:pt x="1020318" y="673203"/>
                </a:moveTo>
                <a:lnTo>
                  <a:pt x="1020318" y="658368"/>
                </a:lnTo>
                <a:lnTo>
                  <a:pt x="1012697" y="666750"/>
                </a:lnTo>
                <a:lnTo>
                  <a:pt x="1004316" y="674370"/>
                </a:lnTo>
                <a:lnTo>
                  <a:pt x="1004316" y="687137"/>
                </a:lnTo>
                <a:lnTo>
                  <a:pt x="1011297" y="682942"/>
                </a:lnTo>
                <a:lnTo>
                  <a:pt x="1020318" y="673203"/>
                </a:lnTo>
                <a:close/>
              </a:path>
              <a:path w="1056639" h="1526539">
                <a:moveTo>
                  <a:pt x="1020318" y="52070"/>
                </a:moveTo>
                <a:lnTo>
                  <a:pt x="1020318" y="51054"/>
                </a:lnTo>
                <a:lnTo>
                  <a:pt x="1019556" y="51054"/>
                </a:lnTo>
                <a:lnTo>
                  <a:pt x="1020318" y="52070"/>
                </a:lnTo>
                <a:close/>
              </a:path>
              <a:path w="1056639" h="1526539">
                <a:moveTo>
                  <a:pt x="1045463" y="635944"/>
                </a:moveTo>
                <a:lnTo>
                  <a:pt x="1045463" y="588264"/>
                </a:lnTo>
                <a:lnTo>
                  <a:pt x="1044702" y="594360"/>
                </a:lnTo>
                <a:lnTo>
                  <a:pt x="1044702" y="599694"/>
                </a:lnTo>
                <a:lnTo>
                  <a:pt x="1043940" y="605028"/>
                </a:lnTo>
                <a:lnTo>
                  <a:pt x="1043178" y="611124"/>
                </a:lnTo>
                <a:lnTo>
                  <a:pt x="1043178" y="610362"/>
                </a:lnTo>
                <a:lnTo>
                  <a:pt x="1040130" y="621792"/>
                </a:lnTo>
                <a:lnTo>
                  <a:pt x="1040130" y="621030"/>
                </a:lnTo>
                <a:lnTo>
                  <a:pt x="1036319" y="631698"/>
                </a:lnTo>
                <a:lnTo>
                  <a:pt x="1036319" y="630936"/>
                </a:lnTo>
                <a:lnTo>
                  <a:pt x="1031747" y="641604"/>
                </a:lnTo>
                <a:lnTo>
                  <a:pt x="1031747" y="640842"/>
                </a:lnTo>
                <a:lnTo>
                  <a:pt x="1026413" y="650748"/>
                </a:lnTo>
                <a:lnTo>
                  <a:pt x="1026413" y="649986"/>
                </a:lnTo>
                <a:lnTo>
                  <a:pt x="1019556" y="659130"/>
                </a:lnTo>
                <a:lnTo>
                  <a:pt x="1020318" y="658368"/>
                </a:lnTo>
                <a:lnTo>
                  <a:pt x="1020318" y="673203"/>
                </a:lnTo>
                <a:lnTo>
                  <a:pt x="1035375" y="656945"/>
                </a:lnTo>
                <a:lnTo>
                  <a:pt x="1045463" y="635944"/>
                </a:lnTo>
                <a:close/>
              </a:path>
            </a:pathLst>
          </a:custGeom>
          <a:solidFill>
            <a:srgbClr val="507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065139" y="2447035"/>
            <a:ext cx="760095" cy="506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3815">
              <a:lnSpc>
                <a:spcPct val="101899"/>
              </a:lnSpc>
              <a:spcBef>
                <a:spcPts val="90"/>
              </a:spcBef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Medical  langua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37298" y="2195322"/>
            <a:ext cx="1125220" cy="1645285"/>
          </a:xfrm>
          <a:custGeom>
            <a:avLst/>
            <a:gdLst/>
            <a:ahLst/>
            <a:cxnLst/>
            <a:rect l="l" t="t" r="r" b="b"/>
            <a:pathLst>
              <a:path w="1125220" h="1645285">
                <a:moveTo>
                  <a:pt x="1124712" y="557021"/>
                </a:moveTo>
                <a:lnTo>
                  <a:pt x="1124712" y="111251"/>
                </a:lnTo>
                <a:lnTo>
                  <a:pt x="1116008" y="67829"/>
                </a:lnTo>
                <a:lnTo>
                  <a:pt x="1092231" y="32480"/>
                </a:lnTo>
                <a:lnTo>
                  <a:pt x="1056882" y="8703"/>
                </a:lnTo>
                <a:lnTo>
                  <a:pt x="1013460" y="0"/>
                </a:lnTo>
                <a:lnTo>
                  <a:pt x="111252" y="0"/>
                </a:lnTo>
                <a:lnTo>
                  <a:pt x="67829" y="8703"/>
                </a:lnTo>
                <a:lnTo>
                  <a:pt x="32480" y="32480"/>
                </a:lnTo>
                <a:lnTo>
                  <a:pt x="8703" y="67829"/>
                </a:lnTo>
                <a:lnTo>
                  <a:pt x="0" y="111251"/>
                </a:lnTo>
                <a:lnTo>
                  <a:pt x="0" y="557021"/>
                </a:lnTo>
                <a:lnTo>
                  <a:pt x="8703" y="600444"/>
                </a:lnTo>
                <a:lnTo>
                  <a:pt x="32480" y="635793"/>
                </a:lnTo>
                <a:lnTo>
                  <a:pt x="67829" y="659570"/>
                </a:lnTo>
                <a:lnTo>
                  <a:pt x="111252" y="668273"/>
                </a:lnTo>
                <a:lnTo>
                  <a:pt x="187452" y="668273"/>
                </a:lnTo>
                <a:lnTo>
                  <a:pt x="187452" y="1315437"/>
                </a:lnTo>
                <a:lnTo>
                  <a:pt x="468630" y="668273"/>
                </a:lnTo>
                <a:lnTo>
                  <a:pt x="1013460" y="668273"/>
                </a:lnTo>
                <a:lnTo>
                  <a:pt x="1056882" y="659570"/>
                </a:lnTo>
                <a:lnTo>
                  <a:pt x="1092231" y="635793"/>
                </a:lnTo>
                <a:lnTo>
                  <a:pt x="1116008" y="600444"/>
                </a:lnTo>
                <a:lnTo>
                  <a:pt x="1124712" y="557021"/>
                </a:lnTo>
                <a:close/>
              </a:path>
              <a:path w="1125220" h="1645285">
                <a:moveTo>
                  <a:pt x="187452" y="1315437"/>
                </a:moveTo>
                <a:lnTo>
                  <a:pt x="187452" y="668273"/>
                </a:lnTo>
                <a:lnTo>
                  <a:pt x="44196" y="1645158"/>
                </a:lnTo>
                <a:lnTo>
                  <a:pt x="187452" y="1315437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31977" y="2189226"/>
            <a:ext cx="1136650" cy="1692910"/>
          </a:xfrm>
          <a:custGeom>
            <a:avLst/>
            <a:gdLst/>
            <a:ahLst/>
            <a:cxnLst/>
            <a:rect l="l" t="t" r="r" b="b"/>
            <a:pathLst>
              <a:path w="1136650" h="1692910">
                <a:moveTo>
                  <a:pt x="1135380" y="575310"/>
                </a:moveTo>
                <a:lnTo>
                  <a:pt x="1135380" y="105156"/>
                </a:lnTo>
                <a:lnTo>
                  <a:pt x="1133856" y="93726"/>
                </a:lnTo>
                <a:lnTo>
                  <a:pt x="1115568" y="51816"/>
                </a:lnTo>
                <a:lnTo>
                  <a:pt x="1084326" y="20574"/>
                </a:lnTo>
                <a:lnTo>
                  <a:pt x="1030986" y="762"/>
                </a:lnTo>
                <a:lnTo>
                  <a:pt x="1024128" y="666"/>
                </a:lnTo>
                <a:lnTo>
                  <a:pt x="1018794" y="0"/>
                </a:lnTo>
                <a:lnTo>
                  <a:pt x="116586" y="0"/>
                </a:lnTo>
                <a:lnTo>
                  <a:pt x="111252" y="666"/>
                </a:lnTo>
                <a:lnTo>
                  <a:pt x="104394" y="762"/>
                </a:lnTo>
                <a:lnTo>
                  <a:pt x="53529" y="18661"/>
                </a:lnTo>
                <a:lnTo>
                  <a:pt x="12266" y="64389"/>
                </a:lnTo>
                <a:lnTo>
                  <a:pt x="0" y="105156"/>
                </a:lnTo>
                <a:lnTo>
                  <a:pt x="0" y="563118"/>
                </a:lnTo>
                <a:lnTo>
                  <a:pt x="8529" y="607891"/>
                </a:lnTo>
                <a:lnTo>
                  <a:pt x="10668" y="611034"/>
                </a:lnTo>
                <a:lnTo>
                  <a:pt x="10668" y="112014"/>
                </a:lnTo>
                <a:lnTo>
                  <a:pt x="12954" y="96012"/>
                </a:lnTo>
                <a:lnTo>
                  <a:pt x="15239" y="88011"/>
                </a:lnTo>
                <a:lnTo>
                  <a:pt x="15239" y="86106"/>
                </a:lnTo>
                <a:lnTo>
                  <a:pt x="19049" y="76200"/>
                </a:lnTo>
                <a:lnTo>
                  <a:pt x="23621" y="66294"/>
                </a:lnTo>
                <a:lnTo>
                  <a:pt x="23621" y="67056"/>
                </a:lnTo>
                <a:lnTo>
                  <a:pt x="28955" y="57912"/>
                </a:lnTo>
                <a:lnTo>
                  <a:pt x="28955" y="58674"/>
                </a:lnTo>
                <a:lnTo>
                  <a:pt x="35051" y="49530"/>
                </a:lnTo>
                <a:lnTo>
                  <a:pt x="35051" y="50292"/>
                </a:lnTo>
                <a:lnTo>
                  <a:pt x="41909" y="41910"/>
                </a:lnTo>
                <a:lnTo>
                  <a:pt x="41909" y="42672"/>
                </a:lnTo>
                <a:lnTo>
                  <a:pt x="49529" y="35052"/>
                </a:lnTo>
                <a:lnTo>
                  <a:pt x="49529" y="35814"/>
                </a:lnTo>
                <a:lnTo>
                  <a:pt x="57150" y="30272"/>
                </a:lnTo>
                <a:lnTo>
                  <a:pt x="57150" y="29718"/>
                </a:lnTo>
                <a:lnTo>
                  <a:pt x="66293" y="24384"/>
                </a:lnTo>
                <a:lnTo>
                  <a:pt x="75437" y="19812"/>
                </a:lnTo>
                <a:lnTo>
                  <a:pt x="84581" y="16295"/>
                </a:lnTo>
                <a:lnTo>
                  <a:pt x="84581" y="16002"/>
                </a:lnTo>
                <a:lnTo>
                  <a:pt x="95249" y="13868"/>
                </a:lnTo>
                <a:lnTo>
                  <a:pt x="95249" y="13716"/>
                </a:lnTo>
                <a:lnTo>
                  <a:pt x="110489" y="11538"/>
                </a:lnTo>
                <a:lnTo>
                  <a:pt x="1024890" y="11538"/>
                </a:lnTo>
                <a:lnTo>
                  <a:pt x="1040130" y="13716"/>
                </a:lnTo>
                <a:lnTo>
                  <a:pt x="1050798" y="16002"/>
                </a:lnTo>
                <a:lnTo>
                  <a:pt x="1050798" y="16295"/>
                </a:lnTo>
                <a:lnTo>
                  <a:pt x="1059942" y="19812"/>
                </a:lnTo>
                <a:lnTo>
                  <a:pt x="1069848" y="24384"/>
                </a:lnTo>
                <a:lnTo>
                  <a:pt x="1069848" y="24828"/>
                </a:lnTo>
                <a:lnTo>
                  <a:pt x="1078230" y="29718"/>
                </a:lnTo>
                <a:lnTo>
                  <a:pt x="1078230" y="30226"/>
                </a:lnTo>
                <a:lnTo>
                  <a:pt x="1085850" y="35306"/>
                </a:lnTo>
                <a:lnTo>
                  <a:pt x="1085850" y="35052"/>
                </a:lnTo>
                <a:lnTo>
                  <a:pt x="1093470" y="41979"/>
                </a:lnTo>
                <a:lnTo>
                  <a:pt x="1094232" y="42672"/>
                </a:lnTo>
                <a:lnTo>
                  <a:pt x="1101090" y="50292"/>
                </a:lnTo>
                <a:lnTo>
                  <a:pt x="1101090" y="50673"/>
                </a:lnTo>
                <a:lnTo>
                  <a:pt x="1106424" y="58674"/>
                </a:lnTo>
                <a:lnTo>
                  <a:pt x="1106424" y="57912"/>
                </a:lnTo>
                <a:lnTo>
                  <a:pt x="1111758" y="67056"/>
                </a:lnTo>
                <a:lnTo>
                  <a:pt x="1111758" y="66294"/>
                </a:lnTo>
                <a:lnTo>
                  <a:pt x="1116330" y="76200"/>
                </a:lnTo>
                <a:lnTo>
                  <a:pt x="1120140" y="86106"/>
                </a:lnTo>
                <a:lnTo>
                  <a:pt x="1120140" y="85344"/>
                </a:lnTo>
                <a:lnTo>
                  <a:pt x="1122426" y="96012"/>
                </a:lnTo>
                <a:lnTo>
                  <a:pt x="1124712" y="112014"/>
                </a:lnTo>
                <a:lnTo>
                  <a:pt x="1124712" y="610147"/>
                </a:lnTo>
                <a:lnTo>
                  <a:pt x="1130808" y="597408"/>
                </a:lnTo>
                <a:lnTo>
                  <a:pt x="1133856" y="586740"/>
                </a:lnTo>
                <a:lnTo>
                  <a:pt x="1135380" y="575310"/>
                </a:lnTo>
                <a:close/>
              </a:path>
              <a:path w="1136650" h="1692910">
                <a:moveTo>
                  <a:pt x="16002" y="594360"/>
                </a:moveTo>
                <a:lnTo>
                  <a:pt x="12954" y="583692"/>
                </a:lnTo>
                <a:lnTo>
                  <a:pt x="12954" y="584454"/>
                </a:lnTo>
                <a:lnTo>
                  <a:pt x="10668" y="568452"/>
                </a:lnTo>
                <a:lnTo>
                  <a:pt x="10668" y="611034"/>
                </a:lnTo>
                <a:lnTo>
                  <a:pt x="15240" y="617755"/>
                </a:lnTo>
                <a:lnTo>
                  <a:pt x="15240" y="594360"/>
                </a:lnTo>
                <a:lnTo>
                  <a:pt x="16002" y="594360"/>
                </a:lnTo>
                <a:close/>
              </a:path>
              <a:path w="1136650" h="1692910">
                <a:moveTo>
                  <a:pt x="16001" y="85344"/>
                </a:moveTo>
                <a:lnTo>
                  <a:pt x="15239" y="86106"/>
                </a:lnTo>
                <a:lnTo>
                  <a:pt x="15239" y="88011"/>
                </a:lnTo>
                <a:lnTo>
                  <a:pt x="16001" y="85344"/>
                </a:lnTo>
                <a:close/>
              </a:path>
              <a:path w="1136650" h="1692910">
                <a:moveTo>
                  <a:pt x="57912" y="650748"/>
                </a:moveTo>
                <a:lnTo>
                  <a:pt x="49530" y="644652"/>
                </a:lnTo>
                <a:lnTo>
                  <a:pt x="41910" y="637794"/>
                </a:lnTo>
                <a:lnTo>
                  <a:pt x="35052" y="630174"/>
                </a:lnTo>
                <a:lnTo>
                  <a:pt x="28956" y="621792"/>
                </a:lnTo>
                <a:lnTo>
                  <a:pt x="28956" y="622554"/>
                </a:lnTo>
                <a:lnTo>
                  <a:pt x="23622" y="613410"/>
                </a:lnTo>
                <a:lnTo>
                  <a:pt x="19050" y="604266"/>
                </a:lnTo>
                <a:lnTo>
                  <a:pt x="15240" y="594360"/>
                </a:lnTo>
                <a:lnTo>
                  <a:pt x="15240" y="617755"/>
                </a:lnTo>
                <a:lnTo>
                  <a:pt x="34128" y="645518"/>
                </a:lnTo>
                <a:lnTo>
                  <a:pt x="57150" y="661143"/>
                </a:lnTo>
                <a:lnTo>
                  <a:pt x="57150" y="650748"/>
                </a:lnTo>
                <a:lnTo>
                  <a:pt x="57912" y="650748"/>
                </a:lnTo>
                <a:close/>
              </a:path>
              <a:path w="1136650" h="1692910">
                <a:moveTo>
                  <a:pt x="192786" y="710864"/>
                </a:moveTo>
                <a:lnTo>
                  <a:pt x="192786" y="679704"/>
                </a:lnTo>
                <a:lnTo>
                  <a:pt x="186558" y="679704"/>
                </a:lnTo>
                <a:lnTo>
                  <a:pt x="38100" y="1692402"/>
                </a:lnTo>
                <a:lnTo>
                  <a:pt x="44958" y="1676613"/>
                </a:lnTo>
                <a:lnTo>
                  <a:pt x="44958" y="1648968"/>
                </a:lnTo>
                <a:lnTo>
                  <a:pt x="61690" y="1610406"/>
                </a:lnTo>
                <a:lnTo>
                  <a:pt x="192786" y="710864"/>
                </a:lnTo>
                <a:close/>
              </a:path>
              <a:path w="1136650" h="1692910">
                <a:moveTo>
                  <a:pt x="61690" y="1610406"/>
                </a:moveTo>
                <a:lnTo>
                  <a:pt x="44958" y="1648968"/>
                </a:lnTo>
                <a:lnTo>
                  <a:pt x="55626" y="1652016"/>
                </a:lnTo>
                <a:lnTo>
                  <a:pt x="61690" y="1610406"/>
                </a:lnTo>
                <a:close/>
              </a:path>
              <a:path w="1136650" h="1692910">
                <a:moveTo>
                  <a:pt x="1050798" y="663702"/>
                </a:moveTo>
                <a:lnTo>
                  <a:pt x="1040130" y="666750"/>
                </a:lnTo>
                <a:lnTo>
                  <a:pt x="1024890" y="668927"/>
                </a:lnTo>
                <a:lnTo>
                  <a:pt x="470154" y="669036"/>
                </a:lnTo>
                <a:lnTo>
                  <a:pt x="61690" y="1610406"/>
                </a:lnTo>
                <a:lnTo>
                  <a:pt x="55626" y="1652016"/>
                </a:lnTo>
                <a:lnTo>
                  <a:pt x="44958" y="1648968"/>
                </a:lnTo>
                <a:lnTo>
                  <a:pt x="44958" y="1676613"/>
                </a:lnTo>
                <a:lnTo>
                  <a:pt x="473964" y="688936"/>
                </a:lnTo>
                <a:lnTo>
                  <a:pt x="473964" y="679704"/>
                </a:lnTo>
                <a:lnTo>
                  <a:pt x="479298" y="676656"/>
                </a:lnTo>
                <a:lnTo>
                  <a:pt x="479298" y="679704"/>
                </a:lnTo>
                <a:lnTo>
                  <a:pt x="1030986" y="679704"/>
                </a:lnTo>
                <a:lnTo>
                  <a:pt x="1050036" y="674540"/>
                </a:lnTo>
                <a:lnTo>
                  <a:pt x="1050036" y="664464"/>
                </a:lnTo>
                <a:lnTo>
                  <a:pt x="1050798" y="663702"/>
                </a:lnTo>
                <a:close/>
              </a:path>
              <a:path w="1136650" h="1692910">
                <a:moveTo>
                  <a:pt x="57912" y="29718"/>
                </a:moveTo>
                <a:lnTo>
                  <a:pt x="57150" y="29718"/>
                </a:lnTo>
                <a:lnTo>
                  <a:pt x="57150" y="30272"/>
                </a:lnTo>
                <a:lnTo>
                  <a:pt x="57912" y="29718"/>
                </a:lnTo>
                <a:close/>
              </a:path>
              <a:path w="1136650" h="1692910">
                <a:moveTo>
                  <a:pt x="85344" y="673695"/>
                </a:moveTo>
                <a:lnTo>
                  <a:pt x="85344" y="664464"/>
                </a:lnTo>
                <a:lnTo>
                  <a:pt x="75438" y="660654"/>
                </a:lnTo>
                <a:lnTo>
                  <a:pt x="66294" y="656082"/>
                </a:lnTo>
                <a:lnTo>
                  <a:pt x="57150" y="650748"/>
                </a:lnTo>
                <a:lnTo>
                  <a:pt x="57150" y="661143"/>
                </a:lnTo>
                <a:lnTo>
                  <a:pt x="71808" y="671092"/>
                </a:lnTo>
                <a:lnTo>
                  <a:pt x="85344" y="673695"/>
                </a:lnTo>
                <a:close/>
              </a:path>
              <a:path w="1136650" h="1692910">
                <a:moveTo>
                  <a:pt x="85343" y="16002"/>
                </a:moveTo>
                <a:lnTo>
                  <a:pt x="84581" y="16002"/>
                </a:lnTo>
                <a:lnTo>
                  <a:pt x="84581" y="16295"/>
                </a:lnTo>
                <a:lnTo>
                  <a:pt x="85343" y="16002"/>
                </a:lnTo>
                <a:close/>
              </a:path>
              <a:path w="1136650" h="1692910">
                <a:moveTo>
                  <a:pt x="96012" y="666750"/>
                </a:moveTo>
                <a:lnTo>
                  <a:pt x="84582" y="663702"/>
                </a:lnTo>
                <a:lnTo>
                  <a:pt x="85344" y="664464"/>
                </a:lnTo>
                <a:lnTo>
                  <a:pt x="85344" y="673695"/>
                </a:lnTo>
                <a:lnTo>
                  <a:pt x="95250" y="675600"/>
                </a:lnTo>
                <a:lnTo>
                  <a:pt x="95250" y="666750"/>
                </a:lnTo>
                <a:lnTo>
                  <a:pt x="96012" y="666750"/>
                </a:lnTo>
                <a:close/>
              </a:path>
              <a:path w="1136650" h="1692910">
                <a:moveTo>
                  <a:pt x="96012" y="13716"/>
                </a:moveTo>
                <a:lnTo>
                  <a:pt x="95249" y="13716"/>
                </a:lnTo>
                <a:lnTo>
                  <a:pt x="95249" y="13868"/>
                </a:lnTo>
                <a:lnTo>
                  <a:pt x="96012" y="13716"/>
                </a:lnTo>
                <a:close/>
              </a:path>
              <a:path w="1136650" h="1692910">
                <a:moveTo>
                  <a:pt x="198882" y="669036"/>
                </a:moveTo>
                <a:lnTo>
                  <a:pt x="110490" y="668927"/>
                </a:lnTo>
                <a:lnTo>
                  <a:pt x="95250" y="666750"/>
                </a:lnTo>
                <a:lnTo>
                  <a:pt x="95250" y="675600"/>
                </a:lnTo>
                <a:lnTo>
                  <a:pt x="116586" y="679704"/>
                </a:lnTo>
                <a:lnTo>
                  <a:pt x="186558" y="679704"/>
                </a:lnTo>
                <a:lnTo>
                  <a:pt x="187452" y="673608"/>
                </a:lnTo>
                <a:lnTo>
                  <a:pt x="192786" y="679704"/>
                </a:lnTo>
                <a:lnTo>
                  <a:pt x="192786" y="710864"/>
                </a:lnTo>
                <a:lnTo>
                  <a:pt x="198882" y="669036"/>
                </a:lnTo>
                <a:close/>
              </a:path>
              <a:path w="1136650" h="1692910">
                <a:moveTo>
                  <a:pt x="192786" y="679704"/>
                </a:moveTo>
                <a:lnTo>
                  <a:pt x="187452" y="673608"/>
                </a:lnTo>
                <a:lnTo>
                  <a:pt x="186558" y="679704"/>
                </a:lnTo>
                <a:lnTo>
                  <a:pt x="192786" y="679704"/>
                </a:lnTo>
                <a:close/>
              </a:path>
              <a:path w="1136650" h="1692910">
                <a:moveTo>
                  <a:pt x="479298" y="676656"/>
                </a:moveTo>
                <a:lnTo>
                  <a:pt x="473964" y="679704"/>
                </a:lnTo>
                <a:lnTo>
                  <a:pt x="477974" y="679704"/>
                </a:lnTo>
                <a:lnTo>
                  <a:pt x="479298" y="676656"/>
                </a:lnTo>
                <a:close/>
              </a:path>
              <a:path w="1136650" h="1692910">
                <a:moveTo>
                  <a:pt x="477974" y="679704"/>
                </a:moveTo>
                <a:lnTo>
                  <a:pt x="473964" y="679704"/>
                </a:lnTo>
                <a:lnTo>
                  <a:pt x="473964" y="688936"/>
                </a:lnTo>
                <a:lnTo>
                  <a:pt x="477974" y="679704"/>
                </a:lnTo>
                <a:close/>
              </a:path>
              <a:path w="1136650" h="1692910">
                <a:moveTo>
                  <a:pt x="479298" y="679704"/>
                </a:moveTo>
                <a:lnTo>
                  <a:pt x="479298" y="676656"/>
                </a:lnTo>
                <a:lnTo>
                  <a:pt x="477974" y="679704"/>
                </a:lnTo>
                <a:lnTo>
                  <a:pt x="479298" y="679704"/>
                </a:lnTo>
                <a:close/>
              </a:path>
              <a:path w="1136650" h="1692910">
                <a:moveTo>
                  <a:pt x="1050798" y="16295"/>
                </a:moveTo>
                <a:lnTo>
                  <a:pt x="1050798" y="16002"/>
                </a:lnTo>
                <a:lnTo>
                  <a:pt x="1050036" y="16002"/>
                </a:lnTo>
                <a:lnTo>
                  <a:pt x="1050798" y="16295"/>
                </a:lnTo>
                <a:close/>
              </a:path>
              <a:path w="1136650" h="1692910">
                <a:moveTo>
                  <a:pt x="1069848" y="667283"/>
                </a:moveTo>
                <a:lnTo>
                  <a:pt x="1069848" y="656082"/>
                </a:lnTo>
                <a:lnTo>
                  <a:pt x="1059942" y="660654"/>
                </a:lnTo>
                <a:lnTo>
                  <a:pt x="1050036" y="664464"/>
                </a:lnTo>
                <a:lnTo>
                  <a:pt x="1050036" y="674540"/>
                </a:lnTo>
                <a:lnTo>
                  <a:pt x="1064180" y="670706"/>
                </a:lnTo>
                <a:lnTo>
                  <a:pt x="1069848" y="667283"/>
                </a:lnTo>
                <a:close/>
              </a:path>
              <a:path w="1136650" h="1692910">
                <a:moveTo>
                  <a:pt x="1069848" y="24828"/>
                </a:moveTo>
                <a:lnTo>
                  <a:pt x="1069848" y="24384"/>
                </a:lnTo>
                <a:lnTo>
                  <a:pt x="1069086" y="24384"/>
                </a:lnTo>
                <a:lnTo>
                  <a:pt x="1069848" y="24828"/>
                </a:lnTo>
                <a:close/>
              </a:path>
              <a:path w="1136650" h="1692910">
                <a:moveTo>
                  <a:pt x="1078230" y="662220"/>
                </a:moveTo>
                <a:lnTo>
                  <a:pt x="1078230" y="650748"/>
                </a:lnTo>
                <a:lnTo>
                  <a:pt x="1069086" y="656082"/>
                </a:lnTo>
                <a:lnTo>
                  <a:pt x="1069848" y="656082"/>
                </a:lnTo>
                <a:lnTo>
                  <a:pt x="1069848" y="667283"/>
                </a:lnTo>
                <a:lnTo>
                  <a:pt x="1078230" y="662220"/>
                </a:lnTo>
                <a:close/>
              </a:path>
              <a:path w="1136650" h="1692910">
                <a:moveTo>
                  <a:pt x="1078230" y="30226"/>
                </a:moveTo>
                <a:lnTo>
                  <a:pt x="1078230" y="29718"/>
                </a:lnTo>
                <a:lnTo>
                  <a:pt x="1077468" y="29718"/>
                </a:lnTo>
                <a:lnTo>
                  <a:pt x="1078230" y="30226"/>
                </a:lnTo>
                <a:close/>
              </a:path>
              <a:path w="1136650" h="1692910">
                <a:moveTo>
                  <a:pt x="1086612" y="657158"/>
                </a:moveTo>
                <a:lnTo>
                  <a:pt x="1086612" y="644652"/>
                </a:lnTo>
                <a:lnTo>
                  <a:pt x="1077468" y="650748"/>
                </a:lnTo>
                <a:lnTo>
                  <a:pt x="1078230" y="650748"/>
                </a:lnTo>
                <a:lnTo>
                  <a:pt x="1078230" y="662220"/>
                </a:lnTo>
                <a:lnTo>
                  <a:pt x="1086612" y="657158"/>
                </a:lnTo>
                <a:close/>
              </a:path>
              <a:path w="1136650" h="1692910">
                <a:moveTo>
                  <a:pt x="1086612" y="35814"/>
                </a:moveTo>
                <a:lnTo>
                  <a:pt x="1085850" y="35052"/>
                </a:lnTo>
                <a:lnTo>
                  <a:pt x="1085850" y="35306"/>
                </a:lnTo>
                <a:lnTo>
                  <a:pt x="1086612" y="35814"/>
                </a:lnTo>
                <a:close/>
              </a:path>
              <a:path w="1136650" h="1692910">
                <a:moveTo>
                  <a:pt x="1094232" y="652029"/>
                </a:moveTo>
                <a:lnTo>
                  <a:pt x="1094232" y="637794"/>
                </a:lnTo>
                <a:lnTo>
                  <a:pt x="1085850" y="644652"/>
                </a:lnTo>
                <a:lnTo>
                  <a:pt x="1086612" y="644652"/>
                </a:lnTo>
                <a:lnTo>
                  <a:pt x="1086612" y="657158"/>
                </a:lnTo>
                <a:lnTo>
                  <a:pt x="1093141" y="653214"/>
                </a:lnTo>
                <a:lnTo>
                  <a:pt x="1094232" y="652029"/>
                </a:lnTo>
                <a:close/>
              </a:path>
              <a:path w="1136650" h="1692910">
                <a:moveTo>
                  <a:pt x="1094232" y="42672"/>
                </a:moveTo>
                <a:lnTo>
                  <a:pt x="1093470" y="41910"/>
                </a:lnTo>
                <a:lnTo>
                  <a:pt x="1093832" y="42309"/>
                </a:lnTo>
                <a:lnTo>
                  <a:pt x="1094232" y="42672"/>
                </a:lnTo>
                <a:close/>
              </a:path>
              <a:path w="1136650" h="1692910">
                <a:moveTo>
                  <a:pt x="1093832" y="42309"/>
                </a:moveTo>
                <a:lnTo>
                  <a:pt x="1093470" y="41910"/>
                </a:lnTo>
                <a:lnTo>
                  <a:pt x="1093832" y="42309"/>
                </a:lnTo>
                <a:close/>
              </a:path>
              <a:path w="1136650" h="1692910">
                <a:moveTo>
                  <a:pt x="1101090" y="644576"/>
                </a:moveTo>
                <a:lnTo>
                  <a:pt x="1101090" y="630174"/>
                </a:lnTo>
                <a:lnTo>
                  <a:pt x="1093470" y="637794"/>
                </a:lnTo>
                <a:lnTo>
                  <a:pt x="1094232" y="637794"/>
                </a:lnTo>
                <a:lnTo>
                  <a:pt x="1094232" y="652029"/>
                </a:lnTo>
                <a:lnTo>
                  <a:pt x="1101090" y="644576"/>
                </a:lnTo>
                <a:close/>
              </a:path>
              <a:path w="1136650" h="1692910">
                <a:moveTo>
                  <a:pt x="1094232" y="42748"/>
                </a:moveTo>
                <a:lnTo>
                  <a:pt x="1093832" y="42309"/>
                </a:lnTo>
                <a:lnTo>
                  <a:pt x="1094232" y="42748"/>
                </a:lnTo>
                <a:close/>
              </a:path>
              <a:path w="1136650" h="1692910">
                <a:moveTo>
                  <a:pt x="1101090" y="50673"/>
                </a:moveTo>
                <a:lnTo>
                  <a:pt x="1101090" y="50292"/>
                </a:lnTo>
                <a:lnTo>
                  <a:pt x="1100328" y="49530"/>
                </a:lnTo>
                <a:lnTo>
                  <a:pt x="1101090" y="50673"/>
                </a:lnTo>
                <a:close/>
              </a:path>
              <a:path w="1136650" h="1692910">
                <a:moveTo>
                  <a:pt x="1124712" y="610147"/>
                </a:moveTo>
                <a:lnTo>
                  <a:pt x="1124712" y="568452"/>
                </a:lnTo>
                <a:lnTo>
                  <a:pt x="1122426" y="584454"/>
                </a:lnTo>
                <a:lnTo>
                  <a:pt x="1122426" y="583692"/>
                </a:lnTo>
                <a:lnTo>
                  <a:pt x="1120140" y="594360"/>
                </a:lnTo>
                <a:lnTo>
                  <a:pt x="1116330" y="604266"/>
                </a:lnTo>
                <a:lnTo>
                  <a:pt x="1111758" y="613410"/>
                </a:lnTo>
                <a:lnTo>
                  <a:pt x="1106424" y="622554"/>
                </a:lnTo>
                <a:lnTo>
                  <a:pt x="1106424" y="621792"/>
                </a:lnTo>
                <a:lnTo>
                  <a:pt x="1100328" y="630174"/>
                </a:lnTo>
                <a:lnTo>
                  <a:pt x="1101090" y="630174"/>
                </a:lnTo>
                <a:lnTo>
                  <a:pt x="1101090" y="644576"/>
                </a:lnTo>
                <a:lnTo>
                  <a:pt x="1115980" y="628394"/>
                </a:lnTo>
                <a:lnTo>
                  <a:pt x="1124712" y="610147"/>
                </a:lnTo>
                <a:close/>
              </a:path>
              <a:path w="1136650" h="1692910">
                <a:moveTo>
                  <a:pt x="1136142" y="563118"/>
                </a:moveTo>
                <a:lnTo>
                  <a:pt x="1136142" y="117348"/>
                </a:lnTo>
                <a:lnTo>
                  <a:pt x="1135380" y="111252"/>
                </a:lnTo>
                <a:lnTo>
                  <a:pt x="1135380" y="569214"/>
                </a:lnTo>
                <a:lnTo>
                  <a:pt x="1136142" y="563118"/>
                </a:lnTo>
                <a:close/>
              </a:path>
            </a:pathLst>
          </a:custGeom>
          <a:solidFill>
            <a:srgbClr val="AE5A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18902" y="2262632"/>
            <a:ext cx="760095" cy="506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78740">
              <a:lnSpc>
                <a:spcPct val="101899"/>
              </a:lnSpc>
              <a:spcBef>
                <a:spcPts val="90"/>
              </a:spcBef>
            </a:pP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Patient 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langua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18903" y="2529077"/>
            <a:ext cx="549910" cy="2871470"/>
          </a:xfrm>
          <a:custGeom>
            <a:avLst/>
            <a:gdLst/>
            <a:ahLst/>
            <a:cxnLst/>
            <a:rect l="l" t="t" r="r" b="b"/>
            <a:pathLst>
              <a:path w="549910" h="2871470">
                <a:moveTo>
                  <a:pt x="549578" y="28955"/>
                </a:moveTo>
                <a:lnTo>
                  <a:pt x="508430" y="0"/>
                </a:lnTo>
                <a:lnTo>
                  <a:pt x="424610" y="116585"/>
                </a:lnTo>
                <a:lnTo>
                  <a:pt x="383462" y="175259"/>
                </a:lnTo>
                <a:lnTo>
                  <a:pt x="353391" y="219240"/>
                </a:lnTo>
                <a:lnTo>
                  <a:pt x="324329" y="263135"/>
                </a:lnTo>
                <a:lnTo>
                  <a:pt x="296308" y="307013"/>
                </a:lnTo>
                <a:lnTo>
                  <a:pt x="269356" y="350942"/>
                </a:lnTo>
                <a:lnTo>
                  <a:pt x="243504" y="394989"/>
                </a:lnTo>
                <a:lnTo>
                  <a:pt x="218783" y="439224"/>
                </a:lnTo>
                <a:lnTo>
                  <a:pt x="195221" y="483713"/>
                </a:lnTo>
                <a:lnTo>
                  <a:pt x="172849" y="528525"/>
                </a:lnTo>
                <a:lnTo>
                  <a:pt x="151698" y="573728"/>
                </a:lnTo>
                <a:lnTo>
                  <a:pt x="131796" y="619391"/>
                </a:lnTo>
                <a:lnTo>
                  <a:pt x="113175" y="665580"/>
                </a:lnTo>
                <a:lnTo>
                  <a:pt x="95864" y="712364"/>
                </a:lnTo>
                <a:lnTo>
                  <a:pt x="79893" y="759811"/>
                </a:lnTo>
                <a:lnTo>
                  <a:pt x="65292" y="807989"/>
                </a:lnTo>
                <a:lnTo>
                  <a:pt x="52091" y="856967"/>
                </a:lnTo>
                <a:lnTo>
                  <a:pt x="40321" y="906811"/>
                </a:lnTo>
                <a:lnTo>
                  <a:pt x="30011" y="957591"/>
                </a:lnTo>
                <a:lnTo>
                  <a:pt x="21191" y="1009374"/>
                </a:lnTo>
                <a:lnTo>
                  <a:pt x="13892" y="1062227"/>
                </a:lnTo>
                <a:lnTo>
                  <a:pt x="9320" y="1106423"/>
                </a:lnTo>
                <a:lnTo>
                  <a:pt x="5510" y="1152143"/>
                </a:lnTo>
                <a:lnTo>
                  <a:pt x="2700" y="1201768"/>
                </a:lnTo>
                <a:lnTo>
                  <a:pt x="877" y="1251647"/>
                </a:lnTo>
                <a:lnTo>
                  <a:pt x="0" y="1301756"/>
                </a:lnTo>
                <a:lnTo>
                  <a:pt x="24" y="1352073"/>
                </a:lnTo>
                <a:lnTo>
                  <a:pt x="910" y="1402572"/>
                </a:lnTo>
                <a:lnTo>
                  <a:pt x="2613" y="1453231"/>
                </a:lnTo>
                <a:lnTo>
                  <a:pt x="5092" y="1504025"/>
                </a:lnTo>
                <a:lnTo>
                  <a:pt x="8305" y="1554930"/>
                </a:lnTo>
                <a:lnTo>
                  <a:pt x="12210" y="1605923"/>
                </a:lnTo>
                <a:lnTo>
                  <a:pt x="16764" y="1656979"/>
                </a:lnTo>
                <a:lnTo>
                  <a:pt x="21924" y="1708076"/>
                </a:lnTo>
                <a:lnTo>
                  <a:pt x="27650" y="1759188"/>
                </a:lnTo>
                <a:lnTo>
                  <a:pt x="40626" y="1861364"/>
                </a:lnTo>
                <a:lnTo>
                  <a:pt x="49706" y="1925273"/>
                </a:lnTo>
                <a:lnTo>
                  <a:pt x="49706" y="1295399"/>
                </a:lnTo>
                <a:lnTo>
                  <a:pt x="50468" y="1247393"/>
                </a:lnTo>
                <a:lnTo>
                  <a:pt x="50468" y="1248155"/>
                </a:lnTo>
                <a:lnTo>
                  <a:pt x="52754" y="1200911"/>
                </a:lnTo>
                <a:lnTo>
                  <a:pt x="52754" y="1201673"/>
                </a:lnTo>
                <a:lnTo>
                  <a:pt x="55040" y="1155953"/>
                </a:lnTo>
                <a:lnTo>
                  <a:pt x="58850" y="1110995"/>
                </a:lnTo>
                <a:lnTo>
                  <a:pt x="58850" y="1111757"/>
                </a:lnTo>
                <a:lnTo>
                  <a:pt x="63422" y="1073875"/>
                </a:lnTo>
                <a:lnTo>
                  <a:pt x="63422" y="1068323"/>
                </a:lnTo>
                <a:lnTo>
                  <a:pt x="69518" y="1024889"/>
                </a:lnTo>
                <a:lnTo>
                  <a:pt x="69518" y="1025651"/>
                </a:lnTo>
                <a:lnTo>
                  <a:pt x="76376" y="983741"/>
                </a:lnTo>
                <a:lnTo>
                  <a:pt x="76376" y="984503"/>
                </a:lnTo>
                <a:lnTo>
                  <a:pt x="83996" y="942593"/>
                </a:lnTo>
                <a:lnTo>
                  <a:pt x="83996" y="943355"/>
                </a:lnTo>
                <a:lnTo>
                  <a:pt x="92378" y="902969"/>
                </a:lnTo>
                <a:lnTo>
                  <a:pt x="92378" y="903731"/>
                </a:lnTo>
                <a:lnTo>
                  <a:pt x="102284" y="864107"/>
                </a:lnTo>
                <a:lnTo>
                  <a:pt x="102284" y="864869"/>
                </a:lnTo>
                <a:lnTo>
                  <a:pt x="112190" y="826007"/>
                </a:lnTo>
                <a:lnTo>
                  <a:pt x="123620" y="787907"/>
                </a:lnTo>
                <a:lnTo>
                  <a:pt x="123620" y="788669"/>
                </a:lnTo>
                <a:lnTo>
                  <a:pt x="135050" y="751331"/>
                </a:lnTo>
                <a:lnTo>
                  <a:pt x="135050" y="752093"/>
                </a:lnTo>
                <a:lnTo>
                  <a:pt x="148004" y="715517"/>
                </a:lnTo>
                <a:lnTo>
                  <a:pt x="148004" y="716279"/>
                </a:lnTo>
                <a:lnTo>
                  <a:pt x="174674" y="646641"/>
                </a:lnTo>
                <a:lnTo>
                  <a:pt x="174674" y="645413"/>
                </a:lnTo>
                <a:lnTo>
                  <a:pt x="204392" y="578548"/>
                </a:lnTo>
                <a:lnTo>
                  <a:pt x="204392" y="577595"/>
                </a:lnTo>
                <a:lnTo>
                  <a:pt x="237158" y="510539"/>
                </a:lnTo>
                <a:lnTo>
                  <a:pt x="237158" y="511301"/>
                </a:lnTo>
                <a:lnTo>
                  <a:pt x="271448" y="446531"/>
                </a:lnTo>
                <a:lnTo>
                  <a:pt x="271448" y="447293"/>
                </a:lnTo>
                <a:lnTo>
                  <a:pt x="307262" y="385365"/>
                </a:lnTo>
                <a:lnTo>
                  <a:pt x="307262" y="384809"/>
                </a:lnTo>
                <a:lnTo>
                  <a:pt x="345362" y="323087"/>
                </a:lnTo>
                <a:lnTo>
                  <a:pt x="384224" y="264047"/>
                </a:lnTo>
                <a:lnTo>
                  <a:pt x="384224" y="263651"/>
                </a:lnTo>
                <a:lnTo>
                  <a:pt x="424610" y="203453"/>
                </a:lnTo>
                <a:lnTo>
                  <a:pt x="424610" y="204215"/>
                </a:lnTo>
                <a:lnTo>
                  <a:pt x="465758" y="145541"/>
                </a:lnTo>
                <a:lnTo>
                  <a:pt x="549578" y="28955"/>
                </a:lnTo>
                <a:close/>
              </a:path>
              <a:path w="549910" h="2871470">
                <a:moveTo>
                  <a:pt x="274496" y="2861310"/>
                </a:moveTo>
                <a:lnTo>
                  <a:pt x="202106" y="2501645"/>
                </a:lnTo>
                <a:lnTo>
                  <a:pt x="202106" y="2502407"/>
                </a:lnTo>
                <a:lnTo>
                  <a:pt x="157148" y="2266187"/>
                </a:lnTo>
                <a:lnTo>
                  <a:pt x="136574" y="2149601"/>
                </a:lnTo>
                <a:lnTo>
                  <a:pt x="117524" y="2034539"/>
                </a:lnTo>
                <a:lnTo>
                  <a:pt x="117524" y="2035301"/>
                </a:lnTo>
                <a:lnTo>
                  <a:pt x="99998" y="1921763"/>
                </a:lnTo>
                <a:lnTo>
                  <a:pt x="99998" y="1922525"/>
                </a:lnTo>
                <a:lnTo>
                  <a:pt x="84758" y="1810511"/>
                </a:lnTo>
                <a:lnTo>
                  <a:pt x="84758" y="1811273"/>
                </a:lnTo>
                <a:lnTo>
                  <a:pt x="72566" y="1702307"/>
                </a:lnTo>
                <a:lnTo>
                  <a:pt x="61898" y="1595627"/>
                </a:lnTo>
                <a:lnTo>
                  <a:pt x="61898" y="1596389"/>
                </a:lnTo>
                <a:lnTo>
                  <a:pt x="58088" y="1543811"/>
                </a:lnTo>
                <a:lnTo>
                  <a:pt x="51992" y="1441703"/>
                </a:lnTo>
                <a:lnTo>
                  <a:pt x="51992" y="1442465"/>
                </a:lnTo>
                <a:lnTo>
                  <a:pt x="50468" y="1392173"/>
                </a:lnTo>
                <a:lnTo>
                  <a:pt x="49706" y="1342643"/>
                </a:lnTo>
                <a:lnTo>
                  <a:pt x="49706" y="1925273"/>
                </a:lnTo>
                <a:lnTo>
                  <a:pt x="71496" y="2064859"/>
                </a:lnTo>
                <a:lnTo>
                  <a:pt x="152576" y="2511551"/>
                </a:lnTo>
                <a:lnTo>
                  <a:pt x="225728" y="2871216"/>
                </a:lnTo>
                <a:lnTo>
                  <a:pt x="274496" y="2861310"/>
                </a:lnTo>
                <a:close/>
              </a:path>
              <a:path w="549910" h="2871470">
                <a:moveTo>
                  <a:pt x="64184" y="1067561"/>
                </a:moveTo>
                <a:lnTo>
                  <a:pt x="63422" y="1068323"/>
                </a:lnTo>
                <a:lnTo>
                  <a:pt x="63422" y="1073875"/>
                </a:lnTo>
                <a:lnTo>
                  <a:pt x="64184" y="1067561"/>
                </a:lnTo>
                <a:close/>
              </a:path>
              <a:path w="549910" h="2871470">
                <a:moveTo>
                  <a:pt x="175436" y="644651"/>
                </a:moveTo>
                <a:lnTo>
                  <a:pt x="174674" y="645413"/>
                </a:lnTo>
                <a:lnTo>
                  <a:pt x="174674" y="646641"/>
                </a:lnTo>
                <a:lnTo>
                  <a:pt x="175436" y="644651"/>
                </a:lnTo>
                <a:close/>
              </a:path>
              <a:path w="549910" h="2871470">
                <a:moveTo>
                  <a:pt x="205154" y="576833"/>
                </a:moveTo>
                <a:lnTo>
                  <a:pt x="204392" y="577595"/>
                </a:lnTo>
                <a:lnTo>
                  <a:pt x="204392" y="578548"/>
                </a:lnTo>
                <a:lnTo>
                  <a:pt x="205154" y="576833"/>
                </a:lnTo>
                <a:close/>
              </a:path>
              <a:path w="549910" h="2871470">
                <a:moveTo>
                  <a:pt x="308024" y="384047"/>
                </a:moveTo>
                <a:lnTo>
                  <a:pt x="307262" y="384809"/>
                </a:lnTo>
                <a:lnTo>
                  <a:pt x="307262" y="385365"/>
                </a:lnTo>
                <a:lnTo>
                  <a:pt x="308024" y="384047"/>
                </a:lnTo>
                <a:close/>
              </a:path>
              <a:path w="549910" h="2871470">
                <a:moveTo>
                  <a:pt x="384986" y="262889"/>
                </a:moveTo>
                <a:lnTo>
                  <a:pt x="384224" y="263651"/>
                </a:lnTo>
                <a:lnTo>
                  <a:pt x="384224" y="264047"/>
                </a:lnTo>
                <a:lnTo>
                  <a:pt x="384986" y="262889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01375" y="2529077"/>
            <a:ext cx="672465" cy="908050"/>
          </a:xfrm>
          <a:custGeom>
            <a:avLst/>
            <a:gdLst/>
            <a:ahLst/>
            <a:cxnLst/>
            <a:rect l="l" t="t" r="r" b="b"/>
            <a:pathLst>
              <a:path w="672464" h="908050">
                <a:moveTo>
                  <a:pt x="672083" y="6858"/>
                </a:moveTo>
                <a:lnTo>
                  <a:pt x="662939" y="0"/>
                </a:lnTo>
                <a:lnTo>
                  <a:pt x="0" y="900684"/>
                </a:lnTo>
                <a:lnTo>
                  <a:pt x="8381" y="907541"/>
                </a:lnTo>
                <a:lnTo>
                  <a:pt x="672083" y="6858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01375" y="2867405"/>
            <a:ext cx="672465" cy="908050"/>
          </a:xfrm>
          <a:custGeom>
            <a:avLst/>
            <a:gdLst/>
            <a:ahLst/>
            <a:cxnLst/>
            <a:rect l="l" t="t" r="r" b="b"/>
            <a:pathLst>
              <a:path w="672464" h="908050">
                <a:moveTo>
                  <a:pt x="672083" y="6858"/>
                </a:moveTo>
                <a:lnTo>
                  <a:pt x="662939" y="0"/>
                </a:lnTo>
                <a:lnTo>
                  <a:pt x="0" y="901446"/>
                </a:lnTo>
                <a:lnTo>
                  <a:pt x="8381" y="907541"/>
                </a:lnTo>
                <a:lnTo>
                  <a:pt x="672083" y="6858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01375" y="3228594"/>
            <a:ext cx="672465" cy="908050"/>
          </a:xfrm>
          <a:custGeom>
            <a:avLst/>
            <a:gdLst/>
            <a:ahLst/>
            <a:cxnLst/>
            <a:rect l="l" t="t" r="r" b="b"/>
            <a:pathLst>
              <a:path w="672464" h="908050">
                <a:moveTo>
                  <a:pt x="672083" y="6858"/>
                </a:moveTo>
                <a:lnTo>
                  <a:pt x="662939" y="0"/>
                </a:lnTo>
                <a:lnTo>
                  <a:pt x="0" y="901446"/>
                </a:lnTo>
                <a:lnTo>
                  <a:pt x="8381" y="907541"/>
                </a:lnTo>
                <a:lnTo>
                  <a:pt x="672083" y="6858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01375" y="3579876"/>
            <a:ext cx="672465" cy="908050"/>
          </a:xfrm>
          <a:custGeom>
            <a:avLst/>
            <a:gdLst/>
            <a:ahLst/>
            <a:cxnLst/>
            <a:rect l="l" t="t" r="r" b="b"/>
            <a:pathLst>
              <a:path w="672464" h="908050">
                <a:moveTo>
                  <a:pt x="672083" y="6858"/>
                </a:moveTo>
                <a:lnTo>
                  <a:pt x="662939" y="0"/>
                </a:lnTo>
                <a:lnTo>
                  <a:pt x="0" y="901446"/>
                </a:lnTo>
                <a:lnTo>
                  <a:pt x="8381" y="907541"/>
                </a:lnTo>
                <a:lnTo>
                  <a:pt x="672083" y="6858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01375" y="3956303"/>
            <a:ext cx="672465" cy="908050"/>
          </a:xfrm>
          <a:custGeom>
            <a:avLst/>
            <a:gdLst/>
            <a:ahLst/>
            <a:cxnLst/>
            <a:rect l="l" t="t" r="r" b="b"/>
            <a:pathLst>
              <a:path w="672464" h="908050">
                <a:moveTo>
                  <a:pt x="672083" y="6858"/>
                </a:moveTo>
                <a:lnTo>
                  <a:pt x="662939" y="0"/>
                </a:lnTo>
                <a:lnTo>
                  <a:pt x="0" y="900684"/>
                </a:lnTo>
                <a:lnTo>
                  <a:pt x="8381" y="907541"/>
                </a:lnTo>
                <a:lnTo>
                  <a:pt x="672083" y="6858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50905" y="4511802"/>
            <a:ext cx="572770" cy="802640"/>
          </a:xfrm>
          <a:custGeom>
            <a:avLst/>
            <a:gdLst/>
            <a:ahLst/>
            <a:cxnLst/>
            <a:rect l="l" t="t" r="r" b="b"/>
            <a:pathLst>
              <a:path w="572770" h="802639">
                <a:moveTo>
                  <a:pt x="572261" y="6857"/>
                </a:moveTo>
                <a:lnTo>
                  <a:pt x="563117" y="0"/>
                </a:lnTo>
                <a:lnTo>
                  <a:pt x="0" y="796290"/>
                </a:lnTo>
                <a:lnTo>
                  <a:pt x="9143" y="802386"/>
                </a:lnTo>
                <a:lnTo>
                  <a:pt x="572261" y="6857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74677" y="2775204"/>
            <a:ext cx="517525" cy="2496820"/>
          </a:xfrm>
          <a:custGeom>
            <a:avLst/>
            <a:gdLst/>
            <a:ahLst/>
            <a:cxnLst/>
            <a:rect l="l" t="t" r="r" b="b"/>
            <a:pathLst>
              <a:path w="517525" h="2496820">
                <a:moveTo>
                  <a:pt x="115062" y="2343851"/>
                </a:moveTo>
                <a:lnTo>
                  <a:pt x="115062" y="2222754"/>
                </a:lnTo>
                <a:lnTo>
                  <a:pt x="0" y="2474976"/>
                </a:lnTo>
                <a:lnTo>
                  <a:pt x="45720" y="2496312"/>
                </a:lnTo>
                <a:lnTo>
                  <a:pt x="115062" y="2343851"/>
                </a:lnTo>
                <a:close/>
              </a:path>
              <a:path w="517525" h="2496820">
                <a:moveTo>
                  <a:pt x="188214" y="2180507"/>
                </a:moveTo>
                <a:lnTo>
                  <a:pt x="188214" y="2055114"/>
                </a:lnTo>
                <a:lnTo>
                  <a:pt x="114300" y="2222754"/>
                </a:lnTo>
                <a:lnTo>
                  <a:pt x="115062" y="2222754"/>
                </a:lnTo>
                <a:lnTo>
                  <a:pt x="115062" y="2343851"/>
                </a:lnTo>
                <a:lnTo>
                  <a:pt x="160782" y="2243328"/>
                </a:lnTo>
                <a:lnTo>
                  <a:pt x="188214" y="2180507"/>
                </a:lnTo>
                <a:close/>
              </a:path>
              <a:path w="517525" h="2496820">
                <a:moveTo>
                  <a:pt x="318516" y="1868062"/>
                </a:moveTo>
                <a:lnTo>
                  <a:pt x="318516" y="1725168"/>
                </a:lnTo>
                <a:lnTo>
                  <a:pt x="288036" y="1807464"/>
                </a:lnTo>
                <a:lnTo>
                  <a:pt x="288036" y="1806702"/>
                </a:lnTo>
                <a:lnTo>
                  <a:pt x="256032" y="1889760"/>
                </a:lnTo>
                <a:lnTo>
                  <a:pt x="256032" y="1888998"/>
                </a:lnTo>
                <a:lnTo>
                  <a:pt x="222504" y="1972056"/>
                </a:lnTo>
                <a:lnTo>
                  <a:pt x="187452" y="2055876"/>
                </a:lnTo>
                <a:lnTo>
                  <a:pt x="188214" y="2055114"/>
                </a:lnTo>
                <a:lnTo>
                  <a:pt x="188214" y="2180507"/>
                </a:lnTo>
                <a:lnTo>
                  <a:pt x="243088" y="2053015"/>
                </a:lnTo>
                <a:lnTo>
                  <a:pt x="282874" y="1957439"/>
                </a:lnTo>
                <a:lnTo>
                  <a:pt x="302226" y="1909481"/>
                </a:lnTo>
                <a:lnTo>
                  <a:pt x="318516" y="1868062"/>
                </a:lnTo>
                <a:close/>
              </a:path>
              <a:path w="517525" h="2496820">
                <a:moveTo>
                  <a:pt x="517195" y="988906"/>
                </a:moveTo>
                <a:lnTo>
                  <a:pt x="516831" y="939632"/>
                </a:lnTo>
                <a:lnTo>
                  <a:pt x="515157" y="890405"/>
                </a:lnTo>
                <a:lnTo>
                  <a:pt x="512236" y="841238"/>
                </a:lnTo>
                <a:lnTo>
                  <a:pt x="508133" y="792142"/>
                </a:lnTo>
                <a:lnTo>
                  <a:pt x="502913" y="743127"/>
                </a:lnTo>
                <a:lnTo>
                  <a:pt x="496639" y="694206"/>
                </a:lnTo>
                <a:lnTo>
                  <a:pt x="489377" y="645388"/>
                </a:lnTo>
                <a:lnTo>
                  <a:pt x="481190" y="596687"/>
                </a:lnTo>
                <a:lnTo>
                  <a:pt x="472143" y="548113"/>
                </a:lnTo>
                <a:lnTo>
                  <a:pt x="462301" y="499676"/>
                </a:lnTo>
                <a:lnTo>
                  <a:pt x="451727" y="451390"/>
                </a:lnTo>
                <a:lnTo>
                  <a:pt x="440487" y="403264"/>
                </a:lnTo>
                <a:lnTo>
                  <a:pt x="428644" y="355311"/>
                </a:lnTo>
                <a:lnTo>
                  <a:pt x="416262" y="307541"/>
                </a:lnTo>
                <a:lnTo>
                  <a:pt x="390144" y="212597"/>
                </a:lnTo>
                <a:lnTo>
                  <a:pt x="328422" y="0"/>
                </a:lnTo>
                <a:lnTo>
                  <a:pt x="280416" y="13716"/>
                </a:lnTo>
                <a:lnTo>
                  <a:pt x="342138" y="226314"/>
                </a:lnTo>
                <a:lnTo>
                  <a:pt x="342138" y="225552"/>
                </a:lnTo>
                <a:lnTo>
                  <a:pt x="380238" y="367284"/>
                </a:lnTo>
                <a:lnTo>
                  <a:pt x="397002" y="438912"/>
                </a:lnTo>
                <a:lnTo>
                  <a:pt x="397002" y="438150"/>
                </a:lnTo>
                <a:lnTo>
                  <a:pt x="413004" y="509778"/>
                </a:lnTo>
                <a:lnTo>
                  <a:pt x="413004" y="509016"/>
                </a:lnTo>
                <a:lnTo>
                  <a:pt x="427482" y="581406"/>
                </a:lnTo>
                <a:lnTo>
                  <a:pt x="427482" y="580644"/>
                </a:lnTo>
                <a:lnTo>
                  <a:pt x="440436" y="653034"/>
                </a:lnTo>
                <a:lnTo>
                  <a:pt x="440436" y="657497"/>
                </a:lnTo>
                <a:lnTo>
                  <a:pt x="450342" y="725424"/>
                </a:lnTo>
                <a:lnTo>
                  <a:pt x="450342" y="724662"/>
                </a:lnTo>
                <a:lnTo>
                  <a:pt x="458724" y="798576"/>
                </a:lnTo>
                <a:lnTo>
                  <a:pt x="458724" y="797814"/>
                </a:lnTo>
                <a:lnTo>
                  <a:pt x="464058" y="871728"/>
                </a:lnTo>
                <a:lnTo>
                  <a:pt x="464058" y="870966"/>
                </a:lnTo>
                <a:lnTo>
                  <a:pt x="467106" y="945641"/>
                </a:lnTo>
                <a:lnTo>
                  <a:pt x="467106" y="1398268"/>
                </a:lnTo>
                <a:lnTo>
                  <a:pt x="473751" y="1368893"/>
                </a:lnTo>
                <a:lnTo>
                  <a:pt x="484105" y="1318087"/>
                </a:lnTo>
                <a:lnTo>
                  <a:pt x="493339" y="1266925"/>
                </a:lnTo>
                <a:lnTo>
                  <a:pt x="501396" y="1215390"/>
                </a:lnTo>
                <a:lnTo>
                  <a:pt x="505968" y="1176528"/>
                </a:lnTo>
                <a:lnTo>
                  <a:pt x="509778" y="1136904"/>
                </a:lnTo>
                <a:lnTo>
                  <a:pt x="513732" y="1087553"/>
                </a:lnTo>
                <a:lnTo>
                  <a:pt x="516184" y="1038217"/>
                </a:lnTo>
                <a:lnTo>
                  <a:pt x="517195" y="988906"/>
                </a:lnTo>
                <a:close/>
              </a:path>
              <a:path w="517525" h="2496820">
                <a:moveTo>
                  <a:pt x="371856" y="1724102"/>
                </a:moveTo>
                <a:lnTo>
                  <a:pt x="371856" y="1562862"/>
                </a:lnTo>
                <a:lnTo>
                  <a:pt x="345948" y="1643633"/>
                </a:lnTo>
                <a:lnTo>
                  <a:pt x="317754" y="1725168"/>
                </a:lnTo>
                <a:lnTo>
                  <a:pt x="318516" y="1725168"/>
                </a:lnTo>
                <a:lnTo>
                  <a:pt x="318516" y="1868062"/>
                </a:lnTo>
                <a:lnTo>
                  <a:pt x="321141" y="1861387"/>
                </a:lnTo>
                <a:lnTo>
                  <a:pt x="339563" y="1813137"/>
                </a:lnTo>
                <a:lnTo>
                  <a:pt x="357434" y="1764714"/>
                </a:lnTo>
                <a:lnTo>
                  <a:pt x="371856" y="1724102"/>
                </a:lnTo>
                <a:close/>
              </a:path>
              <a:path w="517525" h="2496820">
                <a:moveTo>
                  <a:pt x="439674" y="1507671"/>
                </a:moveTo>
                <a:lnTo>
                  <a:pt x="439674" y="1285494"/>
                </a:lnTo>
                <a:lnTo>
                  <a:pt x="432054" y="1325118"/>
                </a:lnTo>
                <a:lnTo>
                  <a:pt x="423672" y="1364742"/>
                </a:lnTo>
                <a:lnTo>
                  <a:pt x="423672" y="1363980"/>
                </a:lnTo>
                <a:lnTo>
                  <a:pt x="414528" y="1403604"/>
                </a:lnTo>
                <a:lnTo>
                  <a:pt x="414528" y="1402842"/>
                </a:lnTo>
                <a:lnTo>
                  <a:pt x="394716" y="1483614"/>
                </a:lnTo>
                <a:lnTo>
                  <a:pt x="394716" y="1482852"/>
                </a:lnTo>
                <a:lnTo>
                  <a:pt x="371094" y="1563624"/>
                </a:lnTo>
                <a:lnTo>
                  <a:pt x="371856" y="1562862"/>
                </a:lnTo>
                <a:lnTo>
                  <a:pt x="371856" y="1724102"/>
                </a:lnTo>
                <a:lnTo>
                  <a:pt x="374698" y="1716099"/>
                </a:lnTo>
                <a:lnTo>
                  <a:pt x="391297" y="1667274"/>
                </a:lnTo>
                <a:lnTo>
                  <a:pt x="407175" y="1618220"/>
                </a:lnTo>
                <a:lnTo>
                  <a:pt x="422275" y="1568921"/>
                </a:lnTo>
                <a:lnTo>
                  <a:pt x="436539" y="1519356"/>
                </a:lnTo>
                <a:lnTo>
                  <a:pt x="439674" y="1507671"/>
                </a:lnTo>
                <a:close/>
              </a:path>
              <a:path w="517525" h="2496820">
                <a:moveTo>
                  <a:pt x="451866" y="1461619"/>
                </a:moveTo>
                <a:lnTo>
                  <a:pt x="451866" y="1208532"/>
                </a:lnTo>
                <a:lnTo>
                  <a:pt x="445770" y="1247394"/>
                </a:lnTo>
                <a:lnTo>
                  <a:pt x="438912" y="1286256"/>
                </a:lnTo>
                <a:lnTo>
                  <a:pt x="439674" y="1285494"/>
                </a:lnTo>
                <a:lnTo>
                  <a:pt x="439674" y="1507671"/>
                </a:lnTo>
                <a:lnTo>
                  <a:pt x="449911" y="1469509"/>
                </a:lnTo>
                <a:lnTo>
                  <a:pt x="451866" y="1461619"/>
                </a:lnTo>
                <a:close/>
              </a:path>
              <a:path w="517525" h="2496820">
                <a:moveTo>
                  <a:pt x="440436" y="657497"/>
                </a:moveTo>
                <a:lnTo>
                  <a:pt x="440436" y="653034"/>
                </a:lnTo>
                <a:lnTo>
                  <a:pt x="439674" y="652272"/>
                </a:lnTo>
                <a:lnTo>
                  <a:pt x="440436" y="657497"/>
                </a:lnTo>
                <a:close/>
              </a:path>
              <a:path w="517525" h="2496820">
                <a:moveTo>
                  <a:pt x="467106" y="1398268"/>
                </a:moveTo>
                <a:lnTo>
                  <a:pt x="467106" y="982218"/>
                </a:lnTo>
                <a:lnTo>
                  <a:pt x="465582" y="1056894"/>
                </a:lnTo>
                <a:lnTo>
                  <a:pt x="463296" y="1094994"/>
                </a:lnTo>
                <a:lnTo>
                  <a:pt x="463296" y="1094232"/>
                </a:lnTo>
                <a:lnTo>
                  <a:pt x="460248" y="1133094"/>
                </a:lnTo>
                <a:lnTo>
                  <a:pt x="460248" y="1132332"/>
                </a:lnTo>
                <a:lnTo>
                  <a:pt x="456438" y="1171194"/>
                </a:lnTo>
                <a:lnTo>
                  <a:pt x="456438" y="1170432"/>
                </a:lnTo>
                <a:lnTo>
                  <a:pt x="451104" y="1209294"/>
                </a:lnTo>
                <a:lnTo>
                  <a:pt x="451866" y="1208532"/>
                </a:lnTo>
                <a:lnTo>
                  <a:pt x="451866" y="1461619"/>
                </a:lnTo>
                <a:lnTo>
                  <a:pt x="462334" y="1419361"/>
                </a:lnTo>
                <a:lnTo>
                  <a:pt x="467106" y="1398268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92965" y="2872739"/>
            <a:ext cx="478155" cy="567055"/>
          </a:xfrm>
          <a:custGeom>
            <a:avLst/>
            <a:gdLst/>
            <a:ahLst/>
            <a:cxnLst/>
            <a:rect l="l" t="t" r="r" b="b"/>
            <a:pathLst>
              <a:path w="478154" h="567054">
                <a:moveTo>
                  <a:pt x="477774" y="559308"/>
                </a:moveTo>
                <a:lnTo>
                  <a:pt x="9144" y="0"/>
                </a:lnTo>
                <a:lnTo>
                  <a:pt x="0" y="6858"/>
                </a:lnTo>
                <a:lnTo>
                  <a:pt x="469392" y="566928"/>
                </a:lnTo>
                <a:lnTo>
                  <a:pt x="477774" y="559308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30075" y="3317747"/>
            <a:ext cx="650875" cy="818515"/>
          </a:xfrm>
          <a:custGeom>
            <a:avLst/>
            <a:gdLst/>
            <a:ahLst/>
            <a:cxnLst/>
            <a:rect l="l" t="t" r="r" b="b"/>
            <a:pathLst>
              <a:path w="650875" h="818514">
                <a:moveTo>
                  <a:pt x="650748" y="811530"/>
                </a:moveTo>
                <a:lnTo>
                  <a:pt x="8382" y="0"/>
                </a:lnTo>
                <a:lnTo>
                  <a:pt x="0" y="6858"/>
                </a:lnTo>
                <a:lnTo>
                  <a:pt x="642366" y="818388"/>
                </a:lnTo>
                <a:lnTo>
                  <a:pt x="650748" y="81153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82653" y="2951226"/>
            <a:ext cx="598170" cy="728980"/>
          </a:xfrm>
          <a:custGeom>
            <a:avLst/>
            <a:gdLst/>
            <a:ahLst/>
            <a:cxnLst/>
            <a:rect l="l" t="t" r="r" b="b"/>
            <a:pathLst>
              <a:path w="598170" h="728979">
                <a:moveTo>
                  <a:pt x="598170" y="720852"/>
                </a:moveTo>
                <a:lnTo>
                  <a:pt x="9144" y="0"/>
                </a:lnTo>
                <a:lnTo>
                  <a:pt x="0" y="6858"/>
                </a:lnTo>
                <a:lnTo>
                  <a:pt x="589788" y="728472"/>
                </a:lnTo>
                <a:lnTo>
                  <a:pt x="598170" y="720852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90273" y="3208020"/>
            <a:ext cx="669925" cy="744855"/>
          </a:xfrm>
          <a:custGeom>
            <a:avLst/>
            <a:gdLst/>
            <a:ahLst/>
            <a:cxnLst/>
            <a:rect l="l" t="t" r="r" b="b"/>
            <a:pathLst>
              <a:path w="669925" h="744854">
                <a:moveTo>
                  <a:pt x="669798" y="736854"/>
                </a:moveTo>
                <a:lnTo>
                  <a:pt x="8382" y="0"/>
                </a:lnTo>
                <a:lnTo>
                  <a:pt x="0" y="7620"/>
                </a:lnTo>
                <a:lnTo>
                  <a:pt x="661416" y="744474"/>
                </a:lnTo>
                <a:lnTo>
                  <a:pt x="669798" y="736854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55983" y="3586734"/>
            <a:ext cx="624840" cy="796290"/>
          </a:xfrm>
          <a:custGeom>
            <a:avLst/>
            <a:gdLst/>
            <a:ahLst/>
            <a:cxnLst/>
            <a:rect l="l" t="t" r="r" b="b"/>
            <a:pathLst>
              <a:path w="624839" h="796289">
                <a:moveTo>
                  <a:pt x="624840" y="789432"/>
                </a:moveTo>
                <a:lnTo>
                  <a:pt x="9144" y="0"/>
                </a:lnTo>
                <a:lnTo>
                  <a:pt x="0" y="6858"/>
                </a:lnTo>
                <a:lnTo>
                  <a:pt x="616458" y="796290"/>
                </a:lnTo>
                <a:lnTo>
                  <a:pt x="624840" y="789432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69699" y="3861815"/>
            <a:ext cx="467359" cy="626110"/>
          </a:xfrm>
          <a:custGeom>
            <a:avLst/>
            <a:gdLst/>
            <a:ahLst/>
            <a:cxnLst/>
            <a:rect l="l" t="t" r="r" b="b"/>
            <a:pathLst>
              <a:path w="467360" h="626110">
                <a:moveTo>
                  <a:pt x="467106" y="619506"/>
                </a:moveTo>
                <a:lnTo>
                  <a:pt x="8382" y="0"/>
                </a:lnTo>
                <a:lnTo>
                  <a:pt x="0" y="6858"/>
                </a:lnTo>
                <a:lnTo>
                  <a:pt x="457962" y="625602"/>
                </a:lnTo>
                <a:lnTo>
                  <a:pt x="467106" y="619506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33123" y="4088891"/>
            <a:ext cx="467995" cy="626110"/>
          </a:xfrm>
          <a:custGeom>
            <a:avLst/>
            <a:gdLst/>
            <a:ahLst/>
            <a:cxnLst/>
            <a:rect l="l" t="t" r="r" b="b"/>
            <a:pathLst>
              <a:path w="467995" h="626110">
                <a:moveTo>
                  <a:pt x="467868" y="618744"/>
                </a:moveTo>
                <a:lnTo>
                  <a:pt x="9144" y="0"/>
                </a:lnTo>
                <a:lnTo>
                  <a:pt x="0" y="6858"/>
                </a:lnTo>
                <a:lnTo>
                  <a:pt x="458724" y="625602"/>
                </a:lnTo>
                <a:lnTo>
                  <a:pt x="467868" y="618744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92737" y="4369308"/>
            <a:ext cx="356235" cy="494665"/>
          </a:xfrm>
          <a:custGeom>
            <a:avLst/>
            <a:gdLst/>
            <a:ahLst/>
            <a:cxnLst/>
            <a:rect l="l" t="t" r="r" b="b"/>
            <a:pathLst>
              <a:path w="356235" h="494664">
                <a:moveTo>
                  <a:pt x="355854" y="487680"/>
                </a:moveTo>
                <a:lnTo>
                  <a:pt x="9144" y="0"/>
                </a:lnTo>
                <a:lnTo>
                  <a:pt x="0" y="6858"/>
                </a:lnTo>
                <a:lnTo>
                  <a:pt x="347472" y="494538"/>
                </a:lnTo>
                <a:lnTo>
                  <a:pt x="355854" y="48768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04167" y="4665726"/>
            <a:ext cx="356235" cy="494665"/>
          </a:xfrm>
          <a:custGeom>
            <a:avLst/>
            <a:gdLst/>
            <a:ahLst/>
            <a:cxnLst/>
            <a:rect l="l" t="t" r="r" b="b"/>
            <a:pathLst>
              <a:path w="356235" h="494664">
                <a:moveTo>
                  <a:pt x="355854" y="487680"/>
                </a:moveTo>
                <a:lnTo>
                  <a:pt x="9144" y="0"/>
                </a:lnTo>
                <a:lnTo>
                  <a:pt x="0" y="6858"/>
                </a:lnTo>
                <a:lnTo>
                  <a:pt x="346710" y="494538"/>
                </a:lnTo>
                <a:lnTo>
                  <a:pt x="355854" y="48768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96903" y="3530346"/>
            <a:ext cx="216535" cy="329565"/>
          </a:xfrm>
          <a:custGeom>
            <a:avLst/>
            <a:gdLst/>
            <a:ahLst/>
            <a:cxnLst/>
            <a:rect l="l" t="t" r="r" b="b"/>
            <a:pathLst>
              <a:path w="216535" h="329564">
                <a:moveTo>
                  <a:pt x="216408" y="323088"/>
                </a:moveTo>
                <a:lnTo>
                  <a:pt x="9144" y="0"/>
                </a:lnTo>
                <a:lnTo>
                  <a:pt x="0" y="6096"/>
                </a:lnTo>
                <a:lnTo>
                  <a:pt x="207264" y="329184"/>
                </a:lnTo>
                <a:lnTo>
                  <a:pt x="216408" y="323088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80901" y="3725417"/>
            <a:ext cx="216535" cy="329565"/>
          </a:xfrm>
          <a:custGeom>
            <a:avLst/>
            <a:gdLst/>
            <a:ahLst/>
            <a:cxnLst/>
            <a:rect l="l" t="t" r="r" b="b"/>
            <a:pathLst>
              <a:path w="216535" h="329564">
                <a:moveTo>
                  <a:pt x="216408" y="323088"/>
                </a:moveTo>
                <a:lnTo>
                  <a:pt x="9144" y="0"/>
                </a:lnTo>
                <a:lnTo>
                  <a:pt x="0" y="6096"/>
                </a:lnTo>
                <a:lnTo>
                  <a:pt x="207264" y="329184"/>
                </a:lnTo>
                <a:lnTo>
                  <a:pt x="216408" y="323088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52707" y="3886961"/>
            <a:ext cx="217170" cy="329565"/>
          </a:xfrm>
          <a:custGeom>
            <a:avLst/>
            <a:gdLst/>
            <a:ahLst/>
            <a:cxnLst/>
            <a:rect l="l" t="t" r="r" b="b"/>
            <a:pathLst>
              <a:path w="217170" h="329564">
                <a:moveTo>
                  <a:pt x="217169" y="323088"/>
                </a:moveTo>
                <a:lnTo>
                  <a:pt x="9905" y="0"/>
                </a:lnTo>
                <a:lnTo>
                  <a:pt x="0" y="6096"/>
                </a:lnTo>
                <a:lnTo>
                  <a:pt x="207263" y="329184"/>
                </a:lnTo>
                <a:lnTo>
                  <a:pt x="217169" y="323088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037467" y="4072890"/>
            <a:ext cx="217170" cy="329565"/>
          </a:xfrm>
          <a:custGeom>
            <a:avLst/>
            <a:gdLst/>
            <a:ahLst/>
            <a:cxnLst/>
            <a:rect l="l" t="t" r="r" b="b"/>
            <a:pathLst>
              <a:path w="217170" h="329564">
                <a:moveTo>
                  <a:pt x="217169" y="323088"/>
                </a:moveTo>
                <a:lnTo>
                  <a:pt x="9905" y="0"/>
                </a:lnTo>
                <a:lnTo>
                  <a:pt x="0" y="6096"/>
                </a:lnTo>
                <a:lnTo>
                  <a:pt x="207263" y="329184"/>
                </a:lnTo>
                <a:lnTo>
                  <a:pt x="217169" y="323088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9511" y="2735072"/>
            <a:ext cx="8549640" cy="3310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47040" indent="-434340">
              <a:lnSpc>
                <a:spcPct val="100000"/>
              </a:lnSpc>
              <a:spcBef>
                <a:spcPts val="105"/>
              </a:spcBef>
              <a:buSzPct val="90909"/>
              <a:buAutoNum type="arabicPeriod"/>
              <a:tabLst>
                <a:tab pos="447040" algn="l"/>
              </a:tabLst>
            </a:pPr>
            <a:r>
              <a:rPr sz="3850" b="0" spc="-10" dirty="0">
                <a:latin typeface="Calibri Light"/>
                <a:cs typeface="Calibri Light"/>
              </a:rPr>
              <a:t>What </a:t>
            </a:r>
            <a:r>
              <a:rPr sz="3850" b="0" dirty="0">
                <a:latin typeface="Calibri Light"/>
                <a:cs typeface="Calibri Light"/>
              </a:rPr>
              <a:t>is it the </a:t>
            </a:r>
            <a:r>
              <a:rPr sz="3850" b="0" i="1" spc="-30" dirty="0">
                <a:solidFill>
                  <a:srgbClr val="9DC3E6"/>
                </a:solidFill>
                <a:latin typeface="Calibri Light"/>
                <a:cs typeface="Calibri Light"/>
              </a:rPr>
              <a:t>doctor </a:t>
            </a:r>
            <a:r>
              <a:rPr sz="3850" b="0" dirty="0">
                <a:latin typeface="Calibri Light"/>
                <a:cs typeface="Calibri Light"/>
              </a:rPr>
              <a:t>did not</a:t>
            </a:r>
            <a:r>
              <a:rPr sz="3850" b="0" spc="45" dirty="0">
                <a:latin typeface="Calibri Light"/>
                <a:cs typeface="Calibri Light"/>
              </a:rPr>
              <a:t> </a:t>
            </a:r>
            <a:r>
              <a:rPr sz="3850" b="0" spc="-15" dirty="0">
                <a:latin typeface="Calibri Light"/>
                <a:cs typeface="Calibri Light"/>
              </a:rPr>
              <a:t>understand?</a:t>
            </a:r>
            <a:endParaRPr sz="3850">
              <a:latin typeface="Calibri Light"/>
              <a:cs typeface="Calibri Light"/>
            </a:endParaRPr>
          </a:p>
          <a:p>
            <a:pPr marL="1830705" indent="-297180">
              <a:lnSpc>
                <a:spcPct val="100000"/>
              </a:lnSpc>
              <a:spcBef>
                <a:spcPts val="2525"/>
              </a:spcBef>
              <a:buSzPct val="95918"/>
              <a:buAutoNum type="arabicPeriod"/>
              <a:tabLst>
                <a:tab pos="1831339" algn="l"/>
              </a:tabLst>
            </a:pPr>
            <a:r>
              <a:rPr sz="2450" spc="-5" dirty="0">
                <a:latin typeface="Calibri"/>
                <a:cs typeface="Calibri"/>
              </a:rPr>
              <a:t>What is it </a:t>
            </a:r>
            <a:r>
              <a:rPr sz="2450" dirty="0">
                <a:latin typeface="Calibri"/>
                <a:cs typeface="Calibri"/>
              </a:rPr>
              <a:t>the </a:t>
            </a:r>
            <a:r>
              <a:rPr sz="2450" b="1" i="1" spc="-5" dirty="0">
                <a:solidFill>
                  <a:srgbClr val="9DC3E6"/>
                </a:solidFill>
                <a:latin typeface="Calibri"/>
                <a:cs typeface="Calibri"/>
              </a:rPr>
              <a:t>patient </a:t>
            </a:r>
            <a:r>
              <a:rPr sz="2450" spc="-5" dirty="0">
                <a:latin typeface="Calibri"/>
                <a:cs typeface="Calibri"/>
              </a:rPr>
              <a:t>did </a:t>
            </a:r>
            <a:r>
              <a:rPr sz="2450" dirty="0">
                <a:latin typeface="Calibri"/>
                <a:cs typeface="Calibri"/>
              </a:rPr>
              <a:t>not</a:t>
            </a:r>
            <a:r>
              <a:rPr sz="2450" spc="35" dirty="0">
                <a:latin typeface="Calibri"/>
                <a:cs typeface="Calibri"/>
              </a:rPr>
              <a:t> </a:t>
            </a:r>
            <a:r>
              <a:rPr sz="2450" spc="-10" dirty="0">
                <a:latin typeface="Calibri"/>
                <a:cs typeface="Calibri"/>
              </a:rPr>
              <a:t>understand?</a:t>
            </a:r>
            <a:endParaRPr sz="24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AutoNum type="arabicPeriod"/>
            </a:pPr>
            <a:endParaRPr sz="2550">
              <a:latin typeface="Times New Roman"/>
              <a:cs typeface="Times New Roman"/>
            </a:endParaRPr>
          </a:p>
          <a:p>
            <a:pPr marL="1506855" indent="-309245">
              <a:lnSpc>
                <a:spcPct val="100000"/>
              </a:lnSpc>
              <a:buAutoNum type="arabicPeriod"/>
              <a:tabLst>
                <a:tab pos="1507490" algn="l"/>
              </a:tabLst>
            </a:pPr>
            <a:r>
              <a:rPr sz="2450" spc="-5" dirty="0">
                <a:latin typeface="Calibri"/>
                <a:cs typeface="Calibri"/>
              </a:rPr>
              <a:t>What is it </a:t>
            </a:r>
            <a:r>
              <a:rPr sz="2450" dirty="0">
                <a:latin typeface="Calibri"/>
                <a:cs typeface="Calibri"/>
              </a:rPr>
              <a:t>the </a:t>
            </a:r>
            <a:r>
              <a:rPr sz="2450" b="1" i="1" dirty="0">
                <a:solidFill>
                  <a:srgbClr val="9DC3E6"/>
                </a:solidFill>
                <a:latin typeface="Calibri"/>
                <a:cs typeface="Calibri"/>
              </a:rPr>
              <a:t>municipality </a:t>
            </a:r>
            <a:r>
              <a:rPr sz="2450" spc="-5" dirty="0">
                <a:latin typeface="Calibri"/>
                <a:cs typeface="Calibri"/>
              </a:rPr>
              <a:t>did </a:t>
            </a:r>
            <a:r>
              <a:rPr sz="2450" dirty="0">
                <a:latin typeface="Calibri"/>
                <a:cs typeface="Calibri"/>
              </a:rPr>
              <a:t>not</a:t>
            </a:r>
            <a:r>
              <a:rPr sz="2450" spc="15" dirty="0">
                <a:latin typeface="Calibri"/>
                <a:cs typeface="Calibri"/>
              </a:rPr>
              <a:t> </a:t>
            </a:r>
            <a:r>
              <a:rPr sz="2450" spc="-10" dirty="0">
                <a:latin typeface="Calibri"/>
                <a:cs typeface="Calibri"/>
              </a:rPr>
              <a:t>understand?</a:t>
            </a:r>
            <a:endParaRPr sz="24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AutoNum type="arabicPeriod"/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AutoNum type="arabicPeriod"/>
            </a:pPr>
            <a:endParaRPr sz="2900">
              <a:latin typeface="Times New Roman"/>
              <a:cs typeface="Times New Roman"/>
            </a:endParaRPr>
          </a:p>
          <a:p>
            <a:pPr marL="2696845" indent="-39624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697480" algn="l"/>
              </a:tabLst>
            </a:pPr>
            <a:r>
              <a:rPr sz="3150" spc="-5" dirty="0">
                <a:latin typeface="Calibri"/>
                <a:cs typeface="Calibri"/>
              </a:rPr>
              <a:t>What should </a:t>
            </a:r>
            <a:r>
              <a:rPr sz="3150" spc="-15" dirty="0">
                <a:latin typeface="Calibri"/>
                <a:cs typeface="Calibri"/>
              </a:rPr>
              <a:t>we </a:t>
            </a:r>
            <a:r>
              <a:rPr sz="3150" b="1" i="1" dirty="0">
                <a:solidFill>
                  <a:srgbClr val="9DC3E6"/>
                </a:solidFill>
                <a:latin typeface="Calibri"/>
                <a:cs typeface="Calibri"/>
              </a:rPr>
              <a:t>do </a:t>
            </a:r>
            <a:r>
              <a:rPr sz="3150" spc="-5" dirty="0">
                <a:latin typeface="Calibri"/>
                <a:cs typeface="Calibri"/>
              </a:rPr>
              <a:t>about</a:t>
            </a:r>
            <a:r>
              <a:rPr sz="3150" spc="-40" dirty="0">
                <a:latin typeface="Calibri"/>
                <a:cs typeface="Calibri"/>
              </a:rPr>
              <a:t> </a:t>
            </a:r>
            <a:r>
              <a:rPr sz="3150" spc="-5" dirty="0">
                <a:latin typeface="Calibri"/>
                <a:cs typeface="Calibri"/>
              </a:rPr>
              <a:t>it?</a:t>
            </a:r>
            <a:endParaRPr sz="31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85963" y="1235963"/>
            <a:ext cx="8018780" cy="1052830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1397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10"/>
              </a:spcBef>
            </a:pPr>
            <a:r>
              <a:rPr sz="3150" spc="-10" dirty="0">
                <a:solidFill>
                  <a:srgbClr val="FFFFFF"/>
                </a:solidFill>
                <a:latin typeface="Calibri"/>
                <a:cs typeface="Calibri"/>
              </a:rPr>
              <a:t>Everybody </a:t>
            </a:r>
            <a:r>
              <a:rPr sz="3150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3150" spc="-5" dirty="0">
                <a:solidFill>
                  <a:srgbClr val="FFFFFF"/>
                </a:solidFill>
                <a:latin typeface="Calibri"/>
                <a:cs typeface="Calibri"/>
              </a:rPr>
              <a:t>bad </a:t>
            </a:r>
            <a:r>
              <a:rPr sz="3150" spc="-15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31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50" spc="-5" dirty="0">
                <a:solidFill>
                  <a:srgbClr val="FFFFFF"/>
                </a:solidFill>
                <a:latin typeface="Calibri"/>
                <a:cs typeface="Calibri"/>
              </a:rPr>
              <a:t>something</a:t>
            </a:r>
            <a:endParaRPr sz="3150">
              <a:latin typeface="Calibri"/>
              <a:cs typeface="Calibri"/>
            </a:endParaRPr>
          </a:p>
          <a:p>
            <a:pPr marL="79375">
              <a:lnSpc>
                <a:spcPct val="100000"/>
              </a:lnSpc>
              <a:spcBef>
                <a:spcPts val="15"/>
              </a:spcBef>
            </a:pPr>
            <a:r>
              <a:rPr sz="315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3150" spc="-15" dirty="0">
                <a:solidFill>
                  <a:srgbClr val="FFFFFF"/>
                </a:solidFill>
                <a:latin typeface="Calibri"/>
                <a:cs typeface="Calibri"/>
              </a:rPr>
              <a:t>you just </a:t>
            </a:r>
            <a:r>
              <a:rPr sz="3150" spc="-5" dirty="0">
                <a:solidFill>
                  <a:srgbClr val="FFFFFF"/>
                </a:solidFill>
                <a:latin typeface="Calibri"/>
                <a:cs typeface="Calibri"/>
              </a:rPr>
              <a:t>need </a:t>
            </a:r>
            <a:r>
              <a:rPr sz="315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3150" spc="-10" dirty="0">
                <a:solidFill>
                  <a:srgbClr val="FFFFFF"/>
                </a:solidFill>
                <a:latin typeface="Calibri"/>
                <a:cs typeface="Calibri"/>
              </a:rPr>
              <a:t>figure </a:t>
            </a:r>
            <a:r>
              <a:rPr sz="3150" spc="-5" dirty="0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sz="31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50" spc="-5" dirty="0">
                <a:solidFill>
                  <a:srgbClr val="FFFFFF"/>
                </a:solidFill>
                <a:latin typeface="Calibri"/>
                <a:cs typeface="Calibri"/>
              </a:rPr>
              <a:t>what..</a:t>
            </a:r>
            <a:endParaRPr sz="3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2500" y="287437"/>
            <a:ext cx="5291052" cy="592470"/>
          </a:xfrm>
        </p:spPr>
        <p:txBody>
          <a:bodyPr/>
          <a:lstStyle/>
          <a:p>
            <a:r>
              <a:rPr lang="da-DK" dirty="0" err="1"/>
              <a:t>Recommendations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20397" y="2571719"/>
            <a:ext cx="9075420" cy="3689728"/>
          </a:xfrm>
        </p:spPr>
        <p:txBody>
          <a:bodyPr/>
          <a:lstStyle/>
          <a:p>
            <a:pPr marL="504200" indent="-504200">
              <a:buFont typeface="+mj-lt"/>
              <a:buAutoNum type="arabicPeriod"/>
            </a:pPr>
            <a:r>
              <a:rPr lang="da-DK" sz="2647" dirty="0" err="1">
                <a:latin typeface="+mj-lt"/>
              </a:rPr>
              <a:t>Individually</a:t>
            </a:r>
            <a:r>
              <a:rPr lang="da-DK" sz="2647" dirty="0">
                <a:latin typeface="+mj-lt"/>
              </a:rPr>
              <a:t> </a:t>
            </a:r>
            <a:r>
              <a:rPr lang="da-DK" sz="2647" dirty="0" err="1">
                <a:latin typeface="+mj-lt"/>
              </a:rPr>
              <a:t>oriented</a:t>
            </a:r>
            <a:r>
              <a:rPr lang="da-DK" sz="2647" dirty="0">
                <a:latin typeface="+mj-lt"/>
              </a:rPr>
              <a:t> solutions</a:t>
            </a:r>
          </a:p>
          <a:p>
            <a:pPr marL="504200" indent="-504200">
              <a:buFont typeface="+mj-lt"/>
              <a:buAutoNum type="arabicPeriod"/>
            </a:pPr>
            <a:r>
              <a:rPr lang="da-DK" sz="2647" dirty="0" err="1">
                <a:latin typeface="+mj-lt"/>
              </a:rPr>
              <a:t>Communication</a:t>
            </a:r>
            <a:r>
              <a:rPr lang="da-DK" sz="2647" dirty="0">
                <a:latin typeface="+mj-lt"/>
              </a:rPr>
              <a:t> and </a:t>
            </a:r>
            <a:r>
              <a:rPr lang="da-DK" sz="2647" dirty="0" err="1">
                <a:latin typeface="+mj-lt"/>
              </a:rPr>
              <a:t>care</a:t>
            </a:r>
            <a:r>
              <a:rPr lang="da-DK" sz="2647" dirty="0">
                <a:latin typeface="+mj-lt"/>
              </a:rPr>
              <a:t> </a:t>
            </a:r>
            <a:r>
              <a:rPr lang="da-DK" sz="2647" dirty="0" err="1">
                <a:latin typeface="+mj-lt"/>
              </a:rPr>
              <a:t>practice</a:t>
            </a:r>
            <a:r>
              <a:rPr lang="da-DK" sz="2647" dirty="0">
                <a:latin typeface="+mj-lt"/>
              </a:rPr>
              <a:t> </a:t>
            </a:r>
            <a:r>
              <a:rPr lang="da-DK" sz="2647" dirty="0" err="1">
                <a:latin typeface="+mj-lt"/>
              </a:rPr>
              <a:t>adapted</a:t>
            </a:r>
            <a:r>
              <a:rPr lang="da-DK" sz="2647" dirty="0">
                <a:latin typeface="+mj-lt"/>
              </a:rPr>
              <a:t> to </a:t>
            </a:r>
            <a:r>
              <a:rPr lang="da-DK" sz="2647" dirty="0" err="1">
                <a:latin typeface="+mj-lt"/>
              </a:rPr>
              <a:t>ethnic</a:t>
            </a:r>
            <a:r>
              <a:rPr lang="da-DK" sz="2647" dirty="0">
                <a:latin typeface="+mj-lt"/>
              </a:rPr>
              <a:t> </a:t>
            </a:r>
            <a:r>
              <a:rPr lang="da-DK" sz="2647" dirty="0" err="1">
                <a:latin typeface="+mj-lt"/>
              </a:rPr>
              <a:t>minorities</a:t>
            </a:r>
            <a:r>
              <a:rPr lang="da-DK" sz="2647" dirty="0">
                <a:latin typeface="+mj-lt"/>
              </a:rPr>
              <a:t>. </a:t>
            </a:r>
          </a:p>
          <a:p>
            <a:pPr marL="504200" indent="-504200">
              <a:buFont typeface="+mj-lt"/>
              <a:buAutoNum type="arabicPeriod"/>
            </a:pPr>
            <a:r>
              <a:rPr lang="da-DK" sz="2647" dirty="0" err="1">
                <a:latin typeface="+mj-lt"/>
              </a:rPr>
              <a:t>Avoid</a:t>
            </a:r>
            <a:r>
              <a:rPr lang="da-DK" sz="2647" dirty="0">
                <a:latin typeface="+mj-lt"/>
              </a:rPr>
              <a:t> </a:t>
            </a:r>
            <a:r>
              <a:rPr lang="da-DK" sz="2647" dirty="0" err="1">
                <a:latin typeface="+mj-lt"/>
              </a:rPr>
              <a:t>stereotyping</a:t>
            </a:r>
            <a:r>
              <a:rPr lang="da-DK" sz="2647" dirty="0">
                <a:latin typeface="+mj-lt"/>
              </a:rPr>
              <a:t> on the basis of </a:t>
            </a:r>
            <a:r>
              <a:rPr lang="da-DK" sz="2647" dirty="0" err="1">
                <a:latin typeface="+mj-lt"/>
              </a:rPr>
              <a:t>ethnicity</a:t>
            </a:r>
            <a:r>
              <a:rPr lang="da-DK" sz="2647" dirty="0">
                <a:latin typeface="+mj-lt"/>
              </a:rPr>
              <a:t>, </a:t>
            </a:r>
            <a:r>
              <a:rPr lang="da-DK" sz="2647" dirty="0" err="1">
                <a:latin typeface="+mj-lt"/>
              </a:rPr>
              <a:t>cultural</a:t>
            </a:r>
            <a:r>
              <a:rPr lang="da-DK" sz="2647" dirty="0">
                <a:latin typeface="+mj-lt"/>
              </a:rPr>
              <a:t> </a:t>
            </a:r>
            <a:r>
              <a:rPr lang="da-DK" sz="2647" dirty="0" err="1">
                <a:latin typeface="+mj-lt"/>
              </a:rPr>
              <a:t>background</a:t>
            </a:r>
            <a:r>
              <a:rPr lang="da-DK" sz="2647" dirty="0">
                <a:latin typeface="+mj-lt"/>
              </a:rPr>
              <a:t> and religion</a:t>
            </a:r>
          </a:p>
          <a:p>
            <a:pPr marL="504200" indent="-504200">
              <a:buFont typeface="+mj-lt"/>
              <a:buAutoNum type="arabicPeriod"/>
            </a:pPr>
            <a:r>
              <a:rPr lang="da-DK" sz="2647" dirty="0" err="1">
                <a:latin typeface="+mj-lt"/>
              </a:rPr>
              <a:t>Developing</a:t>
            </a:r>
            <a:r>
              <a:rPr lang="da-DK" sz="2647" dirty="0">
                <a:latin typeface="+mj-lt"/>
              </a:rPr>
              <a:t> </a:t>
            </a:r>
            <a:r>
              <a:rPr lang="da-DK" sz="2647" dirty="0" err="1">
                <a:latin typeface="+mj-lt"/>
              </a:rPr>
              <a:t>partnerships</a:t>
            </a:r>
            <a:r>
              <a:rPr lang="da-DK" sz="2647" dirty="0">
                <a:latin typeface="+mj-lt"/>
              </a:rPr>
              <a:t> with </a:t>
            </a:r>
            <a:r>
              <a:rPr lang="da-DK" sz="2647" dirty="0" err="1">
                <a:latin typeface="+mj-lt"/>
              </a:rPr>
              <a:t>local</a:t>
            </a:r>
            <a:r>
              <a:rPr lang="da-DK" sz="2647" dirty="0">
                <a:latin typeface="+mj-lt"/>
              </a:rPr>
              <a:t> </a:t>
            </a:r>
            <a:r>
              <a:rPr lang="da-DK" sz="2647" dirty="0" err="1">
                <a:latin typeface="+mj-lt"/>
              </a:rPr>
              <a:t>community</a:t>
            </a:r>
            <a:r>
              <a:rPr lang="da-DK" sz="2647" dirty="0">
                <a:latin typeface="+mj-lt"/>
              </a:rPr>
              <a:t> organisations to </a:t>
            </a:r>
            <a:r>
              <a:rPr lang="da-DK" sz="2647" dirty="0" err="1">
                <a:latin typeface="+mj-lt"/>
              </a:rPr>
              <a:t>facilitate</a:t>
            </a:r>
            <a:r>
              <a:rPr lang="da-DK" sz="2647" dirty="0">
                <a:latin typeface="+mj-lt"/>
              </a:rPr>
              <a:t> the </a:t>
            </a:r>
            <a:r>
              <a:rPr lang="da-DK" sz="2647" dirty="0" err="1">
                <a:latin typeface="+mj-lt"/>
              </a:rPr>
              <a:t>development</a:t>
            </a:r>
            <a:r>
              <a:rPr lang="da-DK" sz="2647" dirty="0">
                <a:latin typeface="+mj-lt"/>
              </a:rPr>
              <a:t> of a more </a:t>
            </a:r>
            <a:r>
              <a:rPr lang="da-DK" sz="2647" dirty="0" err="1">
                <a:latin typeface="+mj-lt"/>
              </a:rPr>
              <a:t>culturally</a:t>
            </a:r>
            <a:r>
              <a:rPr lang="da-DK" sz="2647" dirty="0">
                <a:latin typeface="+mj-lt"/>
              </a:rPr>
              <a:t> and lin- </a:t>
            </a:r>
            <a:r>
              <a:rPr lang="da-DK" sz="2647" dirty="0" err="1">
                <a:latin typeface="+mj-lt"/>
              </a:rPr>
              <a:t>guistically</a:t>
            </a:r>
            <a:r>
              <a:rPr lang="da-DK" sz="2647" dirty="0">
                <a:latin typeface="+mj-lt"/>
              </a:rPr>
              <a:t> </a:t>
            </a:r>
            <a:r>
              <a:rPr lang="da-DK" sz="2647" dirty="0" err="1">
                <a:latin typeface="+mj-lt"/>
              </a:rPr>
              <a:t>appropriate</a:t>
            </a:r>
            <a:r>
              <a:rPr lang="da-DK" sz="2647" dirty="0">
                <a:latin typeface="+mj-lt"/>
              </a:rPr>
              <a:t> service </a:t>
            </a:r>
            <a:r>
              <a:rPr lang="da-DK" sz="2647" dirty="0" err="1">
                <a:latin typeface="+mj-lt"/>
              </a:rPr>
              <a:t>delivery</a:t>
            </a:r>
            <a:r>
              <a:rPr lang="da-DK" sz="2647" dirty="0">
                <a:latin typeface="+mj-lt"/>
              </a:rPr>
              <a:t> system. </a:t>
            </a:r>
          </a:p>
          <a:p>
            <a:endParaRPr lang="da-DK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24" y="1001899"/>
            <a:ext cx="6260359" cy="154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755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Pladsholder til indhold 5"/>
          <p:cNvGraphicFramePr>
            <a:graphicFrameLocks noGrp="1"/>
          </p:cNvGraphicFramePr>
          <p:nvPr>
            <p:ph idx="1"/>
            <p:extLst/>
          </p:nvPr>
        </p:nvGraphicFramePr>
        <p:xfrm>
          <a:off x="369100" y="1023711"/>
          <a:ext cx="10673744" cy="6015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1100" y="428625"/>
            <a:ext cx="4483431" cy="781432"/>
          </a:xfrm>
        </p:spPr>
        <p:txBody>
          <a:bodyPr/>
          <a:lstStyle/>
          <a:p>
            <a:pPr>
              <a:defRPr/>
            </a:pPr>
            <a:r>
              <a:rPr lang="en-US" dirty="0"/>
              <a:t>”Course coordination”</a:t>
            </a:r>
            <a:br>
              <a:rPr lang="da-DK" dirty="0"/>
            </a:br>
            <a:r>
              <a:rPr lang="da-DK" sz="1228" dirty="0"/>
              <a:t>”Forløbskoordination”</a:t>
            </a:r>
          </a:p>
        </p:txBody>
      </p:sp>
    </p:spTree>
    <p:extLst>
      <p:ext uri="{BB962C8B-B14F-4D97-AF65-F5344CB8AC3E}">
        <p14:creationId xmlns:p14="http://schemas.microsoft.com/office/powerpoint/2010/main" val="495096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485" y="947166"/>
            <a:ext cx="7952231" cy="5686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D9AF11E-176F-F048-92AA-68CC3A36D1F1}"/>
              </a:ext>
            </a:extLst>
          </p:cNvPr>
          <p:cNvSpPr txBox="1"/>
          <p:nvPr/>
        </p:nvSpPr>
        <p:spPr>
          <a:xfrm>
            <a:off x="1371485" y="276225"/>
            <a:ext cx="932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3 </a:t>
            </a:r>
            <a:r>
              <a:rPr lang="da-DK" dirty="0" err="1"/>
              <a:t>tools</a:t>
            </a:r>
            <a:r>
              <a:rPr lang="da-DK" dirty="0"/>
              <a:t>: 			The problem list  	The </a:t>
            </a:r>
            <a:r>
              <a:rPr lang="da-DK" dirty="0" err="1"/>
              <a:t>life</a:t>
            </a:r>
            <a:r>
              <a:rPr lang="da-DK" dirty="0"/>
              <a:t> story	Genogram (</a:t>
            </a:r>
            <a:r>
              <a:rPr lang="da-DK" dirty="0" err="1"/>
              <a:t>family</a:t>
            </a:r>
            <a:r>
              <a:rPr lang="da-DK" dirty="0"/>
              <a:t> </a:t>
            </a:r>
            <a:r>
              <a:rPr lang="da-DK" dirty="0" err="1"/>
              <a:t>history</a:t>
            </a:r>
            <a:r>
              <a:rPr lang="da-DK" dirty="0"/>
              <a:t>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4043" y="1337564"/>
            <a:ext cx="7880350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b="0" spc="-5" dirty="0">
                <a:solidFill>
                  <a:srgbClr val="000000"/>
                </a:solidFill>
                <a:latin typeface="Calibri Light"/>
                <a:cs typeface="Calibri Light"/>
              </a:rPr>
              <a:t>How </a:t>
            </a:r>
            <a:r>
              <a:rPr sz="3500" b="0" spc="-20" dirty="0">
                <a:solidFill>
                  <a:srgbClr val="000000"/>
                </a:solidFill>
                <a:latin typeface="Calibri Light"/>
                <a:cs typeface="Calibri Light"/>
              </a:rPr>
              <a:t>to </a:t>
            </a:r>
            <a:r>
              <a:rPr sz="3500" b="0" spc="-5" dirty="0">
                <a:solidFill>
                  <a:srgbClr val="000000"/>
                </a:solidFill>
                <a:latin typeface="Calibri Light"/>
                <a:cs typeface="Calibri Light"/>
              </a:rPr>
              <a:t>become clinical </a:t>
            </a:r>
            <a:r>
              <a:rPr sz="3500" b="0" spc="-10" dirty="0">
                <a:solidFill>
                  <a:srgbClr val="000000"/>
                </a:solidFill>
                <a:latin typeface="Calibri Light"/>
                <a:cs typeface="Calibri Light"/>
              </a:rPr>
              <a:t>cultural</a:t>
            </a:r>
            <a:r>
              <a:rPr sz="3500" b="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500" b="0" spc="-15" dirty="0">
                <a:solidFill>
                  <a:srgbClr val="000000"/>
                </a:solidFill>
                <a:latin typeface="Calibri Light"/>
                <a:cs typeface="Calibri Light"/>
              </a:rPr>
              <a:t>competent?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2686" y="2380854"/>
            <a:ext cx="5679731" cy="263661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35" dirty="0">
                <a:latin typeface="Calibri"/>
                <a:cs typeface="Calibri"/>
              </a:rPr>
              <a:t>Taboos</a:t>
            </a:r>
            <a:endParaRPr sz="2450" dirty="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14045" algn="l"/>
              </a:tabLst>
            </a:pPr>
            <a:r>
              <a:rPr sz="2100" spc="-15" dirty="0">
                <a:latin typeface="Calibri"/>
                <a:cs typeface="Calibri"/>
              </a:rPr>
              <a:t>Urogenital/gastrointestinal </a:t>
            </a:r>
            <a:r>
              <a:rPr sz="2100" spc="-10" dirty="0">
                <a:latin typeface="Calibri"/>
                <a:cs typeface="Calibri"/>
              </a:rPr>
              <a:t>problems</a:t>
            </a:r>
            <a:endParaRPr sz="2100" dirty="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614045" algn="l"/>
              </a:tabLst>
            </a:pPr>
            <a:r>
              <a:rPr sz="2100" spc="-5" dirty="0">
                <a:latin typeface="Calibri"/>
                <a:cs typeface="Calibri"/>
              </a:rPr>
              <a:t>Handicap</a:t>
            </a:r>
            <a:endParaRPr sz="2100" dirty="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5" dirty="0">
                <a:latin typeface="Calibri"/>
                <a:cs typeface="Calibri"/>
              </a:rPr>
              <a:t>Skin marks </a:t>
            </a:r>
            <a:r>
              <a:rPr sz="2450" dirty="0">
                <a:latin typeface="Calibri"/>
                <a:cs typeface="Calibri"/>
              </a:rPr>
              <a:t>‐ </a:t>
            </a:r>
            <a:r>
              <a:rPr lang="da-DK" sz="2450" dirty="0">
                <a:latin typeface="Calibri"/>
                <a:cs typeface="Calibri"/>
              </a:rPr>
              <a:t>, </a:t>
            </a:r>
            <a:r>
              <a:rPr lang="da-DK" sz="2450" dirty="0" err="1">
                <a:latin typeface="Calibri"/>
                <a:cs typeface="Calibri"/>
              </a:rPr>
              <a:t>infection</a:t>
            </a:r>
            <a:r>
              <a:rPr lang="da-DK" sz="2450" dirty="0">
                <a:latin typeface="Calibri"/>
                <a:cs typeface="Calibri"/>
              </a:rPr>
              <a:t>, </a:t>
            </a:r>
            <a:r>
              <a:rPr sz="2450" dirty="0">
                <a:latin typeface="Calibri"/>
                <a:cs typeface="Calibri"/>
              </a:rPr>
              <a:t>ritual or </a:t>
            </a:r>
            <a:r>
              <a:rPr sz="2450" spc="-10" dirty="0">
                <a:latin typeface="Calibri"/>
                <a:cs typeface="Calibri"/>
              </a:rPr>
              <a:t>torture</a:t>
            </a:r>
            <a:r>
              <a:rPr sz="2450" spc="-15" dirty="0">
                <a:latin typeface="Calibri"/>
                <a:cs typeface="Calibri"/>
              </a:rPr>
              <a:t> </a:t>
            </a:r>
            <a:r>
              <a:rPr sz="2450" spc="-5" dirty="0">
                <a:latin typeface="Calibri"/>
                <a:cs typeface="Calibri"/>
              </a:rPr>
              <a:t>..</a:t>
            </a:r>
            <a:endParaRPr sz="24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800" dirty="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spcBef>
                <a:spcPts val="2035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15" dirty="0">
                <a:latin typeface="Calibri"/>
                <a:cs typeface="Calibri"/>
              </a:rPr>
              <a:t>Static </a:t>
            </a:r>
            <a:r>
              <a:rPr sz="2450" spc="-5" dirty="0">
                <a:latin typeface="Calibri"/>
                <a:cs typeface="Calibri"/>
              </a:rPr>
              <a:t>vs dynamic cultural</a:t>
            </a:r>
            <a:r>
              <a:rPr sz="2450" spc="25" dirty="0">
                <a:latin typeface="Calibri"/>
                <a:cs typeface="Calibri"/>
              </a:rPr>
              <a:t> </a:t>
            </a:r>
            <a:r>
              <a:rPr sz="2450" spc="-10" dirty="0">
                <a:latin typeface="Calibri"/>
                <a:cs typeface="Calibri"/>
              </a:rPr>
              <a:t>understanding</a:t>
            </a:r>
            <a:endParaRPr sz="245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42417" y="4814316"/>
            <a:ext cx="1827301" cy="1293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54531" y="3153155"/>
            <a:ext cx="1920239" cy="1252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63903" y="3883152"/>
            <a:ext cx="1301750" cy="234950"/>
          </a:xfrm>
          <a:custGeom>
            <a:avLst/>
            <a:gdLst/>
            <a:ahLst/>
            <a:cxnLst/>
            <a:rect l="l" t="t" r="r" b="b"/>
            <a:pathLst>
              <a:path w="1301750" h="234950">
                <a:moveTo>
                  <a:pt x="0" y="0"/>
                </a:moveTo>
                <a:lnTo>
                  <a:pt x="0" y="234696"/>
                </a:lnTo>
                <a:lnTo>
                  <a:pt x="1301496" y="234696"/>
                </a:lnTo>
                <a:lnTo>
                  <a:pt x="1301496" y="0"/>
                </a:lnTo>
                <a:lnTo>
                  <a:pt x="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5147" y="1428242"/>
            <a:ext cx="7080884" cy="83820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80"/>
              </a:spcBef>
            </a:pPr>
            <a:r>
              <a:rPr sz="2800" b="0" spc="-5" dirty="0">
                <a:solidFill>
                  <a:srgbClr val="000000"/>
                </a:solidFill>
                <a:latin typeface="Calibri Light"/>
                <a:cs typeface="Calibri Light"/>
              </a:rPr>
              <a:t>How </a:t>
            </a:r>
            <a:r>
              <a:rPr sz="2800" b="0" spc="-15" dirty="0">
                <a:solidFill>
                  <a:srgbClr val="000000"/>
                </a:solidFill>
                <a:latin typeface="Calibri Light"/>
                <a:cs typeface="Calibri Light"/>
              </a:rPr>
              <a:t>to </a:t>
            </a:r>
            <a:r>
              <a:rPr sz="2800" b="0" spc="-20" dirty="0">
                <a:solidFill>
                  <a:srgbClr val="000000"/>
                </a:solidFill>
                <a:latin typeface="Calibri Light"/>
                <a:cs typeface="Calibri Light"/>
              </a:rPr>
              <a:t>investigate </a:t>
            </a:r>
            <a:r>
              <a:rPr sz="2800" b="0" spc="-15" dirty="0">
                <a:solidFill>
                  <a:srgbClr val="000000"/>
                </a:solidFill>
                <a:latin typeface="Calibri Light"/>
                <a:cs typeface="Calibri Light"/>
              </a:rPr>
              <a:t>migrant </a:t>
            </a:r>
            <a:r>
              <a:rPr sz="2800" b="0" spc="-5" dirty="0">
                <a:solidFill>
                  <a:srgbClr val="000000"/>
                </a:solidFill>
                <a:latin typeface="Calibri Light"/>
                <a:cs typeface="Calibri Light"/>
              </a:rPr>
              <a:t>patients </a:t>
            </a:r>
            <a:r>
              <a:rPr sz="2800" b="0" dirty="0">
                <a:solidFill>
                  <a:srgbClr val="000000"/>
                </a:solidFill>
                <a:latin typeface="Calibri Light"/>
                <a:cs typeface="Calibri Light"/>
              </a:rPr>
              <a:t>with </a:t>
            </a:r>
            <a:r>
              <a:rPr sz="2800" b="0" spc="-5" dirty="0">
                <a:solidFill>
                  <a:srgbClr val="000000"/>
                </a:solidFill>
                <a:latin typeface="Calibri Light"/>
                <a:cs typeface="Calibri Light"/>
              </a:rPr>
              <a:t>multiple  complains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95355" y="2981959"/>
            <a:ext cx="6995159" cy="72326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 indent="-635">
              <a:lnSpc>
                <a:spcPct val="79800"/>
              </a:lnSpc>
              <a:spcBef>
                <a:spcPts val="710"/>
              </a:spcBef>
            </a:pPr>
            <a:r>
              <a:rPr sz="2550" i="1" spc="-10" dirty="0">
                <a:latin typeface="Calibri"/>
                <a:cs typeface="Calibri"/>
              </a:rPr>
              <a:t>Meet </a:t>
            </a:r>
            <a:r>
              <a:rPr sz="2550" i="1" spc="-5" dirty="0">
                <a:latin typeface="Calibri"/>
                <a:cs typeface="Calibri"/>
              </a:rPr>
              <a:t>a </a:t>
            </a:r>
            <a:r>
              <a:rPr sz="2550" i="1" spc="-10" dirty="0">
                <a:latin typeface="Calibri"/>
                <a:cs typeface="Calibri"/>
              </a:rPr>
              <a:t>person/patient </a:t>
            </a:r>
            <a:r>
              <a:rPr sz="2550" i="1" spc="-5" dirty="0">
                <a:latin typeface="Calibri"/>
                <a:cs typeface="Calibri"/>
              </a:rPr>
              <a:t>in </a:t>
            </a:r>
            <a:r>
              <a:rPr sz="2550" i="1" spc="-20" dirty="0">
                <a:latin typeface="Calibri"/>
                <a:cs typeface="Calibri"/>
              </a:rPr>
              <a:t>stead </a:t>
            </a:r>
            <a:r>
              <a:rPr sz="2550" i="1" spc="-5" dirty="0">
                <a:latin typeface="Calibri"/>
                <a:cs typeface="Calibri"/>
              </a:rPr>
              <a:t>of </a:t>
            </a:r>
            <a:r>
              <a:rPr sz="2550" i="1" spc="-10" dirty="0">
                <a:latin typeface="Calibri"/>
                <a:cs typeface="Calibri"/>
              </a:rPr>
              <a:t>focusing </a:t>
            </a:r>
            <a:r>
              <a:rPr sz="2550" i="1" spc="-5" dirty="0">
                <a:latin typeface="Calibri"/>
                <a:cs typeface="Calibri"/>
              </a:rPr>
              <a:t>on what </a:t>
            </a:r>
            <a:r>
              <a:rPr sz="2550" i="1" spc="-10" dirty="0">
                <a:latin typeface="Calibri"/>
                <a:cs typeface="Calibri"/>
              </a:rPr>
              <a:t>is  cultural</a:t>
            </a:r>
            <a:r>
              <a:rPr sz="2550" i="1" spc="-15" dirty="0">
                <a:latin typeface="Calibri"/>
                <a:cs typeface="Calibri"/>
              </a:rPr>
              <a:t> different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5147" y="5285149"/>
            <a:ext cx="8029575" cy="945515"/>
          </a:xfrm>
          <a:prstGeom prst="rect">
            <a:avLst/>
          </a:prstGeom>
        </p:spPr>
        <p:txBody>
          <a:bodyPr vert="horz" wrap="square" lIns="0" tIns="207010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1630"/>
              </a:spcBef>
              <a:buFont typeface="Arial"/>
              <a:buChar char="•"/>
              <a:tabLst>
                <a:tab pos="213360" algn="l"/>
              </a:tabLst>
            </a:pPr>
            <a:r>
              <a:rPr sz="2700" dirty="0">
                <a:latin typeface="Calibri"/>
                <a:cs typeface="Calibri"/>
              </a:rPr>
              <a:t>Time, </a:t>
            </a:r>
            <a:r>
              <a:rPr sz="2700" spc="-30" dirty="0">
                <a:latin typeface="Calibri"/>
                <a:cs typeface="Calibri"/>
              </a:rPr>
              <a:t>empathy, </a:t>
            </a:r>
            <a:r>
              <a:rPr sz="2700" spc="-10" dirty="0">
                <a:latin typeface="Calibri"/>
                <a:cs typeface="Calibri"/>
              </a:rPr>
              <a:t>listen </a:t>
            </a:r>
            <a:r>
              <a:rPr sz="2700" spc="-5" dirty="0">
                <a:latin typeface="Calibri"/>
                <a:cs typeface="Calibri"/>
              </a:rPr>
              <a:t>to </a:t>
            </a:r>
            <a:r>
              <a:rPr sz="2700" spc="5" dirty="0">
                <a:latin typeface="Calibri"/>
                <a:cs typeface="Calibri"/>
              </a:rPr>
              <a:t>the</a:t>
            </a:r>
            <a:r>
              <a:rPr sz="2700" spc="1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story</a:t>
            </a:r>
            <a:endParaRPr sz="2700">
              <a:latin typeface="Calibri"/>
              <a:cs typeface="Calibri"/>
            </a:endParaRPr>
          </a:p>
          <a:p>
            <a:pPr marL="1615440">
              <a:lnSpc>
                <a:spcPct val="100000"/>
              </a:lnSpc>
              <a:spcBef>
                <a:spcPts val="790"/>
              </a:spcBef>
            </a:pPr>
            <a:r>
              <a:rPr sz="1400" dirty="0">
                <a:latin typeface="Calibri"/>
                <a:cs typeface="Calibri"/>
              </a:rPr>
              <a:t>Nielsen </a:t>
            </a:r>
            <a:r>
              <a:rPr sz="1400" spc="-20" dirty="0">
                <a:latin typeface="Calibri"/>
                <a:cs typeface="Calibri"/>
              </a:rPr>
              <a:t>D, </a:t>
            </a:r>
            <a:r>
              <a:rPr sz="1400" spc="-5" dirty="0">
                <a:latin typeface="Calibri"/>
                <a:cs typeface="Calibri"/>
              </a:rPr>
              <a:t>“Livshistorien </a:t>
            </a:r>
            <a:r>
              <a:rPr sz="1400" dirty="0">
                <a:latin typeface="Calibri"/>
                <a:cs typeface="Calibri"/>
              </a:rPr>
              <a:t>er i </a:t>
            </a:r>
            <a:r>
              <a:rPr sz="1400" spc="-5" dirty="0">
                <a:latin typeface="Calibri"/>
                <a:cs typeface="Calibri"/>
              </a:rPr>
              <a:t>centrum </a:t>
            </a:r>
            <a:r>
              <a:rPr sz="1400" dirty="0">
                <a:latin typeface="Calibri"/>
                <a:cs typeface="Calibri"/>
              </a:rPr>
              <a:t>i </a:t>
            </a:r>
            <a:r>
              <a:rPr sz="1400" spc="-5" dirty="0">
                <a:latin typeface="Calibri"/>
                <a:cs typeface="Calibri"/>
              </a:rPr>
              <a:t>Indvandrermedicinsk </a:t>
            </a:r>
            <a:r>
              <a:rPr sz="1400" spc="-20" dirty="0">
                <a:latin typeface="Calibri"/>
                <a:cs typeface="Calibri"/>
              </a:rPr>
              <a:t>Klinik”, </a:t>
            </a:r>
            <a:r>
              <a:rPr sz="1400" spc="-10" dirty="0">
                <a:latin typeface="Calibri"/>
                <a:cs typeface="Calibri"/>
              </a:rPr>
              <a:t>Sygeplejersken, </a:t>
            </a:r>
            <a:r>
              <a:rPr sz="1400" dirty="0">
                <a:latin typeface="Calibri"/>
                <a:cs typeface="Calibri"/>
              </a:rPr>
              <a:t>2011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99567" y="3672078"/>
            <a:ext cx="2033016" cy="1620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6739" y="1092708"/>
            <a:ext cx="9222105" cy="1162050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227329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789"/>
              </a:spcBef>
            </a:pPr>
            <a:r>
              <a:rPr b="0" spc="-35" dirty="0">
                <a:solidFill>
                  <a:srgbClr val="000000"/>
                </a:solidFill>
                <a:latin typeface="Calibri Light"/>
                <a:cs typeface="Calibri Light"/>
              </a:rPr>
              <a:t>Key</a:t>
            </a:r>
            <a:r>
              <a:rPr b="0" spc="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lessons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3981" y="3239515"/>
            <a:ext cx="8959215" cy="1296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5" dirty="0">
                <a:latin typeface="Calibri"/>
                <a:cs typeface="Calibri"/>
              </a:rPr>
              <a:t>If </a:t>
            </a:r>
            <a:r>
              <a:rPr sz="2450" spc="-15" dirty="0">
                <a:latin typeface="Calibri"/>
                <a:cs typeface="Calibri"/>
              </a:rPr>
              <a:t>we </a:t>
            </a:r>
            <a:r>
              <a:rPr sz="2450" dirty="0">
                <a:latin typeface="Calibri"/>
                <a:cs typeface="Calibri"/>
              </a:rPr>
              <a:t>guess and </a:t>
            </a:r>
            <a:r>
              <a:rPr sz="2450" spc="-10" dirty="0">
                <a:latin typeface="Calibri"/>
                <a:cs typeface="Calibri"/>
              </a:rPr>
              <a:t>dare </a:t>
            </a:r>
            <a:r>
              <a:rPr sz="2450" dirty="0">
                <a:latin typeface="Calibri"/>
                <a:cs typeface="Calibri"/>
              </a:rPr>
              <a:t>not ask </a:t>
            </a:r>
            <a:r>
              <a:rPr sz="2450" spc="-15" dirty="0">
                <a:latin typeface="Calibri"/>
                <a:cs typeface="Calibri"/>
              </a:rPr>
              <a:t>we </a:t>
            </a:r>
            <a:r>
              <a:rPr sz="2450" spc="-5" dirty="0">
                <a:latin typeface="Calibri"/>
                <a:cs typeface="Calibri"/>
              </a:rPr>
              <a:t>lose </a:t>
            </a:r>
            <a:r>
              <a:rPr sz="2450" dirty="0">
                <a:latin typeface="Calibri"/>
                <a:cs typeface="Calibri"/>
              </a:rPr>
              <a:t>our</a:t>
            </a:r>
            <a:r>
              <a:rPr sz="2450" spc="65" dirty="0">
                <a:latin typeface="Calibri"/>
                <a:cs typeface="Calibri"/>
              </a:rPr>
              <a:t> </a:t>
            </a:r>
            <a:r>
              <a:rPr sz="2450" spc="-10" dirty="0">
                <a:latin typeface="Calibri"/>
                <a:cs typeface="Calibri"/>
              </a:rPr>
              <a:t>professionalism</a:t>
            </a:r>
            <a:endParaRPr sz="2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355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2450" dirty="0">
                <a:latin typeface="Calibri"/>
                <a:cs typeface="Calibri"/>
              </a:rPr>
              <a:t>No medicine will help, </a:t>
            </a:r>
            <a:r>
              <a:rPr sz="2450" spc="-5" dirty="0">
                <a:latin typeface="Calibri"/>
                <a:cs typeface="Calibri"/>
              </a:rPr>
              <a:t>if </a:t>
            </a:r>
            <a:r>
              <a:rPr sz="2450" spc="-15" dirty="0">
                <a:latin typeface="Calibri"/>
                <a:cs typeface="Calibri"/>
              </a:rPr>
              <a:t>we </a:t>
            </a:r>
            <a:r>
              <a:rPr sz="2450" spc="-5" dirty="0">
                <a:latin typeface="Calibri"/>
                <a:cs typeface="Calibri"/>
              </a:rPr>
              <a:t>don´t </a:t>
            </a:r>
            <a:r>
              <a:rPr sz="2450" spc="-10" dirty="0">
                <a:latin typeface="Calibri"/>
                <a:cs typeface="Calibri"/>
              </a:rPr>
              <a:t>communicate well </a:t>
            </a:r>
            <a:r>
              <a:rPr sz="2450" spc="-5" dirty="0">
                <a:latin typeface="Calibri"/>
                <a:cs typeface="Calibri"/>
              </a:rPr>
              <a:t>with </a:t>
            </a:r>
            <a:r>
              <a:rPr sz="2450" dirty="0">
                <a:latin typeface="Calibri"/>
                <a:cs typeface="Calibri"/>
              </a:rPr>
              <a:t>the</a:t>
            </a:r>
            <a:r>
              <a:rPr sz="2450" spc="70" dirty="0">
                <a:latin typeface="Calibri"/>
                <a:cs typeface="Calibri"/>
              </a:rPr>
              <a:t> </a:t>
            </a:r>
            <a:r>
              <a:rPr sz="2450" spc="-10" dirty="0">
                <a:latin typeface="Calibri"/>
                <a:cs typeface="Calibri"/>
              </a:rPr>
              <a:t>patient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08100" y="180173"/>
            <a:ext cx="7772400" cy="2369880"/>
          </a:xfrm>
        </p:spPr>
        <p:txBody>
          <a:bodyPr/>
          <a:lstStyle/>
          <a:p>
            <a:pPr eaLnBrk="1" hangingPunct="1">
              <a:defRPr/>
            </a:pPr>
            <a:r>
              <a:rPr lang="da-DK" dirty="0">
                <a:solidFill>
                  <a:srgbClr val="660066"/>
                </a:solidFill>
              </a:rPr>
              <a:t>Non- </a:t>
            </a:r>
            <a:r>
              <a:rPr lang="da-DK" dirty="0" err="1">
                <a:solidFill>
                  <a:srgbClr val="660066"/>
                </a:solidFill>
              </a:rPr>
              <a:t>compliance</a:t>
            </a:r>
            <a:r>
              <a:rPr lang="da-DK" dirty="0">
                <a:solidFill>
                  <a:srgbClr val="660066"/>
                </a:solidFill>
              </a:rPr>
              <a:t> </a:t>
            </a:r>
            <a:r>
              <a:rPr lang="da-DK" dirty="0" err="1">
                <a:solidFill>
                  <a:srgbClr val="660066"/>
                </a:solidFill>
              </a:rPr>
              <a:t>among</a:t>
            </a:r>
            <a:r>
              <a:rPr lang="da-DK" dirty="0">
                <a:solidFill>
                  <a:srgbClr val="660066"/>
                </a:solidFill>
              </a:rPr>
              <a:t> patients with </a:t>
            </a:r>
            <a:r>
              <a:rPr lang="da-DK" dirty="0" err="1">
                <a:solidFill>
                  <a:srgbClr val="660066"/>
                </a:solidFill>
              </a:rPr>
              <a:t>different</a:t>
            </a:r>
            <a:r>
              <a:rPr lang="da-DK" dirty="0">
                <a:solidFill>
                  <a:srgbClr val="660066"/>
                </a:solidFill>
              </a:rPr>
              <a:t> </a:t>
            </a:r>
            <a:r>
              <a:rPr lang="da-DK" dirty="0" err="1">
                <a:solidFill>
                  <a:srgbClr val="660066"/>
                </a:solidFill>
              </a:rPr>
              <a:t>ethnic</a:t>
            </a:r>
            <a:r>
              <a:rPr lang="da-DK" dirty="0">
                <a:solidFill>
                  <a:srgbClr val="660066"/>
                </a:solidFill>
              </a:rPr>
              <a:t> </a:t>
            </a:r>
            <a:r>
              <a:rPr lang="da-DK" dirty="0" err="1">
                <a:solidFill>
                  <a:srgbClr val="660066"/>
                </a:solidFill>
              </a:rPr>
              <a:t>background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4801" y="2458325"/>
            <a:ext cx="6337299" cy="3877985"/>
          </a:xfrm>
        </p:spPr>
        <p:txBody>
          <a:bodyPr/>
          <a:lstStyle/>
          <a:p>
            <a:pPr eaLnBrk="1" hangingPunct="1">
              <a:defRPr/>
            </a:pPr>
            <a:endParaRPr lang="da-DK" dirty="0"/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da-DK" dirty="0">
                <a:latin typeface="+mn-lt"/>
              </a:rPr>
              <a:t>1/3 of patients did not </a:t>
            </a:r>
            <a:r>
              <a:rPr lang="da-DK" dirty="0" err="1">
                <a:latin typeface="+mn-lt"/>
              </a:rPr>
              <a:t>adhere</a:t>
            </a:r>
            <a:r>
              <a:rPr lang="da-DK" dirty="0">
                <a:latin typeface="+mn-lt"/>
              </a:rPr>
              <a:t> to the doctors </a:t>
            </a:r>
            <a:r>
              <a:rPr lang="da-DK" dirty="0" err="1">
                <a:latin typeface="+mn-lt"/>
              </a:rPr>
              <a:t>recommendations</a:t>
            </a:r>
            <a:endParaRPr lang="da-DK" dirty="0">
              <a:latin typeface="+mn-lt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da-DK" dirty="0">
                <a:latin typeface="+mn-lt"/>
              </a:rPr>
              <a:t>38% </a:t>
            </a:r>
            <a:r>
              <a:rPr lang="da-DK" dirty="0" err="1">
                <a:latin typeface="+mn-lt"/>
              </a:rPr>
              <a:t>took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medicine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which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was</a:t>
            </a:r>
            <a:r>
              <a:rPr lang="da-DK" dirty="0">
                <a:latin typeface="+mn-lt"/>
              </a:rPr>
              <a:t> not </a:t>
            </a:r>
            <a:r>
              <a:rPr lang="da-DK" dirty="0" err="1">
                <a:latin typeface="+mn-lt"/>
              </a:rPr>
              <a:t>prescribed</a:t>
            </a:r>
            <a:r>
              <a:rPr lang="da-DK" dirty="0">
                <a:latin typeface="+mn-lt"/>
              </a:rPr>
              <a:t> to themselves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da-DK" dirty="0">
                <a:latin typeface="+mn-lt"/>
              </a:rPr>
              <a:t>‘&gt; 50% </a:t>
            </a:r>
            <a:r>
              <a:rPr lang="da-DK" dirty="0" err="1">
                <a:latin typeface="+mn-lt"/>
              </a:rPr>
              <a:t>take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medicine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bought</a:t>
            </a:r>
            <a:r>
              <a:rPr lang="da-DK" dirty="0">
                <a:latin typeface="+mn-lt"/>
              </a:rPr>
              <a:t> in country of </a:t>
            </a:r>
            <a:r>
              <a:rPr lang="da-DK" dirty="0" err="1">
                <a:latin typeface="+mn-lt"/>
              </a:rPr>
              <a:t>origin</a:t>
            </a:r>
            <a:endParaRPr lang="da-DK" dirty="0">
              <a:latin typeface="+mn-lt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da-DK" dirty="0">
                <a:latin typeface="+mn-lt"/>
              </a:rPr>
              <a:t>50% do not know </a:t>
            </a:r>
            <a:r>
              <a:rPr lang="da-DK" dirty="0" err="1">
                <a:latin typeface="+mn-lt"/>
              </a:rPr>
              <a:t>that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they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are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taking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their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medicine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wrongly</a:t>
            </a:r>
            <a:endParaRPr lang="da-DK" dirty="0">
              <a:latin typeface="+mn-lt"/>
            </a:endParaRPr>
          </a:p>
        </p:txBody>
      </p:sp>
      <p:sp>
        <p:nvSpPr>
          <p:cNvPr id="45059" name="Tekstfelt 3"/>
          <p:cNvSpPr txBox="1">
            <a:spLocks noChangeArrowheads="1"/>
          </p:cNvSpPr>
          <p:nvPr/>
        </p:nvSpPr>
        <p:spPr bwMode="auto">
          <a:xfrm>
            <a:off x="304801" y="7037653"/>
            <a:ext cx="7223222" cy="39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1985" dirty="0"/>
              <a:t>Afsaneh Ahmadi, </a:t>
            </a:r>
            <a:r>
              <a:rPr lang="da-DK" sz="1985" dirty="0" err="1"/>
              <a:t>pharmaceut</a:t>
            </a:r>
            <a:r>
              <a:rPr lang="da-DK" sz="1985" dirty="0"/>
              <a:t>, IMK, Odense </a:t>
            </a:r>
          </a:p>
        </p:txBody>
      </p:sp>
      <p:pic>
        <p:nvPicPr>
          <p:cNvPr id="45060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2575722"/>
            <a:ext cx="4010016" cy="295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813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Interpretation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170136A-4C48-8C44-B397-0B679A8D4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7671" y="892174"/>
            <a:ext cx="8468089" cy="923330"/>
          </a:xfrm>
        </p:spPr>
        <p:txBody>
          <a:bodyPr/>
          <a:lstStyle/>
          <a:p>
            <a:r>
              <a:rPr lang="da-DK" sz="6000" dirty="0">
                <a:latin typeface="+mj-lt"/>
              </a:rPr>
              <a:t>Interpretation</a:t>
            </a:r>
          </a:p>
        </p:txBody>
      </p:sp>
      <p:pic>
        <p:nvPicPr>
          <p:cNvPr id="4" name="Picture 2" descr="Billedresultat for hørerø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755" y="2409825"/>
            <a:ext cx="7270750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35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6739" y="1092708"/>
            <a:ext cx="9143365" cy="1162050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227329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789"/>
              </a:spcBef>
            </a:pPr>
            <a:r>
              <a:rPr b="0" spc="-20" dirty="0">
                <a:solidFill>
                  <a:srgbClr val="000000"/>
                </a:solidFill>
                <a:latin typeface="Calibri Light"/>
                <a:cs typeface="Calibri Light"/>
              </a:rPr>
              <a:t>Exercise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3981" y="2993389"/>
            <a:ext cx="8655050" cy="27762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25" dirty="0">
                <a:latin typeface="Calibri"/>
                <a:cs typeface="Calibri"/>
              </a:rPr>
              <a:t>Work </a:t>
            </a:r>
            <a:r>
              <a:rPr sz="2450" spc="-10" dirty="0">
                <a:latin typeface="Calibri"/>
                <a:cs typeface="Calibri"/>
              </a:rPr>
              <a:t>together </a:t>
            </a:r>
            <a:r>
              <a:rPr sz="2450" dirty="0">
                <a:latin typeface="Calibri"/>
                <a:cs typeface="Calibri"/>
              </a:rPr>
              <a:t>2</a:t>
            </a:r>
            <a:r>
              <a:rPr sz="2450" spc="20" dirty="0">
                <a:latin typeface="Calibri"/>
                <a:cs typeface="Calibri"/>
              </a:rPr>
              <a:t> </a:t>
            </a:r>
            <a:r>
              <a:rPr sz="2450" spc="-10" dirty="0">
                <a:latin typeface="Calibri"/>
                <a:cs typeface="Calibri"/>
              </a:rPr>
              <a:t>students</a:t>
            </a:r>
            <a:endParaRPr sz="2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355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2450" dirty="0">
                <a:latin typeface="Calibri"/>
                <a:cs typeface="Calibri"/>
              </a:rPr>
              <a:t>1 </a:t>
            </a:r>
            <a:r>
              <a:rPr sz="2450" spc="-10" dirty="0">
                <a:latin typeface="Calibri"/>
                <a:cs typeface="Calibri"/>
              </a:rPr>
              <a:t>student </a:t>
            </a:r>
            <a:r>
              <a:rPr sz="2450" spc="-5" dirty="0">
                <a:latin typeface="Calibri"/>
                <a:cs typeface="Calibri"/>
              </a:rPr>
              <a:t>(patient) </a:t>
            </a:r>
            <a:r>
              <a:rPr sz="2450" spc="-10" dirty="0">
                <a:latin typeface="Calibri"/>
                <a:cs typeface="Calibri"/>
              </a:rPr>
              <a:t>explains </a:t>
            </a:r>
            <a:r>
              <a:rPr sz="2450" dirty="0">
                <a:latin typeface="Calibri"/>
                <a:cs typeface="Calibri"/>
              </a:rPr>
              <a:t>a </a:t>
            </a:r>
            <a:r>
              <a:rPr sz="2450" spc="-5" dirty="0">
                <a:latin typeface="Calibri"/>
                <a:cs typeface="Calibri"/>
              </a:rPr>
              <a:t>disease </a:t>
            </a:r>
            <a:r>
              <a:rPr sz="2450" spc="-15" dirty="0">
                <a:latin typeface="Calibri"/>
                <a:cs typeface="Calibri"/>
              </a:rPr>
              <a:t>to </a:t>
            </a:r>
            <a:r>
              <a:rPr sz="2450" dirty="0">
                <a:latin typeface="Calibri"/>
                <a:cs typeface="Calibri"/>
              </a:rPr>
              <a:t>the other </a:t>
            </a:r>
            <a:r>
              <a:rPr sz="2450" spc="-10" dirty="0">
                <a:latin typeface="Calibri"/>
                <a:cs typeface="Calibri"/>
              </a:rPr>
              <a:t>student</a:t>
            </a:r>
            <a:r>
              <a:rPr sz="2450" spc="140" dirty="0">
                <a:latin typeface="Calibri"/>
                <a:cs typeface="Calibri"/>
              </a:rPr>
              <a:t> </a:t>
            </a:r>
            <a:r>
              <a:rPr sz="2450" spc="-5" dirty="0">
                <a:latin typeface="Calibri"/>
                <a:cs typeface="Calibri"/>
              </a:rPr>
              <a:t>(doctor)</a:t>
            </a:r>
            <a:endParaRPr sz="2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613410" lvl="1" indent="-200660">
              <a:lnSpc>
                <a:spcPct val="100000"/>
              </a:lnSpc>
              <a:buFont typeface="Arial"/>
              <a:buChar char="•"/>
              <a:tabLst>
                <a:tab pos="614045" algn="l"/>
              </a:tabLst>
            </a:pPr>
            <a:r>
              <a:rPr sz="2100" dirty="0">
                <a:latin typeface="Calibri"/>
                <a:cs typeface="Calibri"/>
              </a:rPr>
              <a:t>without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speaking!</a:t>
            </a:r>
            <a:endParaRPr sz="21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280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2450" dirty="0">
                <a:latin typeface="Calibri"/>
                <a:cs typeface="Calibri"/>
              </a:rPr>
              <a:t>2 </a:t>
            </a:r>
            <a:r>
              <a:rPr sz="2450" spc="-5" dirty="0">
                <a:latin typeface="Calibri"/>
                <a:cs typeface="Calibri"/>
              </a:rPr>
              <a:t>minutes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" y="771905"/>
            <a:ext cx="10691622" cy="60144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4805" y="1307083"/>
            <a:ext cx="6428740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When the </a:t>
            </a:r>
            <a:r>
              <a:rPr b="0" spc="-5" dirty="0">
                <a:solidFill>
                  <a:srgbClr val="000000"/>
                </a:solidFill>
                <a:latin typeface="Calibri Light"/>
                <a:cs typeface="Calibri Light"/>
              </a:rPr>
              <a:t>language</a:t>
            </a:r>
            <a:r>
              <a:rPr b="0" spc="1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 Light"/>
                <a:cs typeface="Calibri Light"/>
              </a:rPr>
              <a:t>disappears…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spc="-5" dirty="0"/>
              <a:t>”I </a:t>
            </a:r>
            <a:r>
              <a:rPr dirty="0"/>
              <a:t>need an </a:t>
            </a:r>
            <a:r>
              <a:rPr spc="-5" dirty="0"/>
              <a:t>interpreter </a:t>
            </a:r>
            <a:r>
              <a:rPr dirty="0"/>
              <a:t>even </a:t>
            </a:r>
            <a:r>
              <a:rPr spc="-5" dirty="0"/>
              <a:t>though </a:t>
            </a:r>
            <a:r>
              <a:rPr dirty="0"/>
              <a:t>I do speak</a:t>
            </a:r>
            <a:r>
              <a:rPr spc="15" dirty="0"/>
              <a:t> </a:t>
            </a:r>
            <a:r>
              <a:rPr dirty="0"/>
              <a:t>Danish.</a:t>
            </a:r>
          </a:p>
          <a:p>
            <a:pPr marL="60325" marR="54610" algn="ctr">
              <a:lnSpc>
                <a:spcPts val="3030"/>
              </a:lnSpc>
              <a:spcBef>
                <a:spcPts val="919"/>
              </a:spcBef>
            </a:pPr>
            <a:r>
              <a:rPr dirty="0"/>
              <a:t>I </a:t>
            </a:r>
            <a:r>
              <a:rPr spc="-5" dirty="0"/>
              <a:t>can´t concentrate </a:t>
            </a:r>
            <a:r>
              <a:rPr dirty="0"/>
              <a:t>on </a:t>
            </a:r>
            <a:r>
              <a:rPr spc="-5" dirty="0"/>
              <a:t>telling about the </a:t>
            </a:r>
            <a:r>
              <a:rPr dirty="0"/>
              <a:t>ugly experiences  when searching for </a:t>
            </a:r>
            <a:r>
              <a:rPr spc="-5" dirty="0"/>
              <a:t>the</a:t>
            </a:r>
            <a:r>
              <a:rPr spc="-25" dirty="0"/>
              <a:t> </a:t>
            </a:r>
            <a:r>
              <a:rPr dirty="0"/>
              <a:t>words</a:t>
            </a:r>
          </a:p>
          <a:p>
            <a:pPr marL="8890" marR="5080" algn="ctr">
              <a:lnSpc>
                <a:spcPts val="3030"/>
              </a:lnSpc>
              <a:spcBef>
                <a:spcPts val="875"/>
              </a:spcBef>
            </a:pPr>
            <a:r>
              <a:rPr dirty="0"/>
              <a:t>I get so </a:t>
            </a:r>
            <a:r>
              <a:rPr spc="-5" dirty="0"/>
              <a:t>tired, </a:t>
            </a:r>
            <a:r>
              <a:rPr dirty="0"/>
              <a:t>and </a:t>
            </a:r>
            <a:r>
              <a:rPr spc="-5" dirty="0"/>
              <a:t>then the thoughts </a:t>
            </a:r>
            <a:r>
              <a:rPr dirty="0"/>
              <a:t>break and </a:t>
            </a:r>
            <a:r>
              <a:rPr spc="5" dirty="0"/>
              <a:t>my </a:t>
            </a:r>
            <a:r>
              <a:rPr dirty="0"/>
              <a:t>words  disappear…”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39547" y="1602486"/>
            <a:ext cx="3809350" cy="24978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4043" y="1309370"/>
            <a:ext cx="699643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0" spc="-10" dirty="0">
                <a:solidFill>
                  <a:srgbClr val="000000"/>
                </a:solidFill>
                <a:latin typeface="Calibri Light"/>
                <a:cs typeface="Calibri Light"/>
              </a:rPr>
              <a:t>Evidence </a:t>
            </a:r>
            <a:r>
              <a:rPr sz="3150" b="0" spc="-30" dirty="0">
                <a:solidFill>
                  <a:srgbClr val="000000"/>
                </a:solidFill>
                <a:latin typeface="Calibri Light"/>
                <a:cs typeface="Calibri Light"/>
              </a:rPr>
              <a:t>for </a:t>
            </a:r>
            <a:r>
              <a:rPr sz="3150" b="0" dirty="0">
                <a:solidFill>
                  <a:srgbClr val="000000"/>
                </a:solidFill>
                <a:latin typeface="Calibri Light"/>
                <a:cs typeface="Calibri Light"/>
              </a:rPr>
              <a:t>the </a:t>
            </a:r>
            <a:r>
              <a:rPr sz="3150" b="0" spc="-30" dirty="0">
                <a:solidFill>
                  <a:srgbClr val="000000"/>
                </a:solidFill>
                <a:latin typeface="Calibri Light"/>
                <a:cs typeface="Calibri Light"/>
              </a:rPr>
              <a:t>effect </a:t>
            </a:r>
            <a:r>
              <a:rPr sz="3150" b="0" dirty="0">
                <a:solidFill>
                  <a:srgbClr val="000000"/>
                </a:solidFill>
                <a:latin typeface="Calibri Light"/>
                <a:cs typeface="Calibri Light"/>
              </a:rPr>
              <a:t>of </a:t>
            </a:r>
            <a:r>
              <a:rPr sz="3150" b="0" spc="-5" dirty="0">
                <a:solidFill>
                  <a:srgbClr val="000000"/>
                </a:solidFill>
                <a:latin typeface="Calibri Light"/>
                <a:cs typeface="Calibri Light"/>
              </a:rPr>
              <a:t>using</a:t>
            </a:r>
            <a:r>
              <a:rPr sz="3150" b="0" spc="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150" b="0" spc="-20" dirty="0">
                <a:solidFill>
                  <a:srgbClr val="000000"/>
                </a:solidFill>
                <a:latin typeface="Calibri Light"/>
                <a:cs typeface="Calibri Light"/>
              </a:rPr>
              <a:t>interpreters</a:t>
            </a:r>
            <a:endParaRPr sz="315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3981" y="3072638"/>
            <a:ext cx="8983980" cy="21767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10" dirty="0">
                <a:latin typeface="Calibri"/>
                <a:cs typeface="Calibri"/>
              </a:rPr>
              <a:t>Reduce </a:t>
            </a:r>
            <a:r>
              <a:rPr sz="2450" dirty="0">
                <a:latin typeface="Calibri"/>
                <a:cs typeface="Calibri"/>
              </a:rPr>
              <a:t>risk of </a:t>
            </a:r>
            <a:r>
              <a:rPr sz="2450" spc="-10" dirty="0">
                <a:latin typeface="Calibri"/>
                <a:cs typeface="Calibri"/>
              </a:rPr>
              <a:t>wrong</a:t>
            </a:r>
            <a:r>
              <a:rPr sz="2450" dirty="0">
                <a:latin typeface="Calibri"/>
                <a:cs typeface="Calibri"/>
              </a:rPr>
              <a:t> diagnosis</a:t>
            </a:r>
            <a:endParaRPr sz="2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2450" spc="-10" dirty="0">
                <a:latin typeface="Calibri"/>
                <a:cs typeface="Calibri"/>
              </a:rPr>
              <a:t>Reduce </a:t>
            </a:r>
            <a:r>
              <a:rPr sz="2450" dirty="0">
                <a:latin typeface="Calibri"/>
                <a:cs typeface="Calibri"/>
              </a:rPr>
              <a:t>risk and </a:t>
            </a:r>
            <a:r>
              <a:rPr sz="2450" spc="-5" dirty="0">
                <a:latin typeface="Calibri"/>
                <a:cs typeface="Calibri"/>
              </a:rPr>
              <a:t>severity </a:t>
            </a:r>
            <a:r>
              <a:rPr sz="2450" dirty="0">
                <a:latin typeface="Calibri"/>
                <a:cs typeface="Calibri"/>
              </a:rPr>
              <a:t>of</a:t>
            </a:r>
            <a:r>
              <a:rPr sz="2450" spc="-15" dirty="0">
                <a:latin typeface="Calibri"/>
                <a:cs typeface="Calibri"/>
              </a:rPr>
              <a:t> </a:t>
            </a:r>
            <a:r>
              <a:rPr sz="2450" spc="-5" dirty="0">
                <a:latin typeface="Calibri"/>
                <a:cs typeface="Calibri"/>
              </a:rPr>
              <a:t>complications</a:t>
            </a:r>
            <a:endParaRPr sz="2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650">
              <a:latin typeface="Times New Roman"/>
              <a:cs typeface="Times New Roman"/>
            </a:endParaRPr>
          </a:p>
          <a:p>
            <a:pPr marL="212725" marR="5080" indent="-200660">
              <a:lnSpc>
                <a:spcPts val="2650"/>
              </a:lnSpc>
              <a:spcBef>
                <a:spcPts val="5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5" dirty="0">
                <a:latin typeface="Calibri"/>
                <a:cs typeface="Calibri"/>
              </a:rPr>
              <a:t>Communication problems is </a:t>
            </a:r>
            <a:r>
              <a:rPr sz="2450" dirty="0">
                <a:latin typeface="Calibri"/>
                <a:cs typeface="Calibri"/>
              </a:rPr>
              <a:t>the </a:t>
            </a:r>
            <a:r>
              <a:rPr sz="2450" spc="-10" dirty="0">
                <a:latin typeface="Calibri"/>
                <a:cs typeface="Calibri"/>
              </a:rPr>
              <a:t>most </a:t>
            </a:r>
            <a:r>
              <a:rPr sz="2450" spc="-5" dirty="0">
                <a:latin typeface="Calibri"/>
                <a:cs typeface="Calibri"/>
              </a:rPr>
              <a:t>important in caring </a:t>
            </a:r>
            <a:r>
              <a:rPr sz="2450" spc="-20" dirty="0">
                <a:latin typeface="Calibri"/>
                <a:cs typeface="Calibri"/>
              </a:rPr>
              <a:t>for </a:t>
            </a:r>
            <a:r>
              <a:rPr sz="2450" spc="-5" dirty="0">
                <a:latin typeface="Calibri"/>
                <a:cs typeface="Calibri"/>
              </a:rPr>
              <a:t>patients  </a:t>
            </a:r>
            <a:r>
              <a:rPr sz="2450" dirty="0">
                <a:latin typeface="Calibri"/>
                <a:cs typeface="Calibri"/>
              </a:rPr>
              <a:t>of other ethnic</a:t>
            </a:r>
            <a:r>
              <a:rPr sz="2450" spc="-20" dirty="0">
                <a:latin typeface="Calibri"/>
                <a:cs typeface="Calibri"/>
              </a:rPr>
              <a:t> </a:t>
            </a:r>
            <a:r>
              <a:rPr sz="2450" spc="-5" dirty="0">
                <a:latin typeface="Calibri"/>
                <a:cs typeface="Calibri"/>
              </a:rPr>
              <a:t>origin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10539" y="5722873"/>
            <a:ext cx="5627370" cy="56578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-635">
              <a:lnSpc>
                <a:spcPts val="1130"/>
              </a:lnSpc>
              <a:spcBef>
                <a:spcPts val="245"/>
              </a:spcBef>
            </a:pPr>
            <a:r>
              <a:rPr sz="1050" spc="-5" dirty="0">
                <a:latin typeface="Calibri"/>
                <a:cs typeface="Calibri"/>
              </a:rPr>
              <a:t>Sodemann </a:t>
            </a:r>
            <a:r>
              <a:rPr sz="1050" dirty="0">
                <a:latin typeface="Calibri"/>
                <a:cs typeface="Calibri"/>
              </a:rPr>
              <a:t>M, </a:t>
            </a:r>
            <a:r>
              <a:rPr sz="1050" spc="-5" dirty="0">
                <a:latin typeface="Calibri"/>
                <a:cs typeface="Calibri"/>
              </a:rPr>
              <a:t>et </a:t>
            </a:r>
            <a:r>
              <a:rPr sz="1050" dirty="0">
                <a:latin typeface="Calibri"/>
                <a:cs typeface="Calibri"/>
              </a:rPr>
              <a:t>al. </a:t>
            </a:r>
            <a:r>
              <a:rPr sz="1050" spc="-30" dirty="0">
                <a:latin typeface="Calibri"/>
                <a:cs typeface="Calibri"/>
              </a:rPr>
              <a:t>Tak </a:t>
            </a:r>
            <a:r>
              <a:rPr sz="1050" spc="-15" dirty="0">
                <a:latin typeface="Calibri"/>
                <a:cs typeface="Calibri"/>
              </a:rPr>
              <a:t>fordi </a:t>
            </a:r>
            <a:r>
              <a:rPr sz="1050" dirty="0">
                <a:latin typeface="Calibri"/>
                <a:cs typeface="Calibri"/>
              </a:rPr>
              <a:t>I </a:t>
            </a:r>
            <a:r>
              <a:rPr sz="1050" spc="-10" dirty="0">
                <a:latin typeface="Calibri"/>
                <a:cs typeface="Calibri"/>
              </a:rPr>
              <a:t>lavede </a:t>
            </a:r>
            <a:r>
              <a:rPr sz="1050" spc="-5" dirty="0">
                <a:latin typeface="Calibri"/>
                <a:cs typeface="Calibri"/>
              </a:rPr>
              <a:t>en </a:t>
            </a:r>
            <a:r>
              <a:rPr sz="1050" spc="-10" dirty="0">
                <a:latin typeface="Calibri"/>
                <a:cs typeface="Calibri"/>
              </a:rPr>
              <a:t>bedre version </a:t>
            </a:r>
            <a:r>
              <a:rPr sz="1050" spc="-5" dirty="0">
                <a:latin typeface="Calibri"/>
                <a:cs typeface="Calibri"/>
              </a:rPr>
              <a:t>af mig. Erfaringer </a:t>
            </a:r>
            <a:r>
              <a:rPr sz="1050" spc="-10" dirty="0">
                <a:latin typeface="Calibri"/>
                <a:cs typeface="Calibri"/>
              </a:rPr>
              <a:t>fra Indvandrermedicinsk </a:t>
            </a:r>
            <a:r>
              <a:rPr sz="1050" spc="-5" dirty="0">
                <a:latin typeface="Calibri"/>
                <a:cs typeface="Calibri"/>
              </a:rPr>
              <a:t>Klinik,  </a:t>
            </a:r>
            <a:r>
              <a:rPr sz="1050" dirty="0">
                <a:latin typeface="Calibri"/>
                <a:cs typeface="Calibri"/>
              </a:rPr>
              <a:t>2008‐2013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050" dirty="0">
                <a:latin typeface="Calibri"/>
                <a:cs typeface="Calibri"/>
              </a:rPr>
              <a:t>Lou </a:t>
            </a:r>
            <a:r>
              <a:rPr sz="1050" spc="-5" dirty="0">
                <a:latin typeface="Calibri"/>
                <a:cs typeface="Calibri"/>
              </a:rPr>
              <a:t>S, </a:t>
            </a:r>
            <a:r>
              <a:rPr sz="1050" spc="-30" dirty="0">
                <a:latin typeface="Calibri"/>
                <a:cs typeface="Calibri"/>
              </a:rPr>
              <a:t>Tre </a:t>
            </a:r>
            <a:r>
              <a:rPr sz="1050" dirty="0">
                <a:latin typeface="Calibri"/>
                <a:cs typeface="Calibri"/>
              </a:rPr>
              <a:t>er </a:t>
            </a:r>
            <a:r>
              <a:rPr sz="1050" spc="-5" dirty="0">
                <a:latin typeface="Calibri"/>
                <a:cs typeface="Calibri"/>
              </a:rPr>
              <a:t>et umage </a:t>
            </a:r>
            <a:r>
              <a:rPr sz="1050" spc="-25" dirty="0">
                <a:latin typeface="Calibri"/>
                <a:cs typeface="Calibri"/>
              </a:rPr>
              <a:t>par, </a:t>
            </a:r>
            <a:r>
              <a:rPr sz="1050" spc="-10" dirty="0">
                <a:latin typeface="Calibri"/>
                <a:cs typeface="Calibri"/>
              </a:rPr>
              <a:t>Center </a:t>
            </a:r>
            <a:r>
              <a:rPr sz="1050" spc="-15" dirty="0">
                <a:latin typeface="Calibri"/>
                <a:cs typeface="Calibri"/>
              </a:rPr>
              <a:t>for </a:t>
            </a:r>
            <a:r>
              <a:rPr sz="1050" spc="-5" dirty="0">
                <a:latin typeface="Calibri"/>
                <a:cs typeface="Calibri"/>
              </a:rPr>
              <a:t>Folkesundhed,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2008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14201" y="4607814"/>
            <a:ext cx="986027" cy="1048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05519" y="4851653"/>
            <a:ext cx="2366772" cy="277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7903" y="4582667"/>
            <a:ext cx="1633727" cy="603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81997" y="3326891"/>
            <a:ext cx="1708404" cy="14577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7409" y="3103626"/>
            <a:ext cx="1937004" cy="582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72975" y="2739389"/>
            <a:ext cx="1633728" cy="19088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57023" y="2575560"/>
            <a:ext cx="2349245" cy="4907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3153" y="1698498"/>
            <a:ext cx="4456176" cy="5158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85523" y="3638550"/>
            <a:ext cx="406908" cy="9578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05997" y="3415284"/>
            <a:ext cx="2315717" cy="4655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88621" y="4305300"/>
            <a:ext cx="1981949" cy="6766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71957" y="4162805"/>
            <a:ext cx="2378201" cy="3375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36805" y="5154929"/>
            <a:ext cx="2109965" cy="3200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91984" y="5110734"/>
            <a:ext cx="1767077" cy="6530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848745" y="1718563"/>
            <a:ext cx="6842125" cy="395541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391160" marR="2941955" indent="762000">
              <a:lnSpc>
                <a:spcPts val="1540"/>
              </a:lnSpc>
              <a:spcBef>
                <a:spcPts val="270"/>
              </a:spcBef>
            </a:pPr>
            <a:r>
              <a:rPr sz="1400" dirty="0">
                <a:latin typeface="Calibri"/>
                <a:cs typeface="Calibri"/>
              </a:rPr>
              <a:t>49 </a:t>
            </a:r>
            <a:r>
              <a:rPr sz="1400" spc="-10" dirty="0">
                <a:latin typeface="Calibri"/>
                <a:cs typeface="Calibri"/>
              </a:rPr>
              <a:t>yo </a:t>
            </a:r>
            <a:r>
              <a:rPr sz="1400" spc="-5" dirty="0">
                <a:latin typeface="Calibri"/>
                <a:cs typeface="Calibri"/>
              </a:rPr>
              <a:t>woman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dirty="0">
                <a:latin typeface="Calibri"/>
                <a:cs typeface="Calibri"/>
              </a:rPr>
              <a:t>Somalia  </a:t>
            </a:r>
            <a:r>
              <a:rPr sz="1400" spc="-5" dirty="0">
                <a:latin typeface="Calibri"/>
                <a:cs typeface="Calibri"/>
              </a:rPr>
              <a:t>Headache, Stomach </a:t>
            </a:r>
            <a:r>
              <a:rPr sz="1400" dirty="0">
                <a:latin typeface="Calibri"/>
                <a:cs typeface="Calibri"/>
              </a:rPr>
              <a:t>pain, Muscle‐ </a:t>
            </a:r>
            <a:r>
              <a:rPr sz="1400" spc="-5" dirty="0">
                <a:latin typeface="Calibri"/>
                <a:cs typeface="Calibri"/>
              </a:rPr>
              <a:t>and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joint‐pain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Times New Roman"/>
              <a:cs typeface="Times New Roman"/>
            </a:endParaRPr>
          </a:p>
          <a:p>
            <a:pPr marL="5119370" marR="450215" indent="-737235">
              <a:lnSpc>
                <a:spcPts val="1540"/>
              </a:lnSpc>
            </a:pPr>
            <a:r>
              <a:rPr sz="1400" spc="-10" dirty="0">
                <a:latin typeface="Calibri"/>
                <a:cs typeface="Calibri"/>
              </a:rPr>
              <a:t>Elevated </a:t>
            </a:r>
            <a:r>
              <a:rPr sz="1400" spc="-5" dirty="0">
                <a:latin typeface="Calibri"/>
                <a:cs typeface="Calibri"/>
              </a:rPr>
              <a:t>ESR and C‐reactive  </a:t>
            </a:r>
            <a:r>
              <a:rPr sz="1400" spc="-10" dirty="0">
                <a:latin typeface="Calibri"/>
                <a:cs typeface="Calibri"/>
              </a:rPr>
              <a:t>protein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041400" marR="4699635" indent="-363220">
              <a:lnSpc>
                <a:spcPts val="1540"/>
              </a:lnSpc>
            </a:pPr>
            <a:r>
              <a:rPr sz="1400" spc="-5" dirty="0">
                <a:latin typeface="Calibri"/>
                <a:cs typeface="Calibri"/>
              </a:rPr>
              <a:t>D‐vitamin‐ and </a:t>
            </a:r>
            <a:r>
              <a:rPr sz="1400" spc="-10" dirty="0">
                <a:latin typeface="Calibri"/>
                <a:cs typeface="Calibri"/>
              </a:rPr>
              <a:t>iron‐  </a:t>
            </a:r>
            <a:r>
              <a:rPr sz="1400" spc="-5" dirty="0">
                <a:latin typeface="Calibri"/>
                <a:cs typeface="Calibri"/>
              </a:rPr>
              <a:t>deficiency</a:t>
            </a:r>
            <a:endParaRPr sz="1400">
              <a:latin typeface="Calibri"/>
              <a:cs typeface="Calibri"/>
            </a:endParaRPr>
          </a:p>
          <a:p>
            <a:pPr marL="3065145">
              <a:lnSpc>
                <a:spcPts val="1200"/>
              </a:lnSpc>
            </a:pPr>
            <a:r>
              <a:rPr sz="1400" spc="-5" dirty="0">
                <a:latin typeface="Calibri"/>
                <a:cs typeface="Calibri"/>
              </a:rPr>
              <a:t>Seen by many specialists…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Times New Roman"/>
              <a:cs typeface="Times New Roman"/>
            </a:endParaRPr>
          </a:p>
          <a:p>
            <a:pPr marL="5184775" algn="ctr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latin typeface="Calibri"/>
                <a:cs typeface="Calibri"/>
              </a:rPr>
              <a:t>Emergency room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visits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400" dirty="0">
                <a:latin typeface="Calibri"/>
                <a:cs typeface="Calibri"/>
              </a:rPr>
              <a:t>125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departments</a:t>
            </a:r>
            <a:endParaRPr sz="1400">
              <a:latin typeface="Calibri"/>
              <a:cs typeface="Calibri"/>
            </a:endParaRPr>
          </a:p>
          <a:p>
            <a:pPr marL="5292090" marR="75565" algn="ctr">
              <a:lnSpc>
                <a:spcPct val="127499"/>
              </a:lnSpc>
              <a:spcBef>
                <a:spcPts val="1140"/>
              </a:spcBef>
            </a:pPr>
            <a:r>
              <a:rPr sz="1400" spc="-5" dirty="0">
                <a:latin typeface="Calibri"/>
                <a:cs typeface="Calibri"/>
              </a:rPr>
              <a:t>Previous hepatitis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B,  </a:t>
            </a:r>
            <a:r>
              <a:rPr sz="1400" spc="-5" dirty="0">
                <a:latin typeface="Calibri"/>
                <a:cs typeface="Calibri"/>
              </a:rPr>
              <a:t>mantoux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posititve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39525" y="4589526"/>
            <a:ext cx="1200911" cy="13312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4043" y="1306322"/>
            <a:ext cx="1139825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Cases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4043" y="2313042"/>
            <a:ext cx="8649970" cy="376427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213360" algn="l"/>
              </a:tabLst>
            </a:pPr>
            <a:r>
              <a:rPr sz="2250" spc="15" dirty="0">
                <a:latin typeface="Calibri"/>
                <a:cs typeface="Calibri"/>
              </a:rPr>
              <a:t>A </a:t>
            </a:r>
            <a:r>
              <a:rPr sz="2250" dirty="0">
                <a:latin typeface="Calibri"/>
                <a:cs typeface="Calibri"/>
              </a:rPr>
              <a:t>patient </a:t>
            </a:r>
            <a:r>
              <a:rPr sz="2250" spc="-10" dirty="0">
                <a:latin typeface="Calibri"/>
                <a:cs typeface="Calibri"/>
              </a:rPr>
              <a:t>referred for </a:t>
            </a:r>
            <a:r>
              <a:rPr sz="2250" spc="-5" dirty="0">
                <a:latin typeface="Calibri"/>
                <a:cs typeface="Calibri"/>
              </a:rPr>
              <a:t>gastroscopy </a:t>
            </a:r>
            <a:r>
              <a:rPr sz="2250" spc="5" dirty="0">
                <a:latin typeface="Calibri"/>
                <a:cs typeface="Calibri"/>
              </a:rPr>
              <a:t>with </a:t>
            </a:r>
            <a:r>
              <a:rPr sz="2250" dirty="0">
                <a:latin typeface="Calibri"/>
                <a:cs typeface="Calibri"/>
              </a:rPr>
              <a:t>epigastric</a:t>
            </a:r>
            <a:r>
              <a:rPr sz="2250" spc="55" dirty="0">
                <a:latin typeface="Calibri"/>
                <a:cs typeface="Calibri"/>
              </a:rPr>
              <a:t> </a:t>
            </a:r>
            <a:r>
              <a:rPr sz="2250" spc="5" dirty="0">
                <a:latin typeface="Calibri"/>
                <a:cs typeface="Calibri"/>
              </a:rPr>
              <a:t>pain</a:t>
            </a:r>
            <a:endParaRPr sz="225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614045" algn="l"/>
              </a:tabLst>
            </a:pPr>
            <a:r>
              <a:rPr sz="1900" spc="15" dirty="0">
                <a:latin typeface="Calibri"/>
                <a:cs typeface="Calibri"/>
              </a:rPr>
              <a:t>No </a:t>
            </a:r>
            <a:r>
              <a:rPr sz="1900" spc="-15" dirty="0">
                <a:latin typeface="Calibri"/>
                <a:cs typeface="Calibri"/>
              </a:rPr>
              <a:t>interpreter, </a:t>
            </a:r>
            <a:r>
              <a:rPr sz="1900" spc="10" dirty="0">
                <a:latin typeface="Calibri"/>
                <a:cs typeface="Calibri"/>
              </a:rPr>
              <a:t>the </a:t>
            </a:r>
            <a:r>
              <a:rPr sz="1900" dirty="0">
                <a:latin typeface="Calibri"/>
                <a:cs typeface="Calibri"/>
              </a:rPr>
              <a:t>patient </a:t>
            </a:r>
            <a:r>
              <a:rPr sz="1900" spc="5" dirty="0">
                <a:latin typeface="Calibri"/>
                <a:cs typeface="Calibri"/>
              </a:rPr>
              <a:t>could </a:t>
            </a:r>
            <a:r>
              <a:rPr sz="1900" spc="10" dirty="0">
                <a:latin typeface="Calibri"/>
                <a:cs typeface="Calibri"/>
              </a:rPr>
              <a:t>not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cooperate</a:t>
            </a:r>
            <a:endParaRPr sz="190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614045" algn="l"/>
              </a:tabLst>
            </a:pPr>
            <a:r>
              <a:rPr sz="1900" spc="5" dirty="0">
                <a:latin typeface="Calibri"/>
                <a:cs typeface="Calibri"/>
              </a:rPr>
              <a:t>Conclusion: Examination </a:t>
            </a:r>
            <a:r>
              <a:rPr sz="1900" spc="10" dirty="0">
                <a:latin typeface="Calibri"/>
                <a:cs typeface="Calibri"/>
              </a:rPr>
              <a:t>not </a:t>
            </a:r>
            <a:r>
              <a:rPr sz="1900" spc="5" dirty="0">
                <a:latin typeface="Calibri"/>
                <a:cs typeface="Calibri"/>
              </a:rPr>
              <a:t>possible, </a:t>
            </a:r>
            <a:r>
              <a:rPr sz="1900" spc="10" dirty="0">
                <a:latin typeface="Calibri"/>
                <a:cs typeface="Calibri"/>
              </a:rPr>
              <a:t>no </a:t>
            </a:r>
            <a:r>
              <a:rPr sz="1900" spc="5" dirty="0">
                <a:latin typeface="Calibri"/>
                <a:cs typeface="Calibri"/>
              </a:rPr>
              <a:t>further</a:t>
            </a:r>
            <a:r>
              <a:rPr sz="1900" spc="-65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follow‐up</a:t>
            </a:r>
            <a:endParaRPr sz="19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70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2250" spc="15" dirty="0">
                <a:latin typeface="Calibri"/>
                <a:cs typeface="Calibri"/>
              </a:rPr>
              <a:t>A </a:t>
            </a:r>
            <a:r>
              <a:rPr sz="2250" dirty="0">
                <a:latin typeface="Calibri"/>
                <a:cs typeface="Calibri"/>
              </a:rPr>
              <a:t>patient </a:t>
            </a:r>
            <a:r>
              <a:rPr sz="2250" spc="10" dirty="0">
                <a:latin typeface="Calibri"/>
                <a:cs typeface="Calibri"/>
              </a:rPr>
              <a:t>seen </a:t>
            </a:r>
            <a:r>
              <a:rPr sz="2250" spc="5" dirty="0">
                <a:latin typeface="Calibri"/>
                <a:cs typeface="Calibri"/>
              </a:rPr>
              <a:t>in</a:t>
            </a:r>
            <a:r>
              <a:rPr sz="2250" spc="-25" dirty="0">
                <a:latin typeface="Calibri"/>
                <a:cs typeface="Calibri"/>
              </a:rPr>
              <a:t> </a:t>
            </a:r>
            <a:r>
              <a:rPr sz="2250" spc="5" dirty="0">
                <a:latin typeface="Calibri"/>
                <a:cs typeface="Calibri"/>
              </a:rPr>
              <a:t>emergency</a:t>
            </a:r>
            <a:endParaRPr sz="2250">
              <a:latin typeface="Calibri"/>
              <a:cs typeface="Calibri"/>
            </a:endParaRPr>
          </a:p>
          <a:p>
            <a:pPr marL="613410" marR="5080" lvl="1" indent="-200660">
              <a:lnSpc>
                <a:spcPts val="2080"/>
              </a:lnSpc>
              <a:spcBef>
                <a:spcPts val="500"/>
              </a:spcBef>
              <a:buFont typeface="Arial"/>
              <a:buChar char="•"/>
              <a:tabLst>
                <a:tab pos="614045" algn="l"/>
              </a:tabLst>
            </a:pPr>
            <a:r>
              <a:rPr sz="1900" spc="10" dirty="0">
                <a:latin typeface="Calibri"/>
                <a:cs typeface="Calibri"/>
              </a:rPr>
              <a:t>The </a:t>
            </a:r>
            <a:r>
              <a:rPr sz="1900" dirty="0">
                <a:latin typeface="Calibri"/>
                <a:cs typeface="Calibri"/>
              </a:rPr>
              <a:t>patient </a:t>
            </a:r>
            <a:r>
              <a:rPr sz="1900" spc="10" dirty="0">
                <a:latin typeface="Calibri"/>
                <a:cs typeface="Calibri"/>
              </a:rPr>
              <a:t>has </a:t>
            </a:r>
            <a:r>
              <a:rPr sz="1900" spc="5" dirty="0">
                <a:latin typeface="Calibri"/>
                <a:cs typeface="Calibri"/>
              </a:rPr>
              <a:t>diffuse pain, </a:t>
            </a:r>
            <a:r>
              <a:rPr sz="1900" spc="10" dirty="0">
                <a:latin typeface="Calibri"/>
                <a:cs typeface="Calibri"/>
              </a:rPr>
              <a:t>no obvious </a:t>
            </a:r>
            <a:r>
              <a:rPr sz="1900" spc="5" dirty="0">
                <a:latin typeface="Calibri"/>
                <a:cs typeface="Calibri"/>
              </a:rPr>
              <a:t>acute illness, </a:t>
            </a:r>
            <a:r>
              <a:rPr sz="1900" dirty="0">
                <a:latin typeface="Calibri"/>
                <a:cs typeface="Calibri"/>
              </a:rPr>
              <a:t>patient </a:t>
            </a:r>
            <a:r>
              <a:rPr sz="1900" spc="5" dirty="0">
                <a:latin typeface="Calibri"/>
                <a:cs typeface="Calibri"/>
              </a:rPr>
              <a:t>discharged </a:t>
            </a:r>
            <a:r>
              <a:rPr sz="1900" spc="10" dirty="0">
                <a:latin typeface="Calibri"/>
                <a:cs typeface="Calibri"/>
              </a:rPr>
              <a:t>without  </a:t>
            </a:r>
            <a:r>
              <a:rPr sz="1900" spc="5" dirty="0">
                <a:latin typeface="Calibri"/>
                <a:cs typeface="Calibri"/>
              </a:rPr>
              <a:t>further </a:t>
            </a:r>
            <a:r>
              <a:rPr sz="1900" dirty="0">
                <a:latin typeface="Calibri"/>
                <a:cs typeface="Calibri"/>
              </a:rPr>
              <a:t>explanation (patient </a:t>
            </a:r>
            <a:r>
              <a:rPr sz="1900" spc="5" dirty="0">
                <a:latin typeface="Calibri"/>
                <a:cs typeface="Calibri"/>
              </a:rPr>
              <a:t>thinks </a:t>
            </a:r>
            <a:r>
              <a:rPr sz="1900" spc="10" dirty="0">
                <a:latin typeface="Calibri"/>
                <a:cs typeface="Calibri"/>
              </a:rPr>
              <a:t>she has </a:t>
            </a:r>
            <a:r>
              <a:rPr sz="1900" spc="5" dirty="0">
                <a:latin typeface="Calibri"/>
                <a:cs typeface="Calibri"/>
              </a:rPr>
              <a:t>cancer </a:t>
            </a:r>
            <a:r>
              <a:rPr sz="1900" spc="10" dirty="0">
                <a:latin typeface="Calibri"/>
                <a:cs typeface="Calibri"/>
              </a:rPr>
              <a:t>and </a:t>
            </a:r>
            <a:r>
              <a:rPr sz="1900" dirty="0">
                <a:latin typeface="Calibri"/>
                <a:cs typeface="Calibri"/>
              </a:rPr>
              <a:t>treatment </a:t>
            </a:r>
            <a:r>
              <a:rPr sz="1900" spc="10" dirty="0">
                <a:latin typeface="Calibri"/>
                <a:cs typeface="Calibri"/>
              </a:rPr>
              <a:t>not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possible)</a:t>
            </a:r>
            <a:endParaRPr sz="19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 sz="270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2250" spc="-5" dirty="0">
                <a:latin typeface="Calibri"/>
                <a:cs typeface="Calibri"/>
              </a:rPr>
              <a:t>Patient </a:t>
            </a:r>
            <a:r>
              <a:rPr sz="2250" spc="-10" dirty="0">
                <a:latin typeface="Calibri"/>
                <a:cs typeface="Calibri"/>
              </a:rPr>
              <a:t>referred for </a:t>
            </a:r>
            <a:r>
              <a:rPr sz="2250" spc="20" dirty="0">
                <a:latin typeface="Calibri"/>
                <a:cs typeface="Calibri"/>
              </a:rPr>
              <a:t>MR</a:t>
            </a:r>
            <a:r>
              <a:rPr sz="2250" spc="40" dirty="0">
                <a:latin typeface="Calibri"/>
                <a:cs typeface="Calibri"/>
              </a:rPr>
              <a:t> </a:t>
            </a:r>
            <a:r>
              <a:rPr sz="2250" spc="5" dirty="0">
                <a:latin typeface="Calibri"/>
                <a:cs typeface="Calibri"/>
              </a:rPr>
              <a:t>scan</a:t>
            </a:r>
            <a:endParaRPr sz="225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614045" algn="l"/>
              </a:tabLst>
            </a:pPr>
            <a:r>
              <a:rPr sz="1900" spc="15" dirty="0">
                <a:latin typeface="Calibri"/>
                <a:cs typeface="Calibri"/>
              </a:rPr>
              <a:t>Not </a:t>
            </a:r>
            <a:r>
              <a:rPr sz="1900" spc="5" dirty="0">
                <a:latin typeface="Calibri"/>
                <a:cs typeface="Calibri"/>
              </a:rPr>
              <a:t>possible </a:t>
            </a:r>
            <a:r>
              <a:rPr sz="1900" spc="10" dirty="0">
                <a:latin typeface="Calibri"/>
                <a:cs typeface="Calibri"/>
              </a:rPr>
              <a:t>(no </a:t>
            </a:r>
            <a:r>
              <a:rPr sz="1900" dirty="0">
                <a:latin typeface="Calibri"/>
                <a:cs typeface="Calibri"/>
              </a:rPr>
              <a:t>written </a:t>
            </a:r>
            <a:r>
              <a:rPr sz="1900" spc="10" dirty="0">
                <a:latin typeface="Calibri"/>
                <a:cs typeface="Calibri"/>
              </a:rPr>
              <a:t>or </a:t>
            </a:r>
            <a:r>
              <a:rPr sz="1900" spc="5" dirty="0">
                <a:latin typeface="Calibri"/>
                <a:cs typeface="Calibri"/>
              </a:rPr>
              <a:t>verbal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information,</a:t>
            </a:r>
            <a:endParaRPr sz="190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614045" algn="l"/>
              </a:tabLst>
            </a:pPr>
            <a:r>
              <a:rPr sz="1900" dirty="0">
                <a:latin typeface="Calibri"/>
                <a:cs typeface="Calibri"/>
              </a:rPr>
              <a:t>patient </a:t>
            </a:r>
            <a:r>
              <a:rPr sz="1900" spc="5" dirty="0">
                <a:latin typeface="Calibri"/>
                <a:cs typeface="Calibri"/>
              </a:rPr>
              <a:t>previously in small isolation room in</a:t>
            </a:r>
            <a:r>
              <a:rPr sz="1900" spc="-65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prison)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29107" y="4719827"/>
            <a:ext cx="1345691" cy="1588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94648" y="4719827"/>
            <a:ext cx="1364703" cy="1588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4805" y="1307083"/>
            <a:ext cx="7190740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10" dirty="0">
                <a:solidFill>
                  <a:srgbClr val="000000"/>
                </a:solidFill>
                <a:latin typeface="Calibri Light"/>
                <a:cs typeface="Calibri Light"/>
              </a:rPr>
              <a:t>Considerations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using</a:t>
            </a:r>
            <a:r>
              <a:rPr b="0" spc="1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b="0" spc="-15" dirty="0">
                <a:solidFill>
                  <a:srgbClr val="000000"/>
                </a:solidFill>
                <a:latin typeface="Calibri Light"/>
                <a:cs typeface="Calibri Light"/>
              </a:rPr>
              <a:t>interpretation..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7873" y="2547619"/>
            <a:ext cx="8244205" cy="349885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212725" marR="5080" indent="-200660">
              <a:lnSpc>
                <a:spcPts val="2180"/>
              </a:lnSpc>
              <a:spcBef>
                <a:spcPts val="635"/>
              </a:spcBef>
              <a:buFont typeface="Arial"/>
              <a:buChar char="•"/>
              <a:tabLst>
                <a:tab pos="213360" algn="l"/>
              </a:tabLst>
            </a:pPr>
            <a:r>
              <a:rPr sz="2250" spc="10" dirty="0">
                <a:latin typeface="Calibri"/>
                <a:cs typeface="Calibri"/>
              </a:rPr>
              <a:t>Missing </a:t>
            </a:r>
            <a:r>
              <a:rPr sz="2250" dirty="0">
                <a:latin typeface="Calibri"/>
                <a:cs typeface="Calibri"/>
              </a:rPr>
              <a:t>words </a:t>
            </a:r>
            <a:r>
              <a:rPr sz="2250" spc="5" dirty="0">
                <a:latin typeface="Calibri"/>
                <a:cs typeface="Calibri"/>
              </a:rPr>
              <a:t>concerning health </a:t>
            </a:r>
            <a:r>
              <a:rPr sz="2250" spc="15" dirty="0">
                <a:latin typeface="Calibri"/>
                <a:cs typeface="Calibri"/>
              </a:rPr>
              <a:t>and </a:t>
            </a:r>
            <a:r>
              <a:rPr sz="2250" spc="10" dirty="0">
                <a:latin typeface="Calibri"/>
                <a:cs typeface="Calibri"/>
              </a:rPr>
              <a:t>disease </a:t>
            </a:r>
            <a:r>
              <a:rPr sz="2250" dirty="0">
                <a:latin typeface="Calibri"/>
                <a:cs typeface="Calibri"/>
              </a:rPr>
              <a:t>even </a:t>
            </a:r>
            <a:r>
              <a:rPr sz="2250" spc="15" dirty="0">
                <a:latin typeface="Calibri"/>
                <a:cs typeface="Calibri"/>
              </a:rPr>
              <a:t>when </a:t>
            </a:r>
            <a:r>
              <a:rPr sz="2250" spc="10" dirty="0">
                <a:latin typeface="Calibri"/>
                <a:cs typeface="Calibri"/>
              </a:rPr>
              <a:t>the </a:t>
            </a:r>
            <a:r>
              <a:rPr sz="2250" dirty="0">
                <a:latin typeface="Calibri"/>
                <a:cs typeface="Calibri"/>
              </a:rPr>
              <a:t>patient  </a:t>
            </a:r>
            <a:r>
              <a:rPr sz="2250" spc="10" dirty="0">
                <a:latin typeface="Calibri"/>
                <a:cs typeface="Calibri"/>
              </a:rPr>
              <a:t>speak reasonable</a:t>
            </a:r>
            <a:r>
              <a:rPr sz="2250" spc="-20" dirty="0">
                <a:latin typeface="Calibri"/>
                <a:cs typeface="Calibri"/>
              </a:rPr>
              <a:t> </a:t>
            </a:r>
            <a:r>
              <a:rPr sz="2250" spc="10" dirty="0">
                <a:latin typeface="Calibri"/>
                <a:cs typeface="Calibri"/>
              </a:rPr>
              <a:t>Danish</a:t>
            </a:r>
            <a:endParaRPr sz="2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10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2250" spc="10" dirty="0">
                <a:latin typeface="Calibri"/>
                <a:cs typeface="Calibri"/>
              </a:rPr>
              <a:t>In </a:t>
            </a:r>
            <a:r>
              <a:rPr sz="2250" spc="5" dirty="0">
                <a:latin typeface="Calibri"/>
                <a:cs typeface="Calibri"/>
              </a:rPr>
              <a:t>case </a:t>
            </a:r>
            <a:r>
              <a:rPr sz="2250" spc="10" dirty="0">
                <a:latin typeface="Calibri"/>
                <a:cs typeface="Calibri"/>
              </a:rPr>
              <a:t>of </a:t>
            </a:r>
            <a:r>
              <a:rPr sz="2250" spc="5" dirty="0">
                <a:latin typeface="Calibri"/>
                <a:cs typeface="Calibri"/>
              </a:rPr>
              <a:t>illness, </a:t>
            </a:r>
            <a:r>
              <a:rPr sz="2250" spc="10" dirty="0">
                <a:latin typeface="Calibri"/>
                <a:cs typeface="Calibri"/>
              </a:rPr>
              <a:t>the </a:t>
            </a:r>
            <a:r>
              <a:rPr sz="2250" spc="5" dirty="0">
                <a:latin typeface="Calibri"/>
                <a:cs typeface="Calibri"/>
              </a:rPr>
              <a:t>learned language is</a:t>
            </a:r>
            <a:r>
              <a:rPr sz="2250" spc="-50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lost</a:t>
            </a:r>
            <a:endParaRPr sz="2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30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2250" dirty="0">
                <a:latin typeface="Calibri"/>
                <a:cs typeface="Calibri"/>
              </a:rPr>
              <a:t>Family </a:t>
            </a:r>
            <a:r>
              <a:rPr sz="2250" spc="-10" dirty="0">
                <a:latin typeface="Calibri"/>
                <a:cs typeface="Calibri"/>
              </a:rPr>
              <a:t>for</a:t>
            </a:r>
            <a:r>
              <a:rPr sz="2250" spc="15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interpretation?</a:t>
            </a:r>
            <a:endParaRPr sz="225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614045" algn="l"/>
              </a:tabLst>
            </a:pPr>
            <a:r>
              <a:rPr sz="1900" dirty="0">
                <a:latin typeface="Calibri"/>
                <a:cs typeface="Calibri"/>
              </a:rPr>
              <a:t>Generally </a:t>
            </a:r>
            <a:r>
              <a:rPr sz="1900" spc="5" dirty="0">
                <a:latin typeface="Calibri"/>
                <a:cs typeface="Calibri"/>
              </a:rPr>
              <a:t>not, </a:t>
            </a:r>
            <a:r>
              <a:rPr sz="1900" spc="10" dirty="0">
                <a:latin typeface="Calibri"/>
                <a:cs typeface="Calibri"/>
              </a:rPr>
              <a:t>and </a:t>
            </a:r>
            <a:r>
              <a:rPr sz="1900" spc="5" dirty="0">
                <a:latin typeface="Calibri"/>
                <a:cs typeface="Calibri"/>
              </a:rPr>
              <a:t>never </a:t>
            </a:r>
            <a:r>
              <a:rPr sz="1900" spc="-5" dirty="0">
                <a:latin typeface="Calibri"/>
                <a:cs typeface="Calibri"/>
              </a:rPr>
              <a:t>for </a:t>
            </a:r>
            <a:r>
              <a:rPr sz="1900" spc="5" dirty="0">
                <a:latin typeface="Calibri"/>
                <a:cs typeface="Calibri"/>
              </a:rPr>
              <a:t>serious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messages</a:t>
            </a:r>
            <a:endParaRPr sz="190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614045" algn="l"/>
              </a:tabLst>
            </a:pPr>
            <a:r>
              <a:rPr sz="1900" spc="5" dirty="0">
                <a:latin typeface="Calibri"/>
                <a:cs typeface="Calibri"/>
              </a:rPr>
              <a:t>For </a:t>
            </a:r>
            <a:r>
              <a:rPr sz="1900" spc="10" dirty="0">
                <a:latin typeface="Calibri"/>
                <a:cs typeface="Calibri"/>
              </a:rPr>
              <a:t>simple </a:t>
            </a:r>
            <a:r>
              <a:rPr sz="1900" spc="5" dirty="0">
                <a:latin typeface="Calibri"/>
                <a:cs typeface="Calibri"/>
              </a:rPr>
              <a:t>messages (family </a:t>
            </a:r>
            <a:r>
              <a:rPr sz="1900" spc="10" dirty="0">
                <a:latin typeface="Calibri"/>
                <a:cs typeface="Calibri"/>
              </a:rPr>
              <a:t>does not </a:t>
            </a:r>
            <a:r>
              <a:rPr sz="1900" dirty="0">
                <a:latin typeface="Calibri"/>
                <a:cs typeface="Calibri"/>
              </a:rPr>
              <a:t>translate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everything!)</a:t>
            </a:r>
            <a:endParaRPr sz="190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614045" algn="l"/>
              </a:tabLst>
            </a:pPr>
            <a:r>
              <a:rPr sz="1900" spc="15" dirty="0">
                <a:latin typeface="Calibri"/>
                <a:cs typeface="Calibri"/>
              </a:rPr>
              <a:t>Do </a:t>
            </a:r>
            <a:r>
              <a:rPr sz="1900" spc="10" dirty="0">
                <a:latin typeface="Calibri"/>
                <a:cs typeface="Calibri"/>
              </a:rPr>
              <a:t>not use </a:t>
            </a:r>
            <a:r>
              <a:rPr sz="1900" spc="5" dirty="0">
                <a:latin typeface="Calibri"/>
                <a:cs typeface="Calibri"/>
              </a:rPr>
              <a:t>children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(&lt;18år)</a:t>
            </a:r>
            <a:endParaRPr sz="19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2250" spc="10" dirty="0">
                <a:latin typeface="Calibri"/>
                <a:cs typeface="Calibri"/>
              </a:rPr>
              <a:t>24‐hour </a:t>
            </a:r>
            <a:r>
              <a:rPr sz="2250" spc="5" dirty="0">
                <a:latin typeface="Calibri"/>
                <a:cs typeface="Calibri"/>
              </a:rPr>
              <a:t>telephone </a:t>
            </a:r>
            <a:r>
              <a:rPr sz="2250" spc="-5" dirty="0">
                <a:latin typeface="Calibri"/>
                <a:cs typeface="Calibri"/>
              </a:rPr>
              <a:t>interpretation</a:t>
            </a:r>
            <a:r>
              <a:rPr sz="2250" dirty="0">
                <a:latin typeface="Calibri"/>
                <a:cs typeface="Calibri"/>
              </a:rPr>
              <a:t> available!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64309" y="3182111"/>
            <a:ext cx="2000250" cy="2161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9500" y="352425"/>
            <a:ext cx="830580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0" spc="-20" dirty="0">
                <a:solidFill>
                  <a:srgbClr val="000000"/>
                </a:solidFill>
                <a:latin typeface="Calibri Light"/>
                <a:cs typeface="Calibri Light"/>
              </a:rPr>
              <a:t>Interpretation </a:t>
            </a:r>
            <a:r>
              <a:rPr sz="4800" b="0" dirty="0">
                <a:solidFill>
                  <a:srgbClr val="000000"/>
                </a:solidFill>
                <a:latin typeface="Calibri Light"/>
                <a:cs typeface="Calibri Light"/>
              </a:rPr>
              <a:t>‐</a:t>
            </a:r>
            <a:r>
              <a:rPr sz="4800" b="0" spc="4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800" b="0" spc="-10" dirty="0">
                <a:solidFill>
                  <a:srgbClr val="000000"/>
                </a:solidFill>
                <a:latin typeface="Calibri Light"/>
                <a:cs typeface="Calibri Light"/>
              </a:rPr>
              <a:t>considerations</a:t>
            </a:r>
            <a:endParaRPr sz="4800" dirty="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9500" y="1571625"/>
            <a:ext cx="8305800" cy="5705408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317625" indent="-201295">
              <a:lnSpc>
                <a:spcPct val="100000"/>
              </a:lnSpc>
              <a:spcBef>
                <a:spcPts val="350"/>
              </a:spcBef>
              <a:buFont typeface="Arial"/>
              <a:buChar char="•"/>
              <a:tabLst>
                <a:tab pos="1318260" algn="l"/>
              </a:tabLst>
            </a:pPr>
            <a:r>
              <a:rPr sz="3200" spc="-10" dirty="0">
                <a:latin typeface="Calibri"/>
                <a:cs typeface="Calibri"/>
              </a:rPr>
              <a:t>Inform </a:t>
            </a:r>
            <a:r>
              <a:rPr sz="3200" spc="-5" dirty="0">
                <a:latin typeface="Calibri"/>
                <a:cs typeface="Calibri"/>
              </a:rPr>
              <a:t>about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confidentiality</a:t>
            </a:r>
            <a:endParaRPr sz="3200" dirty="0">
              <a:latin typeface="Calibri"/>
              <a:cs typeface="Calibri"/>
            </a:endParaRPr>
          </a:p>
          <a:p>
            <a:pPr marL="1167765" indent="-201295">
              <a:lnSpc>
                <a:spcPct val="100000"/>
              </a:lnSpc>
              <a:spcBef>
                <a:spcPts val="250"/>
              </a:spcBef>
              <a:buFont typeface="Arial"/>
              <a:buChar char="•"/>
              <a:tabLst>
                <a:tab pos="1168400" algn="l"/>
              </a:tabLst>
            </a:pPr>
            <a:r>
              <a:rPr sz="3200" spc="-5" dirty="0">
                <a:latin typeface="Calibri"/>
                <a:cs typeface="Calibri"/>
              </a:rPr>
              <a:t>Check </a:t>
            </a:r>
            <a:r>
              <a:rPr sz="3200" spc="-10" dirty="0">
                <a:latin typeface="Calibri"/>
                <a:cs typeface="Calibri"/>
              </a:rPr>
              <a:t>understanding</a:t>
            </a:r>
            <a:r>
              <a:rPr sz="3200" spc="4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(conflicts)</a:t>
            </a:r>
            <a:endParaRPr sz="3200" dirty="0">
              <a:latin typeface="Calibri"/>
              <a:cs typeface="Calibri"/>
            </a:endParaRPr>
          </a:p>
          <a:p>
            <a:pPr marL="1443990" lvl="1" indent="-200660">
              <a:lnSpc>
                <a:spcPct val="100000"/>
              </a:lnSpc>
              <a:spcBef>
                <a:spcPts val="250"/>
              </a:spcBef>
              <a:buFont typeface="Arial"/>
              <a:buChar char="•"/>
              <a:tabLst>
                <a:tab pos="1444625" algn="l"/>
              </a:tabLst>
            </a:pPr>
            <a:r>
              <a:rPr sz="3200" spc="-5" dirty="0">
                <a:latin typeface="Calibri"/>
                <a:cs typeface="Calibri"/>
              </a:rPr>
              <a:t>Double </a:t>
            </a:r>
            <a:r>
              <a:rPr sz="3200" spc="-10" dirty="0">
                <a:latin typeface="Calibri"/>
                <a:cs typeface="Calibri"/>
              </a:rPr>
              <a:t>consultation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time</a:t>
            </a:r>
            <a:endParaRPr sz="3200" dirty="0">
              <a:latin typeface="Calibri"/>
              <a:cs typeface="Calibri"/>
            </a:endParaRPr>
          </a:p>
          <a:p>
            <a:pPr marL="1308735" indent="-201295">
              <a:lnSpc>
                <a:spcPct val="100000"/>
              </a:lnSpc>
              <a:spcBef>
                <a:spcPts val="250"/>
              </a:spcBef>
              <a:buFont typeface="Arial"/>
              <a:buChar char="•"/>
              <a:tabLst>
                <a:tab pos="1309370" algn="l"/>
              </a:tabLst>
            </a:pPr>
            <a:r>
              <a:rPr sz="3200" spc="-5" dirty="0">
                <a:latin typeface="Calibri"/>
                <a:cs typeface="Calibri"/>
              </a:rPr>
              <a:t>Speak </a:t>
            </a:r>
            <a:r>
              <a:rPr sz="3200" spc="-10" dirty="0">
                <a:latin typeface="Calibri"/>
                <a:cs typeface="Calibri"/>
              </a:rPr>
              <a:t>directly to </a:t>
            </a:r>
            <a:r>
              <a:rPr sz="3200" spc="-5" dirty="0">
                <a:latin typeface="Calibri"/>
                <a:cs typeface="Calibri"/>
              </a:rPr>
              <a:t>the</a:t>
            </a:r>
            <a:r>
              <a:rPr sz="3200" spc="6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patient</a:t>
            </a:r>
            <a:endParaRPr sz="3200" dirty="0">
              <a:latin typeface="Calibri"/>
              <a:cs typeface="Calibri"/>
            </a:endParaRPr>
          </a:p>
          <a:p>
            <a:pPr marL="857250" indent="-20066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857885" algn="l"/>
              </a:tabLst>
            </a:pPr>
            <a:r>
              <a:rPr sz="3200" spc="-5" dirty="0">
                <a:latin typeface="Calibri"/>
                <a:cs typeface="Calibri"/>
              </a:rPr>
              <a:t>Short, clear and </a:t>
            </a:r>
            <a:r>
              <a:rPr sz="3200" dirty="0">
                <a:latin typeface="Calibri"/>
                <a:cs typeface="Calibri"/>
              </a:rPr>
              <a:t>meaningful</a:t>
            </a:r>
            <a:r>
              <a:rPr sz="3200" spc="5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sentences</a:t>
            </a:r>
            <a:endParaRPr sz="3200" dirty="0">
              <a:latin typeface="Calibri"/>
              <a:cs typeface="Calibri"/>
            </a:endParaRPr>
          </a:p>
          <a:p>
            <a:pPr marL="667385" indent="-200660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668020" algn="l"/>
              </a:tabLst>
            </a:pPr>
            <a:r>
              <a:rPr sz="3200" spc="-15" dirty="0">
                <a:latin typeface="Calibri"/>
                <a:cs typeface="Calibri"/>
              </a:rPr>
              <a:t>Avoid </a:t>
            </a:r>
            <a:r>
              <a:rPr sz="3200" spc="-5" dirty="0">
                <a:latin typeface="Calibri"/>
                <a:cs typeface="Calibri"/>
              </a:rPr>
              <a:t>medical terms, slang and</a:t>
            </a:r>
            <a:r>
              <a:rPr sz="3200" spc="7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metaphors</a:t>
            </a:r>
            <a:endParaRPr sz="3200" dirty="0">
              <a:latin typeface="Calibri"/>
              <a:cs typeface="Calibri"/>
            </a:endParaRPr>
          </a:p>
          <a:p>
            <a:pPr marL="1088390" lvl="1" indent="-201295">
              <a:lnSpc>
                <a:spcPct val="100000"/>
              </a:lnSpc>
              <a:spcBef>
                <a:spcPts val="250"/>
              </a:spcBef>
              <a:buFont typeface="Arial"/>
              <a:buChar char="•"/>
              <a:tabLst>
                <a:tab pos="1089025" algn="l"/>
              </a:tabLst>
            </a:pPr>
            <a:r>
              <a:rPr sz="3200" spc="-5" dirty="0">
                <a:latin typeface="Calibri"/>
                <a:cs typeface="Calibri"/>
              </a:rPr>
              <a:t>Sum up and check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understanding</a:t>
            </a:r>
            <a:endParaRPr sz="3200" dirty="0">
              <a:latin typeface="Calibri"/>
              <a:cs typeface="Calibri"/>
            </a:endParaRPr>
          </a:p>
          <a:p>
            <a:pPr marL="1370330" lvl="2" indent="-201295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1370965" algn="l"/>
              </a:tabLst>
            </a:pPr>
            <a:r>
              <a:rPr sz="3200" spc="-10" dirty="0">
                <a:latin typeface="Calibri"/>
                <a:cs typeface="Calibri"/>
              </a:rPr>
              <a:t>Evaluation </a:t>
            </a:r>
            <a:r>
              <a:rPr sz="3200" dirty="0">
                <a:latin typeface="Calibri"/>
                <a:cs typeface="Calibri"/>
              </a:rPr>
              <a:t>with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interpreter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3200" dirty="0">
                <a:latin typeface="Calibri"/>
                <a:cs typeface="Calibri"/>
              </a:rPr>
              <a:t>Good </a:t>
            </a:r>
            <a:r>
              <a:rPr sz="3200" spc="-10" dirty="0">
                <a:latin typeface="Calibri"/>
                <a:cs typeface="Calibri"/>
              </a:rPr>
              <a:t>interpretations </a:t>
            </a:r>
            <a:r>
              <a:rPr sz="3200" spc="-5" dirty="0">
                <a:latin typeface="Calibri"/>
                <a:cs typeface="Calibri"/>
              </a:rPr>
              <a:t>includes </a:t>
            </a:r>
            <a:r>
              <a:rPr sz="3200" spc="-10" dirty="0">
                <a:latin typeface="Calibri"/>
                <a:cs typeface="Calibri"/>
              </a:rPr>
              <a:t>cultural</a:t>
            </a:r>
            <a:r>
              <a:rPr sz="3200" spc="6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interpretation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2500" y="7369304"/>
            <a:ext cx="632460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dirty="0">
                <a:latin typeface="Calibri"/>
                <a:cs typeface="Calibri"/>
              </a:rPr>
              <a:t>e‐</a:t>
            </a:r>
            <a:r>
              <a:rPr sz="950" spc="5" dirty="0">
                <a:latin typeface="Calibri"/>
                <a:cs typeface="Calibri"/>
              </a:rPr>
              <a:t>dok.rm.</a:t>
            </a:r>
            <a:r>
              <a:rPr sz="950" dirty="0">
                <a:latin typeface="Calibri"/>
                <a:cs typeface="Calibri"/>
              </a:rPr>
              <a:t>d</a:t>
            </a:r>
            <a:r>
              <a:rPr sz="950" spc="5" dirty="0">
                <a:latin typeface="Calibri"/>
                <a:cs typeface="Calibri"/>
              </a:rPr>
              <a:t>k</a:t>
            </a:r>
            <a:endParaRPr sz="9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9917" y="1614931"/>
            <a:ext cx="4013200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5" dirty="0">
                <a:solidFill>
                  <a:srgbClr val="000000"/>
                </a:solidFill>
                <a:latin typeface="Calibri Light"/>
                <a:cs typeface="Calibri Light"/>
              </a:rPr>
              <a:t>Video</a:t>
            </a:r>
            <a:r>
              <a:rPr b="0" spc="-4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b="0" spc="-15" dirty="0">
                <a:solidFill>
                  <a:srgbClr val="000000"/>
                </a:solidFill>
                <a:latin typeface="Calibri Light"/>
                <a:cs typeface="Calibri Light"/>
              </a:rPr>
              <a:t>interpretation</a:t>
            </a:r>
          </a:p>
        </p:txBody>
      </p:sp>
      <p:sp>
        <p:nvSpPr>
          <p:cNvPr id="3" name="object 3"/>
          <p:cNvSpPr/>
          <p:nvPr/>
        </p:nvSpPr>
        <p:spPr>
          <a:xfrm>
            <a:off x="1680095" y="4443221"/>
            <a:ext cx="3551415" cy="1808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68097" y="3131057"/>
            <a:ext cx="2840735" cy="2624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37801" y="2484120"/>
            <a:ext cx="1413205" cy="14836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4043" y="1337564"/>
            <a:ext cx="5100955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b="0" dirty="0">
                <a:solidFill>
                  <a:srgbClr val="000000"/>
                </a:solidFill>
                <a:latin typeface="Calibri Light"/>
                <a:cs typeface="Calibri Light"/>
              </a:rPr>
              <a:t>When </a:t>
            </a:r>
            <a:r>
              <a:rPr sz="3500" b="0" spc="-20" dirty="0">
                <a:solidFill>
                  <a:srgbClr val="000000"/>
                </a:solidFill>
                <a:latin typeface="Calibri Light"/>
                <a:cs typeface="Calibri Light"/>
              </a:rPr>
              <a:t>to </a:t>
            </a:r>
            <a:r>
              <a:rPr sz="3500" b="0" dirty="0">
                <a:solidFill>
                  <a:srgbClr val="000000"/>
                </a:solidFill>
                <a:latin typeface="Calibri Light"/>
                <a:cs typeface="Calibri Light"/>
              </a:rPr>
              <a:t>use an</a:t>
            </a:r>
            <a:r>
              <a:rPr sz="3500" b="0" spc="-5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500" b="0" spc="-15" dirty="0">
                <a:solidFill>
                  <a:srgbClr val="000000"/>
                </a:solidFill>
                <a:latin typeface="Calibri Light"/>
                <a:cs typeface="Calibri Light"/>
              </a:rPr>
              <a:t>interpreter?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4043" y="2312736"/>
            <a:ext cx="8747760" cy="262445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213360" algn="l"/>
              </a:tabLst>
            </a:pPr>
            <a:r>
              <a:rPr sz="2100" spc="-15" dirty="0">
                <a:latin typeface="Calibri"/>
                <a:cs typeface="Calibri"/>
              </a:rPr>
              <a:t>Always </a:t>
            </a:r>
            <a:r>
              <a:rPr sz="2100" spc="-5" dirty="0">
                <a:latin typeface="Calibri"/>
                <a:cs typeface="Calibri"/>
              </a:rPr>
              <a:t>consider </a:t>
            </a:r>
            <a:r>
              <a:rPr sz="2100" dirty="0">
                <a:latin typeface="Calibri"/>
                <a:cs typeface="Calibri"/>
              </a:rPr>
              <a:t>with </a:t>
            </a:r>
            <a:r>
              <a:rPr sz="2100" spc="-15" dirty="0">
                <a:latin typeface="Calibri"/>
                <a:cs typeface="Calibri"/>
              </a:rPr>
              <a:t>migrant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patients</a:t>
            </a:r>
            <a:endParaRPr sz="2100">
              <a:latin typeface="Calibri"/>
              <a:cs typeface="Calibri"/>
            </a:endParaRPr>
          </a:p>
          <a:p>
            <a:pPr marL="613410" marR="5080" lvl="1" indent="-200660">
              <a:lnSpc>
                <a:spcPts val="1900"/>
              </a:lnSpc>
              <a:spcBef>
                <a:spcPts val="484"/>
              </a:spcBef>
              <a:buFont typeface="Arial"/>
              <a:buChar char="•"/>
              <a:tabLst>
                <a:tab pos="614045" algn="l"/>
              </a:tabLst>
            </a:pPr>
            <a:r>
              <a:rPr sz="1750" spc="-15" dirty="0">
                <a:latin typeface="Calibri"/>
                <a:cs typeface="Calibri"/>
              </a:rPr>
              <a:t>For </a:t>
            </a:r>
            <a:r>
              <a:rPr sz="1750" dirty="0">
                <a:latin typeface="Calibri"/>
                <a:cs typeface="Calibri"/>
              </a:rPr>
              <a:t>all </a:t>
            </a:r>
            <a:r>
              <a:rPr sz="1750" spc="-10" dirty="0">
                <a:latin typeface="Calibri"/>
                <a:cs typeface="Calibri"/>
              </a:rPr>
              <a:t>outpatient contacts, ward rounds, information </a:t>
            </a:r>
            <a:r>
              <a:rPr sz="1750" spc="-5" dirty="0">
                <a:latin typeface="Calibri"/>
                <a:cs typeface="Calibri"/>
              </a:rPr>
              <a:t>about </a:t>
            </a:r>
            <a:r>
              <a:rPr sz="1750" spc="-10" dirty="0">
                <a:latin typeface="Calibri"/>
                <a:cs typeface="Calibri"/>
              </a:rPr>
              <a:t>results, </a:t>
            </a:r>
            <a:r>
              <a:rPr sz="1750" spc="-5" dirty="0">
                <a:latin typeface="Calibri"/>
                <a:cs typeface="Calibri"/>
              </a:rPr>
              <a:t>further </a:t>
            </a:r>
            <a:r>
              <a:rPr sz="1750" spc="-15" dirty="0">
                <a:latin typeface="Calibri"/>
                <a:cs typeface="Calibri"/>
              </a:rPr>
              <a:t>investigations,  </a:t>
            </a:r>
            <a:r>
              <a:rPr sz="1750" spc="-5" dirty="0">
                <a:latin typeface="Calibri"/>
                <a:cs typeface="Calibri"/>
              </a:rPr>
              <a:t>diagnoses</a:t>
            </a:r>
            <a:r>
              <a:rPr sz="1750" spc="2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aso..</a:t>
            </a:r>
            <a:endParaRPr sz="17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buFont typeface="Arial"/>
              <a:buChar char="•"/>
              <a:tabLst>
                <a:tab pos="213360" algn="l"/>
              </a:tabLst>
            </a:pPr>
            <a:r>
              <a:rPr sz="2100" spc="-5" dirty="0">
                <a:latin typeface="Calibri"/>
                <a:cs typeface="Calibri"/>
              </a:rPr>
              <a:t>The medical </a:t>
            </a:r>
            <a:r>
              <a:rPr sz="2100" spc="-10" dirty="0">
                <a:latin typeface="Calibri"/>
                <a:cs typeface="Calibri"/>
              </a:rPr>
              <a:t>history </a:t>
            </a:r>
            <a:r>
              <a:rPr sz="2100" dirty="0">
                <a:latin typeface="Calibri"/>
                <a:cs typeface="Calibri"/>
              </a:rPr>
              <a:t>is </a:t>
            </a:r>
            <a:r>
              <a:rPr sz="2100" spc="-5" dirty="0">
                <a:latin typeface="Calibri"/>
                <a:cs typeface="Calibri"/>
              </a:rPr>
              <a:t>one </a:t>
            </a:r>
            <a:r>
              <a:rPr sz="2100" dirty="0">
                <a:latin typeface="Calibri"/>
                <a:cs typeface="Calibri"/>
              </a:rPr>
              <a:t>of the </a:t>
            </a:r>
            <a:r>
              <a:rPr sz="2100" spc="-10" dirty="0">
                <a:latin typeface="Calibri"/>
                <a:cs typeface="Calibri"/>
              </a:rPr>
              <a:t>most important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tools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000">
              <a:latin typeface="Times New Roman"/>
              <a:cs typeface="Times New Roman"/>
            </a:endParaRPr>
          </a:p>
          <a:p>
            <a:pPr marL="213360" marR="3488054" indent="-213360">
              <a:lnSpc>
                <a:spcPct val="110900"/>
              </a:lnSpc>
              <a:buFont typeface="Arial"/>
              <a:buChar char="•"/>
              <a:tabLst>
                <a:tab pos="213360" algn="l"/>
              </a:tabLst>
            </a:pPr>
            <a:r>
              <a:rPr sz="2100" spc="-40" dirty="0">
                <a:latin typeface="Calibri"/>
                <a:cs typeface="Calibri"/>
              </a:rPr>
              <a:t>We </a:t>
            </a:r>
            <a:r>
              <a:rPr sz="2100" dirty="0">
                <a:latin typeface="Calibri"/>
                <a:cs typeface="Calibri"/>
              </a:rPr>
              <a:t>do </a:t>
            </a:r>
            <a:r>
              <a:rPr sz="2100" spc="-5" dirty="0">
                <a:latin typeface="Calibri"/>
                <a:cs typeface="Calibri"/>
              </a:rPr>
              <a:t>not accept </a:t>
            </a:r>
            <a:r>
              <a:rPr sz="2100" dirty="0">
                <a:latin typeface="Calibri"/>
                <a:cs typeface="Calibri"/>
              </a:rPr>
              <a:t>in </a:t>
            </a:r>
            <a:r>
              <a:rPr sz="2100" spc="-5" dirty="0">
                <a:latin typeface="Calibri"/>
                <a:cs typeface="Calibri"/>
              </a:rPr>
              <a:t>other aspects </a:t>
            </a:r>
            <a:r>
              <a:rPr sz="2100" dirty="0">
                <a:latin typeface="Calibri"/>
                <a:cs typeface="Calibri"/>
              </a:rPr>
              <a:t>of </a:t>
            </a:r>
            <a:r>
              <a:rPr sz="2100" spc="-5" dirty="0">
                <a:latin typeface="Calibri"/>
                <a:cs typeface="Calibri"/>
              </a:rPr>
              <a:t>medicine  not </a:t>
            </a:r>
            <a:r>
              <a:rPr sz="2100" spc="-10" dirty="0">
                <a:latin typeface="Calibri"/>
                <a:cs typeface="Calibri"/>
              </a:rPr>
              <a:t>to </a:t>
            </a:r>
            <a:r>
              <a:rPr sz="2100" dirty="0">
                <a:latin typeface="Calibri"/>
                <a:cs typeface="Calibri"/>
              </a:rPr>
              <a:t>be able </a:t>
            </a:r>
            <a:r>
              <a:rPr sz="2100" spc="-10" dirty="0">
                <a:latin typeface="Calibri"/>
                <a:cs typeface="Calibri"/>
              </a:rPr>
              <a:t>to </a:t>
            </a:r>
            <a:r>
              <a:rPr sz="2100" spc="-5" dirty="0">
                <a:latin typeface="Calibri"/>
                <a:cs typeface="Calibri"/>
              </a:rPr>
              <a:t>access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information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04177" y="3964685"/>
            <a:ext cx="2954273" cy="2224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4043" y="1306322"/>
            <a:ext cx="6503034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5" dirty="0">
                <a:solidFill>
                  <a:srgbClr val="000000"/>
                </a:solidFill>
                <a:latin typeface="Calibri Light"/>
                <a:cs typeface="Calibri Light"/>
              </a:rPr>
              <a:t>New legislation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on</a:t>
            </a:r>
            <a:r>
              <a:rPr b="0" spc="1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b="0" spc="-15" dirty="0">
                <a:solidFill>
                  <a:srgbClr val="000000"/>
                </a:solidFill>
                <a:latin typeface="Calibri Light"/>
                <a:cs typeface="Calibri Light"/>
              </a:rPr>
              <a:t>interpretation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4043" y="2791459"/>
            <a:ext cx="9014460" cy="219392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12725" marR="5080" indent="-200660">
              <a:lnSpc>
                <a:spcPct val="90100"/>
              </a:lnSpc>
              <a:spcBef>
                <a:spcPts val="395"/>
              </a:spcBef>
              <a:buFont typeface="Arial"/>
              <a:buChar char="•"/>
              <a:tabLst>
                <a:tab pos="213360" algn="l"/>
              </a:tabLst>
            </a:pPr>
            <a:r>
              <a:rPr sz="2450" i="1" spc="-15" dirty="0">
                <a:latin typeface="Calibri"/>
                <a:cs typeface="Calibri"/>
              </a:rPr>
              <a:t>Bekendtgørelse </a:t>
            </a:r>
            <a:r>
              <a:rPr sz="2450" i="1" dirty="0">
                <a:latin typeface="Calibri"/>
                <a:cs typeface="Calibri"/>
              </a:rPr>
              <a:t>om </a:t>
            </a:r>
            <a:r>
              <a:rPr sz="2450" i="1" spc="-20" dirty="0">
                <a:latin typeface="Calibri"/>
                <a:cs typeface="Calibri"/>
              </a:rPr>
              <a:t>tolkebistand </a:t>
            </a:r>
            <a:r>
              <a:rPr sz="2450" i="1" spc="-5" dirty="0">
                <a:latin typeface="Calibri"/>
                <a:cs typeface="Calibri"/>
              </a:rPr>
              <a:t>efter sundhedsloven (I </a:t>
            </a:r>
            <a:r>
              <a:rPr sz="2450" i="1" spc="-10" dirty="0">
                <a:latin typeface="Calibri"/>
                <a:cs typeface="Calibri"/>
              </a:rPr>
              <a:t>medfør </a:t>
            </a:r>
            <a:r>
              <a:rPr sz="2450" i="1" spc="-5" dirty="0">
                <a:latin typeface="Calibri"/>
                <a:cs typeface="Calibri"/>
              </a:rPr>
              <a:t>af </a:t>
            </a:r>
            <a:r>
              <a:rPr sz="2450" i="1" dirty="0">
                <a:latin typeface="Calibri"/>
                <a:cs typeface="Calibri"/>
              </a:rPr>
              <a:t>§  </a:t>
            </a:r>
            <a:r>
              <a:rPr sz="2450" i="1" spc="-5" dirty="0">
                <a:latin typeface="Calibri"/>
                <a:cs typeface="Calibri"/>
              </a:rPr>
              <a:t>50, </a:t>
            </a:r>
            <a:r>
              <a:rPr sz="2450" i="1" spc="-10" dirty="0">
                <a:latin typeface="Calibri"/>
                <a:cs typeface="Calibri"/>
              </a:rPr>
              <a:t>stk. </a:t>
            </a:r>
            <a:r>
              <a:rPr sz="2450" i="1" spc="-5" dirty="0">
                <a:latin typeface="Calibri"/>
                <a:cs typeface="Calibri"/>
              </a:rPr>
              <a:t>4, </a:t>
            </a:r>
            <a:r>
              <a:rPr sz="2450" i="1" dirty="0">
                <a:latin typeface="Calibri"/>
                <a:cs typeface="Calibri"/>
              </a:rPr>
              <a:t>i </a:t>
            </a:r>
            <a:r>
              <a:rPr sz="2450" i="1" spc="-5" dirty="0">
                <a:latin typeface="Calibri"/>
                <a:cs typeface="Calibri"/>
              </a:rPr>
              <a:t>sundhedsloven, </a:t>
            </a:r>
            <a:r>
              <a:rPr sz="2450" i="1" spc="-45" dirty="0">
                <a:latin typeface="Calibri"/>
                <a:cs typeface="Calibri"/>
              </a:rPr>
              <a:t>jf. </a:t>
            </a:r>
            <a:r>
              <a:rPr sz="2450" i="1" spc="-10" dirty="0">
                <a:latin typeface="Calibri"/>
                <a:cs typeface="Calibri"/>
              </a:rPr>
              <a:t>lovbekendtgørelse </a:t>
            </a:r>
            <a:r>
              <a:rPr sz="2450" i="1" spc="-75" dirty="0">
                <a:latin typeface="Calibri"/>
                <a:cs typeface="Calibri"/>
              </a:rPr>
              <a:t>nr. </a:t>
            </a:r>
            <a:r>
              <a:rPr sz="2450" i="1" spc="-5" dirty="0">
                <a:latin typeface="Calibri"/>
                <a:cs typeface="Calibri"/>
              </a:rPr>
              <a:t>191 af 28. </a:t>
            </a:r>
            <a:r>
              <a:rPr sz="2450" i="1" spc="-10" dirty="0">
                <a:latin typeface="Calibri"/>
                <a:cs typeface="Calibri"/>
              </a:rPr>
              <a:t>februar  </a:t>
            </a:r>
            <a:r>
              <a:rPr sz="2450" i="1" spc="-5" dirty="0">
                <a:latin typeface="Calibri"/>
                <a:cs typeface="Calibri"/>
              </a:rPr>
              <a:t>2018, som </a:t>
            </a:r>
            <a:r>
              <a:rPr sz="2450" i="1" spc="-10" dirty="0">
                <a:latin typeface="Calibri"/>
                <a:cs typeface="Calibri"/>
              </a:rPr>
              <a:t>ændret </a:t>
            </a:r>
            <a:r>
              <a:rPr sz="2450" i="1" spc="-5" dirty="0">
                <a:latin typeface="Calibri"/>
                <a:cs typeface="Calibri"/>
              </a:rPr>
              <a:t>ved </a:t>
            </a:r>
            <a:r>
              <a:rPr sz="2450" i="1" spc="-10" dirty="0">
                <a:latin typeface="Calibri"/>
                <a:cs typeface="Calibri"/>
              </a:rPr>
              <a:t>lov </a:t>
            </a:r>
            <a:r>
              <a:rPr sz="2450" i="1" spc="-75" dirty="0">
                <a:latin typeface="Calibri"/>
                <a:cs typeface="Calibri"/>
              </a:rPr>
              <a:t>nr. </a:t>
            </a:r>
            <a:r>
              <a:rPr sz="2450" i="1" spc="-5" dirty="0">
                <a:latin typeface="Calibri"/>
                <a:cs typeface="Calibri"/>
              </a:rPr>
              <a:t>xx af xx 2018) </a:t>
            </a:r>
            <a:r>
              <a:rPr sz="2450" i="1" dirty="0">
                <a:latin typeface="Calibri"/>
                <a:cs typeface="Calibri"/>
              </a:rPr>
              <a:t>§2 </a:t>
            </a:r>
            <a:r>
              <a:rPr sz="2450" i="1" spc="-10" dirty="0">
                <a:latin typeface="Calibri"/>
                <a:cs typeface="Calibri"/>
              </a:rPr>
              <a:t>stk. </a:t>
            </a:r>
            <a:r>
              <a:rPr sz="2450" i="1" dirty="0">
                <a:latin typeface="Calibri"/>
                <a:cs typeface="Calibri"/>
              </a:rPr>
              <a:t>3 </a:t>
            </a:r>
            <a:r>
              <a:rPr sz="2450" i="1" spc="-5" dirty="0">
                <a:latin typeface="Calibri"/>
                <a:cs typeface="Calibri"/>
              </a:rPr>
              <a:t>pkt</a:t>
            </a:r>
            <a:r>
              <a:rPr sz="2450" i="1" spc="295" dirty="0">
                <a:latin typeface="Calibri"/>
                <a:cs typeface="Calibri"/>
              </a:rPr>
              <a:t> </a:t>
            </a:r>
            <a:r>
              <a:rPr sz="2450" i="1" spc="-5" dirty="0">
                <a:latin typeface="Calibri"/>
                <a:cs typeface="Calibri"/>
              </a:rPr>
              <a:t>1):</a:t>
            </a:r>
            <a:endParaRPr sz="2450">
              <a:latin typeface="Calibri"/>
              <a:cs typeface="Calibri"/>
            </a:endParaRPr>
          </a:p>
          <a:p>
            <a:pPr marL="212725" marR="76835" indent="-200660">
              <a:lnSpc>
                <a:spcPts val="2650"/>
              </a:lnSpc>
              <a:spcBef>
                <a:spcPts val="915"/>
              </a:spcBef>
              <a:buFont typeface="Arial"/>
              <a:buChar char="•"/>
              <a:tabLst>
                <a:tab pos="213360" algn="l"/>
              </a:tabLst>
            </a:pPr>
            <a:r>
              <a:rPr sz="2450" b="1" spc="-35" dirty="0">
                <a:latin typeface="Calibri"/>
                <a:cs typeface="Calibri"/>
              </a:rPr>
              <a:t>Patienter, </a:t>
            </a:r>
            <a:r>
              <a:rPr sz="2450" b="1" spc="-5" dirty="0">
                <a:latin typeface="Calibri"/>
                <a:cs typeface="Calibri"/>
              </a:rPr>
              <a:t>der som </a:t>
            </a:r>
            <a:r>
              <a:rPr sz="2450" b="1" spc="-15" dirty="0">
                <a:latin typeface="Calibri"/>
                <a:cs typeface="Calibri"/>
              </a:rPr>
              <a:t>følge </a:t>
            </a:r>
            <a:r>
              <a:rPr sz="2450" b="1" spc="-10" dirty="0">
                <a:latin typeface="Calibri"/>
                <a:cs typeface="Calibri"/>
              </a:rPr>
              <a:t>af nedsat </a:t>
            </a:r>
            <a:r>
              <a:rPr sz="2450" b="1" spc="-5" dirty="0">
                <a:latin typeface="Calibri"/>
                <a:cs typeface="Calibri"/>
              </a:rPr>
              <a:t>fysisk eller </a:t>
            </a:r>
            <a:r>
              <a:rPr sz="2450" b="1" spc="-10" dirty="0">
                <a:latin typeface="Calibri"/>
                <a:cs typeface="Calibri"/>
              </a:rPr>
              <a:t>psykisk </a:t>
            </a:r>
            <a:r>
              <a:rPr sz="2450" b="1" spc="-5" dirty="0">
                <a:latin typeface="Calibri"/>
                <a:cs typeface="Calibri"/>
              </a:rPr>
              <a:t>funktionsevne  midlertidigt eller </a:t>
            </a:r>
            <a:r>
              <a:rPr sz="2450" b="1" spc="-10" dirty="0">
                <a:latin typeface="Calibri"/>
                <a:cs typeface="Calibri"/>
              </a:rPr>
              <a:t>varigt </a:t>
            </a:r>
            <a:r>
              <a:rPr sz="2450" b="1" spc="-5" dirty="0">
                <a:latin typeface="Calibri"/>
                <a:cs typeface="Calibri"/>
              </a:rPr>
              <a:t>har </a:t>
            </a:r>
            <a:r>
              <a:rPr sz="2450" b="1" spc="-15" dirty="0">
                <a:latin typeface="Calibri"/>
                <a:cs typeface="Calibri"/>
              </a:rPr>
              <a:t>mistet </a:t>
            </a:r>
            <a:r>
              <a:rPr sz="2450" b="1" spc="-5" dirty="0">
                <a:latin typeface="Calibri"/>
                <a:cs typeface="Calibri"/>
              </a:rPr>
              <a:t>evnen </a:t>
            </a:r>
            <a:r>
              <a:rPr sz="2450" b="1" dirty="0">
                <a:latin typeface="Calibri"/>
                <a:cs typeface="Calibri"/>
              </a:rPr>
              <a:t>til </a:t>
            </a:r>
            <a:r>
              <a:rPr sz="2450" b="1" spc="-15" dirty="0">
                <a:latin typeface="Calibri"/>
                <a:cs typeface="Calibri"/>
              </a:rPr>
              <a:t>at </a:t>
            </a:r>
            <a:r>
              <a:rPr sz="2450" b="1" spc="-5" dirty="0">
                <a:latin typeface="Calibri"/>
                <a:cs typeface="Calibri"/>
              </a:rPr>
              <a:t>tilegne sig  </a:t>
            </a:r>
            <a:r>
              <a:rPr sz="2450" b="1" spc="-10" dirty="0">
                <a:latin typeface="Calibri"/>
                <a:cs typeface="Calibri"/>
              </a:rPr>
              <a:t>henholdsvis oppebære </a:t>
            </a:r>
            <a:r>
              <a:rPr sz="2450" b="1" dirty="0">
                <a:latin typeface="Calibri"/>
                <a:cs typeface="Calibri"/>
              </a:rPr>
              <a:t>og </a:t>
            </a:r>
            <a:r>
              <a:rPr sz="2450" b="1" spc="-15" dirty="0">
                <a:latin typeface="Calibri"/>
                <a:cs typeface="Calibri"/>
              </a:rPr>
              <a:t>anvende </a:t>
            </a:r>
            <a:r>
              <a:rPr sz="2450" b="1" spc="-5" dirty="0">
                <a:latin typeface="Calibri"/>
                <a:cs typeface="Calibri"/>
              </a:rPr>
              <a:t>tilegnede</a:t>
            </a:r>
            <a:r>
              <a:rPr sz="2450" b="1" spc="80" dirty="0">
                <a:latin typeface="Calibri"/>
                <a:cs typeface="Calibri"/>
              </a:rPr>
              <a:t> </a:t>
            </a:r>
            <a:r>
              <a:rPr sz="2450" b="1" spc="-20" dirty="0">
                <a:latin typeface="Calibri"/>
                <a:cs typeface="Calibri"/>
              </a:rPr>
              <a:t>danskkundskaber.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4043" y="1041145"/>
            <a:ext cx="8488680" cy="114236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 marR="5080">
              <a:lnSpc>
                <a:spcPts val="4160"/>
              </a:lnSpc>
              <a:spcBef>
                <a:spcPts val="630"/>
              </a:spcBef>
            </a:pPr>
            <a:r>
              <a:rPr b="0" spc="-30" dirty="0">
                <a:solidFill>
                  <a:srgbClr val="000000"/>
                </a:solidFill>
                <a:latin typeface="Calibri Light"/>
                <a:cs typeface="Calibri Light"/>
              </a:rPr>
              <a:t>Even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the </a:t>
            </a:r>
            <a:r>
              <a:rPr b="0" spc="-10" dirty="0">
                <a:solidFill>
                  <a:srgbClr val="000000"/>
                </a:solidFill>
                <a:latin typeface="Calibri Light"/>
                <a:cs typeface="Calibri Light"/>
              </a:rPr>
              <a:t>best </a:t>
            </a:r>
            <a:r>
              <a:rPr b="0" spc="-5" dirty="0">
                <a:solidFill>
                  <a:srgbClr val="000000"/>
                </a:solidFill>
                <a:latin typeface="Calibri Light"/>
                <a:cs typeface="Calibri Light"/>
              </a:rPr>
              <a:t>medicine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do not </a:t>
            </a:r>
            <a:r>
              <a:rPr b="0" spc="-10" dirty="0">
                <a:solidFill>
                  <a:srgbClr val="000000"/>
                </a:solidFill>
                <a:latin typeface="Calibri Light"/>
                <a:cs typeface="Calibri Light"/>
              </a:rPr>
              <a:t>work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on the  </a:t>
            </a:r>
            <a:r>
              <a:rPr b="0" spc="-15" dirty="0">
                <a:solidFill>
                  <a:srgbClr val="000000"/>
                </a:solidFill>
                <a:latin typeface="Calibri Light"/>
                <a:cs typeface="Calibri Light"/>
              </a:rPr>
              <a:t>wrong</a:t>
            </a:r>
            <a:r>
              <a:rPr b="0" spc="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b="0" spc="-15" dirty="0">
                <a:solidFill>
                  <a:srgbClr val="000000"/>
                </a:solidFill>
                <a:latin typeface="Calibri Light"/>
                <a:cs typeface="Calibri Light"/>
              </a:rPr>
              <a:t>story</a:t>
            </a:r>
          </a:p>
        </p:txBody>
      </p:sp>
      <p:sp>
        <p:nvSpPr>
          <p:cNvPr id="3" name="object 3"/>
          <p:cNvSpPr/>
          <p:nvPr/>
        </p:nvSpPr>
        <p:spPr>
          <a:xfrm>
            <a:off x="1862414" y="3407924"/>
            <a:ext cx="6846588" cy="2782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98825" y="6209029"/>
            <a:ext cx="2910840" cy="506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10" dirty="0">
                <a:latin typeface="Calibri"/>
                <a:cs typeface="Calibri"/>
              </a:rPr>
              <a:t>Creative </a:t>
            </a:r>
            <a:r>
              <a:rPr sz="1050" b="1" spc="-5" dirty="0">
                <a:latin typeface="Calibri"/>
                <a:cs typeface="Calibri"/>
              </a:rPr>
              <a:t>writing as </a:t>
            </a:r>
            <a:r>
              <a:rPr sz="1050" b="1" dirty="0">
                <a:latin typeface="Calibri"/>
                <a:cs typeface="Calibri"/>
              </a:rPr>
              <a:t>a </a:t>
            </a:r>
            <a:r>
              <a:rPr sz="1050" b="1" spc="-5" dirty="0">
                <a:latin typeface="Calibri"/>
                <a:cs typeface="Calibri"/>
              </a:rPr>
              <a:t>medical</a:t>
            </a:r>
            <a:r>
              <a:rPr sz="1050" b="1" spc="6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  <a:p>
            <a:pPr marL="12700" marR="5080" indent="-635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Baruch JM. J Med Humanit. 2013. </a:t>
            </a:r>
            <a:r>
              <a:rPr sz="1050" dirty="0">
                <a:latin typeface="Calibri"/>
                <a:cs typeface="Calibri"/>
                <a:hlinkClick r:id="rId3"/>
              </a:rPr>
              <a:t> </a:t>
            </a:r>
            <a:r>
              <a:rPr sz="1050" spc="-5" dirty="0">
                <a:latin typeface="Calibri"/>
                <a:cs typeface="Calibri"/>
                <a:hlinkClick r:id="rId3"/>
              </a:rPr>
              <a:t>http://www.ncbi.nlm.nih.gov/m/pubmed/24006190/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1437" y="996949"/>
            <a:ext cx="6515734" cy="114236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 marR="5080">
              <a:lnSpc>
                <a:spcPts val="4160"/>
              </a:lnSpc>
              <a:spcBef>
                <a:spcPts val="630"/>
              </a:spcBef>
            </a:pPr>
            <a:r>
              <a:rPr b="0" spc="-5" dirty="0">
                <a:solidFill>
                  <a:srgbClr val="000000"/>
                </a:solidFill>
                <a:latin typeface="Calibri Light"/>
                <a:cs typeface="Calibri Light"/>
              </a:rPr>
              <a:t>Guessing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is not a </a:t>
            </a:r>
            <a:r>
              <a:rPr b="0" spc="-5" dirty="0">
                <a:solidFill>
                  <a:srgbClr val="000000"/>
                </a:solidFill>
                <a:latin typeface="Calibri Light"/>
                <a:cs typeface="Calibri Light"/>
              </a:rPr>
              <a:t>good </a:t>
            </a:r>
            <a:r>
              <a:rPr b="0" spc="-10" dirty="0">
                <a:solidFill>
                  <a:srgbClr val="000000"/>
                </a:solidFill>
                <a:latin typeface="Calibri Light"/>
                <a:cs typeface="Calibri Light"/>
              </a:rPr>
              <a:t>substitute  </a:t>
            </a:r>
            <a:r>
              <a:rPr b="0" spc="-35" dirty="0">
                <a:solidFill>
                  <a:srgbClr val="000000"/>
                </a:solidFill>
                <a:latin typeface="Calibri Light"/>
                <a:cs typeface="Calibri Light"/>
              </a:rPr>
              <a:t>for </a:t>
            </a:r>
            <a:r>
              <a:rPr b="0" spc="-15" dirty="0">
                <a:solidFill>
                  <a:srgbClr val="000000"/>
                </a:solidFill>
                <a:latin typeface="Calibri Light"/>
                <a:cs typeface="Calibri Light"/>
              </a:rPr>
              <a:t>professionalism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and</a:t>
            </a:r>
            <a:r>
              <a:rPr b="0" spc="5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 Light"/>
                <a:cs typeface="Calibri Light"/>
              </a:rPr>
              <a:t>curiosity</a:t>
            </a:r>
          </a:p>
        </p:txBody>
      </p:sp>
      <p:sp>
        <p:nvSpPr>
          <p:cNvPr id="3" name="object 3"/>
          <p:cNvSpPr/>
          <p:nvPr/>
        </p:nvSpPr>
        <p:spPr>
          <a:xfrm>
            <a:off x="3352685" y="2744723"/>
            <a:ext cx="3992740" cy="3105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DA873-1D28-504C-8024-96D7FD3F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0" y="657225"/>
            <a:ext cx="6019800" cy="1184940"/>
          </a:xfrm>
        </p:spPr>
        <p:txBody>
          <a:bodyPr/>
          <a:lstStyle/>
          <a:p>
            <a:r>
              <a:rPr lang="da-DK" dirty="0">
                <a:solidFill>
                  <a:srgbClr val="FF0000"/>
                </a:solidFill>
              </a:rPr>
              <a:t>In Denmark </a:t>
            </a:r>
            <a:r>
              <a:rPr lang="da-DK" dirty="0" err="1">
                <a:solidFill>
                  <a:srgbClr val="FF0000"/>
                </a:solidFill>
              </a:rPr>
              <a:t>we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 err="1">
                <a:solidFill>
                  <a:srgbClr val="FF0000"/>
                </a:solidFill>
              </a:rPr>
              <a:t>appreciate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E639E86-61B0-AA4A-ACC8-C7BE6873E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300" y="2714625"/>
            <a:ext cx="8468089" cy="301621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 err="1">
                <a:latin typeface="+mj-lt"/>
              </a:rPr>
              <a:t>Free</a:t>
            </a:r>
            <a:r>
              <a:rPr lang="da-DK" dirty="0">
                <a:latin typeface="+mj-lt"/>
              </a:rPr>
              <a:t> and open </a:t>
            </a:r>
            <a:r>
              <a:rPr lang="da-DK" dirty="0" err="1">
                <a:latin typeface="+mj-lt"/>
              </a:rPr>
              <a:t>access</a:t>
            </a:r>
            <a:r>
              <a:rPr lang="da-DK" dirty="0">
                <a:latin typeface="+mj-lt"/>
              </a:rPr>
              <a:t> to </a:t>
            </a:r>
            <a:r>
              <a:rPr lang="da-DK" dirty="0" err="1">
                <a:latin typeface="+mj-lt"/>
              </a:rPr>
              <a:t>health</a:t>
            </a:r>
            <a:r>
              <a:rPr lang="da-DK" dirty="0">
                <a:latin typeface="+mj-lt"/>
              </a:rPr>
              <a:t> </a:t>
            </a:r>
            <a:r>
              <a:rPr lang="da-DK" dirty="0" err="1">
                <a:latin typeface="+mj-lt"/>
              </a:rPr>
              <a:t>care</a:t>
            </a:r>
            <a:r>
              <a:rPr lang="da-DK" dirty="0">
                <a:latin typeface="+mj-lt"/>
              </a:rPr>
              <a:t> for 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 err="1">
                <a:latin typeface="+mj-lt"/>
              </a:rPr>
              <a:t>We</a:t>
            </a:r>
            <a:r>
              <a:rPr lang="da-DK" dirty="0">
                <a:latin typeface="+mj-lt"/>
              </a:rPr>
              <a:t> do not </a:t>
            </a:r>
            <a:r>
              <a:rPr lang="da-DK" dirty="0" err="1">
                <a:latin typeface="+mj-lt"/>
              </a:rPr>
              <a:t>pay</a:t>
            </a:r>
            <a:r>
              <a:rPr lang="da-DK" dirty="0">
                <a:latin typeface="+mj-lt"/>
              </a:rPr>
              <a:t> to </a:t>
            </a:r>
            <a:r>
              <a:rPr lang="da-DK" dirty="0" err="1">
                <a:latin typeface="+mj-lt"/>
              </a:rPr>
              <a:t>see</a:t>
            </a:r>
            <a:r>
              <a:rPr lang="da-DK" dirty="0">
                <a:latin typeface="+mj-lt"/>
              </a:rPr>
              <a:t> the doctor</a:t>
            </a:r>
          </a:p>
          <a:p>
            <a:endParaRPr lang="da-DK" dirty="0">
              <a:latin typeface="+mj-lt"/>
            </a:endParaRPr>
          </a:p>
          <a:p>
            <a:endParaRPr lang="da-DK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… </a:t>
            </a:r>
            <a:r>
              <a:rPr lang="da-DK" dirty="0" err="1">
                <a:latin typeface="+mj-lt"/>
              </a:rPr>
              <a:t>unless</a:t>
            </a:r>
            <a:r>
              <a:rPr lang="da-DK" dirty="0">
                <a:latin typeface="+mj-lt"/>
              </a:rPr>
              <a:t> of </a:t>
            </a:r>
            <a:r>
              <a:rPr lang="da-DK" dirty="0" err="1">
                <a:latin typeface="+mj-lt"/>
              </a:rPr>
              <a:t>course</a:t>
            </a:r>
            <a:r>
              <a:rPr lang="da-DK" dirty="0">
                <a:latin typeface="+mj-lt"/>
              </a:rPr>
              <a:t> </a:t>
            </a:r>
            <a:r>
              <a:rPr lang="da-DK" dirty="0" err="1">
                <a:latin typeface="+mj-lt"/>
              </a:rPr>
              <a:t>you</a:t>
            </a:r>
            <a:r>
              <a:rPr lang="da-DK" dirty="0">
                <a:latin typeface="+mj-lt"/>
              </a:rPr>
              <a:t> </a:t>
            </a:r>
            <a:r>
              <a:rPr lang="da-DK" dirty="0" err="1">
                <a:latin typeface="+mj-lt"/>
              </a:rPr>
              <a:t>are</a:t>
            </a:r>
            <a:r>
              <a:rPr lang="da-DK" dirty="0">
                <a:latin typeface="+mj-lt"/>
              </a:rPr>
              <a:t> a migrant and do not speak Danish!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3366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17BC538-DB5D-6E45-8D33-6F23549D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9" t="11438" r="31235" b="9765"/>
          <a:stretch/>
        </p:blipFill>
        <p:spPr>
          <a:xfrm>
            <a:off x="304800" y="128619"/>
            <a:ext cx="4605712" cy="492334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41A13048-8BDC-B14F-B11A-160D659E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932" y="3384381"/>
            <a:ext cx="6176328" cy="35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50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13845" y="5551170"/>
            <a:ext cx="270509" cy="237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65083" y="5660135"/>
            <a:ext cx="2990849" cy="82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9343" y="5555741"/>
            <a:ext cx="607313" cy="3497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44935" y="5570473"/>
            <a:ext cx="436245" cy="2946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1115" marR="5080" indent="-19050">
              <a:lnSpc>
                <a:spcPts val="1010"/>
              </a:lnSpc>
              <a:spcBef>
                <a:spcPts val="210"/>
              </a:spcBef>
            </a:pPr>
            <a:r>
              <a:rPr sz="900" spc="5" dirty="0">
                <a:latin typeface="Calibri"/>
                <a:cs typeface="Calibri"/>
              </a:rPr>
              <a:t>Prison</a:t>
            </a:r>
            <a:r>
              <a:rPr sz="900" spc="-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  Somalia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65817" y="5489447"/>
            <a:ext cx="1718310" cy="1813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34931" y="5301996"/>
            <a:ext cx="574548" cy="4038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41096" y="5342635"/>
            <a:ext cx="365125" cy="2946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35560">
              <a:lnSpc>
                <a:spcPts val="1010"/>
              </a:lnSpc>
              <a:spcBef>
                <a:spcPts val="210"/>
              </a:spcBef>
            </a:pPr>
            <a:r>
              <a:rPr sz="900" dirty="0">
                <a:latin typeface="Calibri"/>
                <a:cs typeface="Calibri"/>
              </a:rPr>
              <a:t>Rape,  torture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15197" y="4887467"/>
            <a:ext cx="2848356" cy="7482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76107" y="4604003"/>
            <a:ext cx="864869" cy="6324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01323" y="4694935"/>
            <a:ext cx="619125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spc="5" dirty="0">
                <a:latin typeface="Calibri"/>
                <a:cs typeface="Calibri"/>
              </a:rPr>
              <a:t>War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refugee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73981" y="4865563"/>
            <a:ext cx="165100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69"/>
              </a:lnSpc>
            </a:pPr>
            <a:r>
              <a:rPr sz="900" dirty="0">
                <a:latin typeface="Calibri"/>
                <a:cs typeface="Calibri"/>
              </a:rPr>
              <a:t>alia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69320" y="4823716"/>
            <a:ext cx="517525" cy="2946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 algn="r">
              <a:lnSpc>
                <a:spcPts val="1045"/>
              </a:lnSpc>
              <a:spcBef>
                <a:spcPts val="114"/>
              </a:spcBef>
            </a:pPr>
            <a:r>
              <a:rPr sz="900" spc="5" dirty="0">
                <a:latin typeface="Calibri"/>
                <a:cs typeface="Calibri"/>
              </a:rPr>
              <a:t>from</a:t>
            </a:r>
            <a:r>
              <a:rPr sz="900" spc="130" dirty="0">
                <a:latin typeface="Calibri"/>
                <a:cs typeface="Calibri"/>
              </a:rPr>
              <a:t> </a:t>
            </a:r>
            <a:r>
              <a:rPr sz="900" spc="5" dirty="0">
                <a:latin typeface="Calibri"/>
                <a:cs typeface="Calibri"/>
              </a:rPr>
              <a:t>Som</a:t>
            </a:r>
            <a:endParaRPr sz="900">
              <a:latin typeface="Calibri"/>
              <a:cs typeface="Calibri"/>
            </a:endParaRPr>
          </a:p>
          <a:p>
            <a:pPr marR="49530" algn="r">
              <a:lnSpc>
                <a:spcPts val="1045"/>
              </a:lnSpc>
            </a:pPr>
            <a:r>
              <a:rPr sz="900" spc="5" dirty="0">
                <a:latin typeface="Calibri"/>
                <a:cs typeface="Calibri"/>
              </a:rPr>
              <a:t>1992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52485" y="4206240"/>
            <a:ext cx="3101339" cy="13434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26349" y="3963923"/>
            <a:ext cx="653795" cy="495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87558" y="4050284"/>
            <a:ext cx="535940" cy="2946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64769" marR="5080" indent="-52705">
              <a:lnSpc>
                <a:spcPts val="1010"/>
              </a:lnSpc>
              <a:spcBef>
                <a:spcPts val="210"/>
              </a:spcBef>
            </a:pPr>
            <a:r>
              <a:rPr sz="900" dirty="0">
                <a:latin typeface="Calibri"/>
                <a:cs typeface="Calibri"/>
              </a:rPr>
              <a:t>Violent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ex‐  husband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46895" y="3826002"/>
            <a:ext cx="2257044" cy="17365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82659" y="3713988"/>
            <a:ext cx="886205" cy="3497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451490" y="3728720"/>
            <a:ext cx="749935" cy="2946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27940">
              <a:lnSpc>
                <a:spcPts val="1010"/>
              </a:lnSpc>
              <a:spcBef>
                <a:spcPts val="210"/>
              </a:spcBef>
            </a:pPr>
            <a:r>
              <a:rPr sz="900" dirty="0">
                <a:solidFill>
                  <a:srgbClr val="D0CECE"/>
                </a:solidFill>
                <a:latin typeface="Calibri"/>
                <a:cs typeface="Calibri"/>
              </a:rPr>
              <a:t>D‐vitamin and  iron</a:t>
            </a:r>
            <a:r>
              <a:rPr sz="900" spc="-40" dirty="0">
                <a:solidFill>
                  <a:srgbClr val="D0CEC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D0CECE"/>
                </a:solidFill>
                <a:latin typeface="Calibri"/>
                <a:cs typeface="Calibri"/>
              </a:rPr>
              <a:t>deficiency,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85707" y="3028188"/>
            <a:ext cx="2619755" cy="250621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20709" y="2878835"/>
            <a:ext cx="915161" cy="47472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088010" y="2955290"/>
            <a:ext cx="780415" cy="2946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3810">
              <a:lnSpc>
                <a:spcPts val="1010"/>
              </a:lnSpc>
              <a:spcBef>
                <a:spcPts val="210"/>
              </a:spcBef>
            </a:pPr>
            <a:r>
              <a:rPr sz="900" dirty="0">
                <a:solidFill>
                  <a:srgbClr val="D0CECE"/>
                </a:solidFill>
                <a:latin typeface="Calibri"/>
                <a:cs typeface="Calibri"/>
              </a:rPr>
              <a:t>High </a:t>
            </a:r>
            <a:r>
              <a:rPr sz="900" spc="5" dirty="0">
                <a:solidFill>
                  <a:srgbClr val="D0CECE"/>
                </a:solidFill>
                <a:latin typeface="Calibri"/>
                <a:cs typeface="Calibri"/>
              </a:rPr>
              <a:t>ESR and C‐  </a:t>
            </a:r>
            <a:r>
              <a:rPr sz="900" dirty="0">
                <a:solidFill>
                  <a:srgbClr val="D0CECE"/>
                </a:solidFill>
                <a:latin typeface="Calibri"/>
                <a:cs typeface="Calibri"/>
              </a:rPr>
              <a:t>reactive</a:t>
            </a:r>
            <a:r>
              <a:rPr sz="900" spc="-30" dirty="0">
                <a:solidFill>
                  <a:srgbClr val="D0CEC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D0CECE"/>
                </a:solidFill>
                <a:latin typeface="Calibri"/>
                <a:cs typeface="Calibri"/>
              </a:rPr>
              <a:t>protein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59365" y="3614165"/>
            <a:ext cx="1696211" cy="5288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706501" y="3693667"/>
            <a:ext cx="1200150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dirty="0">
                <a:solidFill>
                  <a:srgbClr val="D0CECE"/>
                </a:solidFill>
                <a:latin typeface="Calibri"/>
                <a:cs typeface="Calibri"/>
              </a:rPr>
              <a:t>Headache, Stomach</a:t>
            </a:r>
            <a:r>
              <a:rPr sz="900" spc="20" dirty="0">
                <a:solidFill>
                  <a:srgbClr val="D0CEC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D0CECE"/>
                </a:solidFill>
                <a:latin typeface="Calibri"/>
                <a:cs typeface="Calibri"/>
              </a:rPr>
              <a:t>pain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956445" y="2155698"/>
            <a:ext cx="756666" cy="49910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991745" y="2244344"/>
            <a:ext cx="686435" cy="2946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02235" marR="5080" indent="-90170">
              <a:lnSpc>
                <a:spcPts val="1010"/>
              </a:lnSpc>
              <a:spcBef>
                <a:spcPts val="210"/>
              </a:spcBef>
            </a:pPr>
            <a:r>
              <a:rPr sz="900" spc="5" dirty="0">
                <a:solidFill>
                  <a:srgbClr val="D0CECE"/>
                </a:solidFill>
                <a:latin typeface="Calibri"/>
                <a:cs typeface="Calibri"/>
              </a:rPr>
              <a:t>Seen by</a:t>
            </a:r>
            <a:r>
              <a:rPr sz="900" spc="-75" dirty="0">
                <a:solidFill>
                  <a:srgbClr val="D0CECE"/>
                </a:solidFill>
                <a:latin typeface="Calibri"/>
                <a:cs typeface="Calibri"/>
              </a:rPr>
              <a:t> </a:t>
            </a:r>
            <a:r>
              <a:rPr sz="900" spc="5" dirty="0">
                <a:solidFill>
                  <a:srgbClr val="D0CECE"/>
                </a:solidFill>
                <a:latin typeface="Calibri"/>
                <a:cs typeface="Calibri"/>
              </a:rPr>
              <a:t>many  </a:t>
            </a:r>
            <a:r>
              <a:rPr sz="900" dirty="0">
                <a:solidFill>
                  <a:srgbClr val="D0CECE"/>
                </a:solidFill>
                <a:latin typeface="Calibri"/>
                <a:cs typeface="Calibri"/>
              </a:rPr>
              <a:t>specialists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513467" y="1461516"/>
            <a:ext cx="856488" cy="32461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667639" y="1463293"/>
            <a:ext cx="549910" cy="2946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3970" marR="5080" indent="-1905">
              <a:lnSpc>
                <a:spcPts val="1010"/>
              </a:lnSpc>
              <a:spcBef>
                <a:spcPts val="210"/>
              </a:spcBef>
            </a:pPr>
            <a:r>
              <a:rPr sz="900" dirty="0">
                <a:solidFill>
                  <a:srgbClr val="D0CECE"/>
                </a:solidFill>
                <a:latin typeface="Calibri"/>
                <a:cs typeface="Calibri"/>
              </a:rPr>
              <a:t>Emergency  </a:t>
            </a:r>
            <a:r>
              <a:rPr sz="900" spc="5" dirty="0">
                <a:solidFill>
                  <a:srgbClr val="D0CECE"/>
                </a:solidFill>
                <a:latin typeface="Calibri"/>
                <a:cs typeface="Calibri"/>
              </a:rPr>
              <a:t>room</a:t>
            </a:r>
            <a:r>
              <a:rPr sz="900" spc="-55" dirty="0">
                <a:solidFill>
                  <a:srgbClr val="D0CEC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D0CECE"/>
                </a:solidFill>
                <a:latin typeface="Calibri"/>
                <a:cs typeface="Calibri"/>
              </a:rPr>
              <a:t>visits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315091" y="2005583"/>
            <a:ext cx="894588" cy="34213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445651" y="2015744"/>
            <a:ext cx="636270" cy="2946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16510">
              <a:lnSpc>
                <a:spcPts val="1010"/>
              </a:lnSpc>
              <a:spcBef>
                <a:spcPts val="210"/>
              </a:spcBef>
            </a:pPr>
            <a:r>
              <a:rPr sz="900" spc="5" dirty="0">
                <a:solidFill>
                  <a:srgbClr val="D0CECE"/>
                </a:solidFill>
                <a:latin typeface="Calibri"/>
                <a:cs typeface="Calibri"/>
              </a:rPr>
              <a:t>Seen </a:t>
            </a:r>
            <a:r>
              <a:rPr sz="900" dirty="0">
                <a:solidFill>
                  <a:srgbClr val="D0CECE"/>
                </a:solidFill>
                <a:latin typeface="Calibri"/>
                <a:cs typeface="Calibri"/>
              </a:rPr>
              <a:t>in </a:t>
            </a:r>
            <a:r>
              <a:rPr sz="900" spc="5" dirty="0">
                <a:solidFill>
                  <a:srgbClr val="D0CECE"/>
                </a:solidFill>
                <a:latin typeface="Calibri"/>
                <a:cs typeface="Calibri"/>
              </a:rPr>
              <a:t>125  </a:t>
            </a:r>
            <a:r>
              <a:rPr sz="900" dirty="0">
                <a:solidFill>
                  <a:srgbClr val="D0CECE"/>
                </a:solidFill>
                <a:latin typeface="Calibri"/>
                <a:cs typeface="Calibri"/>
              </a:rPr>
              <a:t>departments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477397" y="2587751"/>
            <a:ext cx="728472" cy="4541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540129" y="2655061"/>
            <a:ext cx="608330" cy="2946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47625" marR="5080" indent="-35560">
              <a:lnSpc>
                <a:spcPts val="1010"/>
              </a:lnSpc>
              <a:spcBef>
                <a:spcPts val="210"/>
              </a:spcBef>
            </a:pPr>
            <a:r>
              <a:rPr sz="900" spc="10" dirty="0">
                <a:latin typeface="Calibri"/>
                <a:cs typeface="Calibri"/>
              </a:rPr>
              <a:t>No </a:t>
            </a:r>
            <a:r>
              <a:rPr sz="900" spc="5" dirty="0">
                <a:latin typeface="Calibri"/>
                <a:cs typeface="Calibri"/>
              </a:rPr>
              <a:t>or</a:t>
            </a:r>
            <a:r>
              <a:rPr sz="900" spc="-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family  translation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278259" y="3166110"/>
            <a:ext cx="1285494" cy="225780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226949" y="3019805"/>
            <a:ext cx="657605" cy="29184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364357" y="3071876"/>
            <a:ext cx="386080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dirty="0">
                <a:latin typeface="Calibri"/>
                <a:cs typeface="Calibri"/>
              </a:rPr>
              <a:t>Divorce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192915" y="1594866"/>
            <a:ext cx="631697" cy="37475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520575" y="1419605"/>
            <a:ext cx="591312" cy="3505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5641219" y="1434337"/>
            <a:ext cx="350520" cy="2946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84455" marR="5080" indent="-72390">
              <a:lnSpc>
                <a:spcPts val="1010"/>
              </a:lnSpc>
              <a:spcBef>
                <a:spcPts val="210"/>
              </a:spcBef>
            </a:pPr>
            <a:r>
              <a:rPr sz="900" dirty="0">
                <a:latin typeface="Calibri"/>
                <a:cs typeface="Calibri"/>
              </a:rPr>
              <a:t>Resent  </a:t>
            </a:r>
            <a:r>
              <a:rPr sz="900" spc="5" dirty="0">
                <a:latin typeface="Calibri"/>
                <a:cs typeface="Calibri"/>
              </a:rPr>
              <a:t>loss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209679" y="2480310"/>
            <a:ext cx="849629" cy="29123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41149" y="2205227"/>
            <a:ext cx="998219" cy="55778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715135" y="2259584"/>
            <a:ext cx="655320" cy="4229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-1270" algn="ctr">
              <a:lnSpc>
                <a:spcPts val="1010"/>
              </a:lnSpc>
              <a:spcBef>
                <a:spcPts val="210"/>
              </a:spcBef>
            </a:pPr>
            <a:r>
              <a:rPr sz="900" spc="5" dirty="0">
                <a:latin typeface="Calibri"/>
                <a:cs typeface="Calibri"/>
              </a:rPr>
              <a:t>Afraid of </a:t>
            </a:r>
            <a:r>
              <a:rPr sz="900" dirty="0">
                <a:latin typeface="Calibri"/>
                <a:cs typeface="Calibri"/>
              </a:rPr>
              <a:t>no  </a:t>
            </a:r>
            <a:r>
              <a:rPr sz="900" spc="5" dirty="0">
                <a:latin typeface="Calibri"/>
                <a:cs typeface="Calibri"/>
              </a:rPr>
              <a:t>secrecy</a:t>
            </a:r>
            <a:r>
              <a:rPr sz="900" spc="-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using  interpreter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247779" y="4091940"/>
            <a:ext cx="814577" cy="139827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312549" y="3768090"/>
            <a:ext cx="1480566" cy="65760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736233" y="3936746"/>
            <a:ext cx="860425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dirty="0">
                <a:latin typeface="Calibri"/>
                <a:cs typeface="Calibri"/>
              </a:rPr>
              <a:t>mittent fever and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774066" y="3914578"/>
            <a:ext cx="2030095" cy="30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69"/>
              </a:lnSpc>
              <a:tabLst>
                <a:tab pos="1746885" algn="l"/>
              </a:tabLst>
            </a:pPr>
            <a:r>
              <a:rPr sz="900" spc="5" dirty="0">
                <a:solidFill>
                  <a:srgbClr val="D0CECE"/>
                </a:solidFill>
                <a:latin typeface="Calibri"/>
                <a:cs typeface="Calibri"/>
              </a:rPr>
              <a:t>Muscle‐</a:t>
            </a:r>
            <a:r>
              <a:rPr sz="900" spc="10" dirty="0">
                <a:solidFill>
                  <a:srgbClr val="D0CECE"/>
                </a:solidFill>
                <a:latin typeface="Calibri"/>
                <a:cs typeface="Calibri"/>
              </a:rPr>
              <a:t> </a:t>
            </a:r>
            <a:r>
              <a:rPr sz="900" spc="5" dirty="0">
                <a:solidFill>
                  <a:srgbClr val="D0CECE"/>
                </a:solidFill>
                <a:latin typeface="Calibri"/>
                <a:cs typeface="Calibri"/>
              </a:rPr>
              <a:t>and</a:t>
            </a:r>
            <a:r>
              <a:rPr sz="900" spc="15" dirty="0">
                <a:solidFill>
                  <a:srgbClr val="D0CECE"/>
                </a:solidFill>
                <a:latin typeface="Calibri"/>
                <a:cs typeface="Calibri"/>
              </a:rPr>
              <a:t> </a:t>
            </a:r>
            <a:r>
              <a:rPr sz="900" spc="5" dirty="0">
                <a:solidFill>
                  <a:srgbClr val="D0CECE"/>
                </a:solidFill>
                <a:latin typeface="Calibri"/>
                <a:cs typeface="Calibri"/>
              </a:rPr>
              <a:t>joint‐pain	</a:t>
            </a:r>
            <a:r>
              <a:rPr sz="1350" baseline="-30864" dirty="0">
                <a:latin typeface="Calibri"/>
                <a:cs typeface="Calibri"/>
              </a:rPr>
              <a:t>Inter</a:t>
            </a:r>
            <a:endParaRPr sz="1350" baseline="-30864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434"/>
              </a:spcBef>
            </a:pPr>
            <a:r>
              <a:rPr sz="900" dirty="0">
                <a:latin typeface="Calibri"/>
                <a:cs typeface="Calibri"/>
              </a:rPr>
              <a:t>respir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790935" y="4065527"/>
            <a:ext cx="794385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dirty="0">
                <a:latin typeface="Calibri"/>
                <a:cs typeface="Calibri"/>
              </a:rPr>
              <a:t>atory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symptoms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380367" y="2583942"/>
            <a:ext cx="2521445" cy="280111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437005" y="2301239"/>
            <a:ext cx="902208" cy="58674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610227" y="2369311"/>
            <a:ext cx="556895" cy="4229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0955" marR="5080" indent="-8890" algn="just">
              <a:lnSpc>
                <a:spcPts val="1010"/>
              </a:lnSpc>
              <a:spcBef>
                <a:spcPts val="210"/>
              </a:spcBef>
            </a:pPr>
            <a:r>
              <a:rPr sz="900" spc="5" dirty="0">
                <a:latin typeface="Calibri"/>
                <a:cs typeface="Calibri"/>
              </a:rPr>
              <a:t>Not </a:t>
            </a:r>
            <a:r>
              <a:rPr sz="900" dirty="0">
                <a:latin typeface="Calibri"/>
                <a:cs typeface="Calibri"/>
              </a:rPr>
              <a:t>able</a:t>
            </a:r>
            <a:r>
              <a:rPr sz="900" spc="-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  </a:t>
            </a:r>
            <a:r>
              <a:rPr sz="900" spc="5" dirty="0">
                <a:latin typeface="Calibri"/>
                <a:cs typeface="Calibri"/>
              </a:rPr>
              <a:t>exercise </a:t>
            </a:r>
            <a:r>
              <a:rPr sz="900" dirty="0">
                <a:latin typeface="Calibri"/>
                <a:cs typeface="Calibri"/>
              </a:rPr>
              <a:t>as  previously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432945" y="3239261"/>
            <a:ext cx="2958845" cy="219608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972691" y="3003804"/>
            <a:ext cx="815339" cy="49910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8137531" y="3092450"/>
            <a:ext cx="485140" cy="2946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9050" marR="5080" indent="-6985">
              <a:lnSpc>
                <a:spcPts val="1010"/>
              </a:lnSpc>
              <a:spcBef>
                <a:spcPts val="210"/>
              </a:spcBef>
            </a:pPr>
            <a:r>
              <a:rPr sz="900" spc="5" dirty="0">
                <a:latin typeface="Calibri"/>
                <a:cs typeface="Calibri"/>
              </a:rPr>
              <a:t>Economic  </a:t>
            </a:r>
            <a:r>
              <a:rPr sz="900" dirty="0">
                <a:latin typeface="Calibri"/>
                <a:cs typeface="Calibri"/>
              </a:rPr>
              <a:t>problems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389511" y="4130802"/>
            <a:ext cx="2110727" cy="136474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171067" y="3955541"/>
            <a:ext cx="640841" cy="37490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7357243" y="4047235"/>
            <a:ext cx="267970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spc="5" dirty="0">
                <a:latin typeface="Calibri"/>
                <a:cs typeface="Calibri"/>
              </a:rPr>
              <a:t>PTSD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466473" y="4091178"/>
            <a:ext cx="3169919" cy="141960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205851" y="3947159"/>
            <a:ext cx="848105" cy="31622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8321173" y="3944366"/>
            <a:ext cx="617220" cy="2946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29209">
              <a:lnSpc>
                <a:spcPts val="1010"/>
              </a:lnSpc>
              <a:spcBef>
                <a:spcPts val="210"/>
              </a:spcBef>
            </a:pPr>
            <a:r>
              <a:rPr sz="900" spc="5" dirty="0">
                <a:latin typeface="Calibri"/>
                <a:cs typeface="Calibri"/>
              </a:rPr>
              <a:t>Not </a:t>
            </a:r>
            <a:r>
              <a:rPr sz="900" dirty="0">
                <a:latin typeface="Calibri"/>
                <a:cs typeface="Calibri"/>
              </a:rPr>
              <a:t>able to  learn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Danish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426087" y="4679441"/>
            <a:ext cx="2369820" cy="87249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391272" y="4495800"/>
            <a:ext cx="798576" cy="39090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7460619" y="4574476"/>
            <a:ext cx="659765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">
              <a:lnSpc>
                <a:spcPts val="835"/>
              </a:lnSpc>
            </a:pPr>
            <a:r>
              <a:rPr sz="900" dirty="0">
                <a:latin typeface="Calibri"/>
                <a:cs typeface="Calibri"/>
              </a:rPr>
              <a:t>Dizzy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5" dirty="0">
                <a:latin typeface="Calibri"/>
                <a:cs typeface="Calibri"/>
              </a:rPr>
              <a:t>when</a:t>
            </a:r>
            <a:endParaRPr sz="900">
              <a:latin typeface="Calibri"/>
              <a:cs typeface="Calibri"/>
            </a:endParaRPr>
          </a:p>
          <a:p>
            <a:pPr>
              <a:lnSpc>
                <a:spcPts val="1045"/>
              </a:lnSpc>
            </a:pPr>
            <a:r>
              <a:rPr sz="900" dirty="0">
                <a:latin typeface="Calibri"/>
                <a:cs typeface="Calibri"/>
              </a:rPr>
              <a:t>driving </a:t>
            </a:r>
            <a:r>
              <a:rPr sz="900" spc="5" dirty="0">
                <a:latin typeface="Calibri"/>
                <a:cs typeface="Calibri"/>
              </a:rPr>
              <a:t>by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471045" y="5098541"/>
            <a:ext cx="3359658" cy="55092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330069" y="4848605"/>
            <a:ext cx="994410" cy="53340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331599" y="5660135"/>
            <a:ext cx="2476487" cy="7696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179436" y="5571744"/>
            <a:ext cx="1097280" cy="30480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7245229" y="5500059"/>
            <a:ext cx="964565" cy="384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7945" marR="5080" indent="-55880">
              <a:lnSpc>
                <a:spcPct val="130600"/>
              </a:lnSpc>
              <a:spcBef>
                <a:spcPts val="95"/>
              </a:spcBef>
            </a:pPr>
            <a:r>
              <a:rPr sz="900" dirty="0">
                <a:solidFill>
                  <a:srgbClr val="AFABAB"/>
                </a:solidFill>
                <a:latin typeface="Calibri"/>
                <a:cs typeface="Calibri"/>
              </a:rPr>
              <a:t>Previous hepatitis </a:t>
            </a:r>
            <a:r>
              <a:rPr sz="900" spc="5" dirty="0">
                <a:solidFill>
                  <a:srgbClr val="AFABAB"/>
                </a:solidFill>
                <a:latin typeface="Calibri"/>
                <a:cs typeface="Calibri"/>
              </a:rPr>
              <a:t>B  Mantoux</a:t>
            </a:r>
            <a:r>
              <a:rPr sz="900" spc="-10" dirty="0">
                <a:solidFill>
                  <a:srgbClr val="AFABA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AFABAB"/>
                </a:solidFill>
                <a:latin typeface="Calibri"/>
                <a:cs typeface="Calibri"/>
              </a:rPr>
              <a:t>positive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263531" y="3006851"/>
            <a:ext cx="2167890" cy="323850"/>
          </a:xfrm>
          <a:prstGeom prst="rect">
            <a:avLst/>
          </a:prstGeom>
          <a:solidFill>
            <a:srgbClr val="2E75B6"/>
          </a:solidFill>
        </p:spPr>
        <p:txBody>
          <a:bodyPr vert="horz" wrap="square" lIns="0" tIns="31114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244"/>
              </a:spcBef>
            </a:pPr>
            <a:r>
              <a:rPr sz="1550" b="0" dirty="0">
                <a:solidFill>
                  <a:srgbClr val="FFFFFF"/>
                </a:solidFill>
                <a:latin typeface="Calibri Light"/>
                <a:cs typeface="Calibri Light"/>
              </a:rPr>
              <a:t>Interpreter</a:t>
            </a:r>
            <a:r>
              <a:rPr sz="1550" b="0" spc="-1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50" b="0" spc="10" dirty="0">
                <a:solidFill>
                  <a:srgbClr val="FFFFFF"/>
                </a:solidFill>
                <a:latin typeface="Calibri Light"/>
                <a:cs typeface="Calibri Light"/>
              </a:rPr>
              <a:t>(anonymous)</a:t>
            </a:r>
            <a:endParaRPr sz="1550" dirty="0">
              <a:latin typeface="Calibri Light"/>
              <a:cs typeface="Calibri Light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749687" y="3860291"/>
            <a:ext cx="2047239" cy="567055"/>
          </a:xfrm>
          <a:custGeom>
            <a:avLst/>
            <a:gdLst/>
            <a:ahLst/>
            <a:cxnLst/>
            <a:rect l="l" t="t" r="r" b="b"/>
            <a:pathLst>
              <a:path w="2047239" h="567054">
                <a:moveTo>
                  <a:pt x="0" y="0"/>
                </a:moveTo>
                <a:lnTo>
                  <a:pt x="0" y="566927"/>
                </a:lnTo>
                <a:lnTo>
                  <a:pt x="2046731" y="566927"/>
                </a:lnTo>
                <a:lnTo>
                  <a:pt x="2046731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3827651" y="3875023"/>
            <a:ext cx="1891664" cy="5067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550" b="0" spc="5" dirty="0">
                <a:solidFill>
                  <a:srgbClr val="FFFFFF"/>
                </a:solidFill>
                <a:latin typeface="Calibri Light"/>
                <a:cs typeface="Calibri Light"/>
              </a:rPr>
              <a:t>Bronchiectasis</a:t>
            </a:r>
            <a:endParaRPr sz="1550" dirty="0">
              <a:latin typeface="Calibri Light"/>
              <a:cs typeface="Calibri Light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50" b="0" spc="5" dirty="0">
                <a:solidFill>
                  <a:srgbClr val="FFFFFF"/>
                </a:solidFill>
                <a:latin typeface="Calibri Light"/>
                <a:cs typeface="Calibri Light"/>
              </a:rPr>
              <a:t>‐ </a:t>
            </a:r>
            <a:r>
              <a:rPr sz="1550" b="0" dirty="0">
                <a:solidFill>
                  <a:srgbClr val="FFFFFF"/>
                </a:solidFill>
                <a:latin typeface="Calibri Light"/>
                <a:cs typeface="Calibri Light"/>
              </a:rPr>
              <a:t>Recurrent</a:t>
            </a:r>
            <a:r>
              <a:rPr sz="1550" b="0" spc="-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50" b="0" spc="10" dirty="0">
                <a:solidFill>
                  <a:srgbClr val="FFFFFF"/>
                </a:solidFill>
                <a:latin typeface="Calibri Light"/>
                <a:cs typeface="Calibri Light"/>
              </a:rPr>
              <a:t>pneumonia</a:t>
            </a:r>
            <a:endParaRPr sz="1550" dirty="0">
              <a:latin typeface="Calibri Light"/>
              <a:cs typeface="Calibri Ligh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446667" y="4818126"/>
            <a:ext cx="2207260" cy="323850"/>
          </a:xfrm>
          <a:prstGeom prst="rect">
            <a:avLst/>
          </a:prstGeom>
          <a:solidFill>
            <a:srgbClr val="2E75B6"/>
          </a:solidFill>
        </p:spPr>
        <p:txBody>
          <a:bodyPr vert="horz" wrap="square" lIns="0" tIns="31114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244"/>
              </a:spcBef>
            </a:pPr>
            <a:r>
              <a:rPr sz="1550" b="0" spc="5" dirty="0">
                <a:solidFill>
                  <a:srgbClr val="FFFFFF"/>
                </a:solidFill>
                <a:latin typeface="Calibri Light"/>
                <a:cs typeface="Calibri Light"/>
              </a:rPr>
              <a:t>Explanation of </a:t>
            </a:r>
            <a:r>
              <a:rPr sz="1550" b="0" dirty="0">
                <a:solidFill>
                  <a:srgbClr val="FFFFFF"/>
                </a:solidFill>
                <a:latin typeface="Calibri Light"/>
                <a:cs typeface="Calibri Light"/>
              </a:rPr>
              <a:t>symptoms</a:t>
            </a:r>
            <a:endParaRPr sz="1550" dirty="0">
              <a:latin typeface="Calibri Light"/>
              <a:cs typeface="Calibri Ligh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234569" y="3268217"/>
            <a:ext cx="1884045" cy="323850"/>
          </a:xfrm>
          <a:prstGeom prst="rect">
            <a:avLst/>
          </a:prstGeom>
          <a:solidFill>
            <a:srgbClr val="2E75B6"/>
          </a:solidFill>
        </p:spPr>
        <p:txBody>
          <a:bodyPr vert="horz" wrap="square" lIns="0" tIns="3048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240"/>
              </a:spcBef>
            </a:pPr>
            <a:r>
              <a:rPr sz="1550" b="0" spc="5" dirty="0">
                <a:solidFill>
                  <a:srgbClr val="FFFFFF"/>
                </a:solidFill>
                <a:latin typeface="Calibri Light"/>
                <a:cs typeface="Calibri Light"/>
              </a:rPr>
              <a:t>Somatic</a:t>
            </a:r>
            <a:r>
              <a:rPr sz="1550" b="0" spc="-1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50" b="0" dirty="0">
                <a:solidFill>
                  <a:srgbClr val="FFFFFF"/>
                </a:solidFill>
                <a:latin typeface="Calibri Light"/>
                <a:cs typeface="Calibri Light"/>
              </a:rPr>
              <a:t>investigation</a:t>
            </a:r>
            <a:endParaRPr sz="1550" dirty="0">
              <a:latin typeface="Calibri Light"/>
              <a:cs typeface="Calibri Light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923673" y="4491227"/>
            <a:ext cx="2852166" cy="44958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6053461" y="4569205"/>
            <a:ext cx="3228975" cy="6813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0" spc="5" dirty="0">
                <a:solidFill>
                  <a:srgbClr val="FFFFFF"/>
                </a:solidFill>
                <a:latin typeface="Calibri Light"/>
                <a:cs typeface="Calibri Light"/>
              </a:rPr>
              <a:t>Problems disturbing </a:t>
            </a:r>
            <a:r>
              <a:rPr sz="1550" b="0" spc="1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550" b="0" spc="1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550" b="0" spc="5" dirty="0">
                <a:solidFill>
                  <a:srgbClr val="FFFFFF"/>
                </a:solidFill>
                <a:latin typeface="Calibri Light"/>
                <a:cs typeface="Calibri Light"/>
              </a:rPr>
              <a:t>picture</a:t>
            </a:r>
            <a:endParaRPr sz="1550" dirty="0">
              <a:latin typeface="Calibri Light"/>
              <a:cs typeface="Calibri Light"/>
            </a:endParaRPr>
          </a:p>
          <a:p>
            <a:pPr marL="2320290" algn="ctr">
              <a:lnSpc>
                <a:spcPts val="1045"/>
              </a:lnSpc>
              <a:spcBef>
                <a:spcPts val="1180"/>
              </a:spcBef>
            </a:pPr>
            <a:r>
              <a:rPr sz="900" spc="5" dirty="0">
                <a:latin typeface="Calibri"/>
                <a:cs typeface="Calibri"/>
              </a:rPr>
              <a:t>6 </a:t>
            </a:r>
            <a:r>
              <a:rPr sz="900" dirty="0">
                <a:latin typeface="Calibri"/>
                <a:cs typeface="Calibri"/>
              </a:rPr>
              <a:t>children,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worries</a:t>
            </a:r>
          </a:p>
          <a:p>
            <a:pPr marL="2319655" algn="ctr">
              <a:lnSpc>
                <a:spcPts val="1045"/>
              </a:lnSpc>
            </a:pPr>
            <a:r>
              <a:rPr sz="900" dirty="0">
                <a:latin typeface="Calibri"/>
                <a:cs typeface="Calibri"/>
              </a:rPr>
              <a:t>about </a:t>
            </a:r>
            <a:r>
              <a:rPr sz="900" spc="5" dirty="0">
                <a:latin typeface="Calibri"/>
                <a:cs typeface="Calibri"/>
              </a:rPr>
              <a:t>18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5" dirty="0">
                <a:latin typeface="Calibri"/>
                <a:cs typeface="Calibri"/>
              </a:rPr>
              <a:t>yo.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773053" y="5034534"/>
            <a:ext cx="1092708" cy="121158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/>
      <p:bldP spid="70" grpId="0" animBg="1"/>
      <p:bldP spid="71" grpId="0" animBg="1"/>
      <p:bldP spid="7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8A873-03A0-1345-826A-4BBBF81FD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824" y="733425"/>
            <a:ext cx="5111750" cy="592470"/>
          </a:xfrm>
        </p:spPr>
        <p:txBody>
          <a:bodyPr/>
          <a:lstStyle/>
          <a:p>
            <a:r>
              <a:rPr lang="da-DK" dirty="0" err="1">
                <a:solidFill>
                  <a:schemeClr val="accent4"/>
                </a:solidFill>
              </a:rPr>
              <a:t>Ethical</a:t>
            </a:r>
            <a:r>
              <a:rPr lang="da-DK" dirty="0">
                <a:solidFill>
                  <a:schemeClr val="accent4"/>
                </a:solidFill>
              </a:rPr>
              <a:t> dilemma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E5E1325-6BCE-1A42-8A13-F2A802BB6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655" y="3422862"/>
            <a:ext cx="8468089" cy="2246769"/>
          </a:xfrm>
        </p:spPr>
        <p:txBody>
          <a:bodyPr/>
          <a:lstStyle/>
          <a:p>
            <a:r>
              <a:rPr lang="da-DK" dirty="0" err="1">
                <a:latin typeface="+mj-lt"/>
              </a:rPr>
              <a:t>Discuss</a:t>
            </a:r>
            <a:r>
              <a:rPr lang="da-DK" dirty="0">
                <a:latin typeface="+mj-lt"/>
              </a:rPr>
              <a:t> </a:t>
            </a:r>
            <a:r>
              <a:rPr lang="da-DK" dirty="0" err="1">
                <a:latin typeface="+mj-lt"/>
              </a:rPr>
              <a:t>how</a:t>
            </a:r>
            <a:r>
              <a:rPr lang="da-DK" dirty="0">
                <a:latin typeface="+mj-lt"/>
              </a:rPr>
              <a:t> </a:t>
            </a:r>
            <a:r>
              <a:rPr lang="da-DK" dirty="0" err="1">
                <a:latin typeface="+mj-lt"/>
              </a:rPr>
              <a:t>you</a:t>
            </a:r>
            <a:r>
              <a:rPr lang="da-DK" dirty="0">
                <a:latin typeface="+mj-lt"/>
              </a:rPr>
              <a:t> </a:t>
            </a:r>
            <a:r>
              <a:rPr lang="da-DK" dirty="0" err="1">
                <a:latin typeface="+mj-lt"/>
              </a:rPr>
              <a:t>would</a:t>
            </a:r>
            <a:r>
              <a:rPr lang="da-DK" dirty="0">
                <a:latin typeface="+mj-lt"/>
              </a:rPr>
              <a:t> handle </a:t>
            </a:r>
            <a:r>
              <a:rPr lang="da-DK" dirty="0" err="1">
                <a:latin typeface="+mj-lt"/>
              </a:rPr>
              <a:t>this</a:t>
            </a:r>
            <a:r>
              <a:rPr lang="da-DK" dirty="0">
                <a:latin typeface="+mj-lt"/>
              </a:rPr>
              <a:t> situation:</a:t>
            </a:r>
          </a:p>
          <a:p>
            <a:endParaRPr lang="da-DK" dirty="0">
              <a:latin typeface="+mj-lt"/>
            </a:endParaRPr>
          </a:p>
          <a:p>
            <a:pPr lvl="1"/>
            <a:r>
              <a:rPr lang="da-DK" dirty="0"/>
              <a:t>A patient has </a:t>
            </a:r>
            <a:r>
              <a:rPr lang="da-DK" dirty="0" err="1"/>
              <a:t>been</a:t>
            </a:r>
            <a:r>
              <a:rPr lang="da-DK" dirty="0"/>
              <a:t> in Denmark 3 </a:t>
            </a:r>
            <a:r>
              <a:rPr lang="da-DK" dirty="0" err="1"/>
              <a:t>years</a:t>
            </a:r>
            <a:r>
              <a:rPr lang="da-DK" dirty="0"/>
              <a:t> and </a:t>
            </a:r>
            <a:r>
              <a:rPr lang="da-DK" dirty="0" err="1"/>
              <a:t>speaks</a:t>
            </a:r>
            <a:r>
              <a:rPr lang="da-DK" dirty="0"/>
              <a:t> </a:t>
            </a:r>
            <a:r>
              <a:rPr lang="da-DK" dirty="0" err="1"/>
              <a:t>no</a:t>
            </a:r>
            <a:r>
              <a:rPr lang="da-DK" dirty="0"/>
              <a:t> Danish. He has </a:t>
            </a:r>
            <a:r>
              <a:rPr lang="da-DK" dirty="0" err="1"/>
              <a:t>no</a:t>
            </a:r>
            <a:r>
              <a:rPr lang="da-DK" dirty="0"/>
              <a:t> </a:t>
            </a:r>
            <a:r>
              <a:rPr lang="da-DK" dirty="0" err="1"/>
              <a:t>money</a:t>
            </a:r>
            <a:r>
              <a:rPr lang="da-DK" dirty="0"/>
              <a:t> for an interpreter but is </a:t>
            </a:r>
            <a:r>
              <a:rPr lang="da-DK" dirty="0" err="1"/>
              <a:t>clearly</a:t>
            </a:r>
            <a:r>
              <a:rPr lang="da-DK" dirty="0"/>
              <a:t> </a:t>
            </a:r>
            <a:r>
              <a:rPr lang="da-DK" dirty="0" err="1"/>
              <a:t>very</a:t>
            </a:r>
            <a:r>
              <a:rPr lang="da-DK" dirty="0"/>
              <a:t> ill. </a:t>
            </a:r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r>
              <a:rPr lang="da-DK" dirty="0"/>
              <a:t>Try to balance </a:t>
            </a:r>
            <a:r>
              <a:rPr lang="da-DK" dirty="0" err="1"/>
              <a:t>current</a:t>
            </a:r>
            <a:r>
              <a:rPr lang="da-DK" dirty="0"/>
              <a:t> </a:t>
            </a:r>
            <a:r>
              <a:rPr lang="da-DK" dirty="0" err="1"/>
              <a:t>rules</a:t>
            </a:r>
            <a:r>
              <a:rPr lang="da-DK" dirty="0"/>
              <a:t>, patient </a:t>
            </a:r>
            <a:r>
              <a:rPr lang="da-DK" dirty="0" err="1"/>
              <a:t>safety</a:t>
            </a:r>
            <a:r>
              <a:rPr lang="da-DK" dirty="0"/>
              <a:t> </a:t>
            </a:r>
            <a:r>
              <a:rPr lang="da-DK" dirty="0" err="1"/>
              <a:t>matters</a:t>
            </a:r>
            <a:r>
              <a:rPr lang="da-DK" dirty="0"/>
              <a:t> and the </a:t>
            </a:r>
            <a:r>
              <a:rPr lang="da-DK" dirty="0" err="1"/>
              <a:t>Hippocratical</a:t>
            </a:r>
            <a:r>
              <a:rPr lang="da-DK" dirty="0"/>
              <a:t> </a:t>
            </a:r>
            <a:r>
              <a:rPr lang="da-DK" dirty="0" err="1"/>
              <a:t>oath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81986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8A873-03A0-1345-826A-4BBBF81FD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841" y="2970530"/>
            <a:ext cx="5111750" cy="592470"/>
          </a:xfrm>
        </p:spPr>
        <p:txBody>
          <a:bodyPr/>
          <a:lstStyle/>
          <a:p>
            <a:r>
              <a:rPr lang="da-DK" dirty="0" err="1">
                <a:solidFill>
                  <a:schemeClr val="accent4"/>
                </a:solidFill>
              </a:rPr>
              <a:t>Ethical</a:t>
            </a:r>
            <a:r>
              <a:rPr lang="da-DK" dirty="0">
                <a:solidFill>
                  <a:schemeClr val="accent4"/>
                </a:solidFill>
              </a:rPr>
              <a:t> dilemmas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E5E1325-6BCE-1A42-8A13-F2A802BB6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812" y="3774657"/>
            <a:ext cx="9338420" cy="276999"/>
          </a:xfrm>
        </p:spPr>
        <p:txBody>
          <a:bodyPr/>
          <a:lstStyle/>
          <a:p>
            <a:pPr marL="504200" lvl="1"/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6CC0A35-E515-7141-B2E4-2B4CC1420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07" y="37173"/>
            <a:ext cx="6670341" cy="712136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6DCFD4D-9389-0048-98E6-5B36D3D36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819" y="2887713"/>
            <a:ext cx="5462058" cy="27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96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7397" y="1018794"/>
            <a:ext cx="9427210" cy="1163320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22733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790"/>
              </a:spcBef>
            </a:pPr>
            <a:r>
              <a:rPr b="0" spc="-130" dirty="0">
                <a:solidFill>
                  <a:srgbClr val="000000"/>
                </a:solidFill>
                <a:latin typeface="Calibri Light"/>
                <a:cs typeface="Calibri Light"/>
              </a:rPr>
              <a:t>Take </a:t>
            </a:r>
            <a:r>
              <a:rPr b="0" spc="-30" dirty="0">
                <a:solidFill>
                  <a:srgbClr val="000000"/>
                </a:solidFill>
                <a:latin typeface="Calibri Light"/>
                <a:cs typeface="Calibri Light"/>
              </a:rPr>
              <a:t>home</a:t>
            </a:r>
            <a:r>
              <a:rPr b="0" spc="-1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b="0" spc="-30" dirty="0">
                <a:solidFill>
                  <a:srgbClr val="000000"/>
                </a:solidFill>
                <a:latin typeface="Calibri Light"/>
                <a:cs typeface="Calibri Light"/>
              </a:rPr>
              <a:t>messages</a:t>
            </a:r>
          </a:p>
        </p:txBody>
      </p:sp>
      <p:sp>
        <p:nvSpPr>
          <p:cNvPr id="3" name="object 3"/>
          <p:cNvSpPr/>
          <p:nvPr/>
        </p:nvSpPr>
        <p:spPr>
          <a:xfrm>
            <a:off x="681875" y="2373629"/>
            <a:ext cx="9427210" cy="3782695"/>
          </a:xfrm>
          <a:custGeom>
            <a:avLst/>
            <a:gdLst/>
            <a:ahLst/>
            <a:cxnLst/>
            <a:rect l="l" t="t" r="r" b="b"/>
            <a:pathLst>
              <a:path w="9427210" h="3782695">
                <a:moveTo>
                  <a:pt x="0" y="0"/>
                </a:moveTo>
                <a:lnTo>
                  <a:pt x="0" y="3782568"/>
                </a:lnTo>
                <a:lnTo>
                  <a:pt x="9426702" y="3782567"/>
                </a:lnTo>
                <a:lnTo>
                  <a:pt x="9426702" y="0"/>
                </a:lnTo>
                <a:lnTo>
                  <a:pt x="0" y="0"/>
                </a:lnTo>
                <a:close/>
              </a:path>
            </a:pathLst>
          </a:custGeom>
          <a:solidFill>
            <a:srgbClr val="BDD7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48417" y="2289301"/>
            <a:ext cx="9256395" cy="3541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12725" indent="-200660">
              <a:lnSpc>
                <a:spcPts val="2730"/>
              </a:lnSpc>
              <a:spcBef>
                <a:spcPts val="120"/>
              </a:spcBef>
              <a:buFont typeface="Arial"/>
              <a:buChar char="•"/>
              <a:tabLst>
                <a:tab pos="213360" algn="l"/>
              </a:tabLst>
            </a:pP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Use </a:t>
            </a:r>
            <a:r>
              <a:rPr sz="2350" b="1" i="1" spc="-5" dirty="0">
                <a:solidFill>
                  <a:srgbClr val="FF0000"/>
                </a:solidFill>
                <a:latin typeface="Calibri"/>
                <a:cs typeface="Calibri"/>
              </a:rPr>
              <a:t>interpreter </a:t>
            </a:r>
            <a:r>
              <a:rPr sz="2350" spc="-15" dirty="0">
                <a:solidFill>
                  <a:srgbClr val="FF0000"/>
                </a:solidFill>
                <a:latin typeface="Calibri"/>
                <a:cs typeface="Calibri"/>
              </a:rPr>
              <a:t>for </a:t>
            </a: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equal </a:t>
            </a:r>
            <a:r>
              <a:rPr sz="2350" spc="-10" dirty="0">
                <a:solidFill>
                  <a:srgbClr val="FF0000"/>
                </a:solidFill>
                <a:latin typeface="Calibri"/>
                <a:cs typeface="Calibri"/>
              </a:rPr>
              <a:t>contact </a:t>
            </a:r>
            <a:r>
              <a:rPr sz="2350" spc="10" dirty="0">
                <a:solidFill>
                  <a:srgbClr val="FF0000"/>
                </a:solidFill>
                <a:latin typeface="Calibri"/>
                <a:cs typeface="Calibri"/>
              </a:rPr>
              <a:t>&amp; </a:t>
            </a: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common</a:t>
            </a:r>
            <a:r>
              <a:rPr sz="235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350" spc="-5" dirty="0">
                <a:solidFill>
                  <a:srgbClr val="FF0000"/>
                </a:solidFill>
                <a:latin typeface="Calibri"/>
                <a:cs typeface="Calibri"/>
              </a:rPr>
              <a:t>frame</a:t>
            </a:r>
            <a:endParaRPr sz="2350">
              <a:latin typeface="Calibri"/>
              <a:cs typeface="Calibri"/>
            </a:endParaRPr>
          </a:p>
          <a:p>
            <a:pPr marL="613410" lvl="1" indent="-200660">
              <a:lnSpc>
                <a:spcPts val="2010"/>
              </a:lnSpc>
              <a:buFont typeface="Arial"/>
              <a:buChar char="•"/>
              <a:tabLst>
                <a:tab pos="614045" algn="l"/>
              </a:tabLst>
            </a:pPr>
            <a:r>
              <a:rPr sz="1750" spc="-10" dirty="0">
                <a:solidFill>
                  <a:srgbClr val="FF0000"/>
                </a:solidFill>
                <a:latin typeface="Calibri"/>
                <a:cs typeface="Calibri"/>
              </a:rPr>
              <a:t>native language </a:t>
            </a:r>
            <a:r>
              <a:rPr sz="1750" spc="-5" dirty="0">
                <a:solidFill>
                  <a:srgbClr val="FF0000"/>
                </a:solidFill>
                <a:latin typeface="Calibri"/>
                <a:cs typeface="Calibri"/>
              </a:rPr>
              <a:t>is </a:t>
            </a:r>
            <a:r>
              <a:rPr sz="1750" spc="-25" dirty="0">
                <a:solidFill>
                  <a:srgbClr val="FF0000"/>
                </a:solidFill>
                <a:latin typeface="Calibri"/>
                <a:cs typeface="Calibri"/>
              </a:rPr>
              <a:t>key </a:t>
            </a:r>
            <a:r>
              <a:rPr sz="1750" spc="-15" dirty="0">
                <a:solidFill>
                  <a:srgbClr val="FF0000"/>
                </a:solidFill>
                <a:latin typeface="Calibri"/>
                <a:cs typeface="Calibri"/>
              </a:rPr>
              <a:t>for</a:t>
            </a:r>
            <a:r>
              <a:rPr sz="175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FF0000"/>
                </a:solidFill>
                <a:latin typeface="Calibri"/>
                <a:cs typeface="Calibri"/>
              </a:rPr>
              <a:t>understanding</a:t>
            </a:r>
            <a:endParaRPr sz="17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FF0000"/>
              </a:buClr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212725" indent="-200660">
              <a:lnSpc>
                <a:spcPts val="2730"/>
              </a:lnSpc>
              <a:buFont typeface="Arial"/>
              <a:buChar char="•"/>
              <a:tabLst>
                <a:tab pos="213360" algn="l"/>
              </a:tabLst>
            </a:pP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All people </a:t>
            </a:r>
            <a:r>
              <a:rPr sz="2350" spc="-5" dirty="0">
                <a:solidFill>
                  <a:srgbClr val="FF0000"/>
                </a:solidFill>
                <a:latin typeface="Calibri"/>
                <a:cs typeface="Calibri"/>
              </a:rPr>
              <a:t>are </a:t>
            </a:r>
            <a:r>
              <a:rPr sz="2350" spc="-10" dirty="0">
                <a:solidFill>
                  <a:srgbClr val="FF0000"/>
                </a:solidFill>
                <a:latin typeface="Calibri"/>
                <a:cs typeface="Calibri"/>
              </a:rPr>
              <a:t>rational </a:t>
            </a: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on their own</a:t>
            </a:r>
            <a:r>
              <a:rPr sz="235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FF0000"/>
                </a:solidFill>
                <a:latin typeface="Calibri"/>
                <a:cs typeface="Calibri"/>
              </a:rPr>
              <a:t>terms</a:t>
            </a:r>
            <a:endParaRPr sz="2350">
              <a:latin typeface="Calibri"/>
              <a:cs typeface="Calibri"/>
            </a:endParaRPr>
          </a:p>
          <a:p>
            <a:pPr marL="613410" lvl="1" indent="-200660">
              <a:lnSpc>
                <a:spcPts val="2010"/>
              </a:lnSpc>
              <a:buFont typeface="Arial"/>
              <a:buChar char="•"/>
              <a:tabLst>
                <a:tab pos="614045" algn="l"/>
              </a:tabLst>
            </a:pPr>
            <a:r>
              <a:rPr sz="1750" spc="-5" dirty="0">
                <a:solidFill>
                  <a:srgbClr val="FF0000"/>
                </a:solidFill>
                <a:latin typeface="Calibri"/>
                <a:cs typeface="Calibri"/>
              </a:rPr>
              <a:t>find the </a:t>
            </a:r>
            <a:r>
              <a:rPr sz="1750" spc="-10" dirty="0">
                <a:solidFill>
                  <a:srgbClr val="FF0000"/>
                </a:solidFill>
                <a:latin typeface="Calibri"/>
                <a:cs typeface="Calibri"/>
              </a:rPr>
              <a:t>premise </a:t>
            </a:r>
            <a:r>
              <a:rPr sz="1750" spc="-20" dirty="0">
                <a:solidFill>
                  <a:srgbClr val="FF0000"/>
                </a:solidFill>
                <a:latin typeface="Calibri"/>
                <a:cs typeface="Calibri"/>
              </a:rPr>
              <a:t>before </a:t>
            </a:r>
            <a:r>
              <a:rPr sz="1750" spc="-5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750" spc="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spc="-5" dirty="0">
                <a:solidFill>
                  <a:srgbClr val="FF0000"/>
                </a:solidFill>
                <a:latin typeface="Calibri"/>
                <a:cs typeface="Calibri"/>
              </a:rPr>
              <a:t>solution</a:t>
            </a:r>
            <a:endParaRPr sz="17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FF0000"/>
              </a:buClr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212725" indent="-200660">
              <a:lnSpc>
                <a:spcPts val="2730"/>
              </a:lnSpc>
              <a:buFont typeface="Arial"/>
              <a:buChar char="•"/>
              <a:tabLst>
                <a:tab pos="213360" algn="l"/>
              </a:tabLst>
            </a:pP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If </a:t>
            </a:r>
            <a:r>
              <a:rPr sz="2350" spc="-5" dirty="0">
                <a:solidFill>
                  <a:srgbClr val="FF0000"/>
                </a:solidFill>
                <a:latin typeface="Calibri"/>
                <a:cs typeface="Calibri"/>
              </a:rPr>
              <a:t>you </a:t>
            </a:r>
            <a:r>
              <a:rPr sz="2350" spc="10" dirty="0">
                <a:solidFill>
                  <a:srgbClr val="FF0000"/>
                </a:solidFill>
                <a:latin typeface="Calibri"/>
                <a:cs typeface="Calibri"/>
              </a:rPr>
              <a:t>do </a:t>
            </a: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not </a:t>
            </a:r>
            <a:r>
              <a:rPr sz="2350" spc="-20" dirty="0">
                <a:solidFill>
                  <a:srgbClr val="FF0000"/>
                </a:solidFill>
                <a:latin typeface="Calibri"/>
                <a:cs typeface="Calibri"/>
              </a:rPr>
              <a:t>take </a:t>
            </a:r>
            <a:r>
              <a:rPr sz="2350" dirty="0">
                <a:solidFill>
                  <a:srgbClr val="FF0000"/>
                </a:solidFill>
                <a:latin typeface="Calibri"/>
                <a:cs typeface="Calibri"/>
              </a:rPr>
              <a:t>your </a:t>
            </a: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time </a:t>
            </a:r>
            <a:r>
              <a:rPr sz="2350" spc="-15" dirty="0">
                <a:solidFill>
                  <a:srgbClr val="FF0000"/>
                </a:solidFill>
                <a:latin typeface="Calibri"/>
                <a:cs typeface="Calibri"/>
              </a:rPr>
              <a:t>for </a:t>
            </a: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2350" spc="-5" dirty="0">
                <a:solidFill>
                  <a:srgbClr val="FF0000"/>
                </a:solidFill>
                <a:latin typeface="Calibri"/>
                <a:cs typeface="Calibri"/>
              </a:rPr>
              <a:t>patient, </a:t>
            </a: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2350" spc="-5" dirty="0">
                <a:solidFill>
                  <a:srgbClr val="FF0000"/>
                </a:solidFill>
                <a:latin typeface="Calibri"/>
                <a:cs typeface="Calibri"/>
              </a:rPr>
              <a:t>patient </a:t>
            </a: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will </a:t>
            </a:r>
            <a:r>
              <a:rPr sz="2350" spc="-20" dirty="0">
                <a:solidFill>
                  <a:srgbClr val="FF0000"/>
                </a:solidFill>
                <a:latin typeface="Calibri"/>
                <a:cs typeface="Calibri"/>
              </a:rPr>
              <a:t>take </a:t>
            </a:r>
            <a:r>
              <a:rPr sz="2350" dirty="0">
                <a:solidFill>
                  <a:srgbClr val="FF0000"/>
                </a:solidFill>
                <a:latin typeface="Calibri"/>
                <a:cs typeface="Calibri"/>
              </a:rPr>
              <a:t>your</a:t>
            </a:r>
            <a:r>
              <a:rPr sz="235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time</a:t>
            </a:r>
            <a:endParaRPr sz="2350">
              <a:latin typeface="Calibri"/>
              <a:cs typeface="Calibri"/>
            </a:endParaRPr>
          </a:p>
          <a:p>
            <a:pPr marL="613410" lvl="1" indent="-200660">
              <a:lnSpc>
                <a:spcPts val="2010"/>
              </a:lnSpc>
              <a:buFont typeface="Arial"/>
              <a:buChar char="•"/>
              <a:tabLst>
                <a:tab pos="614045" algn="l"/>
              </a:tabLst>
            </a:pPr>
            <a:r>
              <a:rPr sz="1750" spc="-50" dirty="0">
                <a:solidFill>
                  <a:srgbClr val="FF0000"/>
                </a:solidFill>
                <a:latin typeface="Calibri"/>
                <a:cs typeface="Calibri"/>
              </a:rPr>
              <a:t>Take </a:t>
            </a:r>
            <a:r>
              <a:rPr sz="1750" spc="-5" dirty="0">
                <a:solidFill>
                  <a:srgbClr val="FF0000"/>
                </a:solidFill>
                <a:latin typeface="Calibri"/>
                <a:cs typeface="Calibri"/>
              </a:rPr>
              <a:t>time </a:t>
            </a:r>
            <a:r>
              <a:rPr sz="1750" spc="-15" dirty="0">
                <a:solidFill>
                  <a:srgbClr val="FF0000"/>
                </a:solidFill>
                <a:latin typeface="Calibri"/>
                <a:cs typeface="Calibri"/>
              </a:rPr>
              <a:t>for</a:t>
            </a:r>
            <a:r>
              <a:rPr sz="175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spc="-5" dirty="0">
                <a:solidFill>
                  <a:srgbClr val="FF0000"/>
                </a:solidFill>
                <a:latin typeface="Calibri"/>
                <a:cs typeface="Calibri"/>
              </a:rPr>
              <a:t>trust</a:t>
            </a:r>
            <a:endParaRPr sz="17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FF0000"/>
              </a:buClr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212725" indent="-200660">
              <a:lnSpc>
                <a:spcPts val="2730"/>
              </a:lnSpc>
              <a:buFont typeface="Arial"/>
              <a:buChar char="•"/>
              <a:tabLst>
                <a:tab pos="213360" algn="l"/>
              </a:tabLst>
            </a:pPr>
            <a:r>
              <a:rPr sz="2350" spc="-55" dirty="0">
                <a:solidFill>
                  <a:srgbClr val="FF0000"/>
                </a:solidFill>
                <a:latin typeface="Calibri"/>
                <a:cs typeface="Calibri"/>
              </a:rPr>
              <a:t>You </a:t>
            </a:r>
            <a:r>
              <a:rPr sz="2350" dirty="0">
                <a:solidFill>
                  <a:srgbClr val="FF0000"/>
                </a:solidFill>
                <a:latin typeface="Calibri"/>
                <a:cs typeface="Calibri"/>
              </a:rPr>
              <a:t>never </a:t>
            </a: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win a </a:t>
            </a:r>
            <a:r>
              <a:rPr sz="2350" spc="-5" dirty="0">
                <a:solidFill>
                  <a:srgbClr val="FF0000"/>
                </a:solidFill>
                <a:latin typeface="Calibri"/>
                <a:cs typeface="Calibri"/>
              </a:rPr>
              <a:t>cultural </a:t>
            </a:r>
            <a:r>
              <a:rPr sz="2350" spc="5" dirty="0">
                <a:solidFill>
                  <a:srgbClr val="FF0000"/>
                </a:solidFill>
                <a:latin typeface="Calibri"/>
                <a:cs typeface="Calibri"/>
              </a:rPr>
              <a:t>guess</a:t>
            </a:r>
            <a:r>
              <a:rPr sz="235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FF0000"/>
                </a:solidFill>
                <a:latin typeface="Calibri"/>
                <a:cs typeface="Calibri"/>
              </a:rPr>
              <a:t>competition</a:t>
            </a:r>
            <a:endParaRPr sz="2350">
              <a:latin typeface="Calibri"/>
              <a:cs typeface="Calibri"/>
            </a:endParaRPr>
          </a:p>
          <a:p>
            <a:pPr marL="613410" lvl="1" indent="-200660">
              <a:lnSpc>
                <a:spcPts val="2010"/>
              </a:lnSpc>
              <a:buFont typeface="Arial"/>
              <a:buChar char="•"/>
              <a:tabLst>
                <a:tab pos="614045" algn="l"/>
              </a:tabLst>
            </a:pPr>
            <a:r>
              <a:rPr sz="1750" spc="-5" dirty="0">
                <a:solidFill>
                  <a:srgbClr val="FF0000"/>
                </a:solidFill>
                <a:latin typeface="Calibri"/>
                <a:cs typeface="Calibri"/>
              </a:rPr>
              <a:t>ask and </a:t>
            </a:r>
            <a:r>
              <a:rPr sz="1750" dirty="0">
                <a:solidFill>
                  <a:srgbClr val="FF0000"/>
                </a:solidFill>
                <a:latin typeface="Calibri"/>
                <a:cs typeface="Calibri"/>
              </a:rPr>
              <a:t>win </a:t>
            </a:r>
            <a:r>
              <a:rPr sz="1750" spc="-10" dirty="0">
                <a:solidFill>
                  <a:srgbClr val="FF0000"/>
                </a:solidFill>
                <a:latin typeface="Calibri"/>
                <a:cs typeface="Calibri"/>
              </a:rPr>
              <a:t>respect</a:t>
            </a:r>
            <a:r>
              <a:rPr sz="175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FF0000"/>
                </a:solidFill>
                <a:latin typeface="Calibri"/>
                <a:cs typeface="Calibri"/>
              </a:rPr>
              <a:t>instead</a:t>
            </a:r>
            <a:endParaRPr sz="1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86063" y="966977"/>
            <a:ext cx="4377385" cy="55984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53297" y="933450"/>
            <a:ext cx="4443730" cy="5665470"/>
          </a:xfrm>
          <a:custGeom>
            <a:avLst/>
            <a:gdLst/>
            <a:ahLst/>
            <a:cxnLst/>
            <a:rect l="l" t="t" r="r" b="b"/>
            <a:pathLst>
              <a:path w="4443730" h="5665470">
                <a:moveTo>
                  <a:pt x="4443222" y="5665470"/>
                </a:moveTo>
                <a:lnTo>
                  <a:pt x="4443222" y="0"/>
                </a:lnTo>
                <a:lnTo>
                  <a:pt x="0" y="0"/>
                </a:lnTo>
                <a:lnTo>
                  <a:pt x="0" y="5665470"/>
                </a:lnTo>
                <a:lnTo>
                  <a:pt x="16002" y="5665470"/>
                </a:lnTo>
                <a:lnTo>
                  <a:pt x="16002" y="33527"/>
                </a:lnTo>
                <a:lnTo>
                  <a:pt x="32765" y="16764"/>
                </a:lnTo>
                <a:lnTo>
                  <a:pt x="32765" y="33527"/>
                </a:lnTo>
                <a:lnTo>
                  <a:pt x="4409694" y="33527"/>
                </a:lnTo>
                <a:lnTo>
                  <a:pt x="4409694" y="16763"/>
                </a:lnTo>
                <a:lnTo>
                  <a:pt x="4426458" y="33527"/>
                </a:lnTo>
                <a:lnTo>
                  <a:pt x="4426458" y="5665470"/>
                </a:lnTo>
                <a:lnTo>
                  <a:pt x="4443222" y="5665470"/>
                </a:lnTo>
                <a:close/>
              </a:path>
              <a:path w="4443730" h="5665470">
                <a:moveTo>
                  <a:pt x="32765" y="33527"/>
                </a:moveTo>
                <a:lnTo>
                  <a:pt x="32765" y="16764"/>
                </a:lnTo>
                <a:lnTo>
                  <a:pt x="16002" y="33527"/>
                </a:lnTo>
                <a:lnTo>
                  <a:pt x="32765" y="33527"/>
                </a:lnTo>
                <a:close/>
              </a:path>
              <a:path w="4443730" h="5665470">
                <a:moveTo>
                  <a:pt x="32766" y="5631942"/>
                </a:moveTo>
                <a:lnTo>
                  <a:pt x="32765" y="33527"/>
                </a:lnTo>
                <a:lnTo>
                  <a:pt x="16002" y="33527"/>
                </a:lnTo>
                <a:lnTo>
                  <a:pt x="16002" y="5631942"/>
                </a:lnTo>
                <a:lnTo>
                  <a:pt x="32766" y="5631942"/>
                </a:lnTo>
                <a:close/>
              </a:path>
              <a:path w="4443730" h="5665470">
                <a:moveTo>
                  <a:pt x="4426458" y="5631942"/>
                </a:moveTo>
                <a:lnTo>
                  <a:pt x="16002" y="5631942"/>
                </a:lnTo>
                <a:lnTo>
                  <a:pt x="32766" y="5648706"/>
                </a:lnTo>
                <a:lnTo>
                  <a:pt x="32766" y="5665470"/>
                </a:lnTo>
                <a:lnTo>
                  <a:pt x="4409694" y="5665470"/>
                </a:lnTo>
                <a:lnTo>
                  <a:pt x="4409694" y="5648706"/>
                </a:lnTo>
                <a:lnTo>
                  <a:pt x="4426458" y="5631942"/>
                </a:lnTo>
                <a:close/>
              </a:path>
              <a:path w="4443730" h="5665470">
                <a:moveTo>
                  <a:pt x="32766" y="5665470"/>
                </a:moveTo>
                <a:lnTo>
                  <a:pt x="32766" y="5648706"/>
                </a:lnTo>
                <a:lnTo>
                  <a:pt x="16002" y="5631942"/>
                </a:lnTo>
                <a:lnTo>
                  <a:pt x="16002" y="5665470"/>
                </a:lnTo>
                <a:lnTo>
                  <a:pt x="32766" y="5665470"/>
                </a:lnTo>
                <a:close/>
              </a:path>
              <a:path w="4443730" h="5665470">
                <a:moveTo>
                  <a:pt x="4426458" y="33527"/>
                </a:moveTo>
                <a:lnTo>
                  <a:pt x="4409694" y="16763"/>
                </a:lnTo>
                <a:lnTo>
                  <a:pt x="4409694" y="33527"/>
                </a:lnTo>
                <a:lnTo>
                  <a:pt x="4426458" y="33527"/>
                </a:lnTo>
                <a:close/>
              </a:path>
              <a:path w="4443730" h="5665470">
                <a:moveTo>
                  <a:pt x="4426458" y="5631942"/>
                </a:moveTo>
                <a:lnTo>
                  <a:pt x="4426458" y="33527"/>
                </a:lnTo>
                <a:lnTo>
                  <a:pt x="4409694" y="33527"/>
                </a:lnTo>
                <a:lnTo>
                  <a:pt x="4409694" y="5631942"/>
                </a:lnTo>
                <a:lnTo>
                  <a:pt x="4426458" y="5631942"/>
                </a:lnTo>
                <a:close/>
              </a:path>
              <a:path w="4443730" h="5665470">
                <a:moveTo>
                  <a:pt x="4426458" y="5665470"/>
                </a:moveTo>
                <a:lnTo>
                  <a:pt x="4426458" y="5631942"/>
                </a:lnTo>
                <a:lnTo>
                  <a:pt x="4409694" y="5648706"/>
                </a:lnTo>
                <a:lnTo>
                  <a:pt x="4409694" y="5665470"/>
                </a:lnTo>
                <a:lnTo>
                  <a:pt x="4426458" y="56654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86063" y="966977"/>
            <a:ext cx="4377385" cy="55984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53297" y="933450"/>
            <a:ext cx="4443730" cy="5665470"/>
          </a:xfrm>
          <a:custGeom>
            <a:avLst/>
            <a:gdLst/>
            <a:ahLst/>
            <a:cxnLst/>
            <a:rect l="l" t="t" r="r" b="b"/>
            <a:pathLst>
              <a:path w="4443730" h="5665470">
                <a:moveTo>
                  <a:pt x="4443222" y="5665470"/>
                </a:moveTo>
                <a:lnTo>
                  <a:pt x="4443222" y="0"/>
                </a:lnTo>
                <a:lnTo>
                  <a:pt x="0" y="0"/>
                </a:lnTo>
                <a:lnTo>
                  <a:pt x="0" y="5665470"/>
                </a:lnTo>
                <a:lnTo>
                  <a:pt x="16002" y="5665470"/>
                </a:lnTo>
                <a:lnTo>
                  <a:pt x="16002" y="33527"/>
                </a:lnTo>
                <a:lnTo>
                  <a:pt x="32765" y="16764"/>
                </a:lnTo>
                <a:lnTo>
                  <a:pt x="32765" y="33527"/>
                </a:lnTo>
                <a:lnTo>
                  <a:pt x="4409694" y="33527"/>
                </a:lnTo>
                <a:lnTo>
                  <a:pt x="4409694" y="16763"/>
                </a:lnTo>
                <a:lnTo>
                  <a:pt x="4426458" y="33527"/>
                </a:lnTo>
                <a:lnTo>
                  <a:pt x="4426458" y="5665470"/>
                </a:lnTo>
                <a:lnTo>
                  <a:pt x="4443222" y="5665470"/>
                </a:lnTo>
                <a:close/>
              </a:path>
              <a:path w="4443730" h="5665470">
                <a:moveTo>
                  <a:pt x="32765" y="33527"/>
                </a:moveTo>
                <a:lnTo>
                  <a:pt x="32765" y="16764"/>
                </a:lnTo>
                <a:lnTo>
                  <a:pt x="16002" y="33527"/>
                </a:lnTo>
                <a:lnTo>
                  <a:pt x="32765" y="33527"/>
                </a:lnTo>
                <a:close/>
              </a:path>
              <a:path w="4443730" h="5665470">
                <a:moveTo>
                  <a:pt x="32766" y="5631942"/>
                </a:moveTo>
                <a:lnTo>
                  <a:pt x="32765" y="33527"/>
                </a:lnTo>
                <a:lnTo>
                  <a:pt x="16002" y="33527"/>
                </a:lnTo>
                <a:lnTo>
                  <a:pt x="16002" y="5631942"/>
                </a:lnTo>
                <a:lnTo>
                  <a:pt x="32766" y="5631942"/>
                </a:lnTo>
                <a:close/>
              </a:path>
              <a:path w="4443730" h="5665470">
                <a:moveTo>
                  <a:pt x="4426458" y="5631942"/>
                </a:moveTo>
                <a:lnTo>
                  <a:pt x="16002" y="5631942"/>
                </a:lnTo>
                <a:lnTo>
                  <a:pt x="32766" y="5648706"/>
                </a:lnTo>
                <a:lnTo>
                  <a:pt x="32766" y="5665470"/>
                </a:lnTo>
                <a:lnTo>
                  <a:pt x="4409694" y="5665470"/>
                </a:lnTo>
                <a:lnTo>
                  <a:pt x="4409694" y="5648706"/>
                </a:lnTo>
                <a:lnTo>
                  <a:pt x="4426458" y="5631942"/>
                </a:lnTo>
                <a:close/>
              </a:path>
              <a:path w="4443730" h="5665470">
                <a:moveTo>
                  <a:pt x="32766" y="5665470"/>
                </a:moveTo>
                <a:lnTo>
                  <a:pt x="32766" y="5648706"/>
                </a:lnTo>
                <a:lnTo>
                  <a:pt x="16002" y="5631942"/>
                </a:lnTo>
                <a:lnTo>
                  <a:pt x="16002" y="5665470"/>
                </a:lnTo>
                <a:lnTo>
                  <a:pt x="32766" y="5665470"/>
                </a:lnTo>
                <a:close/>
              </a:path>
              <a:path w="4443730" h="5665470">
                <a:moveTo>
                  <a:pt x="4426458" y="33527"/>
                </a:moveTo>
                <a:lnTo>
                  <a:pt x="4409694" y="16763"/>
                </a:lnTo>
                <a:lnTo>
                  <a:pt x="4409694" y="33527"/>
                </a:lnTo>
                <a:lnTo>
                  <a:pt x="4426458" y="33527"/>
                </a:lnTo>
                <a:close/>
              </a:path>
              <a:path w="4443730" h="5665470">
                <a:moveTo>
                  <a:pt x="4426458" y="5631942"/>
                </a:moveTo>
                <a:lnTo>
                  <a:pt x="4426458" y="33527"/>
                </a:lnTo>
                <a:lnTo>
                  <a:pt x="4409694" y="33527"/>
                </a:lnTo>
                <a:lnTo>
                  <a:pt x="4409694" y="5631942"/>
                </a:lnTo>
                <a:lnTo>
                  <a:pt x="4426458" y="5631942"/>
                </a:lnTo>
                <a:close/>
              </a:path>
              <a:path w="4443730" h="5665470">
                <a:moveTo>
                  <a:pt x="4426458" y="5665470"/>
                </a:moveTo>
                <a:lnTo>
                  <a:pt x="4426458" y="5631942"/>
                </a:lnTo>
                <a:lnTo>
                  <a:pt x="4409694" y="5648706"/>
                </a:lnTo>
                <a:lnTo>
                  <a:pt x="4409694" y="5665470"/>
                </a:lnTo>
                <a:lnTo>
                  <a:pt x="4426458" y="56654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54281" y="5442203"/>
            <a:ext cx="4752340" cy="613410"/>
          </a:xfrm>
          <a:custGeom>
            <a:avLst/>
            <a:gdLst/>
            <a:ahLst/>
            <a:cxnLst/>
            <a:rect l="l" t="t" r="r" b="b"/>
            <a:pathLst>
              <a:path w="4752340" h="613410">
                <a:moveTo>
                  <a:pt x="0" y="0"/>
                </a:moveTo>
                <a:lnTo>
                  <a:pt x="0" y="613410"/>
                </a:lnTo>
                <a:lnTo>
                  <a:pt x="4751832" y="613410"/>
                </a:lnTo>
                <a:lnTo>
                  <a:pt x="47518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562733" y="5445505"/>
            <a:ext cx="453771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0" spc="-25" dirty="0">
                <a:latin typeface="Calibri Light"/>
                <a:cs typeface="Calibri Light"/>
              </a:rPr>
              <a:t>Thank </a:t>
            </a:r>
            <a:r>
              <a:rPr sz="3150" b="0" spc="-30" dirty="0">
                <a:latin typeface="Calibri Light"/>
                <a:cs typeface="Calibri Light"/>
              </a:rPr>
              <a:t>you </a:t>
            </a:r>
            <a:r>
              <a:rPr sz="3150" b="0" spc="-40" dirty="0">
                <a:latin typeface="Calibri Light"/>
                <a:cs typeface="Calibri Light"/>
              </a:rPr>
              <a:t>for </a:t>
            </a:r>
            <a:r>
              <a:rPr sz="3150" b="0" spc="-30" dirty="0">
                <a:latin typeface="Calibri Light"/>
                <a:cs typeface="Calibri Light"/>
              </a:rPr>
              <a:t>your</a:t>
            </a:r>
            <a:r>
              <a:rPr sz="3150" b="0" spc="-135" dirty="0">
                <a:latin typeface="Calibri Light"/>
                <a:cs typeface="Calibri Light"/>
              </a:rPr>
              <a:t> </a:t>
            </a:r>
            <a:r>
              <a:rPr sz="3150" b="0" spc="-35" dirty="0">
                <a:latin typeface="Calibri Light"/>
                <a:cs typeface="Calibri Light"/>
              </a:rPr>
              <a:t>attention</a:t>
            </a:r>
            <a:endParaRPr sz="31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1992" y="3537203"/>
            <a:ext cx="923925" cy="417195"/>
          </a:xfrm>
          <a:custGeom>
            <a:avLst/>
            <a:gdLst/>
            <a:ahLst/>
            <a:cxnLst/>
            <a:rect l="l" t="t" r="r" b="b"/>
            <a:pathLst>
              <a:path w="923925" h="417195">
                <a:moveTo>
                  <a:pt x="923543" y="25908"/>
                </a:moveTo>
                <a:lnTo>
                  <a:pt x="872354" y="20603"/>
                </a:lnTo>
                <a:lnTo>
                  <a:pt x="821105" y="16691"/>
                </a:lnTo>
                <a:lnTo>
                  <a:pt x="769825" y="14169"/>
                </a:lnTo>
                <a:lnTo>
                  <a:pt x="718542" y="13037"/>
                </a:lnTo>
                <a:lnTo>
                  <a:pt x="667286" y="13293"/>
                </a:lnTo>
                <a:lnTo>
                  <a:pt x="616085" y="14937"/>
                </a:lnTo>
                <a:lnTo>
                  <a:pt x="564970" y="17968"/>
                </a:lnTo>
                <a:lnTo>
                  <a:pt x="513968" y="22383"/>
                </a:lnTo>
                <a:lnTo>
                  <a:pt x="463110" y="28183"/>
                </a:lnTo>
                <a:lnTo>
                  <a:pt x="412423" y="35366"/>
                </a:lnTo>
                <a:lnTo>
                  <a:pt x="361937" y="43930"/>
                </a:lnTo>
                <a:lnTo>
                  <a:pt x="311681" y="53875"/>
                </a:lnTo>
                <a:lnTo>
                  <a:pt x="261684" y="65200"/>
                </a:lnTo>
                <a:lnTo>
                  <a:pt x="211975" y="77904"/>
                </a:lnTo>
                <a:lnTo>
                  <a:pt x="162583" y="91984"/>
                </a:lnTo>
                <a:lnTo>
                  <a:pt x="113537" y="107442"/>
                </a:lnTo>
                <a:lnTo>
                  <a:pt x="66293" y="0"/>
                </a:lnTo>
                <a:lnTo>
                  <a:pt x="0" y="267462"/>
                </a:lnTo>
                <a:lnTo>
                  <a:pt x="201167" y="388409"/>
                </a:lnTo>
                <a:lnTo>
                  <a:pt x="201167" y="309372"/>
                </a:lnTo>
                <a:lnTo>
                  <a:pt x="249518" y="294781"/>
                </a:lnTo>
                <a:lnTo>
                  <a:pt x="298208" y="281708"/>
                </a:lnTo>
                <a:lnTo>
                  <a:pt x="347205" y="270155"/>
                </a:lnTo>
                <a:lnTo>
                  <a:pt x="396475" y="260124"/>
                </a:lnTo>
                <a:lnTo>
                  <a:pt x="445985" y="251615"/>
                </a:lnTo>
                <a:lnTo>
                  <a:pt x="495702" y="244630"/>
                </a:lnTo>
                <a:lnTo>
                  <a:pt x="545591" y="239172"/>
                </a:lnTo>
                <a:lnTo>
                  <a:pt x="595621" y="235242"/>
                </a:lnTo>
                <a:lnTo>
                  <a:pt x="645758" y="232841"/>
                </a:lnTo>
                <a:lnTo>
                  <a:pt x="695968" y="231972"/>
                </a:lnTo>
                <a:lnTo>
                  <a:pt x="746217" y="232635"/>
                </a:lnTo>
                <a:lnTo>
                  <a:pt x="796474" y="234833"/>
                </a:lnTo>
                <a:lnTo>
                  <a:pt x="846704" y="238567"/>
                </a:lnTo>
                <a:lnTo>
                  <a:pt x="896873" y="243840"/>
                </a:lnTo>
                <a:lnTo>
                  <a:pt x="923543" y="25908"/>
                </a:lnTo>
                <a:close/>
              </a:path>
              <a:path w="923925" h="417195">
                <a:moveTo>
                  <a:pt x="248411" y="416814"/>
                </a:moveTo>
                <a:lnTo>
                  <a:pt x="201167" y="309372"/>
                </a:lnTo>
                <a:lnTo>
                  <a:pt x="201167" y="388409"/>
                </a:lnTo>
                <a:lnTo>
                  <a:pt x="248411" y="416814"/>
                </a:lnTo>
                <a:close/>
              </a:path>
            </a:pathLst>
          </a:custGeom>
          <a:solidFill>
            <a:srgbClr val="F8D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77091" y="1697735"/>
            <a:ext cx="925194" cy="462915"/>
          </a:xfrm>
          <a:custGeom>
            <a:avLst/>
            <a:gdLst/>
            <a:ahLst/>
            <a:cxnLst/>
            <a:rect l="l" t="t" r="r" b="b"/>
            <a:pathLst>
              <a:path w="925195" h="462914">
                <a:moveTo>
                  <a:pt x="925068" y="385572"/>
                </a:moveTo>
                <a:lnTo>
                  <a:pt x="925068" y="77724"/>
                </a:lnTo>
                <a:lnTo>
                  <a:pt x="919043" y="47577"/>
                </a:lnTo>
                <a:lnTo>
                  <a:pt x="902588" y="22859"/>
                </a:lnTo>
                <a:lnTo>
                  <a:pt x="878133" y="6143"/>
                </a:lnTo>
                <a:lnTo>
                  <a:pt x="848106" y="0"/>
                </a:lnTo>
                <a:lnTo>
                  <a:pt x="77724" y="0"/>
                </a:lnTo>
                <a:lnTo>
                  <a:pt x="47577" y="6143"/>
                </a:lnTo>
                <a:lnTo>
                  <a:pt x="22859" y="22860"/>
                </a:lnTo>
                <a:lnTo>
                  <a:pt x="6143" y="47577"/>
                </a:lnTo>
                <a:lnTo>
                  <a:pt x="0" y="77724"/>
                </a:lnTo>
                <a:lnTo>
                  <a:pt x="0" y="385572"/>
                </a:lnTo>
                <a:lnTo>
                  <a:pt x="6143" y="415599"/>
                </a:lnTo>
                <a:lnTo>
                  <a:pt x="22860" y="440055"/>
                </a:lnTo>
                <a:lnTo>
                  <a:pt x="47577" y="456509"/>
                </a:lnTo>
                <a:lnTo>
                  <a:pt x="77724" y="462534"/>
                </a:lnTo>
                <a:lnTo>
                  <a:pt x="848106" y="462534"/>
                </a:lnTo>
                <a:lnTo>
                  <a:pt x="878133" y="456509"/>
                </a:lnTo>
                <a:lnTo>
                  <a:pt x="902588" y="440055"/>
                </a:lnTo>
                <a:lnTo>
                  <a:pt x="919043" y="415599"/>
                </a:lnTo>
                <a:lnTo>
                  <a:pt x="925068" y="385572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71757" y="1692401"/>
            <a:ext cx="935990" cy="473709"/>
          </a:xfrm>
          <a:custGeom>
            <a:avLst/>
            <a:gdLst/>
            <a:ahLst/>
            <a:cxnLst/>
            <a:rect l="l" t="t" r="r" b="b"/>
            <a:pathLst>
              <a:path w="935989" h="473710">
                <a:moveTo>
                  <a:pt x="935736" y="399288"/>
                </a:moveTo>
                <a:lnTo>
                  <a:pt x="935736" y="73914"/>
                </a:lnTo>
                <a:lnTo>
                  <a:pt x="934212" y="66294"/>
                </a:lnTo>
                <a:lnTo>
                  <a:pt x="908894" y="21550"/>
                </a:lnTo>
                <a:lnTo>
                  <a:pt x="861822" y="762"/>
                </a:lnTo>
                <a:lnTo>
                  <a:pt x="853440" y="0"/>
                </a:lnTo>
                <a:lnTo>
                  <a:pt x="82296" y="0"/>
                </a:lnTo>
                <a:lnTo>
                  <a:pt x="33756" y="16359"/>
                </a:lnTo>
                <a:lnTo>
                  <a:pt x="3809" y="57912"/>
                </a:lnTo>
                <a:lnTo>
                  <a:pt x="0" y="82296"/>
                </a:lnTo>
                <a:lnTo>
                  <a:pt x="0" y="390906"/>
                </a:lnTo>
                <a:lnTo>
                  <a:pt x="1524" y="407670"/>
                </a:lnTo>
                <a:lnTo>
                  <a:pt x="3810" y="415290"/>
                </a:lnTo>
                <a:lnTo>
                  <a:pt x="9906" y="430530"/>
                </a:lnTo>
                <a:lnTo>
                  <a:pt x="11430" y="432816"/>
                </a:lnTo>
                <a:lnTo>
                  <a:pt x="11430" y="75438"/>
                </a:lnTo>
                <a:lnTo>
                  <a:pt x="12954" y="67818"/>
                </a:lnTo>
                <a:lnTo>
                  <a:pt x="12954" y="68580"/>
                </a:lnTo>
                <a:lnTo>
                  <a:pt x="14478" y="60960"/>
                </a:lnTo>
                <a:lnTo>
                  <a:pt x="14478" y="61722"/>
                </a:lnTo>
                <a:lnTo>
                  <a:pt x="16763" y="54864"/>
                </a:lnTo>
                <a:lnTo>
                  <a:pt x="19811" y="48006"/>
                </a:lnTo>
                <a:lnTo>
                  <a:pt x="19811" y="48768"/>
                </a:lnTo>
                <a:lnTo>
                  <a:pt x="23621" y="42672"/>
                </a:lnTo>
                <a:lnTo>
                  <a:pt x="27432" y="37338"/>
                </a:lnTo>
                <a:lnTo>
                  <a:pt x="32003" y="32766"/>
                </a:lnTo>
                <a:lnTo>
                  <a:pt x="32003" y="32004"/>
                </a:lnTo>
                <a:lnTo>
                  <a:pt x="60960" y="14732"/>
                </a:lnTo>
                <a:lnTo>
                  <a:pt x="60960" y="14478"/>
                </a:lnTo>
                <a:lnTo>
                  <a:pt x="67818" y="13106"/>
                </a:lnTo>
                <a:lnTo>
                  <a:pt x="67818" y="12954"/>
                </a:lnTo>
                <a:lnTo>
                  <a:pt x="75438" y="11430"/>
                </a:lnTo>
                <a:lnTo>
                  <a:pt x="861060" y="11430"/>
                </a:lnTo>
                <a:lnTo>
                  <a:pt x="861060" y="11582"/>
                </a:lnTo>
                <a:lnTo>
                  <a:pt x="867918" y="12954"/>
                </a:lnTo>
                <a:lnTo>
                  <a:pt x="874776" y="14478"/>
                </a:lnTo>
                <a:lnTo>
                  <a:pt x="881634" y="16764"/>
                </a:lnTo>
                <a:lnTo>
                  <a:pt x="881634" y="17102"/>
                </a:lnTo>
                <a:lnTo>
                  <a:pt x="887730" y="19812"/>
                </a:lnTo>
                <a:lnTo>
                  <a:pt x="887730" y="20235"/>
                </a:lnTo>
                <a:lnTo>
                  <a:pt x="893826" y="23622"/>
                </a:lnTo>
                <a:lnTo>
                  <a:pt x="893826" y="24098"/>
                </a:lnTo>
                <a:lnTo>
                  <a:pt x="899160" y="27432"/>
                </a:lnTo>
                <a:lnTo>
                  <a:pt x="899160" y="28003"/>
                </a:lnTo>
                <a:lnTo>
                  <a:pt x="904494" y="32004"/>
                </a:lnTo>
                <a:lnTo>
                  <a:pt x="904494" y="32766"/>
                </a:lnTo>
                <a:lnTo>
                  <a:pt x="909066" y="37338"/>
                </a:lnTo>
                <a:lnTo>
                  <a:pt x="909066" y="38227"/>
                </a:lnTo>
                <a:lnTo>
                  <a:pt x="912876" y="42672"/>
                </a:lnTo>
                <a:lnTo>
                  <a:pt x="916686" y="48768"/>
                </a:lnTo>
                <a:lnTo>
                  <a:pt x="916686" y="49377"/>
                </a:lnTo>
                <a:lnTo>
                  <a:pt x="919734" y="54864"/>
                </a:lnTo>
                <a:lnTo>
                  <a:pt x="919734" y="56578"/>
                </a:lnTo>
                <a:lnTo>
                  <a:pt x="922019" y="61722"/>
                </a:lnTo>
                <a:lnTo>
                  <a:pt x="922019" y="63499"/>
                </a:lnTo>
                <a:lnTo>
                  <a:pt x="923544" y="68580"/>
                </a:lnTo>
                <a:lnTo>
                  <a:pt x="923544" y="67818"/>
                </a:lnTo>
                <a:lnTo>
                  <a:pt x="925068" y="83058"/>
                </a:lnTo>
                <a:lnTo>
                  <a:pt x="925068" y="430640"/>
                </a:lnTo>
                <a:lnTo>
                  <a:pt x="929048" y="424523"/>
                </a:lnTo>
                <a:lnTo>
                  <a:pt x="935736" y="399288"/>
                </a:lnTo>
                <a:close/>
              </a:path>
              <a:path w="935989" h="473710">
                <a:moveTo>
                  <a:pt x="61722" y="459486"/>
                </a:moveTo>
                <a:lnTo>
                  <a:pt x="54864" y="456438"/>
                </a:lnTo>
                <a:lnTo>
                  <a:pt x="54864" y="457200"/>
                </a:lnTo>
                <a:lnTo>
                  <a:pt x="48768" y="453390"/>
                </a:lnTo>
                <a:lnTo>
                  <a:pt x="48768" y="454152"/>
                </a:lnTo>
                <a:lnTo>
                  <a:pt x="42672" y="450342"/>
                </a:lnTo>
                <a:lnTo>
                  <a:pt x="37338" y="445770"/>
                </a:lnTo>
                <a:lnTo>
                  <a:pt x="37338" y="446532"/>
                </a:lnTo>
                <a:lnTo>
                  <a:pt x="32004" y="441198"/>
                </a:lnTo>
                <a:lnTo>
                  <a:pt x="27432" y="435864"/>
                </a:lnTo>
                <a:lnTo>
                  <a:pt x="27432" y="436626"/>
                </a:lnTo>
                <a:lnTo>
                  <a:pt x="23622" y="430530"/>
                </a:lnTo>
                <a:lnTo>
                  <a:pt x="23622" y="431292"/>
                </a:lnTo>
                <a:lnTo>
                  <a:pt x="19812" y="424434"/>
                </a:lnTo>
                <a:lnTo>
                  <a:pt x="19812" y="425196"/>
                </a:lnTo>
                <a:lnTo>
                  <a:pt x="16764" y="418338"/>
                </a:lnTo>
                <a:lnTo>
                  <a:pt x="16764" y="419100"/>
                </a:lnTo>
                <a:lnTo>
                  <a:pt x="14478" y="412242"/>
                </a:lnTo>
                <a:lnTo>
                  <a:pt x="12954" y="405384"/>
                </a:lnTo>
                <a:lnTo>
                  <a:pt x="11430" y="397764"/>
                </a:lnTo>
                <a:lnTo>
                  <a:pt x="11430" y="432816"/>
                </a:lnTo>
                <a:lnTo>
                  <a:pt x="43434" y="463296"/>
                </a:lnTo>
                <a:lnTo>
                  <a:pt x="60960" y="470692"/>
                </a:lnTo>
                <a:lnTo>
                  <a:pt x="60960" y="459486"/>
                </a:lnTo>
                <a:lnTo>
                  <a:pt x="61722" y="459486"/>
                </a:lnTo>
                <a:close/>
              </a:path>
              <a:path w="935989" h="473710">
                <a:moveTo>
                  <a:pt x="32765" y="32004"/>
                </a:moveTo>
                <a:lnTo>
                  <a:pt x="32003" y="32004"/>
                </a:lnTo>
                <a:lnTo>
                  <a:pt x="32003" y="32766"/>
                </a:lnTo>
                <a:lnTo>
                  <a:pt x="32765" y="32004"/>
                </a:lnTo>
                <a:close/>
              </a:path>
              <a:path w="935989" h="473710">
                <a:moveTo>
                  <a:pt x="32766" y="441960"/>
                </a:moveTo>
                <a:lnTo>
                  <a:pt x="32004" y="441089"/>
                </a:lnTo>
                <a:lnTo>
                  <a:pt x="32766" y="441960"/>
                </a:lnTo>
                <a:close/>
              </a:path>
              <a:path w="935989" h="473710">
                <a:moveTo>
                  <a:pt x="61722" y="14478"/>
                </a:moveTo>
                <a:lnTo>
                  <a:pt x="60960" y="14478"/>
                </a:lnTo>
                <a:lnTo>
                  <a:pt x="60960" y="14732"/>
                </a:lnTo>
                <a:lnTo>
                  <a:pt x="61722" y="14478"/>
                </a:lnTo>
                <a:close/>
              </a:path>
              <a:path w="935989" h="473710">
                <a:moveTo>
                  <a:pt x="68580" y="461010"/>
                </a:moveTo>
                <a:lnTo>
                  <a:pt x="60960" y="459486"/>
                </a:lnTo>
                <a:lnTo>
                  <a:pt x="60960" y="470692"/>
                </a:lnTo>
                <a:lnTo>
                  <a:pt x="62117" y="471054"/>
                </a:lnTo>
                <a:lnTo>
                  <a:pt x="67818" y="472026"/>
                </a:lnTo>
                <a:lnTo>
                  <a:pt x="67818" y="461010"/>
                </a:lnTo>
                <a:lnTo>
                  <a:pt x="68580" y="461010"/>
                </a:lnTo>
                <a:close/>
              </a:path>
              <a:path w="935989" h="473710">
                <a:moveTo>
                  <a:pt x="68580" y="12954"/>
                </a:moveTo>
                <a:lnTo>
                  <a:pt x="67818" y="12954"/>
                </a:lnTo>
                <a:lnTo>
                  <a:pt x="67818" y="13106"/>
                </a:lnTo>
                <a:lnTo>
                  <a:pt x="68580" y="12954"/>
                </a:lnTo>
                <a:close/>
              </a:path>
              <a:path w="935989" h="473710">
                <a:moveTo>
                  <a:pt x="861060" y="473202"/>
                </a:moveTo>
                <a:lnTo>
                  <a:pt x="861060" y="461772"/>
                </a:lnTo>
                <a:lnTo>
                  <a:pt x="853440" y="462534"/>
                </a:lnTo>
                <a:lnTo>
                  <a:pt x="82296" y="462457"/>
                </a:lnTo>
                <a:lnTo>
                  <a:pt x="67818" y="461010"/>
                </a:lnTo>
                <a:lnTo>
                  <a:pt x="67818" y="472026"/>
                </a:lnTo>
                <a:lnTo>
                  <a:pt x="72803" y="472877"/>
                </a:lnTo>
                <a:lnTo>
                  <a:pt x="82296" y="473202"/>
                </a:lnTo>
                <a:lnTo>
                  <a:pt x="861060" y="473202"/>
                </a:lnTo>
                <a:close/>
              </a:path>
              <a:path w="935989" h="473710">
                <a:moveTo>
                  <a:pt x="861060" y="11582"/>
                </a:moveTo>
                <a:lnTo>
                  <a:pt x="861060" y="11430"/>
                </a:lnTo>
                <a:lnTo>
                  <a:pt x="860297" y="11430"/>
                </a:lnTo>
                <a:lnTo>
                  <a:pt x="861060" y="11582"/>
                </a:lnTo>
                <a:close/>
              </a:path>
              <a:path w="935989" h="473710">
                <a:moveTo>
                  <a:pt x="881634" y="456438"/>
                </a:moveTo>
                <a:lnTo>
                  <a:pt x="874776" y="459486"/>
                </a:lnTo>
                <a:lnTo>
                  <a:pt x="867918" y="461010"/>
                </a:lnTo>
                <a:lnTo>
                  <a:pt x="860297" y="461772"/>
                </a:lnTo>
                <a:lnTo>
                  <a:pt x="861060" y="461772"/>
                </a:lnTo>
                <a:lnTo>
                  <a:pt x="861060" y="473202"/>
                </a:lnTo>
                <a:lnTo>
                  <a:pt x="861822" y="473202"/>
                </a:lnTo>
                <a:lnTo>
                  <a:pt x="870204" y="471678"/>
                </a:lnTo>
                <a:lnTo>
                  <a:pt x="880872" y="467780"/>
                </a:lnTo>
                <a:lnTo>
                  <a:pt x="880872" y="457200"/>
                </a:lnTo>
                <a:lnTo>
                  <a:pt x="881634" y="456438"/>
                </a:lnTo>
                <a:close/>
              </a:path>
              <a:path w="935989" h="473710">
                <a:moveTo>
                  <a:pt x="881634" y="17102"/>
                </a:moveTo>
                <a:lnTo>
                  <a:pt x="881634" y="16764"/>
                </a:lnTo>
                <a:lnTo>
                  <a:pt x="880872" y="16764"/>
                </a:lnTo>
                <a:lnTo>
                  <a:pt x="881634" y="17102"/>
                </a:lnTo>
                <a:close/>
              </a:path>
              <a:path w="935989" h="473710">
                <a:moveTo>
                  <a:pt x="893826" y="463047"/>
                </a:moveTo>
                <a:lnTo>
                  <a:pt x="893826" y="450342"/>
                </a:lnTo>
                <a:lnTo>
                  <a:pt x="886968" y="454152"/>
                </a:lnTo>
                <a:lnTo>
                  <a:pt x="886968" y="453813"/>
                </a:lnTo>
                <a:lnTo>
                  <a:pt x="880872" y="457200"/>
                </a:lnTo>
                <a:lnTo>
                  <a:pt x="880872" y="467780"/>
                </a:lnTo>
                <a:lnTo>
                  <a:pt x="886968" y="465553"/>
                </a:lnTo>
                <a:lnTo>
                  <a:pt x="886968" y="454152"/>
                </a:lnTo>
                <a:lnTo>
                  <a:pt x="887730" y="453390"/>
                </a:lnTo>
                <a:lnTo>
                  <a:pt x="887730" y="465274"/>
                </a:lnTo>
                <a:lnTo>
                  <a:pt x="893826" y="463047"/>
                </a:lnTo>
                <a:close/>
              </a:path>
              <a:path w="935989" h="473710">
                <a:moveTo>
                  <a:pt x="887730" y="20235"/>
                </a:moveTo>
                <a:lnTo>
                  <a:pt x="887730" y="19812"/>
                </a:lnTo>
                <a:lnTo>
                  <a:pt x="886968" y="19812"/>
                </a:lnTo>
                <a:lnTo>
                  <a:pt x="887730" y="20235"/>
                </a:lnTo>
                <a:close/>
              </a:path>
              <a:path w="935989" h="473710">
                <a:moveTo>
                  <a:pt x="893826" y="24098"/>
                </a:moveTo>
                <a:lnTo>
                  <a:pt x="893826" y="23622"/>
                </a:lnTo>
                <a:lnTo>
                  <a:pt x="893063" y="23622"/>
                </a:lnTo>
                <a:lnTo>
                  <a:pt x="893826" y="24098"/>
                </a:lnTo>
                <a:close/>
              </a:path>
              <a:path w="935989" h="473710">
                <a:moveTo>
                  <a:pt x="899160" y="445770"/>
                </a:moveTo>
                <a:lnTo>
                  <a:pt x="893063" y="450342"/>
                </a:lnTo>
                <a:lnTo>
                  <a:pt x="893826" y="450342"/>
                </a:lnTo>
                <a:lnTo>
                  <a:pt x="893826" y="463047"/>
                </a:lnTo>
                <a:lnTo>
                  <a:pt x="894714" y="462722"/>
                </a:lnTo>
                <a:lnTo>
                  <a:pt x="898397" y="459725"/>
                </a:lnTo>
                <a:lnTo>
                  <a:pt x="898397" y="446532"/>
                </a:lnTo>
                <a:lnTo>
                  <a:pt x="899160" y="445770"/>
                </a:lnTo>
                <a:close/>
              </a:path>
              <a:path w="935989" h="473710">
                <a:moveTo>
                  <a:pt x="899160" y="28003"/>
                </a:moveTo>
                <a:lnTo>
                  <a:pt x="899160" y="27432"/>
                </a:lnTo>
                <a:lnTo>
                  <a:pt x="898397" y="27432"/>
                </a:lnTo>
                <a:lnTo>
                  <a:pt x="899160" y="28003"/>
                </a:lnTo>
                <a:close/>
              </a:path>
              <a:path w="935989" h="473710">
                <a:moveTo>
                  <a:pt x="904494" y="454765"/>
                </a:moveTo>
                <a:lnTo>
                  <a:pt x="904494" y="441198"/>
                </a:lnTo>
                <a:lnTo>
                  <a:pt x="903732" y="441960"/>
                </a:lnTo>
                <a:lnTo>
                  <a:pt x="898397" y="446532"/>
                </a:lnTo>
                <a:lnTo>
                  <a:pt x="898397" y="459725"/>
                </a:lnTo>
                <a:lnTo>
                  <a:pt x="904494" y="454765"/>
                </a:lnTo>
                <a:close/>
              </a:path>
              <a:path w="935989" h="473710">
                <a:moveTo>
                  <a:pt x="904494" y="32766"/>
                </a:moveTo>
                <a:lnTo>
                  <a:pt x="904494" y="32004"/>
                </a:lnTo>
                <a:lnTo>
                  <a:pt x="903732" y="32004"/>
                </a:lnTo>
                <a:lnTo>
                  <a:pt x="904494" y="32766"/>
                </a:lnTo>
                <a:close/>
              </a:path>
              <a:path w="935989" h="473710">
                <a:moveTo>
                  <a:pt x="904087" y="441553"/>
                </a:moveTo>
                <a:lnTo>
                  <a:pt x="903732" y="441864"/>
                </a:lnTo>
                <a:lnTo>
                  <a:pt x="904087" y="441553"/>
                </a:lnTo>
                <a:close/>
              </a:path>
              <a:path w="935989" h="473710">
                <a:moveTo>
                  <a:pt x="904494" y="441198"/>
                </a:moveTo>
                <a:lnTo>
                  <a:pt x="904087" y="441553"/>
                </a:lnTo>
                <a:lnTo>
                  <a:pt x="903732" y="441960"/>
                </a:lnTo>
                <a:lnTo>
                  <a:pt x="904494" y="441198"/>
                </a:lnTo>
                <a:close/>
              </a:path>
              <a:path w="935989" h="473710">
                <a:moveTo>
                  <a:pt x="909066" y="451045"/>
                </a:moveTo>
                <a:lnTo>
                  <a:pt x="909066" y="435864"/>
                </a:lnTo>
                <a:lnTo>
                  <a:pt x="904087" y="441553"/>
                </a:lnTo>
                <a:lnTo>
                  <a:pt x="904494" y="441198"/>
                </a:lnTo>
                <a:lnTo>
                  <a:pt x="904494" y="454765"/>
                </a:lnTo>
                <a:lnTo>
                  <a:pt x="909066" y="451045"/>
                </a:lnTo>
                <a:close/>
              </a:path>
              <a:path w="935989" h="473710">
                <a:moveTo>
                  <a:pt x="909066" y="38227"/>
                </a:moveTo>
                <a:lnTo>
                  <a:pt x="909066" y="37338"/>
                </a:lnTo>
                <a:lnTo>
                  <a:pt x="908304" y="37338"/>
                </a:lnTo>
                <a:lnTo>
                  <a:pt x="909066" y="38227"/>
                </a:lnTo>
                <a:close/>
              </a:path>
              <a:path w="935989" h="473710">
                <a:moveTo>
                  <a:pt x="916686" y="443519"/>
                </a:moveTo>
                <a:lnTo>
                  <a:pt x="916686" y="424434"/>
                </a:lnTo>
                <a:lnTo>
                  <a:pt x="912876" y="431292"/>
                </a:lnTo>
                <a:lnTo>
                  <a:pt x="912876" y="430530"/>
                </a:lnTo>
                <a:lnTo>
                  <a:pt x="908304" y="436626"/>
                </a:lnTo>
                <a:lnTo>
                  <a:pt x="909066" y="435864"/>
                </a:lnTo>
                <a:lnTo>
                  <a:pt x="909066" y="451045"/>
                </a:lnTo>
                <a:lnTo>
                  <a:pt x="914852" y="446336"/>
                </a:lnTo>
                <a:lnTo>
                  <a:pt x="916686" y="443519"/>
                </a:lnTo>
                <a:close/>
              </a:path>
              <a:path w="935989" h="473710">
                <a:moveTo>
                  <a:pt x="916686" y="49377"/>
                </a:moveTo>
                <a:lnTo>
                  <a:pt x="916686" y="48768"/>
                </a:lnTo>
                <a:lnTo>
                  <a:pt x="915924" y="48006"/>
                </a:lnTo>
                <a:lnTo>
                  <a:pt x="916686" y="49377"/>
                </a:lnTo>
                <a:close/>
              </a:path>
              <a:path w="935989" h="473710">
                <a:moveTo>
                  <a:pt x="919734" y="438836"/>
                </a:moveTo>
                <a:lnTo>
                  <a:pt x="919734" y="418338"/>
                </a:lnTo>
                <a:lnTo>
                  <a:pt x="915924" y="425196"/>
                </a:lnTo>
                <a:lnTo>
                  <a:pt x="916686" y="424434"/>
                </a:lnTo>
                <a:lnTo>
                  <a:pt x="916686" y="443519"/>
                </a:lnTo>
                <a:lnTo>
                  <a:pt x="919734" y="438836"/>
                </a:lnTo>
                <a:close/>
              </a:path>
              <a:path w="935989" h="473710">
                <a:moveTo>
                  <a:pt x="919734" y="56578"/>
                </a:moveTo>
                <a:lnTo>
                  <a:pt x="919734" y="54864"/>
                </a:lnTo>
                <a:lnTo>
                  <a:pt x="918972" y="54864"/>
                </a:lnTo>
                <a:lnTo>
                  <a:pt x="919734" y="56578"/>
                </a:lnTo>
                <a:close/>
              </a:path>
              <a:path w="935989" h="473710">
                <a:moveTo>
                  <a:pt x="922019" y="435323"/>
                </a:moveTo>
                <a:lnTo>
                  <a:pt x="922019" y="412242"/>
                </a:lnTo>
                <a:lnTo>
                  <a:pt x="918972" y="419100"/>
                </a:lnTo>
                <a:lnTo>
                  <a:pt x="919734" y="418338"/>
                </a:lnTo>
                <a:lnTo>
                  <a:pt x="919734" y="438836"/>
                </a:lnTo>
                <a:lnTo>
                  <a:pt x="922019" y="435323"/>
                </a:lnTo>
                <a:close/>
              </a:path>
              <a:path w="935989" h="473710">
                <a:moveTo>
                  <a:pt x="922019" y="63499"/>
                </a:moveTo>
                <a:lnTo>
                  <a:pt x="922019" y="61722"/>
                </a:lnTo>
                <a:lnTo>
                  <a:pt x="921258" y="60960"/>
                </a:lnTo>
                <a:lnTo>
                  <a:pt x="922019" y="63499"/>
                </a:lnTo>
                <a:close/>
              </a:path>
              <a:path w="935989" h="473710">
                <a:moveTo>
                  <a:pt x="925068" y="430640"/>
                </a:moveTo>
                <a:lnTo>
                  <a:pt x="925068" y="390906"/>
                </a:lnTo>
                <a:lnTo>
                  <a:pt x="924306" y="398526"/>
                </a:lnTo>
                <a:lnTo>
                  <a:pt x="924306" y="397764"/>
                </a:lnTo>
                <a:lnTo>
                  <a:pt x="923544" y="405384"/>
                </a:lnTo>
                <a:lnTo>
                  <a:pt x="921258" y="412242"/>
                </a:lnTo>
                <a:lnTo>
                  <a:pt x="922019" y="412242"/>
                </a:lnTo>
                <a:lnTo>
                  <a:pt x="922019" y="435323"/>
                </a:lnTo>
                <a:lnTo>
                  <a:pt x="925068" y="4306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28215" y="1771903"/>
            <a:ext cx="62293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Cultu</a:t>
            </a:r>
            <a:r>
              <a:rPr sz="1550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21615" y="1959864"/>
            <a:ext cx="909955" cy="474345"/>
          </a:xfrm>
          <a:custGeom>
            <a:avLst/>
            <a:gdLst/>
            <a:ahLst/>
            <a:cxnLst/>
            <a:rect l="l" t="t" r="r" b="b"/>
            <a:pathLst>
              <a:path w="909954" h="474344">
                <a:moveTo>
                  <a:pt x="909828" y="394716"/>
                </a:moveTo>
                <a:lnTo>
                  <a:pt x="909828" y="79248"/>
                </a:lnTo>
                <a:lnTo>
                  <a:pt x="903553" y="48220"/>
                </a:lnTo>
                <a:lnTo>
                  <a:pt x="886491" y="23050"/>
                </a:lnTo>
                <a:lnTo>
                  <a:pt x="861286" y="6167"/>
                </a:lnTo>
                <a:lnTo>
                  <a:pt x="830580" y="0"/>
                </a:lnTo>
                <a:lnTo>
                  <a:pt x="78486" y="0"/>
                </a:lnTo>
                <a:lnTo>
                  <a:pt x="47898" y="6167"/>
                </a:lnTo>
                <a:lnTo>
                  <a:pt x="22955" y="23050"/>
                </a:lnTo>
                <a:lnTo>
                  <a:pt x="6155" y="48220"/>
                </a:lnTo>
                <a:lnTo>
                  <a:pt x="0" y="79248"/>
                </a:lnTo>
                <a:lnTo>
                  <a:pt x="0" y="394716"/>
                </a:lnTo>
                <a:lnTo>
                  <a:pt x="6155" y="425743"/>
                </a:lnTo>
                <a:lnTo>
                  <a:pt x="22955" y="450913"/>
                </a:lnTo>
                <a:lnTo>
                  <a:pt x="47898" y="467796"/>
                </a:lnTo>
                <a:lnTo>
                  <a:pt x="78486" y="473964"/>
                </a:lnTo>
                <a:lnTo>
                  <a:pt x="830580" y="473964"/>
                </a:lnTo>
                <a:lnTo>
                  <a:pt x="861286" y="467796"/>
                </a:lnTo>
                <a:lnTo>
                  <a:pt x="886491" y="450913"/>
                </a:lnTo>
                <a:lnTo>
                  <a:pt x="903553" y="425743"/>
                </a:lnTo>
                <a:lnTo>
                  <a:pt x="909828" y="394716"/>
                </a:lnTo>
                <a:close/>
              </a:path>
            </a:pathLst>
          </a:custGeom>
          <a:solidFill>
            <a:srgbClr val="E67B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5519" y="1954529"/>
            <a:ext cx="921385" cy="485140"/>
          </a:xfrm>
          <a:custGeom>
            <a:avLst/>
            <a:gdLst/>
            <a:ahLst/>
            <a:cxnLst/>
            <a:rect l="l" t="t" r="r" b="b"/>
            <a:pathLst>
              <a:path w="921384" h="485139">
                <a:moveTo>
                  <a:pt x="921258" y="400812"/>
                </a:moveTo>
                <a:lnTo>
                  <a:pt x="921258" y="84582"/>
                </a:lnTo>
                <a:lnTo>
                  <a:pt x="919734" y="67056"/>
                </a:lnTo>
                <a:lnTo>
                  <a:pt x="909655" y="41576"/>
                </a:lnTo>
                <a:lnTo>
                  <a:pt x="893302" y="21364"/>
                </a:lnTo>
                <a:lnTo>
                  <a:pt x="871495" y="7234"/>
                </a:lnTo>
                <a:lnTo>
                  <a:pt x="845058" y="0"/>
                </a:lnTo>
                <a:lnTo>
                  <a:pt x="84582" y="0"/>
                </a:lnTo>
                <a:lnTo>
                  <a:pt x="34590" y="16383"/>
                </a:lnTo>
                <a:lnTo>
                  <a:pt x="3809" y="59436"/>
                </a:lnTo>
                <a:lnTo>
                  <a:pt x="0" y="84582"/>
                </a:lnTo>
                <a:lnTo>
                  <a:pt x="0" y="400812"/>
                </a:lnTo>
                <a:lnTo>
                  <a:pt x="1524" y="417576"/>
                </a:lnTo>
                <a:lnTo>
                  <a:pt x="3810" y="425958"/>
                </a:lnTo>
                <a:lnTo>
                  <a:pt x="6858" y="433578"/>
                </a:lnTo>
                <a:lnTo>
                  <a:pt x="11430" y="442257"/>
                </a:lnTo>
                <a:lnTo>
                  <a:pt x="11430" y="76962"/>
                </a:lnTo>
                <a:lnTo>
                  <a:pt x="12954" y="69342"/>
                </a:lnTo>
                <a:lnTo>
                  <a:pt x="12954" y="70104"/>
                </a:lnTo>
                <a:lnTo>
                  <a:pt x="14478" y="62484"/>
                </a:lnTo>
                <a:lnTo>
                  <a:pt x="16763" y="57340"/>
                </a:lnTo>
                <a:lnTo>
                  <a:pt x="16763" y="56388"/>
                </a:lnTo>
                <a:lnTo>
                  <a:pt x="19811" y="50292"/>
                </a:lnTo>
                <a:lnTo>
                  <a:pt x="19811" y="49530"/>
                </a:lnTo>
                <a:lnTo>
                  <a:pt x="23621" y="43434"/>
                </a:lnTo>
                <a:lnTo>
                  <a:pt x="28193" y="37338"/>
                </a:lnTo>
                <a:lnTo>
                  <a:pt x="28193" y="38100"/>
                </a:lnTo>
                <a:lnTo>
                  <a:pt x="32765" y="32004"/>
                </a:lnTo>
                <a:lnTo>
                  <a:pt x="32765" y="32766"/>
                </a:lnTo>
                <a:lnTo>
                  <a:pt x="38099" y="27432"/>
                </a:lnTo>
                <a:lnTo>
                  <a:pt x="38099" y="28194"/>
                </a:lnTo>
                <a:lnTo>
                  <a:pt x="43433" y="24193"/>
                </a:lnTo>
                <a:lnTo>
                  <a:pt x="43433" y="23622"/>
                </a:lnTo>
                <a:lnTo>
                  <a:pt x="49529" y="20235"/>
                </a:lnTo>
                <a:lnTo>
                  <a:pt x="49529" y="19812"/>
                </a:lnTo>
                <a:lnTo>
                  <a:pt x="55626" y="17102"/>
                </a:lnTo>
                <a:lnTo>
                  <a:pt x="55626" y="16764"/>
                </a:lnTo>
                <a:lnTo>
                  <a:pt x="62484" y="14706"/>
                </a:lnTo>
                <a:lnTo>
                  <a:pt x="62484" y="14478"/>
                </a:lnTo>
                <a:lnTo>
                  <a:pt x="69342" y="12420"/>
                </a:lnTo>
                <a:lnTo>
                  <a:pt x="69342" y="12192"/>
                </a:lnTo>
                <a:lnTo>
                  <a:pt x="76962" y="11499"/>
                </a:lnTo>
                <a:lnTo>
                  <a:pt x="84582" y="10737"/>
                </a:lnTo>
                <a:lnTo>
                  <a:pt x="836676" y="10668"/>
                </a:lnTo>
                <a:lnTo>
                  <a:pt x="851916" y="12192"/>
                </a:lnTo>
                <a:lnTo>
                  <a:pt x="851916" y="12420"/>
                </a:lnTo>
                <a:lnTo>
                  <a:pt x="858774" y="14478"/>
                </a:lnTo>
                <a:lnTo>
                  <a:pt x="858774" y="14706"/>
                </a:lnTo>
                <a:lnTo>
                  <a:pt x="865632" y="16764"/>
                </a:lnTo>
                <a:lnTo>
                  <a:pt x="865632" y="17102"/>
                </a:lnTo>
                <a:lnTo>
                  <a:pt x="871728" y="19812"/>
                </a:lnTo>
                <a:lnTo>
                  <a:pt x="877824" y="23622"/>
                </a:lnTo>
                <a:lnTo>
                  <a:pt x="883158" y="27622"/>
                </a:lnTo>
                <a:lnTo>
                  <a:pt x="883158" y="27432"/>
                </a:lnTo>
                <a:lnTo>
                  <a:pt x="888491" y="32766"/>
                </a:lnTo>
                <a:lnTo>
                  <a:pt x="888491" y="32004"/>
                </a:lnTo>
                <a:lnTo>
                  <a:pt x="893826" y="38100"/>
                </a:lnTo>
                <a:lnTo>
                  <a:pt x="893826" y="38354"/>
                </a:lnTo>
                <a:lnTo>
                  <a:pt x="897636" y="43434"/>
                </a:lnTo>
                <a:lnTo>
                  <a:pt x="901446" y="49530"/>
                </a:lnTo>
                <a:lnTo>
                  <a:pt x="901446" y="48768"/>
                </a:lnTo>
                <a:lnTo>
                  <a:pt x="904494" y="56388"/>
                </a:lnTo>
                <a:lnTo>
                  <a:pt x="904494" y="55626"/>
                </a:lnTo>
                <a:lnTo>
                  <a:pt x="906780" y="62484"/>
                </a:lnTo>
                <a:lnTo>
                  <a:pt x="909066" y="70104"/>
                </a:lnTo>
                <a:lnTo>
                  <a:pt x="909066" y="73152"/>
                </a:lnTo>
                <a:lnTo>
                  <a:pt x="909828" y="76962"/>
                </a:lnTo>
                <a:lnTo>
                  <a:pt x="909828" y="441493"/>
                </a:lnTo>
                <a:lnTo>
                  <a:pt x="913976" y="435157"/>
                </a:lnTo>
                <a:lnTo>
                  <a:pt x="920496" y="409194"/>
                </a:lnTo>
                <a:lnTo>
                  <a:pt x="921258" y="400812"/>
                </a:lnTo>
                <a:close/>
              </a:path>
              <a:path w="921384" h="485139">
                <a:moveTo>
                  <a:pt x="17526" y="429006"/>
                </a:moveTo>
                <a:lnTo>
                  <a:pt x="14478" y="422148"/>
                </a:lnTo>
                <a:lnTo>
                  <a:pt x="14478" y="422910"/>
                </a:lnTo>
                <a:lnTo>
                  <a:pt x="11430" y="407670"/>
                </a:lnTo>
                <a:lnTo>
                  <a:pt x="11430" y="442257"/>
                </a:lnTo>
                <a:lnTo>
                  <a:pt x="12019" y="443377"/>
                </a:lnTo>
                <a:lnTo>
                  <a:pt x="16764" y="450716"/>
                </a:lnTo>
                <a:lnTo>
                  <a:pt x="16764" y="429006"/>
                </a:lnTo>
                <a:lnTo>
                  <a:pt x="17526" y="429006"/>
                </a:lnTo>
                <a:close/>
              </a:path>
              <a:path w="921384" h="485139">
                <a:moveTo>
                  <a:pt x="17525" y="55626"/>
                </a:moveTo>
                <a:lnTo>
                  <a:pt x="16763" y="56388"/>
                </a:lnTo>
                <a:lnTo>
                  <a:pt x="16763" y="57340"/>
                </a:lnTo>
                <a:lnTo>
                  <a:pt x="17525" y="55626"/>
                </a:lnTo>
                <a:close/>
              </a:path>
              <a:path w="921384" h="485139">
                <a:moveTo>
                  <a:pt x="20574" y="435864"/>
                </a:moveTo>
                <a:lnTo>
                  <a:pt x="16764" y="429006"/>
                </a:lnTo>
                <a:lnTo>
                  <a:pt x="16764" y="450716"/>
                </a:lnTo>
                <a:lnTo>
                  <a:pt x="16949" y="451003"/>
                </a:lnTo>
                <a:lnTo>
                  <a:pt x="19812" y="454313"/>
                </a:lnTo>
                <a:lnTo>
                  <a:pt x="19812" y="435102"/>
                </a:lnTo>
                <a:lnTo>
                  <a:pt x="20574" y="435864"/>
                </a:lnTo>
                <a:close/>
              </a:path>
              <a:path w="921384" h="485139">
                <a:moveTo>
                  <a:pt x="20574" y="48768"/>
                </a:moveTo>
                <a:lnTo>
                  <a:pt x="19811" y="49530"/>
                </a:lnTo>
                <a:lnTo>
                  <a:pt x="19811" y="50292"/>
                </a:lnTo>
                <a:lnTo>
                  <a:pt x="20574" y="48768"/>
                </a:lnTo>
                <a:close/>
              </a:path>
              <a:path w="921384" h="485139">
                <a:moveTo>
                  <a:pt x="44196" y="474726"/>
                </a:moveTo>
                <a:lnTo>
                  <a:pt x="44196" y="461772"/>
                </a:lnTo>
                <a:lnTo>
                  <a:pt x="38100" y="457200"/>
                </a:lnTo>
                <a:lnTo>
                  <a:pt x="32766" y="451866"/>
                </a:lnTo>
                <a:lnTo>
                  <a:pt x="32766" y="452628"/>
                </a:lnTo>
                <a:lnTo>
                  <a:pt x="28194" y="447294"/>
                </a:lnTo>
                <a:lnTo>
                  <a:pt x="23622" y="441198"/>
                </a:lnTo>
                <a:lnTo>
                  <a:pt x="23622" y="441960"/>
                </a:lnTo>
                <a:lnTo>
                  <a:pt x="19812" y="435102"/>
                </a:lnTo>
                <a:lnTo>
                  <a:pt x="19812" y="454313"/>
                </a:lnTo>
                <a:lnTo>
                  <a:pt x="22929" y="457918"/>
                </a:lnTo>
                <a:lnTo>
                  <a:pt x="31242" y="465582"/>
                </a:lnTo>
                <a:lnTo>
                  <a:pt x="37338" y="470916"/>
                </a:lnTo>
                <a:lnTo>
                  <a:pt x="44196" y="474726"/>
                </a:lnTo>
                <a:close/>
              </a:path>
              <a:path w="921384" h="485139">
                <a:moveTo>
                  <a:pt x="44195" y="23622"/>
                </a:moveTo>
                <a:lnTo>
                  <a:pt x="43433" y="23622"/>
                </a:lnTo>
                <a:lnTo>
                  <a:pt x="43433" y="24193"/>
                </a:lnTo>
                <a:lnTo>
                  <a:pt x="44195" y="23622"/>
                </a:lnTo>
                <a:close/>
              </a:path>
              <a:path w="921384" h="485139">
                <a:moveTo>
                  <a:pt x="50292" y="464820"/>
                </a:moveTo>
                <a:lnTo>
                  <a:pt x="43434" y="461010"/>
                </a:lnTo>
                <a:lnTo>
                  <a:pt x="44196" y="461772"/>
                </a:lnTo>
                <a:lnTo>
                  <a:pt x="44196" y="474726"/>
                </a:lnTo>
                <a:lnTo>
                  <a:pt x="49530" y="477393"/>
                </a:lnTo>
                <a:lnTo>
                  <a:pt x="49530" y="464820"/>
                </a:lnTo>
                <a:lnTo>
                  <a:pt x="50292" y="464820"/>
                </a:lnTo>
                <a:close/>
              </a:path>
              <a:path w="921384" h="485139">
                <a:moveTo>
                  <a:pt x="50291" y="19812"/>
                </a:moveTo>
                <a:lnTo>
                  <a:pt x="49529" y="19812"/>
                </a:lnTo>
                <a:lnTo>
                  <a:pt x="49529" y="20235"/>
                </a:lnTo>
                <a:lnTo>
                  <a:pt x="50291" y="19812"/>
                </a:lnTo>
                <a:close/>
              </a:path>
              <a:path w="921384" h="485139">
                <a:moveTo>
                  <a:pt x="56388" y="467868"/>
                </a:moveTo>
                <a:lnTo>
                  <a:pt x="49530" y="464820"/>
                </a:lnTo>
                <a:lnTo>
                  <a:pt x="49530" y="477393"/>
                </a:lnTo>
                <a:lnTo>
                  <a:pt x="51816" y="478536"/>
                </a:lnTo>
                <a:lnTo>
                  <a:pt x="55626" y="479679"/>
                </a:lnTo>
                <a:lnTo>
                  <a:pt x="55626" y="467868"/>
                </a:lnTo>
                <a:lnTo>
                  <a:pt x="56388" y="467868"/>
                </a:lnTo>
                <a:close/>
              </a:path>
              <a:path w="921384" h="485139">
                <a:moveTo>
                  <a:pt x="56388" y="16764"/>
                </a:moveTo>
                <a:lnTo>
                  <a:pt x="55626" y="16764"/>
                </a:lnTo>
                <a:lnTo>
                  <a:pt x="55626" y="17102"/>
                </a:lnTo>
                <a:lnTo>
                  <a:pt x="56388" y="16764"/>
                </a:lnTo>
                <a:close/>
              </a:path>
              <a:path w="921384" h="485139">
                <a:moveTo>
                  <a:pt x="63246" y="481861"/>
                </a:moveTo>
                <a:lnTo>
                  <a:pt x="63246" y="470916"/>
                </a:lnTo>
                <a:lnTo>
                  <a:pt x="55626" y="467868"/>
                </a:lnTo>
                <a:lnTo>
                  <a:pt x="55626" y="479679"/>
                </a:lnTo>
                <a:lnTo>
                  <a:pt x="59436" y="480822"/>
                </a:lnTo>
                <a:lnTo>
                  <a:pt x="63246" y="481861"/>
                </a:lnTo>
                <a:close/>
              </a:path>
              <a:path w="921384" h="485139">
                <a:moveTo>
                  <a:pt x="63246" y="14478"/>
                </a:moveTo>
                <a:lnTo>
                  <a:pt x="62484" y="14478"/>
                </a:lnTo>
                <a:lnTo>
                  <a:pt x="62484" y="14706"/>
                </a:lnTo>
                <a:lnTo>
                  <a:pt x="63246" y="14478"/>
                </a:lnTo>
                <a:close/>
              </a:path>
              <a:path w="921384" h="485139">
                <a:moveTo>
                  <a:pt x="70104" y="472440"/>
                </a:moveTo>
                <a:lnTo>
                  <a:pt x="62484" y="470154"/>
                </a:lnTo>
                <a:lnTo>
                  <a:pt x="63246" y="470916"/>
                </a:lnTo>
                <a:lnTo>
                  <a:pt x="63246" y="481861"/>
                </a:lnTo>
                <a:lnTo>
                  <a:pt x="67818" y="483108"/>
                </a:lnTo>
                <a:lnTo>
                  <a:pt x="69342" y="483385"/>
                </a:lnTo>
                <a:lnTo>
                  <a:pt x="69342" y="472440"/>
                </a:lnTo>
                <a:lnTo>
                  <a:pt x="70104" y="472440"/>
                </a:lnTo>
                <a:close/>
              </a:path>
              <a:path w="921384" h="485139">
                <a:moveTo>
                  <a:pt x="70104" y="12192"/>
                </a:moveTo>
                <a:lnTo>
                  <a:pt x="69342" y="12192"/>
                </a:lnTo>
                <a:lnTo>
                  <a:pt x="69342" y="12420"/>
                </a:lnTo>
                <a:lnTo>
                  <a:pt x="70104" y="12192"/>
                </a:lnTo>
                <a:close/>
              </a:path>
              <a:path w="921384" h="485139">
                <a:moveTo>
                  <a:pt x="851916" y="483385"/>
                </a:moveTo>
                <a:lnTo>
                  <a:pt x="851916" y="472440"/>
                </a:lnTo>
                <a:lnTo>
                  <a:pt x="836676" y="473964"/>
                </a:lnTo>
                <a:lnTo>
                  <a:pt x="84582" y="473964"/>
                </a:lnTo>
                <a:lnTo>
                  <a:pt x="76962" y="473202"/>
                </a:lnTo>
                <a:lnTo>
                  <a:pt x="69342" y="472440"/>
                </a:lnTo>
                <a:lnTo>
                  <a:pt x="69342" y="483385"/>
                </a:lnTo>
                <a:lnTo>
                  <a:pt x="76200" y="484632"/>
                </a:lnTo>
                <a:lnTo>
                  <a:pt x="845058" y="484632"/>
                </a:lnTo>
                <a:lnTo>
                  <a:pt x="851916" y="483385"/>
                </a:lnTo>
                <a:close/>
              </a:path>
              <a:path w="921384" h="485139">
                <a:moveTo>
                  <a:pt x="77724" y="11430"/>
                </a:moveTo>
                <a:lnTo>
                  <a:pt x="76962" y="11430"/>
                </a:lnTo>
                <a:lnTo>
                  <a:pt x="77724" y="11430"/>
                </a:lnTo>
                <a:close/>
              </a:path>
              <a:path w="921384" h="485139">
                <a:moveTo>
                  <a:pt x="77724" y="473202"/>
                </a:moveTo>
                <a:lnTo>
                  <a:pt x="76962" y="473132"/>
                </a:lnTo>
                <a:lnTo>
                  <a:pt x="77724" y="473202"/>
                </a:lnTo>
                <a:close/>
              </a:path>
              <a:path w="921384" h="485139">
                <a:moveTo>
                  <a:pt x="85343" y="10668"/>
                </a:moveTo>
                <a:lnTo>
                  <a:pt x="84582" y="10668"/>
                </a:lnTo>
                <a:lnTo>
                  <a:pt x="85343" y="10668"/>
                </a:lnTo>
                <a:close/>
              </a:path>
              <a:path w="921384" h="485139">
                <a:moveTo>
                  <a:pt x="85343" y="473964"/>
                </a:moveTo>
                <a:lnTo>
                  <a:pt x="84582" y="473894"/>
                </a:lnTo>
                <a:lnTo>
                  <a:pt x="85343" y="473964"/>
                </a:lnTo>
                <a:close/>
              </a:path>
              <a:path w="921384" h="485139">
                <a:moveTo>
                  <a:pt x="851916" y="12420"/>
                </a:moveTo>
                <a:lnTo>
                  <a:pt x="851916" y="12192"/>
                </a:lnTo>
                <a:lnTo>
                  <a:pt x="851154" y="12192"/>
                </a:lnTo>
                <a:lnTo>
                  <a:pt x="851916" y="12420"/>
                </a:lnTo>
                <a:close/>
              </a:path>
              <a:path w="921384" h="485139">
                <a:moveTo>
                  <a:pt x="858774" y="470154"/>
                </a:moveTo>
                <a:lnTo>
                  <a:pt x="851154" y="472440"/>
                </a:lnTo>
                <a:lnTo>
                  <a:pt x="851916" y="472440"/>
                </a:lnTo>
                <a:lnTo>
                  <a:pt x="851916" y="483385"/>
                </a:lnTo>
                <a:lnTo>
                  <a:pt x="853440" y="483108"/>
                </a:lnTo>
                <a:lnTo>
                  <a:pt x="858012" y="481451"/>
                </a:lnTo>
                <a:lnTo>
                  <a:pt x="858012" y="470916"/>
                </a:lnTo>
                <a:lnTo>
                  <a:pt x="858774" y="470154"/>
                </a:lnTo>
                <a:close/>
              </a:path>
              <a:path w="921384" h="485139">
                <a:moveTo>
                  <a:pt x="858774" y="14706"/>
                </a:moveTo>
                <a:lnTo>
                  <a:pt x="858774" y="14478"/>
                </a:lnTo>
                <a:lnTo>
                  <a:pt x="858012" y="14478"/>
                </a:lnTo>
                <a:lnTo>
                  <a:pt x="858774" y="14706"/>
                </a:lnTo>
                <a:close/>
              </a:path>
              <a:path w="921384" h="485139">
                <a:moveTo>
                  <a:pt x="865632" y="478689"/>
                </a:moveTo>
                <a:lnTo>
                  <a:pt x="865632" y="467868"/>
                </a:lnTo>
                <a:lnTo>
                  <a:pt x="858012" y="470916"/>
                </a:lnTo>
                <a:lnTo>
                  <a:pt x="858012" y="481451"/>
                </a:lnTo>
                <a:lnTo>
                  <a:pt x="865632" y="478689"/>
                </a:lnTo>
                <a:close/>
              </a:path>
              <a:path w="921384" h="485139">
                <a:moveTo>
                  <a:pt x="865632" y="17102"/>
                </a:moveTo>
                <a:lnTo>
                  <a:pt x="865632" y="16764"/>
                </a:lnTo>
                <a:lnTo>
                  <a:pt x="864869" y="16764"/>
                </a:lnTo>
                <a:lnTo>
                  <a:pt x="865632" y="17102"/>
                </a:lnTo>
                <a:close/>
              </a:path>
              <a:path w="921384" h="485139">
                <a:moveTo>
                  <a:pt x="883919" y="469766"/>
                </a:moveTo>
                <a:lnTo>
                  <a:pt x="883919" y="457200"/>
                </a:lnTo>
                <a:lnTo>
                  <a:pt x="877824" y="461772"/>
                </a:lnTo>
                <a:lnTo>
                  <a:pt x="877824" y="461010"/>
                </a:lnTo>
                <a:lnTo>
                  <a:pt x="871728" y="464820"/>
                </a:lnTo>
                <a:lnTo>
                  <a:pt x="864869" y="467868"/>
                </a:lnTo>
                <a:lnTo>
                  <a:pt x="865632" y="467868"/>
                </a:lnTo>
                <a:lnTo>
                  <a:pt x="865632" y="478689"/>
                </a:lnTo>
                <a:lnTo>
                  <a:pt x="878662" y="473968"/>
                </a:lnTo>
                <a:lnTo>
                  <a:pt x="883919" y="469766"/>
                </a:lnTo>
                <a:close/>
              </a:path>
              <a:path w="921384" h="485139">
                <a:moveTo>
                  <a:pt x="883919" y="28194"/>
                </a:moveTo>
                <a:lnTo>
                  <a:pt x="883158" y="27432"/>
                </a:lnTo>
                <a:lnTo>
                  <a:pt x="883158" y="27622"/>
                </a:lnTo>
                <a:lnTo>
                  <a:pt x="883919" y="28194"/>
                </a:lnTo>
                <a:close/>
              </a:path>
              <a:path w="921384" h="485139">
                <a:moveTo>
                  <a:pt x="893826" y="461850"/>
                </a:moveTo>
                <a:lnTo>
                  <a:pt x="893826" y="447294"/>
                </a:lnTo>
                <a:lnTo>
                  <a:pt x="888491" y="452628"/>
                </a:lnTo>
                <a:lnTo>
                  <a:pt x="888491" y="451866"/>
                </a:lnTo>
                <a:lnTo>
                  <a:pt x="883158" y="457200"/>
                </a:lnTo>
                <a:lnTo>
                  <a:pt x="883919" y="457200"/>
                </a:lnTo>
                <a:lnTo>
                  <a:pt x="883919" y="469766"/>
                </a:lnTo>
                <a:lnTo>
                  <a:pt x="893826" y="461850"/>
                </a:lnTo>
                <a:close/>
              </a:path>
              <a:path w="921384" h="485139">
                <a:moveTo>
                  <a:pt x="893826" y="38354"/>
                </a:moveTo>
                <a:lnTo>
                  <a:pt x="893826" y="38100"/>
                </a:lnTo>
                <a:lnTo>
                  <a:pt x="893063" y="37338"/>
                </a:lnTo>
                <a:lnTo>
                  <a:pt x="893826" y="38354"/>
                </a:lnTo>
                <a:close/>
              </a:path>
              <a:path w="921384" h="485139">
                <a:moveTo>
                  <a:pt x="909066" y="442657"/>
                </a:moveTo>
                <a:lnTo>
                  <a:pt x="909066" y="415290"/>
                </a:lnTo>
                <a:lnTo>
                  <a:pt x="906780" y="422910"/>
                </a:lnTo>
                <a:lnTo>
                  <a:pt x="906780" y="422148"/>
                </a:lnTo>
                <a:lnTo>
                  <a:pt x="904494" y="429006"/>
                </a:lnTo>
                <a:lnTo>
                  <a:pt x="901446" y="435864"/>
                </a:lnTo>
                <a:lnTo>
                  <a:pt x="901446" y="435102"/>
                </a:lnTo>
                <a:lnTo>
                  <a:pt x="897636" y="441960"/>
                </a:lnTo>
                <a:lnTo>
                  <a:pt x="897636" y="441198"/>
                </a:lnTo>
                <a:lnTo>
                  <a:pt x="893063" y="447294"/>
                </a:lnTo>
                <a:lnTo>
                  <a:pt x="893826" y="447294"/>
                </a:lnTo>
                <a:lnTo>
                  <a:pt x="893826" y="461850"/>
                </a:lnTo>
                <a:lnTo>
                  <a:pt x="899436" y="457366"/>
                </a:lnTo>
                <a:lnTo>
                  <a:pt x="909066" y="442657"/>
                </a:lnTo>
                <a:close/>
              </a:path>
              <a:path w="921384" h="485139">
                <a:moveTo>
                  <a:pt x="909066" y="73152"/>
                </a:moveTo>
                <a:lnTo>
                  <a:pt x="909066" y="70104"/>
                </a:lnTo>
                <a:lnTo>
                  <a:pt x="908304" y="69342"/>
                </a:lnTo>
                <a:lnTo>
                  <a:pt x="909066" y="73152"/>
                </a:lnTo>
                <a:close/>
              </a:path>
              <a:path w="921384" h="485139">
                <a:moveTo>
                  <a:pt x="909828" y="441493"/>
                </a:moveTo>
                <a:lnTo>
                  <a:pt x="909828" y="407670"/>
                </a:lnTo>
                <a:lnTo>
                  <a:pt x="908304" y="415290"/>
                </a:lnTo>
                <a:lnTo>
                  <a:pt x="909066" y="415290"/>
                </a:lnTo>
                <a:lnTo>
                  <a:pt x="909066" y="442657"/>
                </a:lnTo>
                <a:lnTo>
                  <a:pt x="909828" y="4414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17875" y="2039365"/>
            <a:ext cx="71564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Illiteracy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58469" y="2486405"/>
            <a:ext cx="993775" cy="494030"/>
          </a:xfrm>
          <a:custGeom>
            <a:avLst/>
            <a:gdLst/>
            <a:ahLst/>
            <a:cxnLst/>
            <a:rect l="l" t="t" r="r" b="b"/>
            <a:pathLst>
              <a:path w="993775" h="494030">
                <a:moveTo>
                  <a:pt x="993647" y="411480"/>
                </a:moveTo>
                <a:lnTo>
                  <a:pt x="993647" y="82296"/>
                </a:lnTo>
                <a:lnTo>
                  <a:pt x="987218" y="50149"/>
                </a:lnTo>
                <a:lnTo>
                  <a:pt x="969645" y="24003"/>
                </a:lnTo>
                <a:lnTo>
                  <a:pt x="943498" y="6429"/>
                </a:lnTo>
                <a:lnTo>
                  <a:pt x="911352" y="0"/>
                </a:lnTo>
                <a:lnTo>
                  <a:pt x="82296" y="0"/>
                </a:lnTo>
                <a:lnTo>
                  <a:pt x="50470" y="6429"/>
                </a:lnTo>
                <a:lnTo>
                  <a:pt x="24288" y="24003"/>
                </a:lnTo>
                <a:lnTo>
                  <a:pt x="6536" y="50149"/>
                </a:lnTo>
                <a:lnTo>
                  <a:pt x="0" y="82296"/>
                </a:lnTo>
                <a:lnTo>
                  <a:pt x="0" y="411480"/>
                </a:lnTo>
                <a:lnTo>
                  <a:pt x="6536" y="443305"/>
                </a:lnTo>
                <a:lnTo>
                  <a:pt x="24288" y="469487"/>
                </a:lnTo>
                <a:lnTo>
                  <a:pt x="50470" y="487239"/>
                </a:lnTo>
                <a:lnTo>
                  <a:pt x="82296" y="493776"/>
                </a:lnTo>
                <a:lnTo>
                  <a:pt x="911352" y="493776"/>
                </a:lnTo>
                <a:lnTo>
                  <a:pt x="943498" y="487239"/>
                </a:lnTo>
                <a:lnTo>
                  <a:pt x="969645" y="469487"/>
                </a:lnTo>
                <a:lnTo>
                  <a:pt x="987218" y="443305"/>
                </a:lnTo>
                <a:lnTo>
                  <a:pt x="993647" y="411480"/>
                </a:lnTo>
                <a:close/>
              </a:path>
            </a:pathLst>
          </a:custGeom>
          <a:solidFill>
            <a:srgbClr val="E07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53122" y="2481072"/>
            <a:ext cx="1004569" cy="504825"/>
          </a:xfrm>
          <a:custGeom>
            <a:avLst/>
            <a:gdLst/>
            <a:ahLst/>
            <a:cxnLst/>
            <a:rect l="l" t="t" r="r" b="b"/>
            <a:pathLst>
              <a:path w="1004570" h="504825">
                <a:moveTo>
                  <a:pt x="1004316" y="425957"/>
                </a:moveTo>
                <a:lnTo>
                  <a:pt x="1004316" y="78485"/>
                </a:lnTo>
                <a:lnTo>
                  <a:pt x="1002791" y="70103"/>
                </a:lnTo>
                <a:lnTo>
                  <a:pt x="992881" y="44118"/>
                </a:lnTo>
                <a:lnTo>
                  <a:pt x="975550" y="22769"/>
                </a:lnTo>
                <a:lnTo>
                  <a:pt x="952600" y="7562"/>
                </a:lnTo>
                <a:lnTo>
                  <a:pt x="925830" y="0"/>
                </a:lnTo>
                <a:lnTo>
                  <a:pt x="87630" y="0"/>
                </a:lnTo>
                <a:lnTo>
                  <a:pt x="35713" y="17064"/>
                </a:lnTo>
                <a:lnTo>
                  <a:pt x="3809" y="61721"/>
                </a:lnTo>
                <a:lnTo>
                  <a:pt x="0" y="87629"/>
                </a:lnTo>
                <a:lnTo>
                  <a:pt x="0" y="416813"/>
                </a:lnTo>
                <a:lnTo>
                  <a:pt x="1524" y="434339"/>
                </a:lnTo>
                <a:lnTo>
                  <a:pt x="3810" y="442721"/>
                </a:lnTo>
                <a:lnTo>
                  <a:pt x="6858" y="451103"/>
                </a:lnTo>
                <a:lnTo>
                  <a:pt x="11430" y="459782"/>
                </a:lnTo>
                <a:lnTo>
                  <a:pt x="11430" y="80009"/>
                </a:lnTo>
                <a:lnTo>
                  <a:pt x="12954" y="71627"/>
                </a:lnTo>
                <a:lnTo>
                  <a:pt x="12954" y="72389"/>
                </a:lnTo>
                <a:lnTo>
                  <a:pt x="14478" y="64769"/>
                </a:lnTo>
                <a:lnTo>
                  <a:pt x="16763" y="59626"/>
                </a:lnTo>
                <a:lnTo>
                  <a:pt x="16763" y="57911"/>
                </a:lnTo>
                <a:lnTo>
                  <a:pt x="24383" y="44195"/>
                </a:lnTo>
                <a:lnTo>
                  <a:pt x="24383" y="44957"/>
                </a:lnTo>
                <a:lnTo>
                  <a:pt x="28193" y="39877"/>
                </a:lnTo>
                <a:lnTo>
                  <a:pt x="28193" y="38861"/>
                </a:lnTo>
                <a:lnTo>
                  <a:pt x="38861" y="28193"/>
                </a:lnTo>
                <a:lnTo>
                  <a:pt x="38861" y="28955"/>
                </a:lnTo>
                <a:lnTo>
                  <a:pt x="44957" y="23621"/>
                </a:lnTo>
                <a:lnTo>
                  <a:pt x="44957" y="24383"/>
                </a:lnTo>
                <a:lnTo>
                  <a:pt x="51816" y="19811"/>
                </a:lnTo>
                <a:lnTo>
                  <a:pt x="51816" y="20150"/>
                </a:lnTo>
                <a:lnTo>
                  <a:pt x="57912" y="16763"/>
                </a:lnTo>
                <a:lnTo>
                  <a:pt x="64769" y="14706"/>
                </a:lnTo>
                <a:lnTo>
                  <a:pt x="64769" y="14477"/>
                </a:lnTo>
                <a:lnTo>
                  <a:pt x="72390" y="12191"/>
                </a:lnTo>
                <a:lnTo>
                  <a:pt x="80010" y="11429"/>
                </a:lnTo>
                <a:lnTo>
                  <a:pt x="87630" y="10737"/>
                </a:lnTo>
                <a:lnTo>
                  <a:pt x="916686" y="10667"/>
                </a:lnTo>
                <a:lnTo>
                  <a:pt x="925068" y="11429"/>
                </a:lnTo>
                <a:lnTo>
                  <a:pt x="932688" y="12191"/>
                </a:lnTo>
                <a:lnTo>
                  <a:pt x="932688" y="12420"/>
                </a:lnTo>
                <a:lnTo>
                  <a:pt x="939546" y="14477"/>
                </a:lnTo>
                <a:lnTo>
                  <a:pt x="946404" y="16763"/>
                </a:lnTo>
                <a:lnTo>
                  <a:pt x="953262" y="20573"/>
                </a:lnTo>
                <a:lnTo>
                  <a:pt x="953262" y="19811"/>
                </a:lnTo>
                <a:lnTo>
                  <a:pt x="959358" y="23875"/>
                </a:lnTo>
                <a:lnTo>
                  <a:pt x="959358" y="23621"/>
                </a:lnTo>
                <a:lnTo>
                  <a:pt x="965454" y="28955"/>
                </a:lnTo>
                <a:lnTo>
                  <a:pt x="965454" y="28193"/>
                </a:lnTo>
                <a:lnTo>
                  <a:pt x="976122" y="38861"/>
                </a:lnTo>
                <a:lnTo>
                  <a:pt x="976122" y="39732"/>
                </a:lnTo>
                <a:lnTo>
                  <a:pt x="980694" y="44957"/>
                </a:lnTo>
                <a:lnTo>
                  <a:pt x="980694" y="45973"/>
                </a:lnTo>
                <a:lnTo>
                  <a:pt x="984504" y="51053"/>
                </a:lnTo>
                <a:lnTo>
                  <a:pt x="984504" y="52425"/>
                </a:lnTo>
                <a:lnTo>
                  <a:pt x="987552" y="57911"/>
                </a:lnTo>
                <a:lnTo>
                  <a:pt x="989838" y="64769"/>
                </a:lnTo>
                <a:lnTo>
                  <a:pt x="992124" y="72389"/>
                </a:lnTo>
                <a:lnTo>
                  <a:pt x="992124" y="75818"/>
                </a:lnTo>
                <a:lnTo>
                  <a:pt x="992886" y="80009"/>
                </a:lnTo>
                <a:lnTo>
                  <a:pt x="992886" y="79247"/>
                </a:lnTo>
                <a:lnTo>
                  <a:pt x="993647" y="87629"/>
                </a:lnTo>
                <a:lnTo>
                  <a:pt x="993647" y="457461"/>
                </a:lnTo>
                <a:lnTo>
                  <a:pt x="996623" y="452985"/>
                </a:lnTo>
                <a:lnTo>
                  <a:pt x="1004316" y="425957"/>
                </a:lnTo>
                <a:close/>
              </a:path>
              <a:path w="1004570" h="504825">
                <a:moveTo>
                  <a:pt x="17526" y="446531"/>
                </a:moveTo>
                <a:lnTo>
                  <a:pt x="14478" y="438911"/>
                </a:lnTo>
                <a:lnTo>
                  <a:pt x="14478" y="439673"/>
                </a:lnTo>
                <a:lnTo>
                  <a:pt x="11430" y="424433"/>
                </a:lnTo>
                <a:lnTo>
                  <a:pt x="11430" y="459782"/>
                </a:lnTo>
                <a:lnTo>
                  <a:pt x="12026" y="460914"/>
                </a:lnTo>
                <a:lnTo>
                  <a:pt x="16764" y="467980"/>
                </a:lnTo>
                <a:lnTo>
                  <a:pt x="16764" y="446531"/>
                </a:lnTo>
                <a:lnTo>
                  <a:pt x="17526" y="446531"/>
                </a:lnTo>
                <a:close/>
              </a:path>
              <a:path w="1004570" h="504825">
                <a:moveTo>
                  <a:pt x="17525" y="57911"/>
                </a:moveTo>
                <a:lnTo>
                  <a:pt x="16763" y="57911"/>
                </a:lnTo>
                <a:lnTo>
                  <a:pt x="16763" y="59626"/>
                </a:lnTo>
                <a:lnTo>
                  <a:pt x="17525" y="57911"/>
                </a:lnTo>
                <a:close/>
              </a:path>
              <a:path w="1004570" h="504825">
                <a:moveTo>
                  <a:pt x="28956" y="465581"/>
                </a:moveTo>
                <a:lnTo>
                  <a:pt x="24384" y="459485"/>
                </a:lnTo>
                <a:lnTo>
                  <a:pt x="20574" y="452627"/>
                </a:lnTo>
                <a:lnTo>
                  <a:pt x="20574" y="453389"/>
                </a:lnTo>
                <a:lnTo>
                  <a:pt x="16764" y="446531"/>
                </a:lnTo>
                <a:lnTo>
                  <a:pt x="16764" y="467980"/>
                </a:lnTo>
                <a:lnTo>
                  <a:pt x="17621" y="469258"/>
                </a:lnTo>
                <a:lnTo>
                  <a:pt x="24120" y="476907"/>
                </a:lnTo>
                <a:lnTo>
                  <a:pt x="28194" y="480898"/>
                </a:lnTo>
                <a:lnTo>
                  <a:pt x="28194" y="465581"/>
                </a:lnTo>
                <a:lnTo>
                  <a:pt x="28956" y="465581"/>
                </a:lnTo>
                <a:close/>
              </a:path>
              <a:path w="1004570" h="504825">
                <a:moveTo>
                  <a:pt x="28955" y="38861"/>
                </a:moveTo>
                <a:lnTo>
                  <a:pt x="28193" y="38861"/>
                </a:lnTo>
                <a:lnTo>
                  <a:pt x="28193" y="39877"/>
                </a:lnTo>
                <a:lnTo>
                  <a:pt x="28955" y="38861"/>
                </a:lnTo>
                <a:close/>
              </a:path>
              <a:path w="1004570" h="504825">
                <a:moveTo>
                  <a:pt x="51816" y="483869"/>
                </a:moveTo>
                <a:lnTo>
                  <a:pt x="44958" y="480059"/>
                </a:lnTo>
                <a:lnTo>
                  <a:pt x="38862" y="475487"/>
                </a:lnTo>
                <a:lnTo>
                  <a:pt x="38862" y="476249"/>
                </a:lnTo>
                <a:lnTo>
                  <a:pt x="28194" y="465581"/>
                </a:lnTo>
                <a:lnTo>
                  <a:pt x="28194" y="480898"/>
                </a:lnTo>
                <a:lnTo>
                  <a:pt x="32004" y="484631"/>
                </a:lnTo>
                <a:lnTo>
                  <a:pt x="45720" y="493775"/>
                </a:lnTo>
                <a:lnTo>
                  <a:pt x="51054" y="496311"/>
                </a:lnTo>
                <a:lnTo>
                  <a:pt x="51054" y="483869"/>
                </a:lnTo>
                <a:lnTo>
                  <a:pt x="51816" y="483869"/>
                </a:lnTo>
                <a:close/>
              </a:path>
              <a:path w="1004570" h="504825">
                <a:moveTo>
                  <a:pt x="51816" y="20150"/>
                </a:moveTo>
                <a:lnTo>
                  <a:pt x="51816" y="19811"/>
                </a:lnTo>
                <a:lnTo>
                  <a:pt x="51053" y="20573"/>
                </a:lnTo>
                <a:lnTo>
                  <a:pt x="51816" y="20150"/>
                </a:lnTo>
                <a:close/>
              </a:path>
              <a:path w="1004570" h="504825">
                <a:moveTo>
                  <a:pt x="65532" y="489965"/>
                </a:moveTo>
                <a:lnTo>
                  <a:pt x="57912" y="486917"/>
                </a:lnTo>
                <a:lnTo>
                  <a:pt x="57912" y="487679"/>
                </a:lnTo>
                <a:lnTo>
                  <a:pt x="51054" y="483869"/>
                </a:lnTo>
                <a:lnTo>
                  <a:pt x="51054" y="496311"/>
                </a:lnTo>
                <a:lnTo>
                  <a:pt x="56438" y="498871"/>
                </a:lnTo>
                <a:lnTo>
                  <a:pt x="64770" y="501513"/>
                </a:lnTo>
                <a:lnTo>
                  <a:pt x="64770" y="489965"/>
                </a:lnTo>
                <a:lnTo>
                  <a:pt x="65532" y="489965"/>
                </a:lnTo>
                <a:close/>
              </a:path>
              <a:path w="1004570" h="504825">
                <a:moveTo>
                  <a:pt x="65532" y="14477"/>
                </a:moveTo>
                <a:lnTo>
                  <a:pt x="64769" y="14477"/>
                </a:lnTo>
                <a:lnTo>
                  <a:pt x="64769" y="14706"/>
                </a:lnTo>
                <a:lnTo>
                  <a:pt x="65532" y="14477"/>
                </a:lnTo>
                <a:close/>
              </a:path>
              <a:path w="1004570" h="504825">
                <a:moveTo>
                  <a:pt x="925068" y="503745"/>
                </a:moveTo>
                <a:lnTo>
                  <a:pt x="925068" y="493013"/>
                </a:lnTo>
                <a:lnTo>
                  <a:pt x="80010" y="493013"/>
                </a:lnTo>
                <a:lnTo>
                  <a:pt x="64770" y="489965"/>
                </a:lnTo>
                <a:lnTo>
                  <a:pt x="64770" y="501513"/>
                </a:lnTo>
                <a:lnTo>
                  <a:pt x="66051" y="501919"/>
                </a:lnTo>
                <a:lnTo>
                  <a:pt x="75975" y="503562"/>
                </a:lnTo>
                <a:lnTo>
                  <a:pt x="87630" y="504443"/>
                </a:lnTo>
                <a:lnTo>
                  <a:pt x="916686" y="504443"/>
                </a:lnTo>
                <a:lnTo>
                  <a:pt x="925068" y="503745"/>
                </a:lnTo>
                <a:close/>
              </a:path>
              <a:path w="1004570" h="504825">
                <a:moveTo>
                  <a:pt x="88391" y="10667"/>
                </a:moveTo>
                <a:lnTo>
                  <a:pt x="87630" y="10667"/>
                </a:lnTo>
                <a:lnTo>
                  <a:pt x="88391" y="10667"/>
                </a:lnTo>
                <a:close/>
              </a:path>
              <a:path w="1004570" h="504825">
                <a:moveTo>
                  <a:pt x="925068" y="11499"/>
                </a:moveTo>
                <a:lnTo>
                  <a:pt x="924306" y="11429"/>
                </a:lnTo>
                <a:lnTo>
                  <a:pt x="925068" y="11499"/>
                </a:lnTo>
                <a:close/>
              </a:path>
              <a:path w="1004570" h="504825">
                <a:moveTo>
                  <a:pt x="932688" y="503058"/>
                </a:moveTo>
                <a:lnTo>
                  <a:pt x="932688" y="491489"/>
                </a:lnTo>
                <a:lnTo>
                  <a:pt x="924306" y="493013"/>
                </a:lnTo>
                <a:lnTo>
                  <a:pt x="925068" y="493013"/>
                </a:lnTo>
                <a:lnTo>
                  <a:pt x="925068" y="503745"/>
                </a:lnTo>
                <a:lnTo>
                  <a:pt x="932688" y="503058"/>
                </a:lnTo>
                <a:close/>
              </a:path>
              <a:path w="1004570" h="504825">
                <a:moveTo>
                  <a:pt x="932688" y="12420"/>
                </a:moveTo>
                <a:lnTo>
                  <a:pt x="932688" y="12191"/>
                </a:lnTo>
                <a:lnTo>
                  <a:pt x="931926" y="12191"/>
                </a:lnTo>
                <a:lnTo>
                  <a:pt x="932688" y="12420"/>
                </a:lnTo>
                <a:close/>
              </a:path>
              <a:path w="1004570" h="504825">
                <a:moveTo>
                  <a:pt x="960119" y="492807"/>
                </a:moveTo>
                <a:lnTo>
                  <a:pt x="960119" y="480059"/>
                </a:lnTo>
                <a:lnTo>
                  <a:pt x="946404" y="487679"/>
                </a:lnTo>
                <a:lnTo>
                  <a:pt x="946404" y="486917"/>
                </a:lnTo>
                <a:lnTo>
                  <a:pt x="939546" y="489965"/>
                </a:lnTo>
                <a:lnTo>
                  <a:pt x="931926" y="491489"/>
                </a:lnTo>
                <a:lnTo>
                  <a:pt x="932688" y="491489"/>
                </a:lnTo>
                <a:lnTo>
                  <a:pt x="932688" y="503058"/>
                </a:lnTo>
                <a:lnTo>
                  <a:pt x="934212" y="502919"/>
                </a:lnTo>
                <a:lnTo>
                  <a:pt x="960119" y="492807"/>
                </a:lnTo>
                <a:close/>
              </a:path>
              <a:path w="1004570" h="504825">
                <a:moveTo>
                  <a:pt x="960119" y="24383"/>
                </a:moveTo>
                <a:lnTo>
                  <a:pt x="959358" y="23621"/>
                </a:lnTo>
                <a:lnTo>
                  <a:pt x="959358" y="23875"/>
                </a:lnTo>
                <a:lnTo>
                  <a:pt x="960119" y="24383"/>
                </a:lnTo>
                <a:close/>
              </a:path>
              <a:path w="1004570" h="504825">
                <a:moveTo>
                  <a:pt x="976122" y="480026"/>
                </a:moveTo>
                <a:lnTo>
                  <a:pt x="976122" y="465581"/>
                </a:lnTo>
                <a:lnTo>
                  <a:pt x="965454" y="476249"/>
                </a:lnTo>
                <a:lnTo>
                  <a:pt x="965454" y="475487"/>
                </a:lnTo>
                <a:lnTo>
                  <a:pt x="959358" y="480059"/>
                </a:lnTo>
                <a:lnTo>
                  <a:pt x="960119" y="480059"/>
                </a:lnTo>
                <a:lnTo>
                  <a:pt x="960119" y="492807"/>
                </a:lnTo>
                <a:lnTo>
                  <a:pt x="960335" y="492723"/>
                </a:lnTo>
                <a:lnTo>
                  <a:pt x="976122" y="480026"/>
                </a:lnTo>
                <a:close/>
              </a:path>
              <a:path w="1004570" h="504825">
                <a:moveTo>
                  <a:pt x="976122" y="39732"/>
                </a:moveTo>
                <a:lnTo>
                  <a:pt x="976122" y="38861"/>
                </a:lnTo>
                <a:lnTo>
                  <a:pt x="975360" y="38861"/>
                </a:lnTo>
                <a:lnTo>
                  <a:pt x="976122" y="39732"/>
                </a:lnTo>
                <a:close/>
              </a:path>
              <a:path w="1004570" h="504825">
                <a:moveTo>
                  <a:pt x="980694" y="476348"/>
                </a:moveTo>
                <a:lnTo>
                  <a:pt x="980694" y="459485"/>
                </a:lnTo>
                <a:lnTo>
                  <a:pt x="975360" y="465581"/>
                </a:lnTo>
                <a:lnTo>
                  <a:pt x="976122" y="465581"/>
                </a:lnTo>
                <a:lnTo>
                  <a:pt x="976122" y="480026"/>
                </a:lnTo>
                <a:lnTo>
                  <a:pt x="980694" y="476348"/>
                </a:lnTo>
                <a:close/>
              </a:path>
              <a:path w="1004570" h="504825">
                <a:moveTo>
                  <a:pt x="980694" y="45973"/>
                </a:moveTo>
                <a:lnTo>
                  <a:pt x="980694" y="44957"/>
                </a:lnTo>
                <a:lnTo>
                  <a:pt x="979932" y="44957"/>
                </a:lnTo>
                <a:lnTo>
                  <a:pt x="980694" y="45973"/>
                </a:lnTo>
                <a:close/>
              </a:path>
              <a:path w="1004570" h="504825">
                <a:moveTo>
                  <a:pt x="984504" y="471217"/>
                </a:moveTo>
                <a:lnTo>
                  <a:pt x="984504" y="452627"/>
                </a:lnTo>
                <a:lnTo>
                  <a:pt x="979932" y="459485"/>
                </a:lnTo>
                <a:lnTo>
                  <a:pt x="980694" y="459485"/>
                </a:lnTo>
                <a:lnTo>
                  <a:pt x="980694" y="476348"/>
                </a:lnTo>
                <a:lnTo>
                  <a:pt x="981551" y="475659"/>
                </a:lnTo>
                <a:lnTo>
                  <a:pt x="984504" y="471217"/>
                </a:lnTo>
                <a:close/>
              </a:path>
              <a:path w="1004570" h="504825">
                <a:moveTo>
                  <a:pt x="984504" y="52425"/>
                </a:moveTo>
                <a:lnTo>
                  <a:pt x="984504" y="51053"/>
                </a:lnTo>
                <a:lnTo>
                  <a:pt x="983741" y="51053"/>
                </a:lnTo>
                <a:lnTo>
                  <a:pt x="984504" y="52425"/>
                </a:lnTo>
                <a:close/>
              </a:path>
              <a:path w="1004570" h="504825">
                <a:moveTo>
                  <a:pt x="992124" y="459753"/>
                </a:moveTo>
                <a:lnTo>
                  <a:pt x="992124" y="432053"/>
                </a:lnTo>
                <a:lnTo>
                  <a:pt x="989838" y="439673"/>
                </a:lnTo>
                <a:lnTo>
                  <a:pt x="989838" y="438911"/>
                </a:lnTo>
                <a:lnTo>
                  <a:pt x="987552" y="446531"/>
                </a:lnTo>
                <a:lnTo>
                  <a:pt x="983741" y="453389"/>
                </a:lnTo>
                <a:lnTo>
                  <a:pt x="984504" y="452627"/>
                </a:lnTo>
                <a:lnTo>
                  <a:pt x="984504" y="471217"/>
                </a:lnTo>
                <a:lnTo>
                  <a:pt x="992124" y="459753"/>
                </a:lnTo>
                <a:close/>
              </a:path>
              <a:path w="1004570" h="504825">
                <a:moveTo>
                  <a:pt x="992124" y="75818"/>
                </a:moveTo>
                <a:lnTo>
                  <a:pt x="992124" y="72389"/>
                </a:lnTo>
                <a:lnTo>
                  <a:pt x="991362" y="71627"/>
                </a:lnTo>
                <a:lnTo>
                  <a:pt x="992124" y="75818"/>
                </a:lnTo>
                <a:close/>
              </a:path>
              <a:path w="1004570" h="504825">
                <a:moveTo>
                  <a:pt x="993647" y="457461"/>
                </a:moveTo>
                <a:lnTo>
                  <a:pt x="993647" y="416051"/>
                </a:lnTo>
                <a:lnTo>
                  <a:pt x="992881" y="424457"/>
                </a:lnTo>
                <a:lnTo>
                  <a:pt x="991362" y="432053"/>
                </a:lnTo>
                <a:lnTo>
                  <a:pt x="992124" y="432053"/>
                </a:lnTo>
                <a:lnTo>
                  <a:pt x="992124" y="459753"/>
                </a:lnTo>
                <a:lnTo>
                  <a:pt x="993647" y="4574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054729" y="2575814"/>
            <a:ext cx="79946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Language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65377" y="3355085"/>
            <a:ext cx="1041400" cy="462915"/>
          </a:xfrm>
          <a:custGeom>
            <a:avLst/>
            <a:gdLst/>
            <a:ahLst/>
            <a:cxnLst/>
            <a:rect l="l" t="t" r="r" b="b"/>
            <a:pathLst>
              <a:path w="1041400" h="462914">
                <a:moveTo>
                  <a:pt x="1040891" y="385572"/>
                </a:moveTo>
                <a:lnTo>
                  <a:pt x="1040891" y="76961"/>
                </a:lnTo>
                <a:lnTo>
                  <a:pt x="1034760" y="47255"/>
                </a:lnTo>
                <a:lnTo>
                  <a:pt x="1018127" y="22764"/>
                </a:lnTo>
                <a:lnTo>
                  <a:pt x="993636" y="6131"/>
                </a:lnTo>
                <a:lnTo>
                  <a:pt x="963930" y="0"/>
                </a:lnTo>
                <a:lnTo>
                  <a:pt x="76962" y="0"/>
                </a:lnTo>
                <a:lnTo>
                  <a:pt x="46934" y="6131"/>
                </a:lnTo>
                <a:lnTo>
                  <a:pt x="22478" y="22764"/>
                </a:lnTo>
                <a:lnTo>
                  <a:pt x="6024" y="47255"/>
                </a:lnTo>
                <a:lnTo>
                  <a:pt x="0" y="76962"/>
                </a:lnTo>
                <a:lnTo>
                  <a:pt x="0" y="385572"/>
                </a:lnTo>
                <a:lnTo>
                  <a:pt x="6024" y="415599"/>
                </a:lnTo>
                <a:lnTo>
                  <a:pt x="22479" y="440055"/>
                </a:lnTo>
                <a:lnTo>
                  <a:pt x="46934" y="456509"/>
                </a:lnTo>
                <a:lnTo>
                  <a:pt x="76962" y="462534"/>
                </a:lnTo>
                <a:lnTo>
                  <a:pt x="963930" y="462534"/>
                </a:lnTo>
                <a:lnTo>
                  <a:pt x="993636" y="456509"/>
                </a:lnTo>
                <a:lnTo>
                  <a:pt x="1018127" y="440055"/>
                </a:lnTo>
                <a:lnTo>
                  <a:pt x="1034760" y="415599"/>
                </a:lnTo>
                <a:lnTo>
                  <a:pt x="1040891" y="385572"/>
                </a:lnTo>
                <a:close/>
              </a:path>
            </a:pathLst>
          </a:custGeom>
          <a:solidFill>
            <a:srgbClr val="D97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60043" y="3349752"/>
            <a:ext cx="1051560" cy="473709"/>
          </a:xfrm>
          <a:custGeom>
            <a:avLst/>
            <a:gdLst/>
            <a:ahLst/>
            <a:cxnLst/>
            <a:rect l="l" t="t" r="r" b="b"/>
            <a:pathLst>
              <a:path w="1051559" h="473710">
                <a:moveTo>
                  <a:pt x="1051560" y="399288"/>
                </a:moveTo>
                <a:lnTo>
                  <a:pt x="1051560" y="73914"/>
                </a:lnTo>
                <a:lnTo>
                  <a:pt x="1050036" y="66294"/>
                </a:lnTo>
                <a:lnTo>
                  <a:pt x="1024494" y="21702"/>
                </a:lnTo>
                <a:lnTo>
                  <a:pt x="977646" y="762"/>
                </a:lnTo>
                <a:lnTo>
                  <a:pt x="969263" y="0"/>
                </a:lnTo>
                <a:lnTo>
                  <a:pt x="82296" y="0"/>
                </a:lnTo>
                <a:lnTo>
                  <a:pt x="33599" y="16297"/>
                </a:lnTo>
                <a:lnTo>
                  <a:pt x="3809" y="57912"/>
                </a:lnTo>
                <a:lnTo>
                  <a:pt x="0" y="73914"/>
                </a:lnTo>
                <a:lnTo>
                  <a:pt x="0" y="399288"/>
                </a:lnTo>
                <a:lnTo>
                  <a:pt x="1524" y="407670"/>
                </a:lnTo>
                <a:lnTo>
                  <a:pt x="6096" y="422910"/>
                </a:lnTo>
                <a:lnTo>
                  <a:pt x="10668" y="432102"/>
                </a:lnTo>
                <a:lnTo>
                  <a:pt x="10668" y="83058"/>
                </a:lnTo>
                <a:lnTo>
                  <a:pt x="11430" y="74676"/>
                </a:lnTo>
                <a:lnTo>
                  <a:pt x="11430" y="75438"/>
                </a:lnTo>
                <a:lnTo>
                  <a:pt x="12191" y="67818"/>
                </a:lnTo>
                <a:lnTo>
                  <a:pt x="12191" y="68580"/>
                </a:lnTo>
                <a:lnTo>
                  <a:pt x="14478" y="60960"/>
                </a:lnTo>
                <a:lnTo>
                  <a:pt x="14478" y="61722"/>
                </a:lnTo>
                <a:lnTo>
                  <a:pt x="16763" y="54864"/>
                </a:lnTo>
                <a:lnTo>
                  <a:pt x="19811" y="48006"/>
                </a:lnTo>
                <a:lnTo>
                  <a:pt x="19811" y="48768"/>
                </a:lnTo>
                <a:lnTo>
                  <a:pt x="22859" y="43891"/>
                </a:lnTo>
                <a:lnTo>
                  <a:pt x="22859" y="42672"/>
                </a:lnTo>
                <a:lnTo>
                  <a:pt x="27432" y="36576"/>
                </a:lnTo>
                <a:lnTo>
                  <a:pt x="27432" y="37338"/>
                </a:lnTo>
                <a:lnTo>
                  <a:pt x="32003" y="32004"/>
                </a:lnTo>
                <a:lnTo>
                  <a:pt x="36575" y="28085"/>
                </a:lnTo>
                <a:lnTo>
                  <a:pt x="36575" y="27432"/>
                </a:lnTo>
                <a:lnTo>
                  <a:pt x="42671" y="22860"/>
                </a:lnTo>
                <a:lnTo>
                  <a:pt x="42671" y="23622"/>
                </a:lnTo>
                <a:lnTo>
                  <a:pt x="48006" y="20288"/>
                </a:lnTo>
                <a:lnTo>
                  <a:pt x="48006" y="19812"/>
                </a:lnTo>
                <a:lnTo>
                  <a:pt x="54102" y="17102"/>
                </a:lnTo>
                <a:lnTo>
                  <a:pt x="54102" y="16764"/>
                </a:lnTo>
                <a:lnTo>
                  <a:pt x="60960" y="14706"/>
                </a:lnTo>
                <a:lnTo>
                  <a:pt x="60960" y="14478"/>
                </a:lnTo>
                <a:lnTo>
                  <a:pt x="68580" y="12192"/>
                </a:lnTo>
                <a:lnTo>
                  <a:pt x="68580" y="12801"/>
                </a:lnTo>
                <a:lnTo>
                  <a:pt x="74676" y="11582"/>
                </a:lnTo>
                <a:lnTo>
                  <a:pt x="74676" y="11430"/>
                </a:lnTo>
                <a:lnTo>
                  <a:pt x="976884" y="11430"/>
                </a:lnTo>
                <a:lnTo>
                  <a:pt x="976884" y="11582"/>
                </a:lnTo>
                <a:lnTo>
                  <a:pt x="982980" y="12801"/>
                </a:lnTo>
                <a:lnTo>
                  <a:pt x="982980" y="12192"/>
                </a:lnTo>
                <a:lnTo>
                  <a:pt x="990600" y="14478"/>
                </a:lnTo>
                <a:lnTo>
                  <a:pt x="990600" y="14732"/>
                </a:lnTo>
                <a:lnTo>
                  <a:pt x="996696" y="16764"/>
                </a:lnTo>
                <a:lnTo>
                  <a:pt x="1003554" y="19812"/>
                </a:lnTo>
                <a:lnTo>
                  <a:pt x="1003554" y="20288"/>
                </a:lnTo>
                <a:lnTo>
                  <a:pt x="1008888" y="23622"/>
                </a:lnTo>
                <a:lnTo>
                  <a:pt x="1008888" y="22860"/>
                </a:lnTo>
                <a:lnTo>
                  <a:pt x="1014983" y="27432"/>
                </a:lnTo>
                <a:lnTo>
                  <a:pt x="1014983" y="28085"/>
                </a:lnTo>
                <a:lnTo>
                  <a:pt x="1019556" y="32004"/>
                </a:lnTo>
                <a:lnTo>
                  <a:pt x="1024128" y="37338"/>
                </a:lnTo>
                <a:lnTo>
                  <a:pt x="1024128" y="36576"/>
                </a:lnTo>
                <a:lnTo>
                  <a:pt x="1028700" y="42672"/>
                </a:lnTo>
                <a:lnTo>
                  <a:pt x="1028700" y="43891"/>
                </a:lnTo>
                <a:lnTo>
                  <a:pt x="1031747" y="48768"/>
                </a:lnTo>
                <a:lnTo>
                  <a:pt x="1031747" y="48006"/>
                </a:lnTo>
                <a:lnTo>
                  <a:pt x="1034796" y="54864"/>
                </a:lnTo>
                <a:lnTo>
                  <a:pt x="1037082" y="61722"/>
                </a:lnTo>
                <a:lnTo>
                  <a:pt x="1037082" y="60960"/>
                </a:lnTo>
                <a:lnTo>
                  <a:pt x="1039368" y="68580"/>
                </a:lnTo>
                <a:lnTo>
                  <a:pt x="1039368" y="71628"/>
                </a:lnTo>
                <a:lnTo>
                  <a:pt x="1040130" y="75438"/>
                </a:lnTo>
                <a:lnTo>
                  <a:pt x="1040130" y="431164"/>
                </a:lnTo>
                <a:lnTo>
                  <a:pt x="1044505" y="424509"/>
                </a:lnTo>
                <a:lnTo>
                  <a:pt x="1051560" y="399288"/>
                </a:lnTo>
                <a:close/>
              </a:path>
              <a:path w="1051559" h="473710">
                <a:moveTo>
                  <a:pt x="23622" y="431292"/>
                </a:moveTo>
                <a:lnTo>
                  <a:pt x="19812" y="424434"/>
                </a:lnTo>
                <a:lnTo>
                  <a:pt x="19812" y="425196"/>
                </a:lnTo>
                <a:lnTo>
                  <a:pt x="16764" y="418338"/>
                </a:lnTo>
                <a:lnTo>
                  <a:pt x="16764" y="419100"/>
                </a:lnTo>
                <a:lnTo>
                  <a:pt x="12192" y="405384"/>
                </a:lnTo>
                <a:lnTo>
                  <a:pt x="11430" y="397764"/>
                </a:lnTo>
                <a:lnTo>
                  <a:pt x="11430" y="398526"/>
                </a:lnTo>
                <a:lnTo>
                  <a:pt x="10668" y="390906"/>
                </a:lnTo>
                <a:lnTo>
                  <a:pt x="10668" y="432102"/>
                </a:lnTo>
                <a:lnTo>
                  <a:pt x="10938" y="432646"/>
                </a:lnTo>
                <a:lnTo>
                  <a:pt x="16121" y="440245"/>
                </a:lnTo>
                <a:lnTo>
                  <a:pt x="22196" y="447177"/>
                </a:lnTo>
                <a:lnTo>
                  <a:pt x="22860" y="447860"/>
                </a:lnTo>
                <a:lnTo>
                  <a:pt x="22860" y="430530"/>
                </a:lnTo>
                <a:lnTo>
                  <a:pt x="23622" y="431292"/>
                </a:lnTo>
                <a:close/>
              </a:path>
              <a:path w="1051559" h="473710">
                <a:moveTo>
                  <a:pt x="23621" y="42672"/>
                </a:moveTo>
                <a:lnTo>
                  <a:pt x="22859" y="42672"/>
                </a:lnTo>
                <a:lnTo>
                  <a:pt x="22859" y="43891"/>
                </a:lnTo>
                <a:lnTo>
                  <a:pt x="23621" y="42672"/>
                </a:lnTo>
                <a:close/>
              </a:path>
              <a:path w="1051559" h="473710">
                <a:moveTo>
                  <a:pt x="37338" y="459909"/>
                </a:moveTo>
                <a:lnTo>
                  <a:pt x="37338" y="446532"/>
                </a:lnTo>
                <a:lnTo>
                  <a:pt x="32004" y="441198"/>
                </a:lnTo>
                <a:lnTo>
                  <a:pt x="32004" y="441960"/>
                </a:lnTo>
                <a:lnTo>
                  <a:pt x="27432" y="435864"/>
                </a:lnTo>
                <a:lnTo>
                  <a:pt x="27432" y="436626"/>
                </a:lnTo>
                <a:lnTo>
                  <a:pt x="22860" y="430530"/>
                </a:lnTo>
                <a:lnTo>
                  <a:pt x="22860" y="447860"/>
                </a:lnTo>
                <a:lnTo>
                  <a:pt x="29718" y="454914"/>
                </a:lnTo>
                <a:lnTo>
                  <a:pt x="36576" y="459486"/>
                </a:lnTo>
                <a:lnTo>
                  <a:pt x="37338" y="459909"/>
                </a:lnTo>
                <a:close/>
              </a:path>
              <a:path w="1051559" h="473710">
                <a:moveTo>
                  <a:pt x="37337" y="27432"/>
                </a:moveTo>
                <a:lnTo>
                  <a:pt x="36575" y="27432"/>
                </a:lnTo>
                <a:lnTo>
                  <a:pt x="36575" y="28085"/>
                </a:lnTo>
                <a:lnTo>
                  <a:pt x="37337" y="27432"/>
                </a:lnTo>
                <a:close/>
              </a:path>
              <a:path w="1051559" h="473710">
                <a:moveTo>
                  <a:pt x="48768" y="466175"/>
                </a:moveTo>
                <a:lnTo>
                  <a:pt x="48768" y="454152"/>
                </a:lnTo>
                <a:lnTo>
                  <a:pt x="42672" y="450342"/>
                </a:lnTo>
                <a:lnTo>
                  <a:pt x="36576" y="445770"/>
                </a:lnTo>
                <a:lnTo>
                  <a:pt x="37338" y="446532"/>
                </a:lnTo>
                <a:lnTo>
                  <a:pt x="37338" y="459909"/>
                </a:lnTo>
                <a:lnTo>
                  <a:pt x="43434" y="463296"/>
                </a:lnTo>
                <a:lnTo>
                  <a:pt x="48768" y="466175"/>
                </a:lnTo>
                <a:close/>
              </a:path>
              <a:path w="1051559" h="473710">
                <a:moveTo>
                  <a:pt x="48767" y="19812"/>
                </a:moveTo>
                <a:lnTo>
                  <a:pt x="48006" y="19812"/>
                </a:lnTo>
                <a:lnTo>
                  <a:pt x="48006" y="20288"/>
                </a:lnTo>
                <a:lnTo>
                  <a:pt x="48767" y="19812"/>
                </a:lnTo>
                <a:close/>
              </a:path>
              <a:path w="1051559" h="473710">
                <a:moveTo>
                  <a:pt x="54864" y="468804"/>
                </a:moveTo>
                <a:lnTo>
                  <a:pt x="54864" y="457200"/>
                </a:lnTo>
                <a:lnTo>
                  <a:pt x="48006" y="453390"/>
                </a:lnTo>
                <a:lnTo>
                  <a:pt x="48768" y="454152"/>
                </a:lnTo>
                <a:lnTo>
                  <a:pt x="48768" y="466175"/>
                </a:lnTo>
                <a:lnTo>
                  <a:pt x="51845" y="467837"/>
                </a:lnTo>
                <a:lnTo>
                  <a:pt x="54864" y="468804"/>
                </a:lnTo>
                <a:close/>
              </a:path>
              <a:path w="1051559" h="473710">
                <a:moveTo>
                  <a:pt x="54864" y="16764"/>
                </a:moveTo>
                <a:lnTo>
                  <a:pt x="54102" y="16764"/>
                </a:lnTo>
                <a:lnTo>
                  <a:pt x="54102" y="17102"/>
                </a:lnTo>
                <a:lnTo>
                  <a:pt x="54864" y="16764"/>
                </a:lnTo>
                <a:close/>
              </a:path>
              <a:path w="1051559" h="473710">
                <a:moveTo>
                  <a:pt x="61722" y="471003"/>
                </a:moveTo>
                <a:lnTo>
                  <a:pt x="61722" y="459486"/>
                </a:lnTo>
                <a:lnTo>
                  <a:pt x="54102" y="456438"/>
                </a:lnTo>
                <a:lnTo>
                  <a:pt x="54864" y="457200"/>
                </a:lnTo>
                <a:lnTo>
                  <a:pt x="54864" y="468804"/>
                </a:lnTo>
                <a:lnTo>
                  <a:pt x="61722" y="471003"/>
                </a:lnTo>
                <a:close/>
              </a:path>
              <a:path w="1051559" h="473710">
                <a:moveTo>
                  <a:pt x="61722" y="14478"/>
                </a:moveTo>
                <a:lnTo>
                  <a:pt x="60960" y="14478"/>
                </a:lnTo>
                <a:lnTo>
                  <a:pt x="60960" y="14706"/>
                </a:lnTo>
                <a:lnTo>
                  <a:pt x="61722" y="14478"/>
                </a:lnTo>
                <a:close/>
              </a:path>
              <a:path w="1051559" h="473710">
                <a:moveTo>
                  <a:pt x="68580" y="461010"/>
                </a:moveTo>
                <a:lnTo>
                  <a:pt x="60960" y="458724"/>
                </a:lnTo>
                <a:lnTo>
                  <a:pt x="61722" y="459486"/>
                </a:lnTo>
                <a:lnTo>
                  <a:pt x="61722" y="471003"/>
                </a:lnTo>
                <a:lnTo>
                  <a:pt x="62131" y="471135"/>
                </a:lnTo>
                <a:lnTo>
                  <a:pt x="67818" y="472125"/>
                </a:lnTo>
                <a:lnTo>
                  <a:pt x="67818" y="461010"/>
                </a:lnTo>
                <a:lnTo>
                  <a:pt x="68580" y="461010"/>
                </a:lnTo>
                <a:close/>
              </a:path>
              <a:path w="1051559" h="473710">
                <a:moveTo>
                  <a:pt x="68580" y="12801"/>
                </a:moveTo>
                <a:lnTo>
                  <a:pt x="68580" y="12192"/>
                </a:lnTo>
                <a:lnTo>
                  <a:pt x="67818" y="12954"/>
                </a:lnTo>
                <a:lnTo>
                  <a:pt x="68580" y="12801"/>
                </a:lnTo>
                <a:close/>
              </a:path>
              <a:path w="1051559" h="473710">
                <a:moveTo>
                  <a:pt x="969263" y="473202"/>
                </a:moveTo>
                <a:lnTo>
                  <a:pt x="969263" y="462534"/>
                </a:lnTo>
                <a:lnTo>
                  <a:pt x="82296" y="462534"/>
                </a:lnTo>
                <a:lnTo>
                  <a:pt x="74676" y="461772"/>
                </a:lnTo>
                <a:lnTo>
                  <a:pt x="67818" y="461010"/>
                </a:lnTo>
                <a:lnTo>
                  <a:pt x="67818" y="472125"/>
                </a:lnTo>
                <a:lnTo>
                  <a:pt x="72784" y="472990"/>
                </a:lnTo>
                <a:lnTo>
                  <a:pt x="82296" y="473202"/>
                </a:lnTo>
                <a:lnTo>
                  <a:pt x="969263" y="473202"/>
                </a:lnTo>
                <a:close/>
              </a:path>
              <a:path w="1051559" h="473710">
                <a:moveTo>
                  <a:pt x="75438" y="11430"/>
                </a:moveTo>
                <a:lnTo>
                  <a:pt x="74676" y="11430"/>
                </a:lnTo>
                <a:lnTo>
                  <a:pt x="74676" y="11582"/>
                </a:lnTo>
                <a:lnTo>
                  <a:pt x="75438" y="11430"/>
                </a:lnTo>
                <a:close/>
              </a:path>
              <a:path w="1051559" h="473710">
                <a:moveTo>
                  <a:pt x="75438" y="461772"/>
                </a:moveTo>
                <a:lnTo>
                  <a:pt x="74676" y="461695"/>
                </a:lnTo>
                <a:lnTo>
                  <a:pt x="75438" y="461772"/>
                </a:lnTo>
                <a:close/>
              </a:path>
              <a:path w="1051559" h="473710">
                <a:moveTo>
                  <a:pt x="83058" y="462534"/>
                </a:moveTo>
                <a:lnTo>
                  <a:pt x="82296" y="462464"/>
                </a:lnTo>
                <a:lnTo>
                  <a:pt x="83058" y="462534"/>
                </a:lnTo>
                <a:close/>
              </a:path>
              <a:path w="1051559" h="473710">
                <a:moveTo>
                  <a:pt x="976884" y="473202"/>
                </a:moveTo>
                <a:lnTo>
                  <a:pt x="976884" y="461772"/>
                </a:lnTo>
                <a:lnTo>
                  <a:pt x="968502" y="462534"/>
                </a:lnTo>
                <a:lnTo>
                  <a:pt x="969263" y="462534"/>
                </a:lnTo>
                <a:lnTo>
                  <a:pt x="969263" y="473202"/>
                </a:lnTo>
                <a:lnTo>
                  <a:pt x="976884" y="473202"/>
                </a:lnTo>
                <a:close/>
              </a:path>
              <a:path w="1051559" h="473710">
                <a:moveTo>
                  <a:pt x="976884" y="11582"/>
                </a:moveTo>
                <a:lnTo>
                  <a:pt x="976884" y="11430"/>
                </a:lnTo>
                <a:lnTo>
                  <a:pt x="976122" y="11430"/>
                </a:lnTo>
                <a:lnTo>
                  <a:pt x="976884" y="11582"/>
                </a:lnTo>
                <a:close/>
              </a:path>
              <a:path w="1051559" h="473710">
                <a:moveTo>
                  <a:pt x="983741" y="471982"/>
                </a:moveTo>
                <a:lnTo>
                  <a:pt x="983741" y="461010"/>
                </a:lnTo>
                <a:lnTo>
                  <a:pt x="976122" y="461772"/>
                </a:lnTo>
                <a:lnTo>
                  <a:pt x="976884" y="461772"/>
                </a:lnTo>
                <a:lnTo>
                  <a:pt x="976884" y="473202"/>
                </a:lnTo>
                <a:lnTo>
                  <a:pt x="977646" y="473202"/>
                </a:lnTo>
                <a:lnTo>
                  <a:pt x="983741" y="471982"/>
                </a:lnTo>
                <a:close/>
              </a:path>
              <a:path w="1051559" h="473710">
                <a:moveTo>
                  <a:pt x="983741" y="12954"/>
                </a:moveTo>
                <a:lnTo>
                  <a:pt x="982980" y="12192"/>
                </a:lnTo>
                <a:lnTo>
                  <a:pt x="982980" y="12801"/>
                </a:lnTo>
                <a:lnTo>
                  <a:pt x="983741" y="12954"/>
                </a:lnTo>
                <a:close/>
              </a:path>
              <a:path w="1051559" h="473710">
                <a:moveTo>
                  <a:pt x="990600" y="458724"/>
                </a:moveTo>
                <a:lnTo>
                  <a:pt x="982980" y="461010"/>
                </a:lnTo>
                <a:lnTo>
                  <a:pt x="983741" y="461010"/>
                </a:lnTo>
                <a:lnTo>
                  <a:pt x="983741" y="471982"/>
                </a:lnTo>
                <a:lnTo>
                  <a:pt x="985266" y="471678"/>
                </a:lnTo>
                <a:lnTo>
                  <a:pt x="989838" y="470034"/>
                </a:lnTo>
                <a:lnTo>
                  <a:pt x="989838" y="459486"/>
                </a:lnTo>
                <a:lnTo>
                  <a:pt x="990600" y="458724"/>
                </a:lnTo>
                <a:close/>
              </a:path>
              <a:path w="1051559" h="473710">
                <a:moveTo>
                  <a:pt x="990600" y="14732"/>
                </a:moveTo>
                <a:lnTo>
                  <a:pt x="990600" y="14478"/>
                </a:lnTo>
                <a:lnTo>
                  <a:pt x="989838" y="14478"/>
                </a:lnTo>
                <a:lnTo>
                  <a:pt x="990600" y="14732"/>
                </a:lnTo>
                <a:close/>
              </a:path>
              <a:path w="1051559" h="473710">
                <a:moveTo>
                  <a:pt x="1014983" y="445770"/>
                </a:moveTo>
                <a:lnTo>
                  <a:pt x="1008888" y="450342"/>
                </a:lnTo>
                <a:lnTo>
                  <a:pt x="1002791" y="454152"/>
                </a:lnTo>
                <a:lnTo>
                  <a:pt x="1002791" y="453813"/>
                </a:lnTo>
                <a:lnTo>
                  <a:pt x="996696" y="457200"/>
                </a:lnTo>
                <a:lnTo>
                  <a:pt x="996696" y="456438"/>
                </a:lnTo>
                <a:lnTo>
                  <a:pt x="989838" y="459486"/>
                </a:lnTo>
                <a:lnTo>
                  <a:pt x="989838" y="470034"/>
                </a:lnTo>
                <a:lnTo>
                  <a:pt x="1002791" y="465379"/>
                </a:lnTo>
                <a:lnTo>
                  <a:pt x="1002791" y="454152"/>
                </a:lnTo>
                <a:lnTo>
                  <a:pt x="1003554" y="453390"/>
                </a:lnTo>
                <a:lnTo>
                  <a:pt x="1003554" y="465105"/>
                </a:lnTo>
                <a:lnTo>
                  <a:pt x="1009865" y="462837"/>
                </a:lnTo>
                <a:lnTo>
                  <a:pt x="1014222" y="459300"/>
                </a:lnTo>
                <a:lnTo>
                  <a:pt x="1014222" y="446532"/>
                </a:lnTo>
                <a:lnTo>
                  <a:pt x="1014983" y="445770"/>
                </a:lnTo>
                <a:close/>
              </a:path>
              <a:path w="1051559" h="473710">
                <a:moveTo>
                  <a:pt x="1003554" y="20288"/>
                </a:moveTo>
                <a:lnTo>
                  <a:pt x="1003554" y="19812"/>
                </a:lnTo>
                <a:lnTo>
                  <a:pt x="1002791" y="19812"/>
                </a:lnTo>
                <a:lnTo>
                  <a:pt x="1003554" y="20288"/>
                </a:lnTo>
                <a:close/>
              </a:path>
              <a:path w="1051559" h="473710">
                <a:moveTo>
                  <a:pt x="1014983" y="28085"/>
                </a:moveTo>
                <a:lnTo>
                  <a:pt x="1014983" y="27432"/>
                </a:lnTo>
                <a:lnTo>
                  <a:pt x="1014222" y="27432"/>
                </a:lnTo>
                <a:lnTo>
                  <a:pt x="1014983" y="28085"/>
                </a:lnTo>
                <a:close/>
              </a:path>
              <a:path w="1051559" h="473710">
                <a:moveTo>
                  <a:pt x="1028700" y="447547"/>
                </a:moveTo>
                <a:lnTo>
                  <a:pt x="1028700" y="430530"/>
                </a:lnTo>
                <a:lnTo>
                  <a:pt x="1024128" y="436626"/>
                </a:lnTo>
                <a:lnTo>
                  <a:pt x="1024128" y="435864"/>
                </a:lnTo>
                <a:lnTo>
                  <a:pt x="1019556" y="441960"/>
                </a:lnTo>
                <a:lnTo>
                  <a:pt x="1019556" y="441198"/>
                </a:lnTo>
                <a:lnTo>
                  <a:pt x="1014222" y="446532"/>
                </a:lnTo>
                <a:lnTo>
                  <a:pt x="1014222" y="459300"/>
                </a:lnTo>
                <a:lnTo>
                  <a:pt x="1028700" y="447547"/>
                </a:lnTo>
                <a:close/>
              </a:path>
              <a:path w="1051559" h="473710">
                <a:moveTo>
                  <a:pt x="1028700" y="43891"/>
                </a:moveTo>
                <a:lnTo>
                  <a:pt x="1028700" y="42672"/>
                </a:lnTo>
                <a:lnTo>
                  <a:pt x="1027938" y="42672"/>
                </a:lnTo>
                <a:lnTo>
                  <a:pt x="1028700" y="43891"/>
                </a:lnTo>
                <a:close/>
              </a:path>
              <a:path w="1051559" h="473710">
                <a:moveTo>
                  <a:pt x="1039368" y="432323"/>
                </a:moveTo>
                <a:lnTo>
                  <a:pt x="1039368" y="405384"/>
                </a:lnTo>
                <a:lnTo>
                  <a:pt x="1034796" y="419100"/>
                </a:lnTo>
                <a:lnTo>
                  <a:pt x="1034796" y="418338"/>
                </a:lnTo>
                <a:lnTo>
                  <a:pt x="1031747" y="425196"/>
                </a:lnTo>
                <a:lnTo>
                  <a:pt x="1031747" y="424434"/>
                </a:lnTo>
                <a:lnTo>
                  <a:pt x="1027938" y="431292"/>
                </a:lnTo>
                <a:lnTo>
                  <a:pt x="1028700" y="430530"/>
                </a:lnTo>
                <a:lnTo>
                  <a:pt x="1028700" y="447547"/>
                </a:lnTo>
                <a:lnTo>
                  <a:pt x="1030109" y="446403"/>
                </a:lnTo>
                <a:lnTo>
                  <a:pt x="1039368" y="432323"/>
                </a:lnTo>
                <a:close/>
              </a:path>
              <a:path w="1051559" h="473710">
                <a:moveTo>
                  <a:pt x="1039368" y="71628"/>
                </a:moveTo>
                <a:lnTo>
                  <a:pt x="1039368" y="68580"/>
                </a:lnTo>
                <a:lnTo>
                  <a:pt x="1038606" y="67818"/>
                </a:lnTo>
                <a:lnTo>
                  <a:pt x="1039368" y="71628"/>
                </a:lnTo>
                <a:close/>
              </a:path>
              <a:path w="1051559" h="473710">
                <a:moveTo>
                  <a:pt x="1040130" y="431164"/>
                </a:moveTo>
                <a:lnTo>
                  <a:pt x="1040130" y="397764"/>
                </a:lnTo>
                <a:lnTo>
                  <a:pt x="1038606" y="405384"/>
                </a:lnTo>
                <a:lnTo>
                  <a:pt x="1039368" y="405384"/>
                </a:lnTo>
                <a:lnTo>
                  <a:pt x="1039368" y="432323"/>
                </a:lnTo>
                <a:lnTo>
                  <a:pt x="1040130" y="431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460113" y="3318764"/>
            <a:ext cx="849630" cy="48640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50495" marR="5080" indent="-138430">
              <a:lnSpc>
                <a:spcPts val="1730"/>
              </a:lnSpc>
              <a:spcBef>
                <a:spcPts val="290"/>
              </a:spcBef>
            </a:pPr>
            <a:r>
              <a:rPr sz="1550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esidence 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permit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18120" y="4169664"/>
            <a:ext cx="1102995" cy="504825"/>
          </a:xfrm>
          <a:custGeom>
            <a:avLst/>
            <a:gdLst/>
            <a:ahLst/>
            <a:cxnLst/>
            <a:rect l="l" t="t" r="r" b="b"/>
            <a:pathLst>
              <a:path w="1102995" h="504825">
                <a:moveTo>
                  <a:pt x="1102614" y="419862"/>
                </a:moveTo>
                <a:lnTo>
                  <a:pt x="1102614" y="84582"/>
                </a:lnTo>
                <a:lnTo>
                  <a:pt x="1096053" y="51756"/>
                </a:lnTo>
                <a:lnTo>
                  <a:pt x="1078134" y="24860"/>
                </a:lnTo>
                <a:lnTo>
                  <a:pt x="1051500" y="6679"/>
                </a:lnTo>
                <a:lnTo>
                  <a:pt x="1018794" y="0"/>
                </a:lnTo>
                <a:lnTo>
                  <a:pt x="83820" y="0"/>
                </a:lnTo>
                <a:lnTo>
                  <a:pt x="51113" y="6679"/>
                </a:lnTo>
                <a:lnTo>
                  <a:pt x="24479" y="24860"/>
                </a:lnTo>
                <a:lnTo>
                  <a:pt x="6560" y="51756"/>
                </a:lnTo>
                <a:lnTo>
                  <a:pt x="0" y="84582"/>
                </a:lnTo>
                <a:lnTo>
                  <a:pt x="0" y="419862"/>
                </a:lnTo>
                <a:lnTo>
                  <a:pt x="6560" y="452687"/>
                </a:lnTo>
                <a:lnTo>
                  <a:pt x="24479" y="479583"/>
                </a:lnTo>
                <a:lnTo>
                  <a:pt x="51113" y="497764"/>
                </a:lnTo>
                <a:lnTo>
                  <a:pt x="83820" y="504444"/>
                </a:lnTo>
                <a:lnTo>
                  <a:pt x="1018794" y="504444"/>
                </a:lnTo>
                <a:lnTo>
                  <a:pt x="1051500" y="497764"/>
                </a:lnTo>
                <a:lnTo>
                  <a:pt x="1078134" y="479583"/>
                </a:lnTo>
                <a:lnTo>
                  <a:pt x="1096053" y="452687"/>
                </a:lnTo>
                <a:lnTo>
                  <a:pt x="1102614" y="419862"/>
                </a:lnTo>
                <a:close/>
              </a:path>
            </a:pathLst>
          </a:custGeom>
          <a:solidFill>
            <a:srgbClr val="D37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12025" y="4164329"/>
            <a:ext cx="1115060" cy="515620"/>
          </a:xfrm>
          <a:custGeom>
            <a:avLst/>
            <a:gdLst/>
            <a:ahLst/>
            <a:cxnLst/>
            <a:rect l="l" t="t" r="r" b="b"/>
            <a:pathLst>
              <a:path w="1115059" h="515620">
                <a:moveTo>
                  <a:pt x="1114806" y="425957"/>
                </a:moveTo>
                <a:lnTo>
                  <a:pt x="1114806" y="89153"/>
                </a:lnTo>
                <a:lnTo>
                  <a:pt x="1114044" y="80771"/>
                </a:lnTo>
                <a:lnTo>
                  <a:pt x="1085007" y="23012"/>
                </a:lnTo>
                <a:lnTo>
                  <a:pt x="1034034" y="761"/>
                </a:lnTo>
                <a:lnTo>
                  <a:pt x="1024890" y="0"/>
                </a:lnTo>
                <a:lnTo>
                  <a:pt x="89916" y="0"/>
                </a:lnTo>
                <a:lnTo>
                  <a:pt x="36495" y="17506"/>
                </a:lnTo>
                <a:lnTo>
                  <a:pt x="3809" y="63245"/>
                </a:lnTo>
                <a:lnTo>
                  <a:pt x="0" y="89153"/>
                </a:lnTo>
                <a:lnTo>
                  <a:pt x="0" y="425957"/>
                </a:lnTo>
                <a:lnTo>
                  <a:pt x="762" y="435101"/>
                </a:lnTo>
                <a:lnTo>
                  <a:pt x="3810" y="451865"/>
                </a:lnTo>
                <a:lnTo>
                  <a:pt x="6858" y="460247"/>
                </a:lnTo>
                <a:lnTo>
                  <a:pt x="11430" y="469179"/>
                </a:lnTo>
                <a:lnTo>
                  <a:pt x="11430" y="81533"/>
                </a:lnTo>
                <a:lnTo>
                  <a:pt x="12954" y="73913"/>
                </a:lnTo>
                <a:lnTo>
                  <a:pt x="14478" y="68833"/>
                </a:lnTo>
                <a:lnTo>
                  <a:pt x="14478" y="66293"/>
                </a:lnTo>
                <a:lnTo>
                  <a:pt x="17525" y="58673"/>
                </a:lnTo>
                <a:lnTo>
                  <a:pt x="17525" y="59435"/>
                </a:lnTo>
                <a:lnTo>
                  <a:pt x="20574" y="51815"/>
                </a:lnTo>
                <a:lnTo>
                  <a:pt x="20574" y="52577"/>
                </a:lnTo>
                <a:lnTo>
                  <a:pt x="24383" y="46862"/>
                </a:lnTo>
                <a:lnTo>
                  <a:pt x="24383" y="45719"/>
                </a:lnTo>
                <a:lnTo>
                  <a:pt x="28955" y="40494"/>
                </a:lnTo>
                <a:lnTo>
                  <a:pt x="28955" y="39623"/>
                </a:lnTo>
                <a:lnTo>
                  <a:pt x="34290" y="34289"/>
                </a:lnTo>
                <a:lnTo>
                  <a:pt x="39623" y="29622"/>
                </a:lnTo>
                <a:lnTo>
                  <a:pt x="39623" y="28955"/>
                </a:lnTo>
                <a:lnTo>
                  <a:pt x="45719" y="24891"/>
                </a:lnTo>
                <a:lnTo>
                  <a:pt x="45719" y="24383"/>
                </a:lnTo>
                <a:lnTo>
                  <a:pt x="51816" y="20997"/>
                </a:lnTo>
                <a:lnTo>
                  <a:pt x="51816" y="20573"/>
                </a:lnTo>
                <a:lnTo>
                  <a:pt x="58674" y="17830"/>
                </a:lnTo>
                <a:lnTo>
                  <a:pt x="58674" y="17525"/>
                </a:lnTo>
                <a:lnTo>
                  <a:pt x="66294" y="14755"/>
                </a:lnTo>
                <a:lnTo>
                  <a:pt x="66294" y="14477"/>
                </a:lnTo>
                <a:lnTo>
                  <a:pt x="73914" y="12953"/>
                </a:lnTo>
                <a:lnTo>
                  <a:pt x="81534" y="11568"/>
                </a:lnTo>
                <a:lnTo>
                  <a:pt x="81534" y="11429"/>
                </a:lnTo>
                <a:lnTo>
                  <a:pt x="1033272" y="11429"/>
                </a:lnTo>
                <a:lnTo>
                  <a:pt x="1033272" y="11568"/>
                </a:lnTo>
                <a:lnTo>
                  <a:pt x="1040891" y="12953"/>
                </a:lnTo>
                <a:lnTo>
                  <a:pt x="1048512" y="14477"/>
                </a:lnTo>
                <a:lnTo>
                  <a:pt x="1048512" y="14755"/>
                </a:lnTo>
                <a:lnTo>
                  <a:pt x="1056132" y="17525"/>
                </a:lnTo>
                <a:lnTo>
                  <a:pt x="1056132" y="17830"/>
                </a:lnTo>
                <a:lnTo>
                  <a:pt x="1062990" y="20573"/>
                </a:lnTo>
                <a:lnTo>
                  <a:pt x="1062990" y="20997"/>
                </a:lnTo>
                <a:lnTo>
                  <a:pt x="1069086" y="24383"/>
                </a:lnTo>
                <a:lnTo>
                  <a:pt x="1069086" y="24891"/>
                </a:lnTo>
                <a:lnTo>
                  <a:pt x="1075182" y="28955"/>
                </a:lnTo>
                <a:lnTo>
                  <a:pt x="1075182" y="29622"/>
                </a:lnTo>
                <a:lnTo>
                  <a:pt x="1080516" y="34289"/>
                </a:lnTo>
                <a:lnTo>
                  <a:pt x="1085850" y="39623"/>
                </a:lnTo>
                <a:lnTo>
                  <a:pt x="1085850" y="40494"/>
                </a:lnTo>
                <a:lnTo>
                  <a:pt x="1090422" y="45719"/>
                </a:lnTo>
                <a:lnTo>
                  <a:pt x="1090422" y="46862"/>
                </a:lnTo>
                <a:lnTo>
                  <a:pt x="1094232" y="52577"/>
                </a:lnTo>
                <a:lnTo>
                  <a:pt x="1094232" y="53339"/>
                </a:lnTo>
                <a:lnTo>
                  <a:pt x="1097280" y="59435"/>
                </a:lnTo>
                <a:lnTo>
                  <a:pt x="1097280" y="58673"/>
                </a:lnTo>
                <a:lnTo>
                  <a:pt x="1100328" y="66293"/>
                </a:lnTo>
                <a:lnTo>
                  <a:pt x="1100328" y="68833"/>
                </a:lnTo>
                <a:lnTo>
                  <a:pt x="1101852" y="73913"/>
                </a:lnTo>
                <a:lnTo>
                  <a:pt x="1103376" y="81533"/>
                </a:lnTo>
                <a:lnTo>
                  <a:pt x="1103376" y="467261"/>
                </a:lnTo>
                <a:lnTo>
                  <a:pt x="1106435" y="462578"/>
                </a:lnTo>
                <a:lnTo>
                  <a:pt x="1114044" y="435101"/>
                </a:lnTo>
                <a:lnTo>
                  <a:pt x="1114806" y="425957"/>
                </a:lnTo>
                <a:close/>
              </a:path>
              <a:path w="1115059" h="515620">
                <a:moveTo>
                  <a:pt x="15240" y="448817"/>
                </a:moveTo>
                <a:lnTo>
                  <a:pt x="12954" y="441197"/>
                </a:lnTo>
                <a:lnTo>
                  <a:pt x="12954" y="441959"/>
                </a:lnTo>
                <a:lnTo>
                  <a:pt x="11430" y="433577"/>
                </a:lnTo>
                <a:lnTo>
                  <a:pt x="11430" y="469179"/>
                </a:lnTo>
                <a:lnTo>
                  <a:pt x="11795" y="469893"/>
                </a:lnTo>
                <a:lnTo>
                  <a:pt x="14478" y="473946"/>
                </a:lnTo>
                <a:lnTo>
                  <a:pt x="14478" y="448817"/>
                </a:lnTo>
                <a:lnTo>
                  <a:pt x="15240" y="448817"/>
                </a:lnTo>
                <a:close/>
              </a:path>
              <a:path w="1115059" h="515620">
                <a:moveTo>
                  <a:pt x="15240" y="66293"/>
                </a:moveTo>
                <a:lnTo>
                  <a:pt x="14478" y="66293"/>
                </a:lnTo>
                <a:lnTo>
                  <a:pt x="14478" y="68833"/>
                </a:lnTo>
                <a:lnTo>
                  <a:pt x="15240" y="66293"/>
                </a:lnTo>
                <a:close/>
              </a:path>
              <a:path w="1115059" h="515620">
                <a:moveTo>
                  <a:pt x="25146" y="469391"/>
                </a:moveTo>
                <a:lnTo>
                  <a:pt x="20574" y="462533"/>
                </a:lnTo>
                <a:lnTo>
                  <a:pt x="20574" y="463295"/>
                </a:lnTo>
                <a:lnTo>
                  <a:pt x="17526" y="455675"/>
                </a:lnTo>
                <a:lnTo>
                  <a:pt x="17526" y="456437"/>
                </a:lnTo>
                <a:lnTo>
                  <a:pt x="14478" y="448817"/>
                </a:lnTo>
                <a:lnTo>
                  <a:pt x="14478" y="473946"/>
                </a:lnTo>
                <a:lnTo>
                  <a:pt x="17783" y="478940"/>
                </a:lnTo>
                <a:lnTo>
                  <a:pt x="24384" y="486739"/>
                </a:lnTo>
                <a:lnTo>
                  <a:pt x="24384" y="469391"/>
                </a:lnTo>
                <a:lnTo>
                  <a:pt x="25146" y="469391"/>
                </a:lnTo>
                <a:close/>
              </a:path>
              <a:path w="1115059" h="515620">
                <a:moveTo>
                  <a:pt x="25145" y="45719"/>
                </a:moveTo>
                <a:lnTo>
                  <a:pt x="24383" y="45719"/>
                </a:lnTo>
                <a:lnTo>
                  <a:pt x="24383" y="46862"/>
                </a:lnTo>
                <a:lnTo>
                  <a:pt x="25145" y="45719"/>
                </a:lnTo>
                <a:close/>
              </a:path>
              <a:path w="1115059" h="515620">
                <a:moveTo>
                  <a:pt x="29718" y="475487"/>
                </a:moveTo>
                <a:lnTo>
                  <a:pt x="24384" y="469391"/>
                </a:lnTo>
                <a:lnTo>
                  <a:pt x="24384" y="486739"/>
                </a:lnTo>
                <a:lnTo>
                  <a:pt x="24785" y="487213"/>
                </a:lnTo>
                <a:lnTo>
                  <a:pt x="28956" y="491041"/>
                </a:lnTo>
                <a:lnTo>
                  <a:pt x="28956" y="475487"/>
                </a:lnTo>
                <a:lnTo>
                  <a:pt x="29718" y="475487"/>
                </a:lnTo>
                <a:close/>
              </a:path>
              <a:path w="1115059" h="515620">
                <a:moveTo>
                  <a:pt x="29717" y="39623"/>
                </a:moveTo>
                <a:lnTo>
                  <a:pt x="28955" y="39623"/>
                </a:lnTo>
                <a:lnTo>
                  <a:pt x="28955" y="40494"/>
                </a:lnTo>
                <a:lnTo>
                  <a:pt x="29717" y="39623"/>
                </a:lnTo>
                <a:close/>
              </a:path>
              <a:path w="1115059" h="515620">
                <a:moveTo>
                  <a:pt x="40386" y="486155"/>
                </a:moveTo>
                <a:lnTo>
                  <a:pt x="34290" y="480821"/>
                </a:lnTo>
                <a:lnTo>
                  <a:pt x="34290" y="481583"/>
                </a:lnTo>
                <a:lnTo>
                  <a:pt x="28956" y="475487"/>
                </a:lnTo>
                <a:lnTo>
                  <a:pt x="28956" y="491041"/>
                </a:lnTo>
                <a:lnTo>
                  <a:pt x="32766" y="494537"/>
                </a:lnTo>
                <a:lnTo>
                  <a:pt x="39624" y="499871"/>
                </a:lnTo>
                <a:lnTo>
                  <a:pt x="39624" y="486155"/>
                </a:lnTo>
                <a:lnTo>
                  <a:pt x="40386" y="486155"/>
                </a:lnTo>
                <a:close/>
              </a:path>
              <a:path w="1115059" h="515620">
                <a:moveTo>
                  <a:pt x="40386" y="28955"/>
                </a:moveTo>
                <a:lnTo>
                  <a:pt x="39623" y="28955"/>
                </a:lnTo>
                <a:lnTo>
                  <a:pt x="39623" y="29622"/>
                </a:lnTo>
                <a:lnTo>
                  <a:pt x="40386" y="28955"/>
                </a:lnTo>
                <a:close/>
              </a:path>
              <a:path w="1115059" h="515620">
                <a:moveTo>
                  <a:pt x="52578" y="494537"/>
                </a:moveTo>
                <a:lnTo>
                  <a:pt x="45720" y="490727"/>
                </a:lnTo>
                <a:lnTo>
                  <a:pt x="39624" y="486155"/>
                </a:lnTo>
                <a:lnTo>
                  <a:pt x="39624" y="499871"/>
                </a:lnTo>
                <a:lnTo>
                  <a:pt x="47244" y="504443"/>
                </a:lnTo>
                <a:lnTo>
                  <a:pt x="51816" y="506607"/>
                </a:lnTo>
                <a:lnTo>
                  <a:pt x="51816" y="494537"/>
                </a:lnTo>
                <a:lnTo>
                  <a:pt x="52578" y="494537"/>
                </a:lnTo>
                <a:close/>
              </a:path>
              <a:path w="1115059" h="515620">
                <a:moveTo>
                  <a:pt x="46481" y="24383"/>
                </a:moveTo>
                <a:lnTo>
                  <a:pt x="45719" y="24383"/>
                </a:lnTo>
                <a:lnTo>
                  <a:pt x="45719" y="24891"/>
                </a:lnTo>
                <a:lnTo>
                  <a:pt x="46481" y="24383"/>
                </a:lnTo>
                <a:close/>
              </a:path>
              <a:path w="1115059" h="515620">
                <a:moveTo>
                  <a:pt x="52577" y="20573"/>
                </a:moveTo>
                <a:lnTo>
                  <a:pt x="51816" y="20573"/>
                </a:lnTo>
                <a:lnTo>
                  <a:pt x="51816" y="20997"/>
                </a:lnTo>
                <a:lnTo>
                  <a:pt x="52577" y="20573"/>
                </a:lnTo>
                <a:close/>
              </a:path>
              <a:path w="1115059" h="515620">
                <a:moveTo>
                  <a:pt x="59436" y="510031"/>
                </a:moveTo>
                <a:lnTo>
                  <a:pt x="59436" y="498347"/>
                </a:lnTo>
                <a:lnTo>
                  <a:pt x="51816" y="494537"/>
                </a:lnTo>
                <a:lnTo>
                  <a:pt x="51816" y="506607"/>
                </a:lnTo>
                <a:lnTo>
                  <a:pt x="58324" y="509686"/>
                </a:lnTo>
                <a:lnTo>
                  <a:pt x="59436" y="510031"/>
                </a:lnTo>
                <a:close/>
              </a:path>
              <a:path w="1115059" h="515620">
                <a:moveTo>
                  <a:pt x="59436" y="17525"/>
                </a:moveTo>
                <a:lnTo>
                  <a:pt x="58674" y="17525"/>
                </a:lnTo>
                <a:lnTo>
                  <a:pt x="58674" y="17830"/>
                </a:lnTo>
                <a:lnTo>
                  <a:pt x="59436" y="17525"/>
                </a:lnTo>
                <a:close/>
              </a:path>
              <a:path w="1115059" h="515620">
                <a:moveTo>
                  <a:pt x="67056" y="500633"/>
                </a:moveTo>
                <a:lnTo>
                  <a:pt x="58674" y="497585"/>
                </a:lnTo>
                <a:lnTo>
                  <a:pt x="59436" y="498347"/>
                </a:lnTo>
                <a:lnTo>
                  <a:pt x="59436" y="510031"/>
                </a:lnTo>
                <a:lnTo>
                  <a:pt x="66294" y="512163"/>
                </a:lnTo>
                <a:lnTo>
                  <a:pt x="66294" y="500633"/>
                </a:lnTo>
                <a:lnTo>
                  <a:pt x="67056" y="500633"/>
                </a:lnTo>
                <a:close/>
              </a:path>
              <a:path w="1115059" h="515620">
                <a:moveTo>
                  <a:pt x="67056" y="14477"/>
                </a:moveTo>
                <a:lnTo>
                  <a:pt x="66294" y="14477"/>
                </a:lnTo>
                <a:lnTo>
                  <a:pt x="66294" y="14755"/>
                </a:lnTo>
                <a:lnTo>
                  <a:pt x="67056" y="14477"/>
                </a:lnTo>
                <a:close/>
              </a:path>
              <a:path w="1115059" h="515620">
                <a:moveTo>
                  <a:pt x="82296" y="503681"/>
                </a:moveTo>
                <a:lnTo>
                  <a:pt x="73914" y="502157"/>
                </a:lnTo>
                <a:lnTo>
                  <a:pt x="66294" y="500633"/>
                </a:lnTo>
                <a:lnTo>
                  <a:pt x="66294" y="512163"/>
                </a:lnTo>
                <a:lnTo>
                  <a:pt x="67965" y="512683"/>
                </a:lnTo>
                <a:lnTo>
                  <a:pt x="77913" y="514227"/>
                </a:lnTo>
                <a:lnTo>
                  <a:pt x="81534" y="514494"/>
                </a:lnTo>
                <a:lnTo>
                  <a:pt x="81534" y="503681"/>
                </a:lnTo>
                <a:lnTo>
                  <a:pt x="82296" y="503681"/>
                </a:lnTo>
                <a:close/>
              </a:path>
              <a:path w="1115059" h="515620">
                <a:moveTo>
                  <a:pt x="82296" y="11429"/>
                </a:moveTo>
                <a:lnTo>
                  <a:pt x="81534" y="11429"/>
                </a:lnTo>
                <a:lnTo>
                  <a:pt x="81534" y="11568"/>
                </a:lnTo>
                <a:lnTo>
                  <a:pt x="82296" y="11429"/>
                </a:lnTo>
                <a:close/>
              </a:path>
              <a:path w="1115059" h="515620">
                <a:moveTo>
                  <a:pt x="1033272" y="514413"/>
                </a:moveTo>
                <a:lnTo>
                  <a:pt x="1033272" y="503681"/>
                </a:lnTo>
                <a:lnTo>
                  <a:pt x="81534" y="503681"/>
                </a:lnTo>
                <a:lnTo>
                  <a:pt x="81534" y="514494"/>
                </a:lnTo>
                <a:lnTo>
                  <a:pt x="89916" y="515111"/>
                </a:lnTo>
                <a:lnTo>
                  <a:pt x="1024890" y="515111"/>
                </a:lnTo>
                <a:lnTo>
                  <a:pt x="1033272" y="514413"/>
                </a:lnTo>
                <a:close/>
              </a:path>
              <a:path w="1115059" h="515620">
                <a:moveTo>
                  <a:pt x="1033272" y="11568"/>
                </a:moveTo>
                <a:lnTo>
                  <a:pt x="1033272" y="11429"/>
                </a:lnTo>
                <a:lnTo>
                  <a:pt x="1032510" y="11429"/>
                </a:lnTo>
                <a:lnTo>
                  <a:pt x="1033272" y="11568"/>
                </a:lnTo>
                <a:close/>
              </a:path>
              <a:path w="1115059" h="515620">
                <a:moveTo>
                  <a:pt x="1048512" y="511523"/>
                </a:moveTo>
                <a:lnTo>
                  <a:pt x="1048512" y="500633"/>
                </a:lnTo>
                <a:lnTo>
                  <a:pt x="1040891" y="502157"/>
                </a:lnTo>
                <a:lnTo>
                  <a:pt x="1032510" y="503681"/>
                </a:lnTo>
                <a:lnTo>
                  <a:pt x="1033272" y="503681"/>
                </a:lnTo>
                <a:lnTo>
                  <a:pt x="1033272" y="514413"/>
                </a:lnTo>
                <a:lnTo>
                  <a:pt x="1043178" y="513587"/>
                </a:lnTo>
                <a:lnTo>
                  <a:pt x="1048512" y="511523"/>
                </a:lnTo>
                <a:close/>
              </a:path>
              <a:path w="1115059" h="515620">
                <a:moveTo>
                  <a:pt x="1048512" y="14755"/>
                </a:moveTo>
                <a:lnTo>
                  <a:pt x="1048512" y="14477"/>
                </a:lnTo>
                <a:lnTo>
                  <a:pt x="1047750" y="14477"/>
                </a:lnTo>
                <a:lnTo>
                  <a:pt x="1048512" y="14755"/>
                </a:lnTo>
                <a:close/>
              </a:path>
              <a:path w="1115059" h="515620">
                <a:moveTo>
                  <a:pt x="1056132" y="497585"/>
                </a:moveTo>
                <a:lnTo>
                  <a:pt x="1047750" y="500633"/>
                </a:lnTo>
                <a:lnTo>
                  <a:pt x="1048512" y="500633"/>
                </a:lnTo>
                <a:lnTo>
                  <a:pt x="1048512" y="511523"/>
                </a:lnTo>
                <a:lnTo>
                  <a:pt x="1055370" y="508869"/>
                </a:lnTo>
                <a:lnTo>
                  <a:pt x="1055370" y="498347"/>
                </a:lnTo>
                <a:lnTo>
                  <a:pt x="1056132" y="497585"/>
                </a:lnTo>
                <a:close/>
              </a:path>
              <a:path w="1115059" h="515620">
                <a:moveTo>
                  <a:pt x="1056132" y="17830"/>
                </a:moveTo>
                <a:lnTo>
                  <a:pt x="1056132" y="17525"/>
                </a:lnTo>
                <a:lnTo>
                  <a:pt x="1055370" y="17525"/>
                </a:lnTo>
                <a:lnTo>
                  <a:pt x="1056132" y="17830"/>
                </a:lnTo>
                <a:close/>
              </a:path>
              <a:path w="1115059" h="515620">
                <a:moveTo>
                  <a:pt x="1062990" y="505920"/>
                </a:moveTo>
                <a:lnTo>
                  <a:pt x="1062990" y="494537"/>
                </a:lnTo>
                <a:lnTo>
                  <a:pt x="1055370" y="498347"/>
                </a:lnTo>
                <a:lnTo>
                  <a:pt x="1055370" y="508869"/>
                </a:lnTo>
                <a:lnTo>
                  <a:pt x="1062990" y="505920"/>
                </a:lnTo>
                <a:close/>
              </a:path>
              <a:path w="1115059" h="515620">
                <a:moveTo>
                  <a:pt x="1062990" y="20997"/>
                </a:moveTo>
                <a:lnTo>
                  <a:pt x="1062990" y="20573"/>
                </a:lnTo>
                <a:lnTo>
                  <a:pt x="1062228" y="20573"/>
                </a:lnTo>
                <a:lnTo>
                  <a:pt x="1062990" y="20997"/>
                </a:lnTo>
                <a:close/>
              </a:path>
              <a:path w="1115059" h="515620">
                <a:moveTo>
                  <a:pt x="1069086" y="503560"/>
                </a:moveTo>
                <a:lnTo>
                  <a:pt x="1069086" y="490727"/>
                </a:lnTo>
                <a:lnTo>
                  <a:pt x="1062228" y="494537"/>
                </a:lnTo>
                <a:lnTo>
                  <a:pt x="1062990" y="494537"/>
                </a:lnTo>
                <a:lnTo>
                  <a:pt x="1062990" y="505920"/>
                </a:lnTo>
                <a:lnTo>
                  <a:pt x="1069086" y="503560"/>
                </a:lnTo>
                <a:close/>
              </a:path>
              <a:path w="1115059" h="515620">
                <a:moveTo>
                  <a:pt x="1069086" y="24891"/>
                </a:moveTo>
                <a:lnTo>
                  <a:pt x="1069086" y="24383"/>
                </a:lnTo>
                <a:lnTo>
                  <a:pt x="1068324" y="24383"/>
                </a:lnTo>
                <a:lnTo>
                  <a:pt x="1069086" y="24891"/>
                </a:lnTo>
                <a:close/>
              </a:path>
              <a:path w="1115059" h="515620">
                <a:moveTo>
                  <a:pt x="1075182" y="498887"/>
                </a:moveTo>
                <a:lnTo>
                  <a:pt x="1075182" y="486155"/>
                </a:lnTo>
                <a:lnTo>
                  <a:pt x="1068324" y="490727"/>
                </a:lnTo>
                <a:lnTo>
                  <a:pt x="1069086" y="490727"/>
                </a:lnTo>
                <a:lnTo>
                  <a:pt x="1069086" y="503560"/>
                </a:lnTo>
                <a:lnTo>
                  <a:pt x="1069759" y="503299"/>
                </a:lnTo>
                <a:lnTo>
                  <a:pt x="1075182" y="498887"/>
                </a:lnTo>
                <a:close/>
              </a:path>
              <a:path w="1115059" h="515620">
                <a:moveTo>
                  <a:pt x="1075182" y="29622"/>
                </a:moveTo>
                <a:lnTo>
                  <a:pt x="1075182" y="28955"/>
                </a:lnTo>
                <a:lnTo>
                  <a:pt x="1074420" y="28955"/>
                </a:lnTo>
                <a:lnTo>
                  <a:pt x="1075182" y="29622"/>
                </a:lnTo>
                <a:close/>
              </a:path>
              <a:path w="1115059" h="515620">
                <a:moveTo>
                  <a:pt x="1085850" y="490206"/>
                </a:moveTo>
                <a:lnTo>
                  <a:pt x="1085850" y="475487"/>
                </a:lnTo>
                <a:lnTo>
                  <a:pt x="1080516" y="481583"/>
                </a:lnTo>
                <a:lnTo>
                  <a:pt x="1080516" y="480821"/>
                </a:lnTo>
                <a:lnTo>
                  <a:pt x="1074420" y="486155"/>
                </a:lnTo>
                <a:lnTo>
                  <a:pt x="1075182" y="486155"/>
                </a:lnTo>
                <a:lnTo>
                  <a:pt x="1075182" y="498887"/>
                </a:lnTo>
                <a:lnTo>
                  <a:pt x="1085850" y="490206"/>
                </a:lnTo>
                <a:close/>
              </a:path>
              <a:path w="1115059" h="515620">
                <a:moveTo>
                  <a:pt x="1085850" y="40494"/>
                </a:moveTo>
                <a:lnTo>
                  <a:pt x="1085850" y="39623"/>
                </a:lnTo>
                <a:lnTo>
                  <a:pt x="1085088" y="39623"/>
                </a:lnTo>
                <a:lnTo>
                  <a:pt x="1085850" y="40494"/>
                </a:lnTo>
                <a:close/>
              </a:path>
              <a:path w="1115059" h="515620">
                <a:moveTo>
                  <a:pt x="1090422" y="486485"/>
                </a:moveTo>
                <a:lnTo>
                  <a:pt x="1090422" y="469391"/>
                </a:lnTo>
                <a:lnTo>
                  <a:pt x="1085088" y="475487"/>
                </a:lnTo>
                <a:lnTo>
                  <a:pt x="1085850" y="475487"/>
                </a:lnTo>
                <a:lnTo>
                  <a:pt x="1085850" y="490206"/>
                </a:lnTo>
                <a:lnTo>
                  <a:pt x="1090422" y="486485"/>
                </a:lnTo>
                <a:close/>
              </a:path>
              <a:path w="1115059" h="515620">
                <a:moveTo>
                  <a:pt x="1090422" y="46862"/>
                </a:moveTo>
                <a:lnTo>
                  <a:pt x="1090422" y="45719"/>
                </a:lnTo>
                <a:lnTo>
                  <a:pt x="1089660" y="45719"/>
                </a:lnTo>
                <a:lnTo>
                  <a:pt x="1090422" y="46862"/>
                </a:lnTo>
                <a:close/>
              </a:path>
              <a:path w="1115059" h="515620">
                <a:moveTo>
                  <a:pt x="1094232" y="481255"/>
                </a:moveTo>
                <a:lnTo>
                  <a:pt x="1094232" y="462533"/>
                </a:lnTo>
                <a:lnTo>
                  <a:pt x="1089660" y="469391"/>
                </a:lnTo>
                <a:lnTo>
                  <a:pt x="1090422" y="469391"/>
                </a:lnTo>
                <a:lnTo>
                  <a:pt x="1090422" y="486485"/>
                </a:lnTo>
                <a:lnTo>
                  <a:pt x="1091260" y="485803"/>
                </a:lnTo>
                <a:lnTo>
                  <a:pt x="1094232" y="481255"/>
                </a:lnTo>
                <a:close/>
              </a:path>
              <a:path w="1115059" h="515620">
                <a:moveTo>
                  <a:pt x="1094232" y="53339"/>
                </a:moveTo>
                <a:lnTo>
                  <a:pt x="1094232" y="52577"/>
                </a:lnTo>
                <a:lnTo>
                  <a:pt x="1093470" y="51815"/>
                </a:lnTo>
                <a:lnTo>
                  <a:pt x="1094232" y="53339"/>
                </a:lnTo>
                <a:close/>
              </a:path>
              <a:path w="1115059" h="515620">
                <a:moveTo>
                  <a:pt x="1100328" y="471925"/>
                </a:moveTo>
                <a:lnTo>
                  <a:pt x="1100328" y="448817"/>
                </a:lnTo>
                <a:lnTo>
                  <a:pt x="1097280" y="456437"/>
                </a:lnTo>
                <a:lnTo>
                  <a:pt x="1097280" y="455675"/>
                </a:lnTo>
                <a:lnTo>
                  <a:pt x="1093470" y="463295"/>
                </a:lnTo>
                <a:lnTo>
                  <a:pt x="1094232" y="462533"/>
                </a:lnTo>
                <a:lnTo>
                  <a:pt x="1094232" y="481255"/>
                </a:lnTo>
                <a:lnTo>
                  <a:pt x="1100328" y="471925"/>
                </a:lnTo>
                <a:close/>
              </a:path>
              <a:path w="1115059" h="515620">
                <a:moveTo>
                  <a:pt x="1100328" y="68833"/>
                </a:moveTo>
                <a:lnTo>
                  <a:pt x="1100328" y="66293"/>
                </a:lnTo>
                <a:lnTo>
                  <a:pt x="1099566" y="66293"/>
                </a:lnTo>
                <a:lnTo>
                  <a:pt x="1100328" y="68833"/>
                </a:lnTo>
                <a:close/>
              </a:path>
              <a:path w="1115059" h="515620">
                <a:moveTo>
                  <a:pt x="1103376" y="467261"/>
                </a:moveTo>
                <a:lnTo>
                  <a:pt x="1103376" y="433577"/>
                </a:lnTo>
                <a:lnTo>
                  <a:pt x="1101852" y="441959"/>
                </a:lnTo>
                <a:lnTo>
                  <a:pt x="1101852" y="441197"/>
                </a:lnTo>
                <a:lnTo>
                  <a:pt x="1099566" y="448817"/>
                </a:lnTo>
                <a:lnTo>
                  <a:pt x="1100328" y="448817"/>
                </a:lnTo>
                <a:lnTo>
                  <a:pt x="1100328" y="471925"/>
                </a:lnTo>
                <a:lnTo>
                  <a:pt x="1103376" y="4672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559169" y="4153915"/>
            <a:ext cx="619125" cy="48640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27305">
              <a:lnSpc>
                <a:spcPts val="1730"/>
              </a:lnSpc>
              <a:spcBef>
                <a:spcPts val="290"/>
              </a:spcBef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Health 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1550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5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acy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65377" y="5005578"/>
            <a:ext cx="925194" cy="462915"/>
          </a:xfrm>
          <a:custGeom>
            <a:avLst/>
            <a:gdLst/>
            <a:ahLst/>
            <a:cxnLst/>
            <a:rect l="l" t="t" r="r" b="b"/>
            <a:pathLst>
              <a:path w="925195" h="462914">
                <a:moveTo>
                  <a:pt x="925068" y="384809"/>
                </a:moveTo>
                <a:lnTo>
                  <a:pt x="925068" y="76961"/>
                </a:lnTo>
                <a:lnTo>
                  <a:pt x="919043" y="46934"/>
                </a:lnTo>
                <a:lnTo>
                  <a:pt x="902588" y="22478"/>
                </a:lnTo>
                <a:lnTo>
                  <a:pt x="878133" y="6024"/>
                </a:lnTo>
                <a:lnTo>
                  <a:pt x="848106" y="0"/>
                </a:lnTo>
                <a:lnTo>
                  <a:pt x="76962" y="0"/>
                </a:lnTo>
                <a:lnTo>
                  <a:pt x="47255" y="6024"/>
                </a:lnTo>
                <a:lnTo>
                  <a:pt x="22764" y="22479"/>
                </a:lnTo>
                <a:lnTo>
                  <a:pt x="6131" y="46934"/>
                </a:lnTo>
                <a:lnTo>
                  <a:pt x="0" y="76962"/>
                </a:lnTo>
                <a:lnTo>
                  <a:pt x="0" y="384810"/>
                </a:lnTo>
                <a:lnTo>
                  <a:pt x="6131" y="414956"/>
                </a:lnTo>
                <a:lnTo>
                  <a:pt x="22764" y="439674"/>
                </a:lnTo>
                <a:lnTo>
                  <a:pt x="47255" y="456390"/>
                </a:lnTo>
                <a:lnTo>
                  <a:pt x="76962" y="462534"/>
                </a:lnTo>
                <a:lnTo>
                  <a:pt x="848106" y="462534"/>
                </a:lnTo>
                <a:lnTo>
                  <a:pt x="878133" y="456390"/>
                </a:lnTo>
                <a:lnTo>
                  <a:pt x="902588" y="439674"/>
                </a:lnTo>
                <a:lnTo>
                  <a:pt x="919043" y="414956"/>
                </a:lnTo>
                <a:lnTo>
                  <a:pt x="925068" y="384809"/>
                </a:lnTo>
                <a:close/>
              </a:path>
            </a:pathLst>
          </a:custGeom>
          <a:solidFill>
            <a:srgbClr val="CD7D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60043" y="4999482"/>
            <a:ext cx="935990" cy="474345"/>
          </a:xfrm>
          <a:custGeom>
            <a:avLst/>
            <a:gdLst/>
            <a:ahLst/>
            <a:cxnLst/>
            <a:rect l="l" t="t" r="r" b="b"/>
            <a:pathLst>
              <a:path w="935990" h="474345">
                <a:moveTo>
                  <a:pt x="935736" y="400049"/>
                </a:moveTo>
                <a:lnTo>
                  <a:pt x="935736" y="74675"/>
                </a:lnTo>
                <a:lnTo>
                  <a:pt x="934212" y="66293"/>
                </a:lnTo>
                <a:lnTo>
                  <a:pt x="908642" y="21736"/>
                </a:lnTo>
                <a:lnTo>
                  <a:pt x="861822" y="761"/>
                </a:lnTo>
                <a:lnTo>
                  <a:pt x="853440" y="0"/>
                </a:lnTo>
                <a:lnTo>
                  <a:pt x="82296" y="0"/>
                </a:lnTo>
                <a:lnTo>
                  <a:pt x="33342" y="16702"/>
                </a:lnTo>
                <a:lnTo>
                  <a:pt x="3809" y="58673"/>
                </a:lnTo>
                <a:lnTo>
                  <a:pt x="0" y="74675"/>
                </a:lnTo>
                <a:lnTo>
                  <a:pt x="0" y="400049"/>
                </a:lnTo>
                <a:lnTo>
                  <a:pt x="11430" y="432862"/>
                </a:lnTo>
                <a:lnTo>
                  <a:pt x="11430" y="76199"/>
                </a:lnTo>
                <a:lnTo>
                  <a:pt x="12192" y="72389"/>
                </a:lnTo>
                <a:lnTo>
                  <a:pt x="12191" y="68579"/>
                </a:lnTo>
                <a:lnTo>
                  <a:pt x="16763" y="54863"/>
                </a:lnTo>
                <a:lnTo>
                  <a:pt x="16763" y="55625"/>
                </a:lnTo>
                <a:lnTo>
                  <a:pt x="19811" y="48767"/>
                </a:lnTo>
                <a:lnTo>
                  <a:pt x="19811" y="49529"/>
                </a:lnTo>
                <a:lnTo>
                  <a:pt x="22859" y="44043"/>
                </a:lnTo>
                <a:lnTo>
                  <a:pt x="22859" y="43433"/>
                </a:lnTo>
                <a:lnTo>
                  <a:pt x="27432" y="37337"/>
                </a:lnTo>
                <a:lnTo>
                  <a:pt x="27432" y="38099"/>
                </a:lnTo>
                <a:lnTo>
                  <a:pt x="32003" y="32003"/>
                </a:lnTo>
                <a:lnTo>
                  <a:pt x="32003" y="32765"/>
                </a:lnTo>
                <a:lnTo>
                  <a:pt x="37337" y="27431"/>
                </a:lnTo>
                <a:lnTo>
                  <a:pt x="37337" y="27622"/>
                </a:lnTo>
                <a:lnTo>
                  <a:pt x="42671" y="23621"/>
                </a:lnTo>
                <a:lnTo>
                  <a:pt x="48767" y="19811"/>
                </a:lnTo>
                <a:lnTo>
                  <a:pt x="48767" y="20150"/>
                </a:lnTo>
                <a:lnTo>
                  <a:pt x="54864" y="16763"/>
                </a:lnTo>
                <a:lnTo>
                  <a:pt x="54864" y="17525"/>
                </a:lnTo>
                <a:lnTo>
                  <a:pt x="60960" y="14816"/>
                </a:lnTo>
                <a:lnTo>
                  <a:pt x="60960" y="14477"/>
                </a:lnTo>
                <a:lnTo>
                  <a:pt x="67818" y="13106"/>
                </a:lnTo>
                <a:lnTo>
                  <a:pt x="67818" y="12953"/>
                </a:lnTo>
                <a:lnTo>
                  <a:pt x="74676" y="12268"/>
                </a:lnTo>
                <a:lnTo>
                  <a:pt x="82296" y="11499"/>
                </a:lnTo>
                <a:lnTo>
                  <a:pt x="853440" y="11499"/>
                </a:lnTo>
                <a:lnTo>
                  <a:pt x="861060" y="12191"/>
                </a:lnTo>
                <a:lnTo>
                  <a:pt x="867918" y="12953"/>
                </a:lnTo>
                <a:lnTo>
                  <a:pt x="867918" y="13106"/>
                </a:lnTo>
                <a:lnTo>
                  <a:pt x="874776" y="14477"/>
                </a:lnTo>
                <a:lnTo>
                  <a:pt x="874776" y="14782"/>
                </a:lnTo>
                <a:lnTo>
                  <a:pt x="880872" y="17221"/>
                </a:lnTo>
                <a:lnTo>
                  <a:pt x="880872" y="16763"/>
                </a:lnTo>
                <a:lnTo>
                  <a:pt x="886968" y="20150"/>
                </a:lnTo>
                <a:lnTo>
                  <a:pt x="886968" y="19811"/>
                </a:lnTo>
                <a:lnTo>
                  <a:pt x="893063" y="23621"/>
                </a:lnTo>
                <a:lnTo>
                  <a:pt x="898397" y="27622"/>
                </a:lnTo>
                <a:lnTo>
                  <a:pt x="898397" y="27431"/>
                </a:lnTo>
                <a:lnTo>
                  <a:pt x="903732" y="32765"/>
                </a:lnTo>
                <a:lnTo>
                  <a:pt x="903732" y="32003"/>
                </a:lnTo>
                <a:lnTo>
                  <a:pt x="908304" y="38099"/>
                </a:lnTo>
                <a:lnTo>
                  <a:pt x="908304" y="37337"/>
                </a:lnTo>
                <a:lnTo>
                  <a:pt x="912876" y="43433"/>
                </a:lnTo>
                <a:lnTo>
                  <a:pt x="912876" y="44043"/>
                </a:lnTo>
                <a:lnTo>
                  <a:pt x="915924" y="49529"/>
                </a:lnTo>
                <a:lnTo>
                  <a:pt x="915924" y="48767"/>
                </a:lnTo>
                <a:lnTo>
                  <a:pt x="918972" y="55625"/>
                </a:lnTo>
                <a:lnTo>
                  <a:pt x="918972" y="54863"/>
                </a:lnTo>
                <a:lnTo>
                  <a:pt x="923544" y="68579"/>
                </a:lnTo>
                <a:lnTo>
                  <a:pt x="924306" y="76199"/>
                </a:lnTo>
                <a:lnTo>
                  <a:pt x="924306" y="75437"/>
                </a:lnTo>
                <a:lnTo>
                  <a:pt x="925068" y="83057"/>
                </a:lnTo>
                <a:lnTo>
                  <a:pt x="925068" y="430540"/>
                </a:lnTo>
                <a:lnTo>
                  <a:pt x="928579" y="425280"/>
                </a:lnTo>
                <a:lnTo>
                  <a:pt x="935736" y="400049"/>
                </a:lnTo>
                <a:close/>
              </a:path>
              <a:path w="935990" h="474345">
                <a:moveTo>
                  <a:pt x="12954" y="406145"/>
                </a:moveTo>
                <a:lnTo>
                  <a:pt x="11430" y="398525"/>
                </a:lnTo>
                <a:lnTo>
                  <a:pt x="11430" y="432862"/>
                </a:lnTo>
                <a:lnTo>
                  <a:pt x="12192" y="433963"/>
                </a:lnTo>
                <a:lnTo>
                  <a:pt x="12192" y="405383"/>
                </a:lnTo>
                <a:lnTo>
                  <a:pt x="12954" y="406145"/>
                </a:lnTo>
                <a:close/>
              </a:path>
              <a:path w="935990" h="474345">
                <a:moveTo>
                  <a:pt x="12954" y="68579"/>
                </a:moveTo>
                <a:lnTo>
                  <a:pt x="12191" y="68579"/>
                </a:lnTo>
                <a:lnTo>
                  <a:pt x="12192" y="72389"/>
                </a:lnTo>
                <a:lnTo>
                  <a:pt x="12954" y="68579"/>
                </a:lnTo>
                <a:close/>
              </a:path>
              <a:path w="935990" h="474345">
                <a:moveTo>
                  <a:pt x="23622" y="431291"/>
                </a:moveTo>
                <a:lnTo>
                  <a:pt x="19812" y="425195"/>
                </a:lnTo>
                <a:lnTo>
                  <a:pt x="16764" y="419099"/>
                </a:lnTo>
                <a:lnTo>
                  <a:pt x="14478" y="412241"/>
                </a:lnTo>
                <a:lnTo>
                  <a:pt x="14478" y="413003"/>
                </a:lnTo>
                <a:lnTo>
                  <a:pt x="12192" y="405383"/>
                </a:lnTo>
                <a:lnTo>
                  <a:pt x="12192" y="433963"/>
                </a:lnTo>
                <a:lnTo>
                  <a:pt x="16578" y="440297"/>
                </a:lnTo>
                <a:lnTo>
                  <a:pt x="22860" y="447915"/>
                </a:lnTo>
                <a:lnTo>
                  <a:pt x="22860" y="431291"/>
                </a:lnTo>
                <a:lnTo>
                  <a:pt x="23622" y="431291"/>
                </a:lnTo>
                <a:close/>
              </a:path>
              <a:path w="935990" h="474345">
                <a:moveTo>
                  <a:pt x="23621" y="42671"/>
                </a:moveTo>
                <a:lnTo>
                  <a:pt x="22859" y="43433"/>
                </a:lnTo>
                <a:lnTo>
                  <a:pt x="22859" y="44043"/>
                </a:lnTo>
                <a:lnTo>
                  <a:pt x="23621" y="42671"/>
                </a:lnTo>
                <a:close/>
              </a:path>
              <a:path w="935990" h="474345">
                <a:moveTo>
                  <a:pt x="37338" y="446531"/>
                </a:moveTo>
                <a:lnTo>
                  <a:pt x="32004" y="441959"/>
                </a:lnTo>
                <a:lnTo>
                  <a:pt x="22860" y="431291"/>
                </a:lnTo>
                <a:lnTo>
                  <a:pt x="22860" y="447915"/>
                </a:lnTo>
                <a:lnTo>
                  <a:pt x="29718" y="454913"/>
                </a:lnTo>
                <a:lnTo>
                  <a:pt x="36576" y="459485"/>
                </a:lnTo>
                <a:lnTo>
                  <a:pt x="36576" y="446531"/>
                </a:lnTo>
                <a:lnTo>
                  <a:pt x="37338" y="446531"/>
                </a:lnTo>
                <a:close/>
              </a:path>
              <a:path w="935990" h="474345">
                <a:moveTo>
                  <a:pt x="37337" y="27622"/>
                </a:moveTo>
                <a:lnTo>
                  <a:pt x="37337" y="27431"/>
                </a:lnTo>
                <a:lnTo>
                  <a:pt x="36575" y="28193"/>
                </a:lnTo>
                <a:lnTo>
                  <a:pt x="37337" y="27622"/>
                </a:lnTo>
                <a:close/>
              </a:path>
              <a:path w="935990" h="474345">
                <a:moveTo>
                  <a:pt x="48768" y="454151"/>
                </a:moveTo>
                <a:lnTo>
                  <a:pt x="36576" y="446531"/>
                </a:lnTo>
                <a:lnTo>
                  <a:pt x="36576" y="459485"/>
                </a:lnTo>
                <a:lnTo>
                  <a:pt x="43434" y="464057"/>
                </a:lnTo>
                <a:lnTo>
                  <a:pt x="48006" y="466072"/>
                </a:lnTo>
                <a:lnTo>
                  <a:pt x="48006" y="454151"/>
                </a:lnTo>
                <a:lnTo>
                  <a:pt x="48768" y="454151"/>
                </a:lnTo>
                <a:close/>
              </a:path>
              <a:path w="935990" h="474345">
                <a:moveTo>
                  <a:pt x="48767" y="20150"/>
                </a:moveTo>
                <a:lnTo>
                  <a:pt x="48767" y="19811"/>
                </a:lnTo>
                <a:lnTo>
                  <a:pt x="48006" y="20573"/>
                </a:lnTo>
                <a:lnTo>
                  <a:pt x="48767" y="20150"/>
                </a:lnTo>
                <a:close/>
              </a:path>
              <a:path w="935990" h="474345">
                <a:moveTo>
                  <a:pt x="61722" y="459485"/>
                </a:moveTo>
                <a:lnTo>
                  <a:pt x="54864" y="457199"/>
                </a:lnTo>
                <a:lnTo>
                  <a:pt x="48006" y="454151"/>
                </a:lnTo>
                <a:lnTo>
                  <a:pt x="48006" y="466072"/>
                </a:lnTo>
                <a:lnTo>
                  <a:pt x="53944" y="468688"/>
                </a:lnTo>
                <a:lnTo>
                  <a:pt x="60960" y="471017"/>
                </a:lnTo>
                <a:lnTo>
                  <a:pt x="60960" y="459485"/>
                </a:lnTo>
                <a:lnTo>
                  <a:pt x="61722" y="459485"/>
                </a:lnTo>
                <a:close/>
              </a:path>
              <a:path w="935990" h="474345">
                <a:moveTo>
                  <a:pt x="61722" y="14477"/>
                </a:moveTo>
                <a:lnTo>
                  <a:pt x="60960" y="14477"/>
                </a:lnTo>
                <a:lnTo>
                  <a:pt x="60960" y="14816"/>
                </a:lnTo>
                <a:lnTo>
                  <a:pt x="61722" y="14477"/>
                </a:lnTo>
                <a:close/>
              </a:path>
              <a:path w="935990" h="474345">
                <a:moveTo>
                  <a:pt x="68580" y="461009"/>
                </a:moveTo>
                <a:lnTo>
                  <a:pt x="60960" y="459485"/>
                </a:lnTo>
                <a:lnTo>
                  <a:pt x="60960" y="471017"/>
                </a:lnTo>
                <a:lnTo>
                  <a:pt x="62288" y="471458"/>
                </a:lnTo>
                <a:lnTo>
                  <a:pt x="67818" y="472449"/>
                </a:lnTo>
                <a:lnTo>
                  <a:pt x="67818" y="461009"/>
                </a:lnTo>
                <a:lnTo>
                  <a:pt x="68580" y="461009"/>
                </a:lnTo>
                <a:close/>
              </a:path>
              <a:path w="935990" h="474345">
                <a:moveTo>
                  <a:pt x="68580" y="12953"/>
                </a:moveTo>
                <a:lnTo>
                  <a:pt x="67818" y="12953"/>
                </a:lnTo>
                <a:lnTo>
                  <a:pt x="67818" y="13106"/>
                </a:lnTo>
                <a:lnTo>
                  <a:pt x="68580" y="12953"/>
                </a:lnTo>
                <a:close/>
              </a:path>
              <a:path w="935990" h="474345">
                <a:moveTo>
                  <a:pt x="75438" y="462533"/>
                </a:moveTo>
                <a:lnTo>
                  <a:pt x="67818" y="461009"/>
                </a:lnTo>
                <a:lnTo>
                  <a:pt x="67818" y="472449"/>
                </a:lnTo>
                <a:lnTo>
                  <a:pt x="70921" y="473005"/>
                </a:lnTo>
                <a:lnTo>
                  <a:pt x="74676" y="473321"/>
                </a:lnTo>
                <a:lnTo>
                  <a:pt x="74676" y="462533"/>
                </a:lnTo>
                <a:lnTo>
                  <a:pt x="75438" y="462533"/>
                </a:lnTo>
                <a:close/>
              </a:path>
              <a:path w="935990" h="474345">
                <a:moveTo>
                  <a:pt x="75438" y="12191"/>
                </a:moveTo>
                <a:lnTo>
                  <a:pt x="74676" y="12191"/>
                </a:lnTo>
                <a:lnTo>
                  <a:pt x="75438" y="12191"/>
                </a:lnTo>
                <a:close/>
              </a:path>
              <a:path w="935990" h="474345">
                <a:moveTo>
                  <a:pt x="861060" y="473271"/>
                </a:moveTo>
                <a:lnTo>
                  <a:pt x="861060" y="462533"/>
                </a:lnTo>
                <a:lnTo>
                  <a:pt x="74676" y="462533"/>
                </a:lnTo>
                <a:lnTo>
                  <a:pt x="74676" y="473321"/>
                </a:lnTo>
                <a:lnTo>
                  <a:pt x="82296" y="473963"/>
                </a:lnTo>
                <a:lnTo>
                  <a:pt x="853440" y="473963"/>
                </a:lnTo>
                <a:lnTo>
                  <a:pt x="861060" y="473271"/>
                </a:lnTo>
                <a:close/>
              </a:path>
              <a:path w="935990" h="474345">
                <a:moveTo>
                  <a:pt x="83057" y="11429"/>
                </a:moveTo>
                <a:lnTo>
                  <a:pt x="82296" y="11429"/>
                </a:lnTo>
                <a:lnTo>
                  <a:pt x="83057" y="11429"/>
                </a:lnTo>
                <a:close/>
              </a:path>
              <a:path w="935990" h="474345">
                <a:moveTo>
                  <a:pt x="853440" y="11499"/>
                </a:moveTo>
                <a:lnTo>
                  <a:pt x="852678" y="11429"/>
                </a:lnTo>
                <a:lnTo>
                  <a:pt x="853440" y="11499"/>
                </a:lnTo>
                <a:close/>
              </a:path>
              <a:path w="935990" h="474345">
                <a:moveTo>
                  <a:pt x="861060" y="12268"/>
                </a:moveTo>
                <a:lnTo>
                  <a:pt x="860297" y="12191"/>
                </a:lnTo>
                <a:lnTo>
                  <a:pt x="861060" y="12268"/>
                </a:lnTo>
                <a:close/>
              </a:path>
              <a:path w="935990" h="474345">
                <a:moveTo>
                  <a:pt x="867918" y="472647"/>
                </a:moveTo>
                <a:lnTo>
                  <a:pt x="867918" y="461009"/>
                </a:lnTo>
                <a:lnTo>
                  <a:pt x="860297" y="462533"/>
                </a:lnTo>
                <a:lnTo>
                  <a:pt x="861060" y="462533"/>
                </a:lnTo>
                <a:lnTo>
                  <a:pt x="861060" y="473271"/>
                </a:lnTo>
                <a:lnTo>
                  <a:pt x="867918" y="472647"/>
                </a:lnTo>
                <a:close/>
              </a:path>
              <a:path w="935990" h="474345">
                <a:moveTo>
                  <a:pt x="867918" y="13106"/>
                </a:moveTo>
                <a:lnTo>
                  <a:pt x="867918" y="12953"/>
                </a:lnTo>
                <a:lnTo>
                  <a:pt x="867156" y="12953"/>
                </a:lnTo>
                <a:lnTo>
                  <a:pt x="867918" y="13106"/>
                </a:lnTo>
                <a:close/>
              </a:path>
              <a:path w="935990" h="474345">
                <a:moveTo>
                  <a:pt x="874776" y="470593"/>
                </a:moveTo>
                <a:lnTo>
                  <a:pt x="874776" y="459485"/>
                </a:lnTo>
                <a:lnTo>
                  <a:pt x="867156" y="461009"/>
                </a:lnTo>
                <a:lnTo>
                  <a:pt x="867918" y="461009"/>
                </a:lnTo>
                <a:lnTo>
                  <a:pt x="867918" y="472647"/>
                </a:lnTo>
                <a:lnTo>
                  <a:pt x="870204" y="472439"/>
                </a:lnTo>
                <a:lnTo>
                  <a:pt x="874776" y="470593"/>
                </a:lnTo>
                <a:close/>
              </a:path>
              <a:path w="935990" h="474345">
                <a:moveTo>
                  <a:pt x="874776" y="14782"/>
                </a:moveTo>
                <a:lnTo>
                  <a:pt x="874776" y="14477"/>
                </a:lnTo>
                <a:lnTo>
                  <a:pt x="874013" y="14477"/>
                </a:lnTo>
                <a:lnTo>
                  <a:pt x="874776" y="14782"/>
                </a:lnTo>
                <a:close/>
              </a:path>
              <a:path w="935990" h="474345">
                <a:moveTo>
                  <a:pt x="881634" y="467823"/>
                </a:moveTo>
                <a:lnTo>
                  <a:pt x="881634" y="457199"/>
                </a:lnTo>
                <a:lnTo>
                  <a:pt x="874013" y="459485"/>
                </a:lnTo>
                <a:lnTo>
                  <a:pt x="874776" y="459485"/>
                </a:lnTo>
                <a:lnTo>
                  <a:pt x="874776" y="470593"/>
                </a:lnTo>
                <a:lnTo>
                  <a:pt x="881634" y="467823"/>
                </a:lnTo>
                <a:close/>
              </a:path>
              <a:path w="935990" h="474345">
                <a:moveTo>
                  <a:pt x="881634" y="17525"/>
                </a:moveTo>
                <a:lnTo>
                  <a:pt x="880872" y="16763"/>
                </a:lnTo>
                <a:lnTo>
                  <a:pt x="880872" y="17221"/>
                </a:lnTo>
                <a:lnTo>
                  <a:pt x="881634" y="17525"/>
                </a:lnTo>
                <a:close/>
              </a:path>
              <a:path w="935990" h="474345">
                <a:moveTo>
                  <a:pt x="887730" y="465362"/>
                </a:moveTo>
                <a:lnTo>
                  <a:pt x="887730" y="454151"/>
                </a:lnTo>
                <a:lnTo>
                  <a:pt x="880872" y="457199"/>
                </a:lnTo>
                <a:lnTo>
                  <a:pt x="881634" y="457199"/>
                </a:lnTo>
                <a:lnTo>
                  <a:pt x="881634" y="467823"/>
                </a:lnTo>
                <a:lnTo>
                  <a:pt x="887730" y="465362"/>
                </a:lnTo>
                <a:close/>
              </a:path>
              <a:path w="935990" h="474345">
                <a:moveTo>
                  <a:pt x="887730" y="20573"/>
                </a:moveTo>
                <a:lnTo>
                  <a:pt x="886968" y="19811"/>
                </a:lnTo>
                <a:lnTo>
                  <a:pt x="886968" y="20150"/>
                </a:lnTo>
                <a:lnTo>
                  <a:pt x="887730" y="20573"/>
                </a:lnTo>
                <a:close/>
              </a:path>
              <a:path w="935990" h="474345">
                <a:moveTo>
                  <a:pt x="893826" y="450341"/>
                </a:moveTo>
                <a:lnTo>
                  <a:pt x="886968" y="454151"/>
                </a:lnTo>
                <a:lnTo>
                  <a:pt x="887730" y="454151"/>
                </a:lnTo>
                <a:lnTo>
                  <a:pt x="887730" y="465362"/>
                </a:lnTo>
                <a:lnTo>
                  <a:pt x="893063" y="463207"/>
                </a:lnTo>
                <a:lnTo>
                  <a:pt x="893063" y="451103"/>
                </a:lnTo>
                <a:lnTo>
                  <a:pt x="893826" y="450341"/>
                </a:lnTo>
                <a:close/>
              </a:path>
              <a:path w="935990" h="474345">
                <a:moveTo>
                  <a:pt x="899159" y="458858"/>
                </a:moveTo>
                <a:lnTo>
                  <a:pt x="899159" y="446531"/>
                </a:lnTo>
                <a:lnTo>
                  <a:pt x="893063" y="451103"/>
                </a:lnTo>
                <a:lnTo>
                  <a:pt x="893063" y="463207"/>
                </a:lnTo>
                <a:lnTo>
                  <a:pt x="894505" y="462625"/>
                </a:lnTo>
                <a:lnTo>
                  <a:pt x="899159" y="458858"/>
                </a:lnTo>
                <a:close/>
              </a:path>
              <a:path w="935990" h="474345">
                <a:moveTo>
                  <a:pt x="899159" y="28193"/>
                </a:moveTo>
                <a:lnTo>
                  <a:pt x="898397" y="27431"/>
                </a:lnTo>
                <a:lnTo>
                  <a:pt x="898397" y="27622"/>
                </a:lnTo>
                <a:lnTo>
                  <a:pt x="899159" y="28193"/>
                </a:lnTo>
                <a:close/>
              </a:path>
              <a:path w="935990" h="474345">
                <a:moveTo>
                  <a:pt x="912876" y="447756"/>
                </a:moveTo>
                <a:lnTo>
                  <a:pt x="912876" y="431291"/>
                </a:lnTo>
                <a:lnTo>
                  <a:pt x="903732" y="441959"/>
                </a:lnTo>
                <a:lnTo>
                  <a:pt x="898397" y="446531"/>
                </a:lnTo>
                <a:lnTo>
                  <a:pt x="899159" y="446531"/>
                </a:lnTo>
                <a:lnTo>
                  <a:pt x="899159" y="458858"/>
                </a:lnTo>
                <a:lnTo>
                  <a:pt x="912876" y="447756"/>
                </a:lnTo>
                <a:close/>
              </a:path>
              <a:path w="935990" h="474345">
                <a:moveTo>
                  <a:pt x="912876" y="44043"/>
                </a:moveTo>
                <a:lnTo>
                  <a:pt x="912876" y="43433"/>
                </a:lnTo>
                <a:lnTo>
                  <a:pt x="912113" y="42671"/>
                </a:lnTo>
                <a:lnTo>
                  <a:pt x="912876" y="44043"/>
                </a:lnTo>
                <a:close/>
              </a:path>
              <a:path w="935990" h="474345">
                <a:moveTo>
                  <a:pt x="925068" y="430540"/>
                </a:moveTo>
                <a:lnTo>
                  <a:pt x="925068" y="390905"/>
                </a:lnTo>
                <a:lnTo>
                  <a:pt x="923544" y="406145"/>
                </a:lnTo>
                <a:lnTo>
                  <a:pt x="923544" y="405383"/>
                </a:lnTo>
                <a:lnTo>
                  <a:pt x="921258" y="413003"/>
                </a:lnTo>
                <a:lnTo>
                  <a:pt x="921258" y="412241"/>
                </a:lnTo>
                <a:lnTo>
                  <a:pt x="918972" y="419099"/>
                </a:lnTo>
                <a:lnTo>
                  <a:pt x="915924" y="425195"/>
                </a:lnTo>
                <a:lnTo>
                  <a:pt x="912113" y="431291"/>
                </a:lnTo>
                <a:lnTo>
                  <a:pt x="912876" y="431291"/>
                </a:lnTo>
                <a:lnTo>
                  <a:pt x="912876" y="447756"/>
                </a:lnTo>
                <a:lnTo>
                  <a:pt x="914400" y="446522"/>
                </a:lnTo>
                <a:lnTo>
                  <a:pt x="925068" y="430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443349" y="5078983"/>
            <a:ext cx="76708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Economy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05079" y="5727953"/>
            <a:ext cx="1268095" cy="462915"/>
          </a:xfrm>
          <a:custGeom>
            <a:avLst/>
            <a:gdLst/>
            <a:ahLst/>
            <a:cxnLst/>
            <a:rect l="l" t="t" r="r" b="b"/>
            <a:pathLst>
              <a:path w="1268095" h="462914">
                <a:moveTo>
                  <a:pt x="1267968" y="384809"/>
                </a:moveTo>
                <a:lnTo>
                  <a:pt x="1267968" y="76961"/>
                </a:lnTo>
                <a:lnTo>
                  <a:pt x="1261943" y="46934"/>
                </a:lnTo>
                <a:lnTo>
                  <a:pt x="1245489" y="22478"/>
                </a:lnTo>
                <a:lnTo>
                  <a:pt x="1221033" y="6024"/>
                </a:lnTo>
                <a:lnTo>
                  <a:pt x="1191006" y="0"/>
                </a:lnTo>
                <a:lnTo>
                  <a:pt x="77724" y="0"/>
                </a:lnTo>
                <a:lnTo>
                  <a:pt x="47577" y="6024"/>
                </a:lnTo>
                <a:lnTo>
                  <a:pt x="22859" y="22479"/>
                </a:lnTo>
                <a:lnTo>
                  <a:pt x="6143" y="46934"/>
                </a:lnTo>
                <a:lnTo>
                  <a:pt x="0" y="76962"/>
                </a:lnTo>
                <a:lnTo>
                  <a:pt x="0" y="384810"/>
                </a:lnTo>
                <a:lnTo>
                  <a:pt x="6143" y="414956"/>
                </a:lnTo>
                <a:lnTo>
                  <a:pt x="22860" y="439674"/>
                </a:lnTo>
                <a:lnTo>
                  <a:pt x="47577" y="456390"/>
                </a:lnTo>
                <a:lnTo>
                  <a:pt x="77724" y="462534"/>
                </a:lnTo>
                <a:lnTo>
                  <a:pt x="1191006" y="462533"/>
                </a:lnTo>
                <a:lnTo>
                  <a:pt x="1221033" y="456390"/>
                </a:lnTo>
                <a:lnTo>
                  <a:pt x="1245489" y="439674"/>
                </a:lnTo>
                <a:lnTo>
                  <a:pt x="1261943" y="414956"/>
                </a:lnTo>
                <a:lnTo>
                  <a:pt x="1267968" y="384809"/>
                </a:lnTo>
                <a:close/>
              </a:path>
            </a:pathLst>
          </a:custGeom>
          <a:solidFill>
            <a:srgbClr val="C77F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499733" y="5721858"/>
            <a:ext cx="1278890" cy="474345"/>
          </a:xfrm>
          <a:custGeom>
            <a:avLst/>
            <a:gdLst/>
            <a:ahLst/>
            <a:cxnLst/>
            <a:rect l="l" t="t" r="r" b="b"/>
            <a:pathLst>
              <a:path w="1278890" h="474345">
                <a:moveTo>
                  <a:pt x="1278636" y="400049"/>
                </a:moveTo>
                <a:lnTo>
                  <a:pt x="1278636" y="74675"/>
                </a:lnTo>
                <a:lnTo>
                  <a:pt x="1277112" y="66293"/>
                </a:lnTo>
                <a:lnTo>
                  <a:pt x="1251580" y="21712"/>
                </a:lnTo>
                <a:lnTo>
                  <a:pt x="1204722" y="761"/>
                </a:lnTo>
                <a:lnTo>
                  <a:pt x="1196340" y="0"/>
                </a:lnTo>
                <a:lnTo>
                  <a:pt x="83058" y="0"/>
                </a:lnTo>
                <a:lnTo>
                  <a:pt x="33823" y="16478"/>
                </a:lnTo>
                <a:lnTo>
                  <a:pt x="3809" y="58673"/>
                </a:lnTo>
                <a:lnTo>
                  <a:pt x="0" y="83057"/>
                </a:lnTo>
                <a:lnTo>
                  <a:pt x="0" y="391667"/>
                </a:lnTo>
                <a:lnTo>
                  <a:pt x="10636" y="431637"/>
                </a:lnTo>
                <a:lnTo>
                  <a:pt x="11430" y="432800"/>
                </a:lnTo>
                <a:lnTo>
                  <a:pt x="11430" y="76199"/>
                </a:lnTo>
                <a:lnTo>
                  <a:pt x="12954" y="68579"/>
                </a:lnTo>
                <a:lnTo>
                  <a:pt x="14478" y="61721"/>
                </a:lnTo>
                <a:lnTo>
                  <a:pt x="16763" y="54863"/>
                </a:lnTo>
                <a:lnTo>
                  <a:pt x="16763" y="55625"/>
                </a:lnTo>
                <a:lnTo>
                  <a:pt x="19811" y="48767"/>
                </a:lnTo>
                <a:lnTo>
                  <a:pt x="19811" y="49529"/>
                </a:lnTo>
                <a:lnTo>
                  <a:pt x="23621" y="42671"/>
                </a:lnTo>
                <a:lnTo>
                  <a:pt x="23621" y="43433"/>
                </a:lnTo>
                <a:lnTo>
                  <a:pt x="27432" y="37337"/>
                </a:lnTo>
                <a:lnTo>
                  <a:pt x="37337" y="27431"/>
                </a:lnTo>
                <a:lnTo>
                  <a:pt x="37337" y="28193"/>
                </a:lnTo>
                <a:lnTo>
                  <a:pt x="42671" y="23621"/>
                </a:lnTo>
                <a:lnTo>
                  <a:pt x="48767" y="19811"/>
                </a:lnTo>
                <a:lnTo>
                  <a:pt x="48767" y="20573"/>
                </a:lnTo>
                <a:lnTo>
                  <a:pt x="54864" y="16763"/>
                </a:lnTo>
                <a:lnTo>
                  <a:pt x="54864" y="17525"/>
                </a:lnTo>
                <a:lnTo>
                  <a:pt x="60960" y="14816"/>
                </a:lnTo>
                <a:lnTo>
                  <a:pt x="60960" y="14477"/>
                </a:lnTo>
                <a:lnTo>
                  <a:pt x="67818" y="13106"/>
                </a:lnTo>
                <a:lnTo>
                  <a:pt x="67818" y="12953"/>
                </a:lnTo>
                <a:lnTo>
                  <a:pt x="75438" y="11429"/>
                </a:lnTo>
                <a:lnTo>
                  <a:pt x="75438" y="12191"/>
                </a:lnTo>
                <a:lnTo>
                  <a:pt x="83058" y="11429"/>
                </a:lnTo>
                <a:lnTo>
                  <a:pt x="1196340" y="11499"/>
                </a:lnTo>
                <a:lnTo>
                  <a:pt x="1203198" y="12122"/>
                </a:lnTo>
                <a:lnTo>
                  <a:pt x="1203198" y="11429"/>
                </a:lnTo>
                <a:lnTo>
                  <a:pt x="1210818" y="12953"/>
                </a:lnTo>
                <a:lnTo>
                  <a:pt x="1210818" y="13106"/>
                </a:lnTo>
                <a:lnTo>
                  <a:pt x="1217676" y="14477"/>
                </a:lnTo>
                <a:lnTo>
                  <a:pt x="1217676" y="14782"/>
                </a:lnTo>
                <a:lnTo>
                  <a:pt x="1223772" y="17221"/>
                </a:lnTo>
                <a:lnTo>
                  <a:pt x="1223772" y="16763"/>
                </a:lnTo>
                <a:lnTo>
                  <a:pt x="1229868" y="20150"/>
                </a:lnTo>
                <a:lnTo>
                  <a:pt x="1229868" y="19811"/>
                </a:lnTo>
                <a:lnTo>
                  <a:pt x="1235964" y="23621"/>
                </a:lnTo>
                <a:lnTo>
                  <a:pt x="1241298" y="27622"/>
                </a:lnTo>
                <a:lnTo>
                  <a:pt x="1241298" y="27431"/>
                </a:lnTo>
                <a:lnTo>
                  <a:pt x="1246632" y="32765"/>
                </a:lnTo>
                <a:lnTo>
                  <a:pt x="1246632" y="32003"/>
                </a:lnTo>
                <a:lnTo>
                  <a:pt x="1251204" y="37337"/>
                </a:lnTo>
                <a:lnTo>
                  <a:pt x="1255776" y="43433"/>
                </a:lnTo>
                <a:lnTo>
                  <a:pt x="1255776" y="43814"/>
                </a:lnTo>
                <a:lnTo>
                  <a:pt x="1259586" y="49529"/>
                </a:lnTo>
                <a:lnTo>
                  <a:pt x="1259586" y="50482"/>
                </a:lnTo>
                <a:lnTo>
                  <a:pt x="1261872" y="55625"/>
                </a:lnTo>
                <a:lnTo>
                  <a:pt x="1261872" y="54863"/>
                </a:lnTo>
                <a:lnTo>
                  <a:pt x="1266444" y="68579"/>
                </a:lnTo>
                <a:lnTo>
                  <a:pt x="1267206" y="76199"/>
                </a:lnTo>
                <a:lnTo>
                  <a:pt x="1267206" y="75437"/>
                </a:lnTo>
                <a:lnTo>
                  <a:pt x="1267968" y="83057"/>
                </a:lnTo>
                <a:lnTo>
                  <a:pt x="1267968" y="430540"/>
                </a:lnTo>
                <a:lnTo>
                  <a:pt x="1271479" y="425280"/>
                </a:lnTo>
                <a:lnTo>
                  <a:pt x="1278636" y="400049"/>
                </a:lnTo>
                <a:close/>
              </a:path>
              <a:path w="1278890" h="474345">
                <a:moveTo>
                  <a:pt x="32766" y="441959"/>
                </a:moveTo>
                <a:lnTo>
                  <a:pt x="14478" y="412241"/>
                </a:lnTo>
                <a:lnTo>
                  <a:pt x="14478" y="413003"/>
                </a:lnTo>
                <a:lnTo>
                  <a:pt x="12954" y="405383"/>
                </a:lnTo>
                <a:lnTo>
                  <a:pt x="12954" y="406145"/>
                </a:lnTo>
                <a:lnTo>
                  <a:pt x="11430" y="398525"/>
                </a:lnTo>
                <a:lnTo>
                  <a:pt x="16787" y="440650"/>
                </a:lnTo>
                <a:lnTo>
                  <a:pt x="32004" y="456056"/>
                </a:lnTo>
                <a:lnTo>
                  <a:pt x="32004" y="441959"/>
                </a:lnTo>
                <a:lnTo>
                  <a:pt x="32766" y="441959"/>
                </a:lnTo>
                <a:close/>
              </a:path>
              <a:path w="1278890" h="474345">
                <a:moveTo>
                  <a:pt x="61722" y="459485"/>
                </a:moveTo>
                <a:lnTo>
                  <a:pt x="32004" y="441959"/>
                </a:lnTo>
                <a:lnTo>
                  <a:pt x="32004" y="456056"/>
                </a:lnTo>
                <a:lnTo>
                  <a:pt x="36576" y="459485"/>
                </a:lnTo>
                <a:lnTo>
                  <a:pt x="43434" y="464057"/>
                </a:lnTo>
                <a:lnTo>
                  <a:pt x="54320" y="468845"/>
                </a:lnTo>
                <a:lnTo>
                  <a:pt x="60960" y="471009"/>
                </a:lnTo>
                <a:lnTo>
                  <a:pt x="60960" y="459485"/>
                </a:lnTo>
                <a:lnTo>
                  <a:pt x="61722" y="459485"/>
                </a:lnTo>
                <a:close/>
              </a:path>
              <a:path w="1278890" h="474345">
                <a:moveTo>
                  <a:pt x="61722" y="14477"/>
                </a:moveTo>
                <a:lnTo>
                  <a:pt x="60960" y="14477"/>
                </a:lnTo>
                <a:lnTo>
                  <a:pt x="60960" y="14816"/>
                </a:lnTo>
                <a:lnTo>
                  <a:pt x="61722" y="14477"/>
                </a:lnTo>
                <a:close/>
              </a:path>
              <a:path w="1278890" h="474345">
                <a:moveTo>
                  <a:pt x="68580" y="461009"/>
                </a:moveTo>
                <a:lnTo>
                  <a:pt x="60960" y="459485"/>
                </a:lnTo>
                <a:lnTo>
                  <a:pt x="60960" y="471009"/>
                </a:lnTo>
                <a:lnTo>
                  <a:pt x="62660" y="471563"/>
                </a:lnTo>
                <a:lnTo>
                  <a:pt x="67818" y="472425"/>
                </a:lnTo>
                <a:lnTo>
                  <a:pt x="67818" y="461009"/>
                </a:lnTo>
                <a:lnTo>
                  <a:pt x="68580" y="461009"/>
                </a:lnTo>
                <a:close/>
              </a:path>
              <a:path w="1278890" h="474345">
                <a:moveTo>
                  <a:pt x="68580" y="12953"/>
                </a:moveTo>
                <a:lnTo>
                  <a:pt x="67818" y="12953"/>
                </a:lnTo>
                <a:lnTo>
                  <a:pt x="67818" y="13106"/>
                </a:lnTo>
                <a:lnTo>
                  <a:pt x="68580" y="12953"/>
                </a:lnTo>
                <a:close/>
              </a:path>
              <a:path w="1278890" h="474345">
                <a:moveTo>
                  <a:pt x="1203960" y="473271"/>
                </a:moveTo>
                <a:lnTo>
                  <a:pt x="1203960" y="462533"/>
                </a:lnTo>
                <a:lnTo>
                  <a:pt x="75438" y="462533"/>
                </a:lnTo>
                <a:lnTo>
                  <a:pt x="67818" y="461009"/>
                </a:lnTo>
                <a:lnTo>
                  <a:pt x="67818" y="472425"/>
                </a:lnTo>
                <a:lnTo>
                  <a:pt x="71292" y="473005"/>
                </a:lnTo>
                <a:lnTo>
                  <a:pt x="83058" y="473963"/>
                </a:lnTo>
                <a:lnTo>
                  <a:pt x="1196340" y="473963"/>
                </a:lnTo>
                <a:lnTo>
                  <a:pt x="1203960" y="473271"/>
                </a:lnTo>
                <a:close/>
              </a:path>
              <a:path w="1278890" h="474345">
                <a:moveTo>
                  <a:pt x="1196340" y="11499"/>
                </a:moveTo>
                <a:lnTo>
                  <a:pt x="1195578" y="11429"/>
                </a:lnTo>
                <a:lnTo>
                  <a:pt x="1196340" y="11499"/>
                </a:lnTo>
                <a:close/>
              </a:path>
              <a:path w="1278890" h="474345">
                <a:moveTo>
                  <a:pt x="1203960" y="12191"/>
                </a:moveTo>
                <a:lnTo>
                  <a:pt x="1203198" y="11429"/>
                </a:lnTo>
                <a:lnTo>
                  <a:pt x="1203198" y="12122"/>
                </a:lnTo>
                <a:lnTo>
                  <a:pt x="1203960" y="12191"/>
                </a:lnTo>
                <a:close/>
              </a:path>
              <a:path w="1278890" h="474345">
                <a:moveTo>
                  <a:pt x="1210818" y="472647"/>
                </a:moveTo>
                <a:lnTo>
                  <a:pt x="1210818" y="461009"/>
                </a:lnTo>
                <a:lnTo>
                  <a:pt x="1203198" y="462533"/>
                </a:lnTo>
                <a:lnTo>
                  <a:pt x="1203960" y="462533"/>
                </a:lnTo>
                <a:lnTo>
                  <a:pt x="1203960" y="473271"/>
                </a:lnTo>
                <a:lnTo>
                  <a:pt x="1210818" y="472647"/>
                </a:lnTo>
                <a:close/>
              </a:path>
              <a:path w="1278890" h="474345">
                <a:moveTo>
                  <a:pt x="1210818" y="13106"/>
                </a:moveTo>
                <a:lnTo>
                  <a:pt x="1210818" y="12953"/>
                </a:lnTo>
                <a:lnTo>
                  <a:pt x="1210056" y="12953"/>
                </a:lnTo>
                <a:lnTo>
                  <a:pt x="1210818" y="13106"/>
                </a:lnTo>
                <a:close/>
              </a:path>
              <a:path w="1278890" h="474345">
                <a:moveTo>
                  <a:pt x="1217676" y="470593"/>
                </a:moveTo>
                <a:lnTo>
                  <a:pt x="1217676" y="459485"/>
                </a:lnTo>
                <a:lnTo>
                  <a:pt x="1210056" y="461009"/>
                </a:lnTo>
                <a:lnTo>
                  <a:pt x="1210818" y="461009"/>
                </a:lnTo>
                <a:lnTo>
                  <a:pt x="1210818" y="472647"/>
                </a:lnTo>
                <a:lnTo>
                  <a:pt x="1213104" y="472439"/>
                </a:lnTo>
                <a:lnTo>
                  <a:pt x="1217676" y="470593"/>
                </a:lnTo>
                <a:close/>
              </a:path>
              <a:path w="1278890" h="474345">
                <a:moveTo>
                  <a:pt x="1217676" y="14782"/>
                </a:moveTo>
                <a:lnTo>
                  <a:pt x="1217676" y="14477"/>
                </a:lnTo>
                <a:lnTo>
                  <a:pt x="1216914" y="14477"/>
                </a:lnTo>
                <a:lnTo>
                  <a:pt x="1217676" y="14782"/>
                </a:lnTo>
                <a:close/>
              </a:path>
              <a:path w="1278890" h="474345">
                <a:moveTo>
                  <a:pt x="1224534" y="467823"/>
                </a:moveTo>
                <a:lnTo>
                  <a:pt x="1224534" y="457199"/>
                </a:lnTo>
                <a:lnTo>
                  <a:pt x="1216914" y="459485"/>
                </a:lnTo>
                <a:lnTo>
                  <a:pt x="1217676" y="459485"/>
                </a:lnTo>
                <a:lnTo>
                  <a:pt x="1217676" y="470593"/>
                </a:lnTo>
                <a:lnTo>
                  <a:pt x="1224534" y="467823"/>
                </a:lnTo>
                <a:close/>
              </a:path>
              <a:path w="1278890" h="474345">
                <a:moveTo>
                  <a:pt x="1224534" y="17525"/>
                </a:moveTo>
                <a:lnTo>
                  <a:pt x="1223772" y="16763"/>
                </a:lnTo>
                <a:lnTo>
                  <a:pt x="1223772" y="17221"/>
                </a:lnTo>
                <a:lnTo>
                  <a:pt x="1224534" y="17525"/>
                </a:lnTo>
                <a:close/>
              </a:path>
              <a:path w="1278890" h="474345">
                <a:moveTo>
                  <a:pt x="1230630" y="465362"/>
                </a:moveTo>
                <a:lnTo>
                  <a:pt x="1230630" y="454151"/>
                </a:lnTo>
                <a:lnTo>
                  <a:pt x="1223772" y="457199"/>
                </a:lnTo>
                <a:lnTo>
                  <a:pt x="1224534" y="457199"/>
                </a:lnTo>
                <a:lnTo>
                  <a:pt x="1224534" y="467823"/>
                </a:lnTo>
                <a:lnTo>
                  <a:pt x="1230630" y="465362"/>
                </a:lnTo>
                <a:close/>
              </a:path>
              <a:path w="1278890" h="474345">
                <a:moveTo>
                  <a:pt x="1230630" y="20573"/>
                </a:moveTo>
                <a:lnTo>
                  <a:pt x="1229868" y="19811"/>
                </a:lnTo>
                <a:lnTo>
                  <a:pt x="1229868" y="20150"/>
                </a:lnTo>
                <a:lnTo>
                  <a:pt x="1230630" y="20573"/>
                </a:lnTo>
                <a:close/>
              </a:path>
              <a:path w="1278890" h="474345">
                <a:moveTo>
                  <a:pt x="1236726" y="462900"/>
                </a:moveTo>
                <a:lnTo>
                  <a:pt x="1236726" y="450341"/>
                </a:lnTo>
                <a:lnTo>
                  <a:pt x="1229868" y="454151"/>
                </a:lnTo>
                <a:lnTo>
                  <a:pt x="1230630" y="454151"/>
                </a:lnTo>
                <a:lnTo>
                  <a:pt x="1230630" y="465362"/>
                </a:lnTo>
                <a:lnTo>
                  <a:pt x="1236726" y="462900"/>
                </a:lnTo>
                <a:close/>
              </a:path>
              <a:path w="1278890" h="474345">
                <a:moveTo>
                  <a:pt x="1242059" y="458858"/>
                </a:moveTo>
                <a:lnTo>
                  <a:pt x="1242059" y="446531"/>
                </a:lnTo>
                <a:lnTo>
                  <a:pt x="1235964" y="450341"/>
                </a:lnTo>
                <a:lnTo>
                  <a:pt x="1236726" y="450341"/>
                </a:lnTo>
                <a:lnTo>
                  <a:pt x="1236726" y="462900"/>
                </a:lnTo>
                <a:lnTo>
                  <a:pt x="1237405" y="462625"/>
                </a:lnTo>
                <a:lnTo>
                  <a:pt x="1242059" y="458858"/>
                </a:lnTo>
                <a:close/>
              </a:path>
              <a:path w="1278890" h="474345">
                <a:moveTo>
                  <a:pt x="1242059" y="28193"/>
                </a:moveTo>
                <a:lnTo>
                  <a:pt x="1241298" y="27431"/>
                </a:lnTo>
                <a:lnTo>
                  <a:pt x="1241298" y="27622"/>
                </a:lnTo>
                <a:lnTo>
                  <a:pt x="1242059" y="28193"/>
                </a:lnTo>
                <a:close/>
              </a:path>
              <a:path w="1278890" h="474345">
                <a:moveTo>
                  <a:pt x="1255776" y="447756"/>
                </a:moveTo>
                <a:lnTo>
                  <a:pt x="1255776" y="431291"/>
                </a:lnTo>
                <a:lnTo>
                  <a:pt x="1246632" y="441959"/>
                </a:lnTo>
                <a:lnTo>
                  <a:pt x="1241298" y="446531"/>
                </a:lnTo>
                <a:lnTo>
                  <a:pt x="1242059" y="446531"/>
                </a:lnTo>
                <a:lnTo>
                  <a:pt x="1242059" y="458858"/>
                </a:lnTo>
                <a:lnTo>
                  <a:pt x="1255776" y="447756"/>
                </a:lnTo>
                <a:close/>
              </a:path>
              <a:path w="1278890" h="474345">
                <a:moveTo>
                  <a:pt x="1255776" y="43814"/>
                </a:moveTo>
                <a:lnTo>
                  <a:pt x="1255776" y="43433"/>
                </a:lnTo>
                <a:lnTo>
                  <a:pt x="1255014" y="42671"/>
                </a:lnTo>
                <a:lnTo>
                  <a:pt x="1255776" y="43814"/>
                </a:lnTo>
                <a:close/>
              </a:path>
              <a:path w="1278890" h="474345">
                <a:moveTo>
                  <a:pt x="1267968" y="430540"/>
                </a:moveTo>
                <a:lnTo>
                  <a:pt x="1267968" y="390905"/>
                </a:lnTo>
                <a:lnTo>
                  <a:pt x="1266444" y="406145"/>
                </a:lnTo>
                <a:lnTo>
                  <a:pt x="1266444" y="405383"/>
                </a:lnTo>
                <a:lnTo>
                  <a:pt x="1264158" y="413003"/>
                </a:lnTo>
                <a:lnTo>
                  <a:pt x="1264158" y="412241"/>
                </a:lnTo>
                <a:lnTo>
                  <a:pt x="1261872" y="419099"/>
                </a:lnTo>
                <a:lnTo>
                  <a:pt x="1258824" y="425195"/>
                </a:lnTo>
                <a:lnTo>
                  <a:pt x="1255014" y="431291"/>
                </a:lnTo>
                <a:lnTo>
                  <a:pt x="1255776" y="431291"/>
                </a:lnTo>
                <a:lnTo>
                  <a:pt x="1255776" y="447756"/>
                </a:lnTo>
                <a:lnTo>
                  <a:pt x="1257300" y="446522"/>
                </a:lnTo>
                <a:lnTo>
                  <a:pt x="1267968" y="430540"/>
                </a:lnTo>
                <a:close/>
              </a:path>
              <a:path w="1278890" h="474345">
                <a:moveTo>
                  <a:pt x="1259586" y="50482"/>
                </a:moveTo>
                <a:lnTo>
                  <a:pt x="1259586" y="49529"/>
                </a:lnTo>
                <a:lnTo>
                  <a:pt x="1258824" y="48767"/>
                </a:lnTo>
                <a:lnTo>
                  <a:pt x="1259586" y="504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589147" y="5801359"/>
            <a:ext cx="109918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Municipality!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131449" y="5946647"/>
            <a:ext cx="925194" cy="529590"/>
          </a:xfrm>
          <a:custGeom>
            <a:avLst/>
            <a:gdLst/>
            <a:ahLst/>
            <a:cxnLst/>
            <a:rect l="l" t="t" r="r" b="b"/>
            <a:pathLst>
              <a:path w="925195" h="529589">
                <a:moveTo>
                  <a:pt x="925068" y="441197"/>
                </a:moveTo>
                <a:lnTo>
                  <a:pt x="925068" y="88391"/>
                </a:lnTo>
                <a:lnTo>
                  <a:pt x="918114" y="54006"/>
                </a:lnTo>
                <a:lnTo>
                  <a:pt x="899160" y="25907"/>
                </a:lnTo>
                <a:lnTo>
                  <a:pt x="871061" y="6953"/>
                </a:lnTo>
                <a:lnTo>
                  <a:pt x="836676" y="0"/>
                </a:lnTo>
                <a:lnTo>
                  <a:pt x="88392" y="0"/>
                </a:lnTo>
                <a:lnTo>
                  <a:pt x="54006" y="6953"/>
                </a:lnTo>
                <a:lnTo>
                  <a:pt x="25907" y="25907"/>
                </a:lnTo>
                <a:lnTo>
                  <a:pt x="6953" y="54006"/>
                </a:lnTo>
                <a:lnTo>
                  <a:pt x="0" y="88391"/>
                </a:lnTo>
                <a:lnTo>
                  <a:pt x="0" y="441197"/>
                </a:lnTo>
                <a:lnTo>
                  <a:pt x="6953" y="475583"/>
                </a:lnTo>
                <a:lnTo>
                  <a:pt x="25908" y="503681"/>
                </a:lnTo>
                <a:lnTo>
                  <a:pt x="54006" y="522636"/>
                </a:lnTo>
                <a:lnTo>
                  <a:pt x="88392" y="529589"/>
                </a:lnTo>
                <a:lnTo>
                  <a:pt x="836676" y="529589"/>
                </a:lnTo>
                <a:lnTo>
                  <a:pt x="871061" y="522636"/>
                </a:lnTo>
                <a:lnTo>
                  <a:pt x="899160" y="503681"/>
                </a:lnTo>
                <a:lnTo>
                  <a:pt x="918114" y="475583"/>
                </a:lnTo>
                <a:lnTo>
                  <a:pt x="925068" y="441197"/>
                </a:lnTo>
                <a:close/>
              </a:path>
            </a:pathLst>
          </a:custGeom>
          <a:solidFill>
            <a:srgbClr val="C283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26115" y="5940552"/>
            <a:ext cx="935990" cy="541020"/>
          </a:xfrm>
          <a:custGeom>
            <a:avLst/>
            <a:gdLst/>
            <a:ahLst/>
            <a:cxnLst/>
            <a:rect l="l" t="t" r="r" b="b"/>
            <a:pathLst>
              <a:path w="935989" h="541020">
                <a:moveTo>
                  <a:pt x="935736" y="447293"/>
                </a:moveTo>
                <a:lnTo>
                  <a:pt x="935736" y="93725"/>
                </a:lnTo>
                <a:lnTo>
                  <a:pt x="934974" y="84581"/>
                </a:lnTo>
                <a:lnTo>
                  <a:pt x="922771" y="46742"/>
                </a:lnTo>
                <a:lnTo>
                  <a:pt x="880770" y="8668"/>
                </a:lnTo>
                <a:lnTo>
                  <a:pt x="842010" y="0"/>
                </a:lnTo>
                <a:lnTo>
                  <a:pt x="93725" y="0"/>
                </a:lnTo>
                <a:lnTo>
                  <a:pt x="37785" y="18368"/>
                </a:lnTo>
                <a:lnTo>
                  <a:pt x="3809" y="66293"/>
                </a:lnTo>
                <a:lnTo>
                  <a:pt x="0" y="84581"/>
                </a:lnTo>
                <a:lnTo>
                  <a:pt x="0" y="457200"/>
                </a:lnTo>
                <a:lnTo>
                  <a:pt x="1524" y="466344"/>
                </a:lnTo>
                <a:lnTo>
                  <a:pt x="3810" y="475488"/>
                </a:lnTo>
                <a:lnTo>
                  <a:pt x="6858" y="483869"/>
                </a:lnTo>
                <a:lnTo>
                  <a:pt x="10668" y="491619"/>
                </a:lnTo>
                <a:lnTo>
                  <a:pt x="10668" y="94487"/>
                </a:lnTo>
                <a:lnTo>
                  <a:pt x="11430" y="85343"/>
                </a:lnTo>
                <a:lnTo>
                  <a:pt x="11430" y="86105"/>
                </a:lnTo>
                <a:lnTo>
                  <a:pt x="12191" y="81533"/>
                </a:lnTo>
                <a:lnTo>
                  <a:pt x="12191" y="77723"/>
                </a:lnTo>
                <a:lnTo>
                  <a:pt x="14477" y="69341"/>
                </a:lnTo>
                <a:lnTo>
                  <a:pt x="14477" y="70103"/>
                </a:lnTo>
                <a:lnTo>
                  <a:pt x="17525" y="61721"/>
                </a:lnTo>
                <a:lnTo>
                  <a:pt x="17525" y="62483"/>
                </a:lnTo>
                <a:lnTo>
                  <a:pt x="20574" y="55778"/>
                </a:lnTo>
                <a:lnTo>
                  <a:pt x="20574" y="54863"/>
                </a:lnTo>
                <a:lnTo>
                  <a:pt x="29717" y="41147"/>
                </a:lnTo>
                <a:lnTo>
                  <a:pt x="29717" y="41909"/>
                </a:lnTo>
                <a:lnTo>
                  <a:pt x="35051" y="35051"/>
                </a:lnTo>
                <a:lnTo>
                  <a:pt x="35051" y="35813"/>
                </a:lnTo>
                <a:lnTo>
                  <a:pt x="40386" y="31146"/>
                </a:lnTo>
                <a:lnTo>
                  <a:pt x="40386" y="30479"/>
                </a:lnTo>
                <a:lnTo>
                  <a:pt x="47243" y="25145"/>
                </a:lnTo>
                <a:lnTo>
                  <a:pt x="47243" y="25907"/>
                </a:lnTo>
                <a:lnTo>
                  <a:pt x="54102" y="21335"/>
                </a:lnTo>
                <a:lnTo>
                  <a:pt x="61722" y="17525"/>
                </a:lnTo>
                <a:lnTo>
                  <a:pt x="61722" y="18010"/>
                </a:lnTo>
                <a:lnTo>
                  <a:pt x="68580" y="15517"/>
                </a:lnTo>
                <a:lnTo>
                  <a:pt x="68580" y="15239"/>
                </a:lnTo>
                <a:lnTo>
                  <a:pt x="76962" y="12953"/>
                </a:lnTo>
                <a:lnTo>
                  <a:pt x="85344" y="11429"/>
                </a:lnTo>
                <a:lnTo>
                  <a:pt x="85344" y="12128"/>
                </a:lnTo>
                <a:lnTo>
                  <a:pt x="93726" y="11429"/>
                </a:lnTo>
                <a:lnTo>
                  <a:pt x="842010" y="11493"/>
                </a:lnTo>
                <a:lnTo>
                  <a:pt x="849630" y="12128"/>
                </a:lnTo>
                <a:lnTo>
                  <a:pt x="849630" y="11429"/>
                </a:lnTo>
                <a:lnTo>
                  <a:pt x="858774" y="12953"/>
                </a:lnTo>
                <a:lnTo>
                  <a:pt x="858774" y="13161"/>
                </a:lnTo>
                <a:lnTo>
                  <a:pt x="866394" y="15239"/>
                </a:lnTo>
                <a:lnTo>
                  <a:pt x="874013" y="18287"/>
                </a:lnTo>
                <a:lnTo>
                  <a:pt x="874013" y="17525"/>
                </a:lnTo>
                <a:lnTo>
                  <a:pt x="881634" y="21335"/>
                </a:lnTo>
                <a:lnTo>
                  <a:pt x="881634" y="21793"/>
                </a:lnTo>
                <a:lnTo>
                  <a:pt x="887730" y="25450"/>
                </a:lnTo>
                <a:lnTo>
                  <a:pt x="887730" y="25145"/>
                </a:lnTo>
                <a:lnTo>
                  <a:pt x="894588" y="30479"/>
                </a:lnTo>
                <a:lnTo>
                  <a:pt x="894588" y="31072"/>
                </a:lnTo>
                <a:lnTo>
                  <a:pt x="899922" y="35221"/>
                </a:lnTo>
                <a:lnTo>
                  <a:pt x="899922" y="35051"/>
                </a:lnTo>
                <a:lnTo>
                  <a:pt x="900684" y="35813"/>
                </a:lnTo>
                <a:lnTo>
                  <a:pt x="906018" y="41909"/>
                </a:lnTo>
                <a:lnTo>
                  <a:pt x="906018" y="42127"/>
                </a:lnTo>
                <a:lnTo>
                  <a:pt x="910590" y="48005"/>
                </a:lnTo>
                <a:lnTo>
                  <a:pt x="910590" y="49148"/>
                </a:lnTo>
                <a:lnTo>
                  <a:pt x="914400" y="54863"/>
                </a:lnTo>
                <a:lnTo>
                  <a:pt x="914400" y="54101"/>
                </a:lnTo>
                <a:lnTo>
                  <a:pt x="918210" y="62483"/>
                </a:lnTo>
                <a:lnTo>
                  <a:pt x="918210" y="61721"/>
                </a:lnTo>
                <a:lnTo>
                  <a:pt x="920496" y="70103"/>
                </a:lnTo>
                <a:lnTo>
                  <a:pt x="920496" y="69341"/>
                </a:lnTo>
                <a:lnTo>
                  <a:pt x="922782" y="77723"/>
                </a:lnTo>
                <a:lnTo>
                  <a:pt x="922782" y="76961"/>
                </a:lnTo>
                <a:lnTo>
                  <a:pt x="924306" y="86105"/>
                </a:lnTo>
                <a:lnTo>
                  <a:pt x="924306" y="490586"/>
                </a:lnTo>
                <a:lnTo>
                  <a:pt x="927383" y="485917"/>
                </a:lnTo>
                <a:lnTo>
                  <a:pt x="934974" y="457199"/>
                </a:lnTo>
                <a:lnTo>
                  <a:pt x="935736" y="447293"/>
                </a:lnTo>
                <a:close/>
              </a:path>
              <a:path w="935989" h="541020">
                <a:moveTo>
                  <a:pt x="12954" y="464819"/>
                </a:moveTo>
                <a:lnTo>
                  <a:pt x="11430" y="455675"/>
                </a:lnTo>
                <a:lnTo>
                  <a:pt x="11430" y="456438"/>
                </a:lnTo>
                <a:lnTo>
                  <a:pt x="10668" y="447294"/>
                </a:lnTo>
                <a:lnTo>
                  <a:pt x="10668" y="491619"/>
                </a:lnTo>
                <a:lnTo>
                  <a:pt x="11819" y="493962"/>
                </a:lnTo>
                <a:lnTo>
                  <a:pt x="12192" y="494506"/>
                </a:lnTo>
                <a:lnTo>
                  <a:pt x="12192" y="464057"/>
                </a:lnTo>
                <a:lnTo>
                  <a:pt x="12954" y="464819"/>
                </a:lnTo>
                <a:close/>
              </a:path>
              <a:path w="935989" h="541020">
                <a:moveTo>
                  <a:pt x="12954" y="76961"/>
                </a:moveTo>
                <a:lnTo>
                  <a:pt x="12191" y="77723"/>
                </a:lnTo>
                <a:lnTo>
                  <a:pt x="12191" y="81533"/>
                </a:lnTo>
                <a:lnTo>
                  <a:pt x="12954" y="76961"/>
                </a:lnTo>
                <a:close/>
              </a:path>
              <a:path w="935989" h="541020">
                <a:moveTo>
                  <a:pt x="21336" y="486917"/>
                </a:moveTo>
                <a:lnTo>
                  <a:pt x="17526" y="479297"/>
                </a:lnTo>
                <a:lnTo>
                  <a:pt x="17526" y="480059"/>
                </a:lnTo>
                <a:lnTo>
                  <a:pt x="14478" y="471678"/>
                </a:lnTo>
                <a:lnTo>
                  <a:pt x="14478" y="472439"/>
                </a:lnTo>
                <a:lnTo>
                  <a:pt x="12192" y="464057"/>
                </a:lnTo>
                <a:lnTo>
                  <a:pt x="12192" y="494506"/>
                </a:lnTo>
                <a:lnTo>
                  <a:pt x="18168" y="503234"/>
                </a:lnTo>
                <a:lnTo>
                  <a:pt x="20574" y="506025"/>
                </a:lnTo>
                <a:lnTo>
                  <a:pt x="20574" y="486917"/>
                </a:lnTo>
                <a:lnTo>
                  <a:pt x="21336" y="486917"/>
                </a:lnTo>
                <a:close/>
              </a:path>
              <a:path w="935989" h="541020">
                <a:moveTo>
                  <a:pt x="21336" y="54101"/>
                </a:moveTo>
                <a:lnTo>
                  <a:pt x="20574" y="54863"/>
                </a:lnTo>
                <a:lnTo>
                  <a:pt x="20574" y="55778"/>
                </a:lnTo>
                <a:lnTo>
                  <a:pt x="21336" y="54101"/>
                </a:lnTo>
                <a:close/>
              </a:path>
              <a:path w="935989" h="541020">
                <a:moveTo>
                  <a:pt x="41148" y="511302"/>
                </a:moveTo>
                <a:lnTo>
                  <a:pt x="35052" y="505967"/>
                </a:lnTo>
                <a:lnTo>
                  <a:pt x="29718" y="499872"/>
                </a:lnTo>
                <a:lnTo>
                  <a:pt x="29718" y="500633"/>
                </a:lnTo>
                <a:lnTo>
                  <a:pt x="20574" y="486917"/>
                </a:lnTo>
                <a:lnTo>
                  <a:pt x="20574" y="506025"/>
                </a:lnTo>
                <a:lnTo>
                  <a:pt x="25529" y="511777"/>
                </a:lnTo>
                <a:lnTo>
                  <a:pt x="33528" y="519683"/>
                </a:lnTo>
                <a:lnTo>
                  <a:pt x="40386" y="524484"/>
                </a:lnTo>
                <a:lnTo>
                  <a:pt x="40386" y="511302"/>
                </a:lnTo>
                <a:lnTo>
                  <a:pt x="41148" y="511302"/>
                </a:lnTo>
                <a:close/>
              </a:path>
              <a:path w="935989" h="541020">
                <a:moveTo>
                  <a:pt x="41148" y="30479"/>
                </a:moveTo>
                <a:lnTo>
                  <a:pt x="40386" y="30479"/>
                </a:lnTo>
                <a:lnTo>
                  <a:pt x="40386" y="31146"/>
                </a:lnTo>
                <a:lnTo>
                  <a:pt x="41148" y="30479"/>
                </a:lnTo>
                <a:close/>
              </a:path>
              <a:path w="935989" h="541020">
                <a:moveTo>
                  <a:pt x="61722" y="523494"/>
                </a:moveTo>
                <a:lnTo>
                  <a:pt x="54102" y="520445"/>
                </a:lnTo>
                <a:lnTo>
                  <a:pt x="40386" y="511302"/>
                </a:lnTo>
                <a:lnTo>
                  <a:pt x="40386" y="524484"/>
                </a:lnTo>
                <a:lnTo>
                  <a:pt x="48768" y="530352"/>
                </a:lnTo>
                <a:lnTo>
                  <a:pt x="59089" y="534933"/>
                </a:lnTo>
                <a:lnTo>
                  <a:pt x="60960" y="535530"/>
                </a:lnTo>
                <a:lnTo>
                  <a:pt x="60960" y="523494"/>
                </a:lnTo>
                <a:lnTo>
                  <a:pt x="61722" y="523494"/>
                </a:lnTo>
                <a:close/>
              </a:path>
              <a:path w="935989" h="541020">
                <a:moveTo>
                  <a:pt x="61722" y="18010"/>
                </a:moveTo>
                <a:lnTo>
                  <a:pt x="61722" y="17525"/>
                </a:lnTo>
                <a:lnTo>
                  <a:pt x="60960" y="18287"/>
                </a:lnTo>
                <a:lnTo>
                  <a:pt x="61722" y="18010"/>
                </a:lnTo>
                <a:close/>
              </a:path>
              <a:path w="935989" h="541020">
                <a:moveTo>
                  <a:pt x="69342" y="526541"/>
                </a:moveTo>
                <a:lnTo>
                  <a:pt x="60960" y="523494"/>
                </a:lnTo>
                <a:lnTo>
                  <a:pt x="60960" y="535530"/>
                </a:lnTo>
                <a:lnTo>
                  <a:pt x="68580" y="537962"/>
                </a:lnTo>
                <a:lnTo>
                  <a:pt x="68580" y="526541"/>
                </a:lnTo>
                <a:lnTo>
                  <a:pt x="69342" y="526541"/>
                </a:lnTo>
                <a:close/>
              </a:path>
              <a:path w="935989" h="541020">
                <a:moveTo>
                  <a:pt x="69342" y="15239"/>
                </a:moveTo>
                <a:lnTo>
                  <a:pt x="68580" y="15239"/>
                </a:lnTo>
                <a:lnTo>
                  <a:pt x="68580" y="15517"/>
                </a:lnTo>
                <a:lnTo>
                  <a:pt x="69342" y="15239"/>
                </a:lnTo>
                <a:close/>
              </a:path>
              <a:path w="935989" h="541020">
                <a:moveTo>
                  <a:pt x="842010" y="541019"/>
                </a:moveTo>
                <a:lnTo>
                  <a:pt x="842010" y="530351"/>
                </a:lnTo>
                <a:lnTo>
                  <a:pt x="93726" y="530352"/>
                </a:lnTo>
                <a:lnTo>
                  <a:pt x="84582" y="529590"/>
                </a:lnTo>
                <a:lnTo>
                  <a:pt x="76962" y="528827"/>
                </a:lnTo>
                <a:lnTo>
                  <a:pt x="68580" y="526541"/>
                </a:lnTo>
                <a:lnTo>
                  <a:pt x="68580" y="537962"/>
                </a:lnTo>
                <a:lnTo>
                  <a:pt x="70637" y="538619"/>
                </a:lnTo>
                <a:lnTo>
                  <a:pt x="82490" y="540839"/>
                </a:lnTo>
                <a:lnTo>
                  <a:pt x="93726" y="541019"/>
                </a:lnTo>
                <a:lnTo>
                  <a:pt x="842010" y="541019"/>
                </a:lnTo>
                <a:close/>
              </a:path>
              <a:path w="935989" h="541020">
                <a:moveTo>
                  <a:pt x="85344" y="12128"/>
                </a:moveTo>
                <a:lnTo>
                  <a:pt x="85344" y="11429"/>
                </a:lnTo>
                <a:lnTo>
                  <a:pt x="84582" y="12191"/>
                </a:lnTo>
                <a:lnTo>
                  <a:pt x="85344" y="12128"/>
                </a:lnTo>
                <a:close/>
              </a:path>
              <a:path w="935989" h="541020">
                <a:moveTo>
                  <a:pt x="85344" y="529590"/>
                </a:moveTo>
                <a:lnTo>
                  <a:pt x="84582" y="529520"/>
                </a:lnTo>
                <a:lnTo>
                  <a:pt x="85344" y="529590"/>
                </a:lnTo>
                <a:close/>
              </a:path>
              <a:path w="935989" h="541020">
                <a:moveTo>
                  <a:pt x="842010" y="11493"/>
                </a:moveTo>
                <a:lnTo>
                  <a:pt x="841247" y="11429"/>
                </a:lnTo>
                <a:lnTo>
                  <a:pt x="842010" y="11493"/>
                </a:lnTo>
                <a:close/>
              </a:path>
              <a:path w="935989" h="541020">
                <a:moveTo>
                  <a:pt x="850391" y="541019"/>
                </a:moveTo>
                <a:lnTo>
                  <a:pt x="850391" y="529589"/>
                </a:lnTo>
                <a:lnTo>
                  <a:pt x="841247" y="530351"/>
                </a:lnTo>
                <a:lnTo>
                  <a:pt x="842010" y="530351"/>
                </a:lnTo>
                <a:lnTo>
                  <a:pt x="842010" y="541019"/>
                </a:lnTo>
                <a:lnTo>
                  <a:pt x="850391" y="541019"/>
                </a:lnTo>
                <a:close/>
              </a:path>
              <a:path w="935989" h="541020">
                <a:moveTo>
                  <a:pt x="850391" y="12191"/>
                </a:moveTo>
                <a:lnTo>
                  <a:pt x="849630" y="11429"/>
                </a:lnTo>
                <a:lnTo>
                  <a:pt x="849630" y="12128"/>
                </a:lnTo>
                <a:lnTo>
                  <a:pt x="850391" y="12191"/>
                </a:lnTo>
                <a:close/>
              </a:path>
              <a:path w="935989" h="541020">
                <a:moveTo>
                  <a:pt x="858774" y="539749"/>
                </a:moveTo>
                <a:lnTo>
                  <a:pt x="858774" y="528827"/>
                </a:lnTo>
                <a:lnTo>
                  <a:pt x="849630" y="529589"/>
                </a:lnTo>
                <a:lnTo>
                  <a:pt x="850391" y="529589"/>
                </a:lnTo>
                <a:lnTo>
                  <a:pt x="850391" y="541019"/>
                </a:lnTo>
                <a:lnTo>
                  <a:pt x="851154" y="541019"/>
                </a:lnTo>
                <a:lnTo>
                  <a:pt x="858774" y="539749"/>
                </a:lnTo>
                <a:close/>
              </a:path>
              <a:path w="935989" h="541020">
                <a:moveTo>
                  <a:pt x="858774" y="13161"/>
                </a:moveTo>
                <a:lnTo>
                  <a:pt x="858774" y="12953"/>
                </a:lnTo>
                <a:lnTo>
                  <a:pt x="858012" y="12953"/>
                </a:lnTo>
                <a:lnTo>
                  <a:pt x="858774" y="13161"/>
                </a:lnTo>
                <a:close/>
              </a:path>
              <a:path w="935989" h="541020">
                <a:moveTo>
                  <a:pt x="881634" y="531568"/>
                </a:moveTo>
                <a:lnTo>
                  <a:pt x="881634" y="520445"/>
                </a:lnTo>
                <a:lnTo>
                  <a:pt x="866394" y="526541"/>
                </a:lnTo>
                <a:lnTo>
                  <a:pt x="858012" y="528827"/>
                </a:lnTo>
                <a:lnTo>
                  <a:pt x="858774" y="528827"/>
                </a:lnTo>
                <a:lnTo>
                  <a:pt x="858774" y="539749"/>
                </a:lnTo>
                <a:lnTo>
                  <a:pt x="860297" y="539495"/>
                </a:lnTo>
                <a:lnTo>
                  <a:pt x="881634" y="531568"/>
                </a:lnTo>
                <a:close/>
              </a:path>
              <a:path w="935989" h="541020">
                <a:moveTo>
                  <a:pt x="881634" y="21793"/>
                </a:moveTo>
                <a:lnTo>
                  <a:pt x="881634" y="21335"/>
                </a:lnTo>
                <a:lnTo>
                  <a:pt x="880872" y="21335"/>
                </a:lnTo>
                <a:lnTo>
                  <a:pt x="881634" y="21793"/>
                </a:lnTo>
                <a:close/>
              </a:path>
              <a:path w="935989" h="541020">
                <a:moveTo>
                  <a:pt x="888491" y="528848"/>
                </a:moveTo>
                <a:lnTo>
                  <a:pt x="888491" y="515873"/>
                </a:lnTo>
                <a:lnTo>
                  <a:pt x="880872" y="520445"/>
                </a:lnTo>
                <a:lnTo>
                  <a:pt x="881634" y="520445"/>
                </a:lnTo>
                <a:lnTo>
                  <a:pt x="881634" y="531568"/>
                </a:lnTo>
                <a:lnTo>
                  <a:pt x="888098" y="529166"/>
                </a:lnTo>
                <a:lnTo>
                  <a:pt x="888491" y="528848"/>
                </a:lnTo>
                <a:close/>
              </a:path>
              <a:path w="935989" h="541020">
                <a:moveTo>
                  <a:pt x="888491" y="25907"/>
                </a:moveTo>
                <a:lnTo>
                  <a:pt x="887730" y="25145"/>
                </a:lnTo>
                <a:lnTo>
                  <a:pt x="887730" y="25450"/>
                </a:lnTo>
                <a:lnTo>
                  <a:pt x="888491" y="25907"/>
                </a:lnTo>
                <a:close/>
              </a:path>
              <a:path w="935989" h="541020">
                <a:moveTo>
                  <a:pt x="894588" y="523931"/>
                </a:moveTo>
                <a:lnTo>
                  <a:pt x="894588" y="511301"/>
                </a:lnTo>
                <a:lnTo>
                  <a:pt x="887730" y="515873"/>
                </a:lnTo>
                <a:lnTo>
                  <a:pt x="888491" y="515873"/>
                </a:lnTo>
                <a:lnTo>
                  <a:pt x="888491" y="528848"/>
                </a:lnTo>
                <a:lnTo>
                  <a:pt x="894588" y="523931"/>
                </a:lnTo>
                <a:close/>
              </a:path>
              <a:path w="935989" h="541020">
                <a:moveTo>
                  <a:pt x="894588" y="31072"/>
                </a:moveTo>
                <a:lnTo>
                  <a:pt x="894588" y="30479"/>
                </a:lnTo>
                <a:lnTo>
                  <a:pt x="893826" y="30479"/>
                </a:lnTo>
                <a:lnTo>
                  <a:pt x="894588" y="31072"/>
                </a:lnTo>
                <a:close/>
              </a:path>
              <a:path w="935989" h="541020">
                <a:moveTo>
                  <a:pt x="900684" y="519015"/>
                </a:moveTo>
                <a:lnTo>
                  <a:pt x="900684" y="505967"/>
                </a:lnTo>
                <a:lnTo>
                  <a:pt x="893826" y="511301"/>
                </a:lnTo>
                <a:lnTo>
                  <a:pt x="894588" y="511301"/>
                </a:lnTo>
                <a:lnTo>
                  <a:pt x="894588" y="523931"/>
                </a:lnTo>
                <a:lnTo>
                  <a:pt x="900684" y="519015"/>
                </a:lnTo>
                <a:close/>
              </a:path>
              <a:path w="935989" h="541020">
                <a:moveTo>
                  <a:pt x="900684" y="35813"/>
                </a:moveTo>
                <a:lnTo>
                  <a:pt x="899922" y="35051"/>
                </a:lnTo>
                <a:lnTo>
                  <a:pt x="900409" y="35600"/>
                </a:lnTo>
                <a:lnTo>
                  <a:pt x="900684" y="35813"/>
                </a:lnTo>
                <a:close/>
              </a:path>
              <a:path w="935989" h="541020">
                <a:moveTo>
                  <a:pt x="900409" y="35600"/>
                </a:moveTo>
                <a:lnTo>
                  <a:pt x="899922" y="35051"/>
                </a:lnTo>
                <a:lnTo>
                  <a:pt x="899922" y="35221"/>
                </a:lnTo>
                <a:lnTo>
                  <a:pt x="900409" y="35600"/>
                </a:lnTo>
                <a:close/>
              </a:path>
              <a:path w="935989" h="541020">
                <a:moveTo>
                  <a:pt x="906018" y="514712"/>
                </a:moveTo>
                <a:lnTo>
                  <a:pt x="906018" y="499871"/>
                </a:lnTo>
                <a:lnTo>
                  <a:pt x="899922" y="505967"/>
                </a:lnTo>
                <a:lnTo>
                  <a:pt x="900684" y="505967"/>
                </a:lnTo>
                <a:lnTo>
                  <a:pt x="900684" y="519015"/>
                </a:lnTo>
                <a:lnTo>
                  <a:pt x="906018" y="514712"/>
                </a:lnTo>
                <a:close/>
              </a:path>
              <a:path w="935989" h="541020">
                <a:moveTo>
                  <a:pt x="900684" y="35909"/>
                </a:moveTo>
                <a:lnTo>
                  <a:pt x="900409" y="35600"/>
                </a:lnTo>
                <a:lnTo>
                  <a:pt x="900684" y="35909"/>
                </a:lnTo>
                <a:close/>
              </a:path>
              <a:path w="935989" h="541020">
                <a:moveTo>
                  <a:pt x="906018" y="42127"/>
                </a:moveTo>
                <a:lnTo>
                  <a:pt x="906018" y="41909"/>
                </a:lnTo>
                <a:lnTo>
                  <a:pt x="905255" y="41147"/>
                </a:lnTo>
                <a:lnTo>
                  <a:pt x="906018" y="42127"/>
                </a:lnTo>
                <a:close/>
              </a:path>
              <a:path w="935989" h="541020">
                <a:moveTo>
                  <a:pt x="910590" y="511025"/>
                </a:moveTo>
                <a:lnTo>
                  <a:pt x="910590" y="493775"/>
                </a:lnTo>
                <a:lnTo>
                  <a:pt x="905255" y="500634"/>
                </a:lnTo>
                <a:lnTo>
                  <a:pt x="906018" y="499871"/>
                </a:lnTo>
                <a:lnTo>
                  <a:pt x="906018" y="514712"/>
                </a:lnTo>
                <a:lnTo>
                  <a:pt x="910590" y="511025"/>
                </a:lnTo>
                <a:close/>
              </a:path>
              <a:path w="935989" h="541020">
                <a:moveTo>
                  <a:pt x="910590" y="49148"/>
                </a:moveTo>
                <a:lnTo>
                  <a:pt x="910590" y="48005"/>
                </a:lnTo>
                <a:lnTo>
                  <a:pt x="909828" y="48005"/>
                </a:lnTo>
                <a:lnTo>
                  <a:pt x="910590" y="49148"/>
                </a:lnTo>
                <a:close/>
              </a:path>
              <a:path w="935989" h="541020">
                <a:moveTo>
                  <a:pt x="924306" y="490586"/>
                </a:moveTo>
                <a:lnTo>
                  <a:pt x="924306" y="455675"/>
                </a:lnTo>
                <a:lnTo>
                  <a:pt x="922782" y="464819"/>
                </a:lnTo>
                <a:lnTo>
                  <a:pt x="922782" y="464057"/>
                </a:lnTo>
                <a:lnTo>
                  <a:pt x="920496" y="472439"/>
                </a:lnTo>
                <a:lnTo>
                  <a:pt x="920496" y="471677"/>
                </a:lnTo>
                <a:lnTo>
                  <a:pt x="918210" y="480059"/>
                </a:lnTo>
                <a:lnTo>
                  <a:pt x="918210" y="479297"/>
                </a:lnTo>
                <a:lnTo>
                  <a:pt x="914400" y="486917"/>
                </a:lnTo>
                <a:lnTo>
                  <a:pt x="909828" y="493775"/>
                </a:lnTo>
                <a:lnTo>
                  <a:pt x="910590" y="493775"/>
                </a:lnTo>
                <a:lnTo>
                  <a:pt x="910590" y="511025"/>
                </a:lnTo>
                <a:lnTo>
                  <a:pt x="911109" y="510606"/>
                </a:lnTo>
                <a:lnTo>
                  <a:pt x="924306" y="4905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214753" y="5943853"/>
            <a:ext cx="756285" cy="48640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63500">
              <a:lnSpc>
                <a:spcPts val="1730"/>
              </a:lnSpc>
              <a:spcBef>
                <a:spcPts val="290"/>
              </a:spcBef>
            </a:pP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Family/ 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marria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75495" y="5372861"/>
            <a:ext cx="1407795" cy="382270"/>
          </a:xfrm>
          <a:custGeom>
            <a:avLst/>
            <a:gdLst/>
            <a:ahLst/>
            <a:cxnLst/>
            <a:rect l="l" t="t" r="r" b="b"/>
            <a:pathLst>
              <a:path w="1407795" h="382270">
                <a:moveTo>
                  <a:pt x="1407414" y="317754"/>
                </a:moveTo>
                <a:lnTo>
                  <a:pt x="1407414" y="63246"/>
                </a:lnTo>
                <a:lnTo>
                  <a:pt x="1402461" y="38576"/>
                </a:lnTo>
                <a:lnTo>
                  <a:pt x="1388935" y="18478"/>
                </a:lnTo>
                <a:lnTo>
                  <a:pt x="1368837" y="4953"/>
                </a:lnTo>
                <a:lnTo>
                  <a:pt x="1344168" y="0"/>
                </a:lnTo>
                <a:lnTo>
                  <a:pt x="63246" y="0"/>
                </a:lnTo>
                <a:lnTo>
                  <a:pt x="38576" y="4953"/>
                </a:lnTo>
                <a:lnTo>
                  <a:pt x="18478" y="18478"/>
                </a:lnTo>
                <a:lnTo>
                  <a:pt x="4952" y="38576"/>
                </a:lnTo>
                <a:lnTo>
                  <a:pt x="0" y="63246"/>
                </a:lnTo>
                <a:lnTo>
                  <a:pt x="0" y="317754"/>
                </a:lnTo>
                <a:lnTo>
                  <a:pt x="4953" y="342542"/>
                </a:lnTo>
                <a:lnTo>
                  <a:pt x="18478" y="362902"/>
                </a:lnTo>
                <a:lnTo>
                  <a:pt x="38576" y="376689"/>
                </a:lnTo>
                <a:lnTo>
                  <a:pt x="63246" y="381762"/>
                </a:lnTo>
                <a:lnTo>
                  <a:pt x="1344168" y="381762"/>
                </a:lnTo>
                <a:lnTo>
                  <a:pt x="1368837" y="376689"/>
                </a:lnTo>
                <a:lnTo>
                  <a:pt x="1388935" y="362902"/>
                </a:lnTo>
                <a:lnTo>
                  <a:pt x="1402461" y="342542"/>
                </a:lnTo>
                <a:lnTo>
                  <a:pt x="1407414" y="317754"/>
                </a:lnTo>
                <a:close/>
              </a:path>
            </a:pathLst>
          </a:custGeom>
          <a:solidFill>
            <a:srgbClr val="BC87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69399" y="5367528"/>
            <a:ext cx="1419225" cy="392430"/>
          </a:xfrm>
          <a:custGeom>
            <a:avLst/>
            <a:gdLst/>
            <a:ahLst/>
            <a:cxnLst/>
            <a:rect l="l" t="t" r="r" b="b"/>
            <a:pathLst>
              <a:path w="1419225" h="392429">
                <a:moveTo>
                  <a:pt x="1418844" y="329946"/>
                </a:moveTo>
                <a:lnTo>
                  <a:pt x="1418844" y="61722"/>
                </a:lnTo>
                <a:lnTo>
                  <a:pt x="1418082" y="54864"/>
                </a:lnTo>
                <a:lnTo>
                  <a:pt x="1409648" y="34166"/>
                </a:lnTo>
                <a:lnTo>
                  <a:pt x="1396341" y="17502"/>
                </a:lnTo>
                <a:lnTo>
                  <a:pt x="1378664" y="5802"/>
                </a:lnTo>
                <a:lnTo>
                  <a:pt x="1357122" y="0"/>
                </a:lnTo>
                <a:lnTo>
                  <a:pt x="69342" y="0"/>
                </a:lnTo>
                <a:lnTo>
                  <a:pt x="28474" y="13077"/>
                </a:lnTo>
                <a:lnTo>
                  <a:pt x="3047" y="48006"/>
                </a:lnTo>
                <a:lnTo>
                  <a:pt x="0" y="68580"/>
                </a:lnTo>
                <a:lnTo>
                  <a:pt x="0" y="323088"/>
                </a:lnTo>
                <a:lnTo>
                  <a:pt x="1524" y="336804"/>
                </a:lnTo>
                <a:lnTo>
                  <a:pt x="3048" y="343662"/>
                </a:lnTo>
                <a:lnTo>
                  <a:pt x="6096" y="349758"/>
                </a:lnTo>
                <a:lnTo>
                  <a:pt x="9251" y="357434"/>
                </a:lnTo>
                <a:lnTo>
                  <a:pt x="11430" y="360745"/>
                </a:lnTo>
                <a:lnTo>
                  <a:pt x="11430" y="63246"/>
                </a:lnTo>
                <a:lnTo>
                  <a:pt x="12192" y="60198"/>
                </a:lnTo>
                <a:lnTo>
                  <a:pt x="12192" y="57150"/>
                </a:lnTo>
                <a:lnTo>
                  <a:pt x="13716" y="53086"/>
                </a:lnTo>
                <a:lnTo>
                  <a:pt x="13716" y="51816"/>
                </a:lnTo>
                <a:lnTo>
                  <a:pt x="16002" y="45720"/>
                </a:lnTo>
                <a:lnTo>
                  <a:pt x="16002" y="46482"/>
                </a:lnTo>
                <a:lnTo>
                  <a:pt x="18287" y="41148"/>
                </a:lnTo>
                <a:lnTo>
                  <a:pt x="21336" y="35814"/>
                </a:lnTo>
                <a:lnTo>
                  <a:pt x="21336" y="36576"/>
                </a:lnTo>
                <a:lnTo>
                  <a:pt x="24383" y="32918"/>
                </a:lnTo>
                <a:lnTo>
                  <a:pt x="24383" y="32004"/>
                </a:lnTo>
                <a:lnTo>
                  <a:pt x="32766" y="23622"/>
                </a:lnTo>
                <a:lnTo>
                  <a:pt x="32766" y="23839"/>
                </a:lnTo>
                <a:lnTo>
                  <a:pt x="36575" y="21118"/>
                </a:lnTo>
                <a:lnTo>
                  <a:pt x="36575" y="20574"/>
                </a:lnTo>
                <a:lnTo>
                  <a:pt x="41909" y="17526"/>
                </a:lnTo>
                <a:lnTo>
                  <a:pt x="41909" y="18288"/>
                </a:lnTo>
                <a:lnTo>
                  <a:pt x="46481" y="15675"/>
                </a:lnTo>
                <a:lnTo>
                  <a:pt x="46481" y="15240"/>
                </a:lnTo>
                <a:lnTo>
                  <a:pt x="52577" y="12954"/>
                </a:lnTo>
                <a:lnTo>
                  <a:pt x="52577" y="13525"/>
                </a:lnTo>
                <a:lnTo>
                  <a:pt x="57150" y="12382"/>
                </a:lnTo>
                <a:lnTo>
                  <a:pt x="57150" y="12192"/>
                </a:lnTo>
                <a:lnTo>
                  <a:pt x="63246" y="11514"/>
                </a:lnTo>
                <a:lnTo>
                  <a:pt x="69342" y="10752"/>
                </a:lnTo>
                <a:lnTo>
                  <a:pt x="1350264" y="10752"/>
                </a:lnTo>
                <a:lnTo>
                  <a:pt x="1356360" y="11430"/>
                </a:lnTo>
                <a:lnTo>
                  <a:pt x="1361694" y="12192"/>
                </a:lnTo>
                <a:lnTo>
                  <a:pt x="1367028" y="13525"/>
                </a:lnTo>
                <a:lnTo>
                  <a:pt x="1367028" y="12954"/>
                </a:lnTo>
                <a:lnTo>
                  <a:pt x="1373124" y="15240"/>
                </a:lnTo>
                <a:lnTo>
                  <a:pt x="1373124" y="15675"/>
                </a:lnTo>
                <a:lnTo>
                  <a:pt x="1377696" y="18288"/>
                </a:lnTo>
                <a:lnTo>
                  <a:pt x="1377696" y="17526"/>
                </a:lnTo>
                <a:lnTo>
                  <a:pt x="1383030" y="20574"/>
                </a:lnTo>
                <a:lnTo>
                  <a:pt x="1383030" y="21209"/>
                </a:lnTo>
                <a:lnTo>
                  <a:pt x="1386840" y="24384"/>
                </a:lnTo>
                <a:lnTo>
                  <a:pt x="1386840" y="23622"/>
                </a:lnTo>
                <a:lnTo>
                  <a:pt x="1395222" y="32004"/>
                </a:lnTo>
                <a:lnTo>
                  <a:pt x="1395222" y="32918"/>
                </a:lnTo>
                <a:lnTo>
                  <a:pt x="1398270" y="36576"/>
                </a:lnTo>
                <a:lnTo>
                  <a:pt x="1398270" y="35814"/>
                </a:lnTo>
                <a:lnTo>
                  <a:pt x="1401318" y="41148"/>
                </a:lnTo>
                <a:lnTo>
                  <a:pt x="1401318" y="42481"/>
                </a:lnTo>
                <a:lnTo>
                  <a:pt x="1403604" y="46482"/>
                </a:lnTo>
                <a:lnTo>
                  <a:pt x="1403604" y="45720"/>
                </a:lnTo>
                <a:lnTo>
                  <a:pt x="1405128" y="51816"/>
                </a:lnTo>
                <a:lnTo>
                  <a:pt x="1405128" y="51054"/>
                </a:lnTo>
                <a:lnTo>
                  <a:pt x="1406652" y="57150"/>
                </a:lnTo>
                <a:lnTo>
                  <a:pt x="1407414" y="63246"/>
                </a:lnTo>
                <a:lnTo>
                  <a:pt x="1407414" y="62484"/>
                </a:lnTo>
                <a:lnTo>
                  <a:pt x="1408176" y="69342"/>
                </a:lnTo>
                <a:lnTo>
                  <a:pt x="1408176" y="358758"/>
                </a:lnTo>
                <a:lnTo>
                  <a:pt x="1413070" y="351220"/>
                </a:lnTo>
                <a:lnTo>
                  <a:pt x="1418844" y="329946"/>
                </a:lnTo>
                <a:close/>
              </a:path>
              <a:path w="1419225" h="392429">
                <a:moveTo>
                  <a:pt x="12954" y="335280"/>
                </a:moveTo>
                <a:lnTo>
                  <a:pt x="11430" y="329184"/>
                </a:lnTo>
                <a:lnTo>
                  <a:pt x="11430" y="360745"/>
                </a:lnTo>
                <a:lnTo>
                  <a:pt x="12192" y="361904"/>
                </a:lnTo>
                <a:lnTo>
                  <a:pt x="12192" y="334518"/>
                </a:lnTo>
                <a:lnTo>
                  <a:pt x="12954" y="335280"/>
                </a:lnTo>
                <a:close/>
              </a:path>
              <a:path w="1419225" h="392429">
                <a:moveTo>
                  <a:pt x="12954" y="57150"/>
                </a:moveTo>
                <a:lnTo>
                  <a:pt x="12192" y="57150"/>
                </a:lnTo>
                <a:lnTo>
                  <a:pt x="12192" y="60198"/>
                </a:lnTo>
                <a:lnTo>
                  <a:pt x="12954" y="57150"/>
                </a:lnTo>
                <a:close/>
              </a:path>
              <a:path w="1419225" h="392429">
                <a:moveTo>
                  <a:pt x="14478" y="340614"/>
                </a:moveTo>
                <a:lnTo>
                  <a:pt x="12192" y="334518"/>
                </a:lnTo>
                <a:lnTo>
                  <a:pt x="12192" y="361904"/>
                </a:lnTo>
                <a:lnTo>
                  <a:pt x="13716" y="364220"/>
                </a:lnTo>
                <a:lnTo>
                  <a:pt x="13716" y="339852"/>
                </a:lnTo>
                <a:lnTo>
                  <a:pt x="14478" y="340614"/>
                </a:lnTo>
                <a:close/>
              </a:path>
              <a:path w="1419225" h="392429">
                <a:moveTo>
                  <a:pt x="14478" y="51054"/>
                </a:moveTo>
                <a:lnTo>
                  <a:pt x="13716" y="51816"/>
                </a:lnTo>
                <a:lnTo>
                  <a:pt x="13716" y="53086"/>
                </a:lnTo>
                <a:lnTo>
                  <a:pt x="14478" y="51054"/>
                </a:lnTo>
                <a:close/>
              </a:path>
              <a:path w="1419225" h="392429">
                <a:moveTo>
                  <a:pt x="25146" y="360426"/>
                </a:moveTo>
                <a:lnTo>
                  <a:pt x="21336" y="355092"/>
                </a:lnTo>
                <a:lnTo>
                  <a:pt x="21336" y="355854"/>
                </a:lnTo>
                <a:lnTo>
                  <a:pt x="18288" y="350520"/>
                </a:lnTo>
                <a:lnTo>
                  <a:pt x="18288" y="351282"/>
                </a:lnTo>
                <a:lnTo>
                  <a:pt x="16002" y="345186"/>
                </a:lnTo>
                <a:lnTo>
                  <a:pt x="16002" y="345948"/>
                </a:lnTo>
                <a:lnTo>
                  <a:pt x="13716" y="339852"/>
                </a:lnTo>
                <a:lnTo>
                  <a:pt x="13716" y="364220"/>
                </a:lnTo>
                <a:lnTo>
                  <a:pt x="19247" y="370615"/>
                </a:lnTo>
                <a:lnTo>
                  <a:pt x="24384" y="375677"/>
                </a:lnTo>
                <a:lnTo>
                  <a:pt x="24384" y="359664"/>
                </a:lnTo>
                <a:lnTo>
                  <a:pt x="25146" y="360426"/>
                </a:lnTo>
                <a:close/>
              </a:path>
              <a:path w="1419225" h="392429">
                <a:moveTo>
                  <a:pt x="25145" y="32004"/>
                </a:moveTo>
                <a:lnTo>
                  <a:pt x="24383" y="32004"/>
                </a:lnTo>
                <a:lnTo>
                  <a:pt x="24383" y="32918"/>
                </a:lnTo>
                <a:lnTo>
                  <a:pt x="25145" y="32004"/>
                </a:lnTo>
                <a:close/>
              </a:path>
              <a:path w="1419225" h="392429">
                <a:moveTo>
                  <a:pt x="28956" y="364236"/>
                </a:moveTo>
                <a:lnTo>
                  <a:pt x="24384" y="359664"/>
                </a:lnTo>
                <a:lnTo>
                  <a:pt x="24384" y="375677"/>
                </a:lnTo>
                <a:lnTo>
                  <a:pt x="25146" y="376428"/>
                </a:lnTo>
                <a:lnTo>
                  <a:pt x="28194" y="378605"/>
                </a:lnTo>
                <a:lnTo>
                  <a:pt x="28194" y="364236"/>
                </a:lnTo>
                <a:lnTo>
                  <a:pt x="28956" y="364236"/>
                </a:lnTo>
                <a:close/>
              </a:path>
              <a:path w="1419225" h="392429">
                <a:moveTo>
                  <a:pt x="32766" y="368046"/>
                </a:moveTo>
                <a:lnTo>
                  <a:pt x="28194" y="364236"/>
                </a:lnTo>
                <a:lnTo>
                  <a:pt x="28194" y="378605"/>
                </a:lnTo>
                <a:lnTo>
                  <a:pt x="30480" y="380238"/>
                </a:lnTo>
                <a:lnTo>
                  <a:pt x="32004" y="381190"/>
                </a:lnTo>
                <a:lnTo>
                  <a:pt x="32004" y="368046"/>
                </a:lnTo>
                <a:lnTo>
                  <a:pt x="32766" y="368046"/>
                </a:lnTo>
                <a:close/>
              </a:path>
              <a:path w="1419225" h="392429">
                <a:moveTo>
                  <a:pt x="32766" y="23839"/>
                </a:moveTo>
                <a:lnTo>
                  <a:pt x="32766" y="23622"/>
                </a:lnTo>
                <a:lnTo>
                  <a:pt x="32004" y="24384"/>
                </a:lnTo>
                <a:lnTo>
                  <a:pt x="32766" y="23839"/>
                </a:lnTo>
                <a:close/>
              </a:path>
              <a:path w="1419225" h="392429">
                <a:moveTo>
                  <a:pt x="37338" y="371094"/>
                </a:moveTo>
                <a:lnTo>
                  <a:pt x="32004" y="368046"/>
                </a:lnTo>
                <a:lnTo>
                  <a:pt x="32004" y="381190"/>
                </a:lnTo>
                <a:lnTo>
                  <a:pt x="36576" y="384048"/>
                </a:lnTo>
                <a:lnTo>
                  <a:pt x="36576" y="371094"/>
                </a:lnTo>
                <a:lnTo>
                  <a:pt x="37338" y="371094"/>
                </a:lnTo>
                <a:close/>
              </a:path>
              <a:path w="1419225" h="392429">
                <a:moveTo>
                  <a:pt x="37337" y="20574"/>
                </a:moveTo>
                <a:lnTo>
                  <a:pt x="36575" y="20574"/>
                </a:lnTo>
                <a:lnTo>
                  <a:pt x="36575" y="21118"/>
                </a:lnTo>
                <a:lnTo>
                  <a:pt x="37337" y="20574"/>
                </a:lnTo>
                <a:close/>
              </a:path>
              <a:path w="1419225" h="392429">
                <a:moveTo>
                  <a:pt x="47244" y="376428"/>
                </a:moveTo>
                <a:lnTo>
                  <a:pt x="41910" y="374142"/>
                </a:lnTo>
                <a:lnTo>
                  <a:pt x="36576" y="371094"/>
                </a:lnTo>
                <a:lnTo>
                  <a:pt x="36576" y="384048"/>
                </a:lnTo>
                <a:lnTo>
                  <a:pt x="44992" y="388091"/>
                </a:lnTo>
                <a:lnTo>
                  <a:pt x="46482" y="388529"/>
                </a:lnTo>
                <a:lnTo>
                  <a:pt x="46482" y="376428"/>
                </a:lnTo>
                <a:lnTo>
                  <a:pt x="47244" y="376428"/>
                </a:lnTo>
                <a:close/>
              </a:path>
              <a:path w="1419225" h="392429">
                <a:moveTo>
                  <a:pt x="47243" y="15240"/>
                </a:moveTo>
                <a:lnTo>
                  <a:pt x="46481" y="15240"/>
                </a:lnTo>
                <a:lnTo>
                  <a:pt x="46481" y="15675"/>
                </a:lnTo>
                <a:lnTo>
                  <a:pt x="47243" y="15240"/>
                </a:lnTo>
                <a:close/>
              </a:path>
              <a:path w="1419225" h="392429">
                <a:moveTo>
                  <a:pt x="52578" y="378714"/>
                </a:moveTo>
                <a:lnTo>
                  <a:pt x="46482" y="376428"/>
                </a:lnTo>
                <a:lnTo>
                  <a:pt x="46482" y="388529"/>
                </a:lnTo>
                <a:lnTo>
                  <a:pt x="51816" y="390094"/>
                </a:lnTo>
                <a:lnTo>
                  <a:pt x="51816" y="378714"/>
                </a:lnTo>
                <a:lnTo>
                  <a:pt x="52578" y="378714"/>
                </a:lnTo>
                <a:close/>
              </a:path>
              <a:path w="1419225" h="392429">
                <a:moveTo>
                  <a:pt x="52577" y="13525"/>
                </a:moveTo>
                <a:lnTo>
                  <a:pt x="52577" y="12954"/>
                </a:lnTo>
                <a:lnTo>
                  <a:pt x="51816" y="13716"/>
                </a:lnTo>
                <a:lnTo>
                  <a:pt x="52577" y="13525"/>
                </a:lnTo>
                <a:close/>
              </a:path>
              <a:path w="1419225" h="392429">
                <a:moveTo>
                  <a:pt x="57912" y="380238"/>
                </a:moveTo>
                <a:lnTo>
                  <a:pt x="51816" y="378714"/>
                </a:lnTo>
                <a:lnTo>
                  <a:pt x="51816" y="390094"/>
                </a:lnTo>
                <a:lnTo>
                  <a:pt x="52578" y="390309"/>
                </a:lnTo>
                <a:lnTo>
                  <a:pt x="57150" y="391005"/>
                </a:lnTo>
                <a:lnTo>
                  <a:pt x="57150" y="380238"/>
                </a:lnTo>
                <a:lnTo>
                  <a:pt x="57912" y="380238"/>
                </a:lnTo>
                <a:close/>
              </a:path>
              <a:path w="1419225" h="392429">
                <a:moveTo>
                  <a:pt x="57912" y="12192"/>
                </a:moveTo>
                <a:lnTo>
                  <a:pt x="57150" y="12192"/>
                </a:lnTo>
                <a:lnTo>
                  <a:pt x="57150" y="12382"/>
                </a:lnTo>
                <a:lnTo>
                  <a:pt x="57912" y="12192"/>
                </a:lnTo>
                <a:close/>
              </a:path>
              <a:path w="1419225" h="392429">
                <a:moveTo>
                  <a:pt x="1356360" y="391752"/>
                </a:moveTo>
                <a:lnTo>
                  <a:pt x="1356360" y="381000"/>
                </a:lnTo>
                <a:lnTo>
                  <a:pt x="63246" y="381000"/>
                </a:lnTo>
                <a:lnTo>
                  <a:pt x="57150" y="380238"/>
                </a:lnTo>
                <a:lnTo>
                  <a:pt x="57150" y="391005"/>
                </a:lnTo>
                <a:lnTo>
                  <a:pt x="60268" y="391479"/>
                </a:lnTo>
                <a:lnTo>
                  <a:pt x="69342" y="392430"/>
                </a:lnTo>
                <a:lnTo>
                  <a:pt x="1350264" y="392430"/>
                </a:lnTo>
                <a:lnTo>
                  <a:pt x="1356360" y="391752"/>
                </a:lnTo>
                <a:close/>
              </a:path>
              <a:path w="1419225" h="392429">
                <a:moveTo>
                  <a:pt x="64008" y="11430"/>
                </a:moveTo>
                <a:lnTo>
                  <a:pt x="63246" y="11430"/>
                </a:lnTo>
                <a:lnTo>
                  <a:pt x="64008" y="11430"/>
                </a:lnTo>
                <a:close/>
              </a:path>
              <a:path w="1419225" h="392429">
                <a:moveTo>
                  <a:pt x="64008" y="381000"/>
                </a:moveTo>
                <a:lnTo>
                  <a:pt x="63246" y="380915"/>
                </a:lnTo>
                <a:lnTo>
                  <a:pt x="64008" y="381000"/>
                </a:lnTo>
                <a:close/>
              </a:path>
              <a:path w="1419225" h="392429">
                <a:moveTo>
                  <a:pt x="70103" y="10668"/>
                </a:moveTo>
                <a:lnTo>
                  <a:pt x="69342" y="10668"/>
                </a:lnTo>
                <a:lnTo>
                  <a:pt x="70103" y="10668"/>
                </a:lnTo>
                <a:close/>
              </a:path>
              <a:path w="1419225" h="392429">
                <a:moveTo>
                  <a:pt x="1350264" y="10752"/>
                </a:moveTo>
                <a:lnTo>
                  <a:pt x="1349502" y="10668"/>
                </a:lnTo>
                <a:lnTo>
                  <a:pt x="1350264" y="10752"/>
                </a:lnTo>
                <a:close/>
              </a:path>
              <a:path w="1419225" h="392429">
                <a:moveTo>
                  <a:pt x="1356360" y="11525"/>
                </a:moveTo>
                <a:lnTo>
                  <a:pt x="1355598" y="11430"/>
                </a:lnTo>
                <a:lnTo>
                  <a:pt x="1356360" y="11525"/>
                </a:lnTo>
                <a:close/>
              </a:path>
              <a:path w="1419225" h="392429">
                <a:moveTo>
                  <a:pt x="1367790" y="389464"/>
                </a:moveTo>
                <a:lnTo>
                  <a:pt x="1367790" y="378714"/>
                </a:lnTo>
                <a:lnTo>
                  <a:pt x="1361694" y="380238"/>
                </a:lnTo>
                <a:lnTo>
                  <a:pt x="1355598" y="381000"/>
                </a:lnTo>
                <a:lnTo>
                  <a:pt x="1356360" y="381000"/>
                </a:lnTo>
                <a:lnTo>
                  <a:pt x="1356360" y="391752"/>
                </a:lnTo>
                <a:lnTo>
                  <a:pt x="1363980" y="390906"/>
                </a:lnTo>
                <a:lnTo>
                  <a:pt x="1367790" y="389464"/>
                </a:lnTo>
                <a:close/>
              </a:path>
              <a:path w="1419225" h="392429">
                <a:moveTo>
                  <a:pt x="1367790" y="13716"/>
                </a:moveTo>
                <a:lnTo>
                  <a:pt x="1367028" y="12954"/>
                </a:lnTo>
                <a:lnTo>
                  <a:pt x="1367028" y="13525"/>
                </a:lnTo>
                <a:lnTo>
                  <a:pt x="1367790" y="13716"/>
                </a:lnTo>
                <a:close/>
              </a:path>
              <a:path w="1419225" h="392429">
                <a:moveTo>
                  <a:pt x="1373124" y="387446"/>
                </a:moveTo>
                <a:lnTo>
                  <a:pt x="1373124" y="376428"/>
                </a:lnTo>
                <a:lnTo>
                  <a:pt x="1367028" y="378714"/>
                </a:lnTo>
                <a:lnTo>
                  <a:pt x="1367790" y="378714"/>
                </a:lnTo>
                <a:lnTo>
                  <a:pt x="1367790" y="389464"/>
                </a:lnTo>
                <a:lnTo>
                  <a:pt x="1373124" y="387446"/>
                </a:lnTo>
                <a:close/>
              </a:path>
              <a:path w="1419225" h="392429">
                <a:moveTo>
                  <a:pt x="1373124" y="15675"/>
                </a:moveTo>
                <a:lnTo>
                  <a:pt x="1373124" y="15240"/>
                </a:lnTo>
                <a:lnTo>
                  <a:pt x="1372362" y="15240"/>
                </a:lnTo>
                <a:lnTo>
                  <a:pt x="1373124" y="15675"/>
                </a:lnTo>
                <a:close/>
              </a:path>
              <a:path w="1419225" h="392429">
                <a:moveTo>
                  <a:pt x="1383030" y="383698"/>
                </a:moveTo>
                <a:lnTo>
                  <a:pt x="1383030" y="371094"/>
                </a:lnTo>
                <a:lnTo>
                  <a:pt x="1377696" y="374142"/>
                </a:lnTo>
                <a:lnTo>
                  <a:pt x="1372362" y="376428"/>
                </a:lnTo>
                <a:lnTo>
                  <a:pt x="1373124" y="376428"/>
                </a:lnTo>
                <a:lnTo>
                  <a:pt x="1373124" y="387446"/>
                </a:lnTo>
                <a:lnTo>
                  <a:pt x="1383030" y="383698"/>
                </a:lnTo>
                <a:close/>
              </a:path>
              <a:path w="1419225" h="392429">
                <a:moveTo>
                  <a:pt x="1383030" y="21209"/>
                </a:moveTo>
                <a:lnTo>
                  <a:pt x="1383030" y="20574"/>
                </a:lnTo>
                <a:lnTo>
                  <a:pt x="1382268" y="20574"/>
                </a:lnTo>
                <a:lnTo>
                  <a:pt x="1383030" y="21209"/>
                </a:lnTo>
                <a:close/>
              </a:path>
              <a:path w="1419225" h="392429">
                <a:moveTo>
                  <a:pt x="1391412" y="377484"/>
                </a:moveTo>
                <a:lnTo>
                  <a:pt x="1391412" y="364236"/>
                </a:lnTo>
                <a:lnTo>
                  <a:pt x="1386840" y="368046"/>
                </a:lnTo>
                <a:lnTo>
                  <a:pt x="1382268" y="371094"/>
                </a:lnTo>
                <a:lnTo>
                  <a:pt x="1383030" y="371094"/>
                </a:lnTo>
                <a:lnTo>
                  <a:pt x="1383030" y="383698"/>
                </a:lnTo>
                <a:lnTo>
                  <a:pt x="1384505" y="383140"/>
                </a:lnTo>
                <a:lnTo>
                  <a:pt x="1391412" y="377484"/>
                </a:lnTo>
                <a:close/>
              </a:path>
              <a:path w="1419225" h="392429">
                <a:moveTo>
                  <a:pt x="1395222" y="374365"/>
                </a:moveTo>
                <a:lnTo>
                  <a:pt x="1395222" y="359664"/>
                </a:lnTo>
                <a:lnTo>
                  <a:pt x="1390650" y="364236"/>
                </a:lnTo>
                <a:lnTo>
                  <a:pt x="1391412" y="364236"/>
                </a:lnTo>
                <a:lnTo>
                  <a:pt x="1391412" y="377484"/>
                </a:lnTo>
                <a:lnTo>
                  <a:pt x="1395222" y="374365"/>
                </a:lnTo>
                <a:close/>
              </a:path>
              <a:path w="1419225" h="392429">
                <a:moveTo>
                  <a:pt x="1395222" y="32918"/>
                </a:moveTo>
                <a:lnTo>
                  <a:pt x="1395222" y="32004"/>
                </a:lnTo>
                <a:lnTo>
                  <a:pt x="1394459" y="32004"/>
                </a:lnTo>
                <a:lnTo>
                  <a:pt x="1395222" y="32918"/>
                </a:lnTo>
                <a:close/>
              </a:path>
              <a:path w="1419225" h="392429">
                <a:moveTo>
                  <a:pt x="1401318" y="369321"/>
                </a:moveTo>
                <a:lnTo>
                  <a:pt x="1401318" y="350520"/>
                </a:lnTo>
                <a:lnTo>
                  <a:pt x="1398270" y="355854"/>
                </a:lnTo>
                <a:lnTo>
                  <a:pt x="1398270" y="355092"/>
                </a:lnTo>
                <a:lnTo>
                  <a:pt x="1394459" y="360426"/>
                </a:lnTo>
                <a:lnTo>
                  <a:pt x="1395222" y="359664"/>
                </a:lnTo>
                <a:lnTo>
                  <a:pt x="1395222" y="374365"/>
                </a:lnTo>
                <a:lnTo>
                  <a:pt x="1401246" y="369431"/>
                </a:lnTo>
                <a:close/>
              </a:path>
              <a:path w="1419225" h="392429">
                <a:moveTo>
                  <a:pt x="1401318" y="42481"/>
                </a:moveTo>
                <a:lnTo>
                  <a:pt x="1401318" y="41148"/>
                </a:lnTo>
                <a:lnTo>
                  <a:pt x="1400556" y="41148"/>
                </a:lnTo>
                <a:lnTo>
                  <a:pt x="1401318" y="42481"/>
                </a:lnTo>
                <a:close/>
              </a:path>
              <a:path w="1419225" h="392429">
                <a:moveTo>
                  <a:pt x="1408176" y="358758"/>
                </a:moveTo>
                <a:lnTo>
                  <a:pt x="1408176" y="323088"/>
                </a:lnTo>
                <a:lnTo>
                  <a:pt x="1406652" y="335280"/>
                </a:lnTo>
                <a:lnTo>
                  <a:pt x="1406652" y="334518"/>
                </a:lnTo>
                <a:lnTo>
                  <a:pt x="1405128" y="340614"/>
                </a:lnTo>
                <a:lnTo>
                  <a:pt x="1405128" y="339852"/>
                </a:lnTo>
                <a:lnTo>
                  <a:pt x="1403604" y="345948"/>
                </a:lnTo>
                <a:lnTo>
                  <a:pt x="1403604" y="345186"/>
                </a:lnTo>
                <a:lnTo>
                  <a:pt x="1400556" y="351282"/>
                </a:lnTo>
                <a:lnTo>
                  <a:pt x="1401318" y="350520"/>
                </a:lnTo>
                <a:lnTo>
                  <a:pt x="1401318" y="369321"/>
                </a:lnTo>
                <a:lnTo>
                  <a:pt x="1408176" y="3587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061849" y="5431027"/>
            <a:ext cx="123380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Known</a:t>
            </a:r>
            <a:r>
              <a:rPr sz="155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disease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449709" y="6130290"/>
            <a:ext cx="1018540" cy="462915"/>
          </a:xfrm>
          <a:custGeom>
            <a:avLst/>
            <a:gdLst/>
            <a:ahLst/>
            <a:cxnLst/>
            <a:rect l="l" t="t" r="r" b="b"/>
            <a:pathLst>
              <a:path w="1018539" h="462915">
                <a:moveTo>
                  <a:pt x="1018032" y="384809"/>
                </a:moveTo>
                <a:lnTo>
                  <a:pt x="1018032" y="76961"/>
                </a:lnTo>
                <a:lnTo>
                  <a:pt x="1011900" y="46934"/>
                </a:lnTo>
                <a:lnTo>
                  <a:pt x="995267" y="22478"/>
                </a:lnTo>
                <a:lnTo>
                  <a:pt x="970776" y="6024"/>
                </a:lnTo>
                <a:lnTo>
                  <a:pt x="941069" y="0"/>
                </a:lnTo>
                <a:lnTo>
                  <a:pt x="76962" y="0"/>
                </a:lnTo>
                <a:lnTo>
                  <a:pt x="46934" y="6024"/>
                </a:lnTo>
                <a:lnTo>
                  <a:pt x="22478" y="22479"/>
                </a:lnTo>
                <a:lnTo>
                  <a:pt x="6024" y="46934"/>
                </a:lnTo>
                <a:lnTo>
                  <a:pt x="0" y="76962"/>
                </a:lnTo>
                <a:lnTo>
                  <a:pt x="0" y="384810"/>
                </a:lnTo>
                <a:lnTo>
                  <a:pt x="6024" y="414956"/>
                </a:lnTo>
                <a:lnTo>
                  <a:pt x="22479" y="439674"/>
                </a:lnTo>
                <a:lnTo>
                  <a:pt x="46934" y="456390"/>
                </a:lnTo>
                <a:lnTo>
                  <a:pt x="76962" y="462534"/>
                </a:lnTo>
                <a:lnTo>
                  <a:pt x="941069" y="462534"/>
                </a:lnTo>
                <a:lnTo>
                  <a:pt x="970776" y="456390"/>
                </a:lnTo>
                <a:lnTo>
                  <a:pt x="995267" y="439673"/>
                </a:lnTo>
                <a:lnTo>
                  <a:pt x="1011900" y="414956"/>
                </a:lnTo>
                <a:lnTo>
                  <a:pt x="1018032" y="384809"/>
                </a:lnTo>
                <a:close/>
              </a:path>
            </a:pathLst>
          </a:custGeom>
          <a:solidFill>
            <a:srgbClr val="B78B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444375" y="6124955"/>
            <a:ext cx="1028700" cy="473709"/>
          </a:xfrm>
          <a:custGeom>
            <a:avLst/>
            <a:gdLst/>
            <a:ahLst/>
            <a:cxnLst/>
            <a:rect l="l" t="t" r="r" b="b"/>
            <a:pathLst>
              <a:path w="1028700" h="473709">
                <a:moveTo>
                  <a:pt x="1028700" y="399288"/>
                </a:moveTo>
                <a:lnTo>
                  <a:pt x="1028700" y="73914"/>
                </a:lnTo>
                <a:lnTo>
                  <a:pt x="1027176" y="65532"/>
                </a:lnTo>
                <a:lnTo>
                  <a:pt x="1017813" y="40897"/>
                </a:lnTo>
                <a:lnTo>
                  <a:pt x="1001644" y="21002"/>
                </a:lnTo>
                <a:lnTo>
                  <a:pt x="980143" y="6988"/>
                </a:lnTo>
                <a:lnTo>
                  <a:pt x="954786" y="0"/>
                </a:lnTo>
                <a:lnTo>
                  <a:pt x="82296" y="0"/>
                </a:lnTo>
                <a:lnTo>
                  <a:pt x="33242" y="15616"/>
                </a:lnTo>
                <a:lnTo>
                  <a:pt x="3809" y="57912"/>
                </a:lnTo>
                <a:lnTo>
                  <a:pt x="0" y="73914"/>
                </a:lnTo>
                <a:lnTo>
                  <a:pt x="0" y="399288"/>
                </a:lnTo>
                <a:lnTo>
                  <a:pt x="1524" y="406908"/>
                </a:lnTo>
                <a:lnTo>
                  <a:pt x="3810" y="415290"/>
                </a:lnTo>
                <a:lnTo>
                  <a:pt x="6096" y="422910"/>
                </a:lnTo>
                <a:lnTo>
                  <a:pt x="10668" y="431283"/>
                </a:lnTo>
                <a:lnTo>
                  <a:pt x="10668" y="82296"/>
                </a:lnTo>
                <a:lnTo>
                  <a:pt x="11430" y="74676"/>
                </a:lnTo>
                <a:lnTo>
                  <a:pt x="11430" y="75438"/>
                </a:lnTo>
                <a:lnTo>
                  <a:pt x="12191" y="67818"/>
                </a:lnTo>
                <a:lnTo>
                  <a:pt x="13716" y="63246"/>
                </a:lnTo>
                <a:lnTo>
                  <a:pt x="13716" y="60960"/>
                </a:lnTo>
                <a:lnTo>
                  <a:pt x="16001" y="55816"/>
                </a:lnTo>
                <a:lnTo>
                  <a:pt x="16001" y="54864"/>
                </a:lnTo>
                <a:lnTo>
                  <a:pt x="19049" y="49377"/>
                </a:lnTo>
                <a:lnTo>
                  <a:pt x="19049" y="48768"/>
                </a:lnTo>
                <a:lnTo>
                  <a:pt x="22859" y="43053"/>
                </a:lnTo>
                <a:lnTo>
                  <a:pt x="22859" y="42672"/>
                </a:lnTo>
                <a:lnTo>
                  <a:pt x="27432" y="36576"/>
                </a:lnTo>
                <a:lnTo>
                  <a:pt x="27432" y="37338"/>
                </a:lnTo>
                <a:lnTo>
                  <a:pt x="31241" y="32258"/>
                </a:lnTo>
                <a:lnTo>
                  <a:pt x="31241" y="32004"/>
                </a:lnTo>
                <a:lnTo>
                  <a:pt x="32003" y="31242"/>
                </a:lnTo>
                <a:lnTo>
                  <a:pt x="37337" y="26670"/>
                </a:lnTo>
                <a:lnTo>
                  <a:pt x="37337" y="26860"/>
                </a:lnTo>
                <a:lnTo>
                  <a:pt x="41909" y="23431"/>
                </a:lnTo>
                <a:lnTo>
                  <a:pt x="41909" y="22860"/>
                </a:lnTo>
                <a:lnTo>
                  <a:pt x="48767" y="19050"/>
                </a:lnTo>
                <a:lnTo>
                  <a:pt x="48767" y="19388"/>
                </a:lnTo>
                <a:lnTo>
                  <a:pt x="54864" y="16002"/>
                </a:lnTo>
                <a:lnTo>
                  <a:pt x="54864" y="16459"/>
                </a:lnTo>
                <a:lnTo>
                  <a:pt x="60960" y="14020"/>
                </a:lnTo>
                <a:lnTo>
                  <a:pt x="60960" y="13716"/>
                </a:lnTo>
                <a:lnTo>
                  <a:pt x="67818" y="12344"/>
                </a:lnTo>
                <a:lnTo>
                  <a:pt x="67818" y="12192"/>
                </a:lnTo>
                <a:lnTo>
                  <a:pt x="74676" y="11506"/>
                </a:lnTo>
                <a:lnTo>
                  <a:pt x="82296" y="10737"/>
                </a:lnTo>
                <a:lnTo>
                  <a:pt x="946404" y="10737"/>
                </a:lnTo>
                <a:lnTo>
                  <a:pt x="954024" y="11430"/>
                </a:lnTo>
                <a:lnTo>
                  <a:pt x="960882" y="12192"/>
                </a:lnTo>
                <a:lnTo>
                  <a:pt x="960882" y="12344"/>
                </a:lnTo>
                <a:lnTo>
                  <a:pt x="967740" y="13716"/>
                </a:lnTo>
                <a:lnTo>
                  <a:pt x="967740" y="14054"/>
                </a:lnTo>
                <a:lnTo>
                  <a:pt x="973836" y="16764"/>
                </a:lnTo>
                <a:lnTo>
                  <a:pt x="973836" y="16002"/>
                </a:lnTo>
                <a:lnTo>
                  <a:pt x="979932" y="19388"/>
                </a:lnTo>
                <a:lnTo>
                  <a:pt x="979932" y="19050"/>
                </a:lnTo>
                <a:lnTo>
                  <a:pt x="986028" y="22860"/>
                </a:lnTo>
                <a:lnTo>
                  <a:pt x="991362" y="26860"/>
                </a:lnTo>
                <a:lnTo>
                  <a:pt x="991362" y="26670"/>
                </a:lnTo>
                <a:lnTo>
                  <a:pt x="996696" y="32004"/>
                </a:lnTo>
                <a:lnTo>
                  <a:pt x="996696" y="31242"/>
                </a:lnTo>
                <a:lnTo>
                  <a:pt x="1001268" y="37338"/>
                </a:lnTo>
                <a:lnTo>
                  <a:pt x="1001268" y="36576"/>
                </a:lnTo>
                <a:lnTo>
                  <a:pt x="1005840" y="42672"/>
                </a:lnTo>
                <a:lnTo>
                  <a:pt x="1005840" y="43281"/>
                </a:lnTo>
                <a:lnTo>
                  <a:pt x="1008888" y="48768"/>
                </a:lnTo>
                <a:lnTo>
                  <a:pt x="1008888" y="48006"/>
                </a:lnTo>
                <a:lnTo>
                  <a:pt x="1011936" y="54864"/>
                </a:lnTo>
                <a:lnTo>
                  <a:pt x="1011936" y="54102"/>
                </a:lnTo>
                <a:lnTo>
                  <a:pt x="1016508" y="67818"/>
                </a:lnTo>
                <a:lnTo>
                  <a:pt x="1016508" y="71628"/>
                </a:lnTo>
                <a:lnTo>
                  <a:pt x="1017269" y="75438"/>
                </a:lnTo>
                <a:lnTo>
                  <a:pt x="1017269" y="430904"/>
                </a:lnTo>
                <a:lnTo>
                  <a:pt x="1021497" y="424607"/>
                </a:lnTo>
                <a:lnTo>
                  <a:pt x="1028700" y="399288"/>
                </a:lnTo>
                <a:close/>
              </a:path>
              <a:path w="1028700" h="473709">
                <a:moveTo>
                  <a:pt x="14478" y="412242"/>
                </a:moveTo>
                <a:lnTo>
                  <a:pt x="12192" y="404622"/>
                </a:lnTo>
                <a:lnTo>
                  <a:pt x="12192" y="405384"/>
                </a:lnTo>
                <a:lnTo>
                  <a:pt x="10668" y="390144"/>
                </a:lnTo>
                <a:lnTo>
                  <a:pt x="10668" y="431283"/>
                </a:lnTo>
                <a:lnTo>
                  <a:pt x="10992" y="431877"/>
                </a:lnTo>
                <a:lnTo>
                  <a:pt x="13716" y="436175"/>
                </a:lnTo>
                <a:lnTo>
                  <a:pt x="13716" y="411480"/>
                </a:lnTo>
                <a:lnTo>
                  <a:pt x="14478" y="412242"/>
                </a:lnTo>
                <a:close/>
              </a:path>
              <a:path w="1028700" h="473709">
                <a:moveTo>
                  <a:pt x="14478" y="60960"/>
                </a:moveTo>
                <a:lnTo>
                  <a:pt x="13716" y="60960"/>
                </a:lnTo>
                <a:lnTo>
                  <a:pt x="13716" y="63246"/>
                </a:lnTo>
                <a:lnTo>
                  <a:pt x="14478" y="60960"/>
                </a:lnTo>
                <a:close/>
              </a:path>
              <a:path w="1028700" h="473709">
                <a:moveTo>
                  <a:pt x="16764" y="418338"/>
                </a:moveTo>
                <a:lnTo>
                  <a:pt x="13716" y="411480"/>
                </a:lnTo>
                <a:lnTo>
                  <a:pt x="13716" y="436175"/>
                </a:lnTo>
                <a:lnTo>
                  <a:pt x="16002" y="439781"/>
                </a:lnTo>
                <a:lnTo>
                  <a:pt x="16002" y="418338"/>
                </a:lnTo>
                <a:lnTo>
                  <a:pt x="16764" y="418338"/>
                </a:lnTo>
                <a:close/>
              </a:path>
              <a:path w="1028700" h="473709">
                <a:moveTo>
                  <a:pt x="16763" y="54102"/>
                </a:moveTo>
                <a:lnTo>
                  <a:pt x="16001" y="54864"/>
                </a:lnTo>
                <a:lnTo>
                  <a:pt x="16001" y="55816"/>
                </a:lnTo>
                <a:lnTo>
                  <a:pt x="16763" y="54102"/>
                </a:lnTo>
                <a:close/>
              </a:path>
              <a:path w="1028700" h="473709">
                <a:moveTo>
                  <a:pt x="19812" y="425196"/>
                </a:moveTo>
                <a:lnTo>
                  <a:pt x="16002" y="418338"/>
                </a:lnTo>
                <a:lnTo>
                  <a:pt x="16002" y="439781"/>
                </a:lnTo>
                <a:lnTo>
                  <a:pt x="19050" y="443526"/>
                </a:lnTo>
                <a:lnTo>
                  <a:pt x="19050" y="424434"/>
                </a:lnTo>
                <a:lnTo>
                  <a:pt x="19812" y="425196"/>
                </a:lnTo>
                <a:close/>
              </a:path>
              <a:path w="1028700" h="473709">
                <a:moveTo>
                  <a:pt x="19811" y="48006"/>
                </a:moveTo>
                <a:lnTo>
                  <a:pt x="19049" y="48768"/>
                </a:lnTo>
                <a:lnTo>
                  <a:pt x="19049" y="49377"/>
                </a:lnTo>
                <a:lnTo>
                  <a:pt x="19811" y="48006"/>
                </a:lnTo>
                <a:close/>
              </a:path>
              <a:path w="1028700" h="473709">
                <a:moveTo>
                  <a:pt x="23622" y="430530"/>
                </a:moveTo>
                <a:lnTo>
                  <a:pt x="19050" y="424434"/>
                </a:lnTo>
                <a:lnTo>
                  <a:pt x="19050" y="443526"/>
                </a:lnTo>
                <a:lnTo>
                  <a:pt x="22042" y="447184"/>
                </a:lnTo>
                <a:lnTo>
                  <a:pt x="22860" y="447926"/>
                </a:lnTo>
                <a:lnTo>
                  <a:pt x="22860" y="430530"/>
                </a:lnTo>
                <a:lnTo>
                  <a:pt x="23622" y="430530"/>
                </a:lnTo>
                <a:close/>
              </a:path>
              <a:path w="1028700" h="473709">
                <a:moveTo>
                  <a:pt x="23621" y="41910"/>
                </a:moveTo>
                <a:lnTo>
                  <a:pt x="22859" y="42672"/>
                </a:lnTo>
                <a:lnTo>
                  <a:pt x="22859" y="43053"/>
                </a:lnTo>
                <a:lnTo>
                  <a:pt x="23621" y="41910"/>
                </a:lnTo>
                <a:close/>
              </a:path>
              <a:path w="1028700" h="473709">
                <a:moveTo>
                  <a:pt x="37338" y="445770"/>
                </a:moveTo>
                <a:lnTo>
                  <a:pt x="32004" y="441198"/>
                </a:lnTo>
                <a:lnTo>
                  <a:pt x="22860" y="430530"/>
                </a:lnTo>
                <a:lnTo>
                  <a:pt x="22860" y="447926"/>
                </a:lnTo>
                <a:lnTo>
                  <a:pt x="29718" y="454152"/>
                </a:lnTo>
                <a:lnTo>
                  <a:pt x="36576" y="458724"/>
                </a:lnTo>
                <a:lnTo>
                  <a:pt x="36576" y="445770"/>
                </a:lnTo>
                <a:lnTo>
                  <a:pt x="37338" y="445770"/>
                </a:lnTo>
                <a:close/>
              </a:path>
              <a:path w="1028700" h="473709">
                <a:moveTo>
                  <a:pt x="32003" y="31242"/>
                </a:moveTo>
                <a:lnTo>
                  <a:pt x="31241" y="32004"/>
                </a:lnTo>
                <a:lnTo>
                  <a:pt x="31796" y="31519"/>
                </a:lnTo>
                <a:lnTo>
                  <a:pt x="32003" y="31242"/>
                </a:lnTo>
                <a:close/>
              </a:path>
              <a:path w="1028700" h="473709">
                <a:moveTo>
                  <a:pt x="31796" y="31519"/>
                </a:moveTo>
                <a:lnTo>
                  <a:pt x="31241" y="32004"/>
                </a:lnTo>
                <a:lnTo>
                  <a:pt x="31241" y="32258"/>
                </a:lnTo>
                <a:lnTo>
                  <a:pt x="31796" y="31519"/>
                </a:lnTo>
                <a:close/>
              </a:path>
              <a:path w="1028700" h="473709">
                <a:moveTo>
                  <a:pt x="32003" y="31337"/>
                </a:moveTo>
                <a:lnTo>
                  <a:pt x="31796" y="31519"/>
                </a:lnTo>
                <a:lnTo>
                  <a:pt x="32003" y="31337"/>
                </a:lnTo>
                <a:close/>
              </a:path>
              <a:path w="1028700" h="473709">
                <a:moveTo>
                  <a:pt x="37337" y="26860"/>
                </a:moveTo>
                <a:lnTo>
                  <a:pt x="37337" y="26670"/>
                </a:lnTo>
                <a:lnTo>
                  <a:pt x="36575" y="27432"/>
                </a:lnTo>
                <a:lnTo>
                  <a:pt x="37337" y="26860"/>
                </a:lnTo>
                <a:close/>
              </a:path>
              <a:path w="1028700" h="473709">
                <a:moveTo>
                  <a:pt x="42672" y="463296"/>
                </a:moveTo>
                <a:lnTo>
                  <a:pt x="42672" y="450342"/>
                </a:lnTo>
                <a:lnTo>
                  <a:pt x="36576" y="445770"/>
                </a:lnTo>
                <a:lnTo>
                  <a:pt x="36576" y="458724"/>
                </a:lnTo>
                <a:lnTo>
                  <a:pt x="42672" y="463296"/>
                </a:lnTo>
                <a:close/>
              </a:path>
              <a:path w="1028700" h="473709">
                <a:moveTo>
                  <a:pt x="42671" y="22860"/>
                </a:moveTo>
                <a:lnTo>
                  <a:pt x="41909" y="22860"/>
                </a:lnTo>
                <a:lnTo>
                  <a:pt x="41909" y="23431"/>
                </a:lnTo>
                <a:lnTo>
                  <a:pt x="42671" y="22860"/>
                </a:lnTo>
                <a:close/>
              </a:path>
              <a:path w="1028700" h="473709">
                <a:moveTo>
                  <a:pt x="48768" y="453390"/>
                </a:moveTo>
                <a:lnTo>
                  <a:pt x="41910" y="449580"/>
                </a:lnTo>
                <a:lnTo>
                  <a:pt x="42672" y="450342"/>
                </a:lnTo>
                <a:lnTo>
                  <a:pt x="42672" y="463296"/>
                </a:lnTo>
                <a:lnTo>
                  <a:pt x="48006" y="465473"/>
                </a:lnTo>
                <a:lnTo>
                  <a:pt x="48006" y="453390"/>
                </a:lnTo>
                <a:lnTo>
                  <a:pt x="48768" y="453390"/>
                </a:lnTo>
                <a:close/>
              </a:path>
              <a:path w="1028700" h="473709">
                <a:moveTo>
                  <a:pt x="48767" y="19388"/>
                </a:moveTo>
                <a:lnTo>
                  <a:pt x="48767" y="19050"/>
                </a:lnTo>
                <a:lnTo>
                  <a:pt x="48006" y="19812"/>
                </a:lnTo>
                <a:lnTo>
                  <a:pt x="48767" y="19388"/>
                </a:lnTo>
                <a:close/>
              </a:path>
              <a:path w="1028700" h="473709">
                <a:moveTo>
                  <a:pt x="61722" y="458724"/>
                </a:moveTo>
                <a:lnTo>
                  <a:pt x="54102" y="456438"/>
                </a:lnTo>
                <a:lnTo>
                  <a:pt x="54102" y="456099"/>
                </a:lnTo>
                <a:lnTo>
                  <a:pt x="48006" y="453390"/>
                </a:lnTo>
                <a:lnTo>
                  <a:pt x="48006" y="465473"/>
                </a:lnTo>
                <a:lnTo>
                  <a:pt x="54102" y="467949"/>
                </a:lnTo>
                <a:lnTo>
                  <a:pt x="54102" y="456438"/>
                </a:lnTo>
                <a:lnTo>
                  <a:pt x="54864" y="456438"/>
                </a:lnTo>
                <a:lnTo>
                  <a:pt x="54864" y="468216"/>
                </a:lnTo>
                <a:lnTo>
                  <a:pt x="60960" y="470354"/>
                </a:lnTo>
                <a:lnTo>
                  <a:pt x="60960" y="458724"/>
                </a:lnTo>
                <a:lnTo>
                  <a:pt x="61722" y="458724"/>
                </a:lnTo>
                <a:close/>
              </a:path>
              <a:path w="1028700" h="473709">
                <a:moveTo>
                  <a:pt x="54864" y="16459"/>
                </a:moveTo>
                <a:lnTo>
                  <a:pt x="54864" y="16002"/>
                </a:lnTo>
                <a:lnTo>
                  <a:pt x="54102" y="16764"/>
                </a:lnTo>
                <a:lnTo>
                  <a:pt x="54864" y="16459"/>
                </a:lnTo>
                <a:close/>
              </a:path>
              <a:path w="1028700" h="473709">
                <a:moveTo>
                  <a:pt x="61722" y="13716"/>
                </a:moveTo>
                <a:lnTo>
                  <a:pt x="60960" y="13716"/>
                </a:lnTo>
                <a:lnTo>
                  <a:pt x="60960" y="14020"/>
                </a:lnTo>
                <a:lnTo>
                  <a:pt x="61722" y="13716"/>
                </a:lnTo>
                <a:close/>
              </a:path>
              <a:path w="1028700" h="473709">
                <a:moveTo>
                  <a:pt x="68580" y="471936"/>
                </a:moveTo>
                <a:lnTo>
                  <a:pt x="68580" y="461010"/>
                </a:lnTo>
                <a:lnTo>
                  <a:pt x="60960" y="458724"/>
                </a:lnTo>
                <a:lnTo>
                  <a:pt x="60960" y="470354"/>
                </a:lnTo>
                <a:lnTo>
                  <a:pt x="61774" y="470639"/>
                </a:lnTo>
                <a:lnTo>
                  <a:pt x="68580" y="471936"/>
                </a:lnTo>
                <a:close/>
              </a:path>
              <a:path w="1028700" h="473709">
                <a:moveTo>
                  <a:pt x="68580" y="12192"/>
                </a:moveTo>
                <a:lnTo>
                  <a:pt x="67818" y="12192"/>
                </a:lnTo>
                <a:lnTo>
                  <a:pt x="67818" y="12344"/>
                </a:lnTo>
                <a:lnTo>
                  <a:pt x="68580" y="12192"/>
                </a:lnTo>
                <a:close/>
              </a:path>
              <a:path w="1028700" h="473709">
                <a:moveTo>
                  <a:pt x="75438" y="461772"/>
                </a:moveTo>
                <a:lnTo>
                  <a:pt x="67818" y="460248"/>
                </a:lnTo>
                <a:lnTo>
                  <a:pt x="68580" y="461010"/>
                </a:lnTo>
                <a:lnTo>
                  <a:pt x="68580" y="471936"/>
                </a:lnTo>
                <a:lnTo>
                  <a:pt x="70020" y="472211"/>
                </a:lnTo>
                <a:lnTo>
                  <a:pt x="74676" y="472587"/>
                </a:lnTo>
                <a:lnTo>
                  <a:pt x="74676" y="461772"/>
                </a:lnTo>
                <a:lnTo>
                  <a:pt x="75438" y="461772"/>
                </a:lnTo>
                <a:close/>
              </a:path>
              <a:path w="1028700" h="473709">
                <a:moveTo>
                  <a:pt x="75438" y="11430"/>
                </a:moveTo>
                <a:lnTo>
                  <a:pt x="74676" y="11430"/>
                </a:lnTo>
                <a:lnTo>
                  <a:pt x="75438" y="11430"/>
                </a:lnTo>
                <a:close/>
              </a:path>
              <a:path w="1028700" h="473709">
                <a:moveTo>
                  <a:pt x="954024" y="472509"/>
                </a:moveTo>
                <a:lnTo>
                  <a:pt x="954024" y="461772"/>
                </a:lnTo>
                <a:lnTo>
                  <a:pt x="74676" y="461772"/>
                </a:lnTo>
                <a:lnTo>
                  <a:pt x="74676" y="472587"/>
                </a:lnTo>
                <a:lnTo>
                  <a:pt x="82296" y="473202"/>
                </a:lnTo>
                <a:lnTo>
                  <a:pt x="946404" y="473202"/>
                </a:lnTo>
                <a:lnTo>
                  <a:pt x="954024" y="472509"/>
                </a:lnTo>
                <a:close/>
              </a:path>
              <a:path w="1028700" h="473709">
                <a:moveTo>
                  <a:pt x="83058" y="10668"/>
                </a:moveTo>
                <a:lnTo>
                  <a:pt x="82296" y="10668"/>
                </a:lnTo>
                <a:lnTo>
                  <a:pt x="83058" y="10668"/>
                </a:lnTo>
                <a:close/>
              </a:path>
              <a:path w="1028700" h="473709">
                <a:moveTo>
                  <a:pt x="946404" y="10737"/>
                </a:moveTo>
                <a:lnTo>
                  <a:pt x="945641" y="10668"/>
                </a:lnTo>
                <a:lnTo>
                  <a:pt x="946404" y="10737"/>
                </a:lnTo>
                <a:close/>
              </a:path>
              <a:path w="1028700" h="473709">
                <a:moveTo>
                  <a:pt x="954024" y="11506"/>
                </a:moveTo>
                <a:lnTo>
                  <a:pt x="953262" y="11430"/>
                </a:lnTo>
                <a:lnTo>
                  <a:pt x="954024" y="11506"/>
                </a:lnTo>
                <a:close/>
              </a:path>
              <a:path w="1028700" h="473709">
                <a:moveTo>
                  <a:pt x="960882" y="460248"/>
                </a:moveTo>
                <a:lnTo>
                  <a:pt x="953262" y="461772"/>
                </a:lnTo>
                <a:lnTo>
                  <a:pt x="954024" y="461772"/>
                </a:lnTo>
                <a:lnTo>
                  <a:pt x="954024" y="472509"/>
                </a:lnTo>
                <a:lnTo>
                  <a:pt x="960119" y="471906"/>
                </a:lnTo>
                <a:lnTo>
                  <a:pt x="960119" y="461010"/>
                </a:lnTo>
                <a:lnTo>
                  <a:pt x="960882" y="460248"/>
                </a:lnTo>
                <a:close/>
              </a:path>
              <a:path w="1028700" h="473709">
                <a:moveTo>
                  <a:pt x="960882" y="12344"/>
                </a:moveTo>
                <a:lnTo>
                  <a:pt x="960882" y="12192"/>
                </a:lnTo>
                <a:lnTo>
                  <a:pt x="960119" y="12192"/>
                </a:lnTo>
                <a:lnTo>
                  <a:pt x="960882" y="12344"/>
                </a:lnTo>
                <a:close/>
              </a:path>
              <a:path w="1028700" h="473709">
                <a:moveTo>
                  <a:pt x="967740" y="469615"/>
                </a:moveTo>
                <a:lnTo>
                  <a:pt x="967740" y="458724"/>
                </a:lnTo>
                <a:lnTo>
                  <a:pt x="960119" y="461010"/>
                </a:lnTo>
                <a:lnTo>
                  <a:pt x="960119" y="471906"/>
                </a:lnTo>
                <a:lnTo>
                  <a:pt x="962406" y="471678"/>
                </a:lnTo>
                <a:lnTo>
                  <a:pt x="967740" y="469615"/>
                </a:lnTo>
                <a:close/>
              </a:path>
              <a:path w="1028700" h="473709">
                <a:moveTo>
                  <a:pt x="967740" y="14054"/>
                </a:moveTo>
                <a:lnTo>
                  <a:pt x="967740" y="13716"/>
                </a:lnTo>
                <a:lnTo>
                  <a:pt x="966978" y="13716"/>
                </a:lnTo>
                <a:lnTo>
                  <a:pt x="967740" y="14054"/>
                </a:lnTo>
                <a:close/>
              </a:path>
              <a:path w="1028700" h="473709">
                <a:moveTo>
                  <a:pt x="980694" y="464606"/>
                </a:moveTo>
                <a:lnTo>
                  <a:pt x="980694" y="453390"/>
                </a:lnTo>
                <a:lnTo>
                  <a:pt x="973836" y="456438"/>
                </a:lnTo>
                <a:lnTo>
                  <a:pt x="966978" y="458724"/>
                </a:lnTo>
                <a:lnTo>
                  <a:pt x="967740" y="458724"/>
                </a:lnTo>
                <a:lnTo>
                  <a:pt x="967740" y="469615"/>
                </a:lnTo>
                <a:lnTo>
                  <a:pt x="980694" y="464606"/>
                </a:lnTo>
                <a:close/>
              </a:path>
              <a:path w="1028700" h="473709">
                <a:moveTo>
                  <a:pt x="980694" y="19812"/>
                </a:moveTo>
                <a:lnTo>
                  <a:pt x="979932" y="19050"/>
                </a:lnTo>
                <a:lnTo>
                  <a:pt x="979932" y="19388"/>
                </a:lnTo>
                <a:lnTo>
                  <a:pt x="980694" y="19812"/>
                </a:lnTo>
                <a:close/>
              </a:path>
              <a:path w="1028700" h="473709">
                <a:moveTo>
                  <a:pt x="992123" y="458041"/>
                </a:moveTo>
                <a:lnTo>
                  <a:pt x="992123" y="445770"/>
                </a:lnTo>
                <a:lnTo>
                  <a:pt x="986028" y="450342"/>
                </a:lnTo>
                <a:lnTo>
                  <a:pt x="986028" y="449580"/>
                </a:lnTo>
                <a:lnTo>
                  <a:pt x="979932" y="453390"/>
                </a:lnTo>
                <a:lnTo>
                  <a:pt x="980694" y="453390"/>
                </a:lnTo>
                <a:lnTo>
                  <a:pt x="980694" y="464606"/>
                </a:lnTo>
                <a:lnTo>
                  <a:pt x="986946" y="462188"/>
                </a:lnTo>
                <a:lnTo>
                  <a:pt x="992123" y="458041"/>
                </a:lnTo>
                <a:close/>
              </a:path>
              <a:path w="1028700" h="473709">
                <a:moveTo>
                  <a:pt x="992123" y="27432"/>
                </a:moveTo>
                <a:lnTo>
                  <a:pt x="991362" y="26670"/>
                </a:lnTo>
                <a:lnTo>
                  <a:pt x="991362" y="26860"/>
                </a:lnTo>
                <a:lnTo>
                  <a:pt x="992123" y="27432"/>
                </a:lnTo>
                <a:close/>
              </a:path>
              <a:path w="1028700" h="473709">
                <a:moveTo>
                  <a:pt x="1005840" y="447055"/>
                </a:moveTo>
                <a:lnTo>
                  <a:pt x="1005840" y="430530"/>
                </a:lnTo>
                <a:lnTo>
                  <a:pt x="996696" y="441198"/>
                </a:lnTo>
                <a:lnTo>
                  <a:pt x="991362" y="445770"/>
                </a:lnTo>
                <a:lnTo>
                  <a:pt x="992123" y="445770"/>
                </a:lnTo>
                <a:lnTo>
                  <a:pt x="992123" y="458041"/>
                </a:lnTo>
                <a:lnTo>
                  <a:pt x="1005840" y="447055"/>
                </a:lnTo>
                <a:close/>
              </a:path>
              <a:path w="1028700" h="473709">
                <a:moveTo>
                  <a:pt x="1005840" y="43281"/>
                </a:moveTo>
                <a:lnTo>
                  <a:pt x="1005840" y="42672"/>
                </a:lnTo>
                <a:lnTo>
                  <a:pt x="1005078" y="41910"/>
                </a:lnTo>
                <a:lnTo>
                  <a:pt x="1005840" y="43281"/>
                </a:lnTo>
                <a:close/>
              </a:path>
              <a:path w="1028700" h="473709">
                <a:moveTo>
                  <a:pt x="1016508" y="432039"/>
                </a:moveTo>
                <a:lnTo>
                  <a:pt x="1016508" y="404622"/>
                </a:lnTo>
                <a:lnTo>
                  <a:pt x="1014222" y="412242"/>
                </a:lnTo>
                <a:lnTo>
                  <a:pt x="1014222" y="411480"/>
                </a:lnTo>
                <a:lnTo>
                  <a:pt x="1011936" y="418338"/>
                </a:lnTo>
                <a:lnTo>
                  <a:pt x="1008888" y="425196"/>
                </a:lnTo>
                <a:lnTo>
                  <a:pt x="1008888" y="424434"/>
                </a:lnTo>
                <a:lnTo>
                  <a:pt x="1005078" y="430530"/>
                </a:lnTo>
                <a:lnTo>
                  <a:pt x="1005840" y="430530"/>
                </a:lnTo>
                <a:lnTo>
                  <a:pt x="1005840" y="447055"/>
                </a:lnTo>
                <a:lnTo>
                  <a:pt x="1007111" y="446036"/>
                </a:lnTo>
                <a:lnTo>
                  <a:pt x="1016508" y="432039"/>
                </a:lnTo>
                <a:close/>
              </a:path>
              <a:path w="1028700" h="473709">
                <a:moveTo>
                  <a:pt x="1016508" y="71628"/>
                </a:moveTo>
                <a:lnTo>
                  <a:pt x="1016508" y="67818"/>
                </a:lnTo>
                <a:lnTo>
                  <a:pt x="1015746" y="67818"/>
                </a:lnTo>
                <a:lnTo>
                  <a:pt x="1016508" y="71628"/>
                </a:lnTo>
                <a:close/>
              </a:path>
              <a:path w="1028700" h="473709">
                <a:moveTo>
                  <a:pt x="1017269" y="430904"/>
                </a:moveTo>
                <a:lnTo>
                  <a:pt x="1017269" y="397764"/>
                </a:lnTo>
                <a:lnTo>
                  <a:pt x="1015746" y="405384"/>
                </a:lnTo>
                <a:lnTo>
                  <a:pt x="1016508" y="404622"/>
                </a:lnTo>
                <a:lnTo>
                  <a:pt x="1016508" y="432039"/>
                </a:lnTo>
                <a:lnTo>
                  <a:pt x="1017269" y="4309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520827" y="6093966"/>
            <a:ext cx="873760" cy="48640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107314">
              <a:lnSpc>
                <a:spcPts val="1730"/>
              </a:lnSpc>
              <a:spcBef>
                <a:spcPts val="290"/>
              </a:spcBef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Stigma/  Loneliness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609735" y="4459985"/>
            <a:ext cx="1313815" cy="462280"/>
          </a:xfrm>
          <a:custGeom>
            <a:avLst/>
            <a:gdLst/>
            <a:ahLst/>
            <a:cxnLst/>
            <a:rect l="l" t="t" r="r" b="b"/>
            <a:pathLst>
              <a:path w="1313814" h="462279">
                <a:moveTo>
                  <a:pt x="1313688" y="384809"/>
                </a:moveTo>
                <a:lnTo>
                  <a:pt x="1313688" y="76961"/>
                </a:lnTo>
                <a:lnTo>
                  <a:pt x="1307544" y="46934"/>
                </a:lnTo>
                <a:lnTo>
                  <a:pt x="1290828" y="22478"/>
                </a:lnTo>
                <a:lnTo>
                  <a:pt x="1266110" y="6024"/>
                </a:lnTo>
                <a:lnTo>
                  <a:pt x="1235964" y="0"/>
                </a:lnTo>
                <a:lnTo>
                  <a:pt x="76962" y="0"/>
                </a:lnTo>
                <a:lnTo>
                  <a:pt x="46934" y="6024"/>
                </a:lnTo>
                <a:lnTo>
                  <a:pt x="22478" y="22479"/>
                </a:lnTo>
                <a:lnTo>
                  <a:pt x="6024" y="46934"/>
                </a:lnTo>
                <a:lnTo>
                  <a:pt x="0" y="76962"/>
                </a:lnTo>
                <a:lnTo>
                  <a:pt x="0" y="384810"/>
                </a:lnTo>
                <a:lnTo>
                  <a:pt x="6024" y="414837"/>
                </a:lnTo>
                <a:lnTo>
                  <a:pt x="22479" y="439293"/>
                </a:lnTo>
                <a:lnTo>
                  <a:pt x="46934" y="455747"/>
                </a:lnTo>
                <a:lnTo>
                  <a:pt x="76962" y="461772"/>
                </a:lnTo>
                <a:lnTo>
                  <a:pt x="1235964" y="461772"/>
                </a:lnTo>
                <a:lnTo>
                  <a:pt x="1266110" y="455747"/>
                </a:lnTo>
                <a:lnTo>
                  <a:pt x="1290828" y="439292"/>
                </a:lnTo>
                <a:lnTo>
                  <a:pt x="1307544" y="414837"/>
                </a:lnTo>
                <a:lnTo>
                  <a:pt x="1313688" y="384809"/>
                </a:lnTo>
                <a:close/>
              </a:path>
            </a:pathLst>
          </a:custGeom>
          <a:solidFill>
            <a:srgbClr val="B29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604401" y="4453890"/>
            <a:ext cx="1324610" cy="474345"/>
          </a:xfrm>
          <a:custGeom>
            <a:avLst/>
            <a:gdLst/>
            <a:ahLst/>
            <a:cxnLst/>
            <a:rect l="l" t="t" r="r" b="b"/>
            <a:pathLst>
              <a:path w="1324610" h="474345">
                <a:moveTo>
                  <a:pt x="1324356" y="390906"/>
                </a:moveTo>
                <a:lnTo>
                  <a:pt x="1324356" y="83058"/>
                </a:lnTo>
                <a:lnTo>
                  <a:pt x="1322832" y="66294"/>
                </a:lnTo>
                <a:lnTo>
                  <a:pt x="1297143" y="21674"/>
                </a:lnTo>
                <a:lnTo>
                  <a:pt x="1250442" y="762"/>
                </a:lnTo>
                <a:lnTo>
                  <a:pt x="1242060" y="0"/>
                </a:lnTo>
                <a:lnTo>
                  <a:pt x="82296" y="0"/>
                </a:lnTo>
                <a:lnTo>
                  <a:pt x="33351" y="16459"/>
                </a:lnTo>
                <a:lnTo>
                  <a:pt x="3809" y="58674"/>
                </a:lnTo>
                <a:lnTo>
                  <a:pt x="0" y="74676"/>
                </a:lnTo>
                <a:lnTo>
                  <a:pt x="0" y="399288"/>
                </a:lnTo>
                <a:lnTo>
                  <a:pt x="1524" y="407670"/>
                </a:lnTo>
                <a:lnTo>
                  <a:pt x="6096" y="422910"/>
                </a:lnTo>
                <a:lnTo>
                  <a:pt x="10288" y="431416"/>
                </a:lnTo>
                <a:lnTo>
                  <a:pt x="10668" y="431992"/>
                </a:lnTo>
                <a:lnTo>
                  <a:pt x="10668" y="83058"/>
                </a:lnTo>
                <a:lnTo>
                  <a:pt x="11430" y="75438"/>
                </a:lnTo>
                <a:lnTo>
                  <a:pt x="11430" y="76200"/>
                </a:lnTo>
                <a:lnTo>
                  <a:pt x="12191" y="68580"/>
                </a:lnTo>
                <a:lnTo>
                  <a:pt x="13716" y="64008"/>
                </a:lnTo>
                <a:lnTo>
                  <a:pt x="13716" y="61722"/>
                </a:lnTo>
                <a:lnTo>
                  <a:pt x="16763" y="54864"/>
                </a:lnTo>
                <a:lnTo>
                  <a:pt x="16763" y="55626"/>
                </a:lnTo>
                <a:lnTo>
                  <a:pt x="19049" y="50482"/>
                </a:lnTo>
                <a:lnTo>
                  <a:pt x="19049" y="48768"/>
                </a:lnTo>
                <a:lnTo>
                  <a:pt x="22859" y="43688"/>
                </a:lnTo>
                <a:lnTo>
                  <a:pt x="22860" y="43433"/>
                </a:lnTo>
                <a:lnTo>
                  <a:pt x="27432" y="37338"/>
                </a:lnTo>
                <a:lnTo>
                  <a:pt x="32003" y="32004"/>
                </a:lnTo>
                <a:lnTo>
                  <a:pt x="32003" y="32766"/>
                </a:lnTo>
                <a:lnTo>
                  <a:pt x="37337" y="27432"/>
                </a:lnTo>
                <a:lnTo>
                  <a:pt x="37337" y="27622"/>
                </a:lnTo>
                <a:lnTo>
                  <a:pt x="42671" y="23622"/>
                </a:lnTo>
                <a:lnTo>
                  <a:pt x="48006" y="20288"/>
                </a:lnTo>
                <a:lnTo>
                  <a:pt x="48006" y="19812"/>
                </a:lnTo>
                <a:lnTo>
                  <a:pt x="54102" y="17102"/>
                </a:lnTo>
                <a:lnTo>
                  <a:pt x="54102" y="16764"/>
                </a:lnTo>
                <a:lnTo>
                  <a:pt x="60960" y="14706"/>
                </a:lnTo>
                <a:lnTo>
                  <a:pt x="60960" y="14478"/>
                </a:lnTo>
                <a:lnTo>
                  <a:pt x="67818" y="13106"/>
                </a:lnTo>
                <a:lnTo>
                  <a:pt x="67818" y="12954"/>
                </a:lnTo>
                <a:lnTo>
                  <a:pt x="74676" y="11582"/>
                </a:lnTo>
                <a:lnTo>
                  <a:pt x="74676" y="11430"/>
                </a:lnTo>
                <a:lnTo>
                  <a:pt x="1249680" y="11430"/>
                </a:lnTo>
                <a:lnTo>
                  <a:pt x="1249680" y="11582"/>
                </a:lnTo>
                <a:lnTo>
                  <a:pt x="1256538" y="12954"/>
                </a:lnTo>
                <a:lnTo>
                  <a:pt x="1256538" y="13106"/>
                </a:lnTo>
                <a:lnTo>
                  <a:pt x="1263396" y="14478"/>
                </a:lnTo>
                <a:lnTo>
                  <a:pt x="1263396" y="14732"/>
                </a:lnTo>
                <a:lnTo>
                  <a:pt x="1269492" y="16764"/>
                </a:lnTo>
                <a:lnTo>
                  <a:pt x="1276350" y="19812"/>
                </a:lnTo>
                <a:lnTo>
                  <a:pt x="1276350" y="20288"/>
                </a:lnTo>
                <a:lnTo>
                  <a:pt x="1281684" y="23622"/>
                </a:lnTo>
                <a:lnTo>
                  <a:pt x="1287018" y="27622"/>
                </a:lnTo>
                <a:lnTo>
                  <a:pt x="1287018" y="27432"/>
                </a:lnTo>
                <a:lnTo>
                  <a:pt x="1292352" y="32766"/>
                </a:lnTo>
                <a:lnTo>
                  <a:pt x="1292352" y="32004"/>
                </a:lnTo>
                <a:lnTo>
                  <a:pt x="1296924" y="37338"/>
                </a:lnTo>
                <a:lnTo>
                  <a:pt x="1301496" y="43434"/>
                </a:lnTo>
                <a:lnTo>
                  <a:pt x="1301496" y="43891"/>
                </a:lnTo>
                <a:lnTo>
                  <a:pt x="1304544" y="48768"/>
                </a:lnTo>
                <a:lnTo>
                  <a:pt x="1307592" y="55626"/>
                </a:lnTo>
                <a:lnTo>
                  <a:pt x="1307592" y="54864"/>
                </a:lnTo>
                <a:lnTo>
                  <a:pt x="1312164" y="68580"/>
                </a:lnTo>
                <a:lnTo>
                  <a:pt x="1312164" y="72389"/>
                </a:lnTo>
                <a:lnTo>
                  <a:pt x="1312926" y="76200"/>
                </a:lnTo>
                <a:lnTo>
                  <a:pt x="1312926" y="430964"/>
                </a:lnTo>
                <a:lnTo>
                  <a:pt x="1317230" y="424329"/>
                </a:lnTo>
                <a:lnTo>
                  <a:pt x="1323594" y="399288"/>
                </a:lnTo>
                <a:lnTo>
                  <a:pt x="1324356" y="390906"/>
                </a:lnTo>
                <a:close/>
              </a:path>
              <a:path w="1324610" h="474345">
                <a:moveTo>
                  <a:pt x="14478" y="412242"/>
                </a:moveTo>
                <a:lnTo>
                  <a:pt x="12192" y="405384"/>
                </a:lnTo>
                <a:lnTo>
                  <a:pt x="12192" y="406146"/>
                </a:lnTo>
                <a:lnTo>
                  <a:pt x="11430" y="397764"/>
                </a:lnTo>
                <a:lnTo>
                  <a:pt x="11430" y="398526"/>
                </a:lnTo>
                <a:lnTo>
                  <a:pt x="10668" y="390906"/>
                </a:lnTo>
                <a:lnTo>
                  <a:pt x="10668" y="431992"/>
                </a:lnTo>
                <a:lnTo>
                  <a:pt x="13716" y="436621"/>
                </a:lnTo>
                <a:lnTo>
                  <a:pt x="13716" y="412242"/>
                </a:lnTo>
                <a:lnTo>
                  <a:pt x="14478" y="412242"/>
                </a:lnTo>
                <a:close/>
              </a:path>
              <a:path w="1324610" h="474345">
                <a:moveTo>
                  <a:pt x="14478" y="61722"/>
                </a:moveTo>
                <a:lnTo>
                  <a:pt x="13716" y="61722"/>
                </a:lnTo>
                <a:lnTo>
                  <a:pt x="13716" y="64008"/>
                </a:lnTo>
                <a:lnTo>
                  <a:pt x="14478" y="61722"/>
                </a:lnTo>
                <a:close/>
              </a:path>
              <a:path w="1324610" h="474345">
                <a:moveTo>
                  <a:pt x="19812" y="425196"/>
                </a:moveTo>
                <a:lnTo>
                  <a:pt x="16764" y="418338"/>
                </a:lnTo>
                <a:lnTo>
                  <a:pt x="16764" y="419100"/>
                </a:lnTo>
                <a:lnTo>
                  <a:pt x="13716" y="412242"/>
                </a:lnTo>
                <a:lnTo>
                  <a:pt x="13716" y="436621"/>
                </a:lnTo>
                <a:lnTo>
                  <a:pt x="16130" y="440288"/>
                </a:lnTo>
                <a:lnTo>
                  <a:pt x="19050" y="443838"/>
                </a:lnTo>
                <a:lnTo>
                  <a:pt x="19050" y="425196"/>
                </a:lnTo>
                <a:lnTo>
                  <a:pt x="19812" y="425196"/>
                </a:lnTo>
                <a:close/>
              </a:path>
              <a:path w="1324610" h="474345">
                <a:moveTo>
                  <a:pt x="19811" y="48768"/>
                </a:moveTo>
                <a:lnTo>
                  <a:pt x="19049" y="48768"/>
                </a:lnTo>
                <a:lnTo>
                  <a:pt x="19049" y="50482"/>
                </a:lnTo>
                <a:lnTo>
                  <a:pt x="19811" y="48768"/>
                </a:lnTo>
                <a:close/>
              </a:path>
              <a:path w="1324610" h="474345">
                <a:moveTo>
                  <a:pt x="23622" y="431292"/>
                </a:moveTo>
                <a:lnTo>
                  <a:pt x="19050" y="425196"/>
                </a:lnTo>
                <a:lnTo>
                  <a:pt x="19050" y="443838"/>
                </a:lnTo>
                <a:lnTo>
                  <a:pt x="22860" y="448471"/>
                </a:lnTo>
                <a:lnTo>
                  <a:pt x="22860" y="430530"/>
                </a:lnTo>
                <a:lnTo>
                  <a:pt x="23622" y="431292"/>
                </a:lnTo>
                <a:close/>
              </a:path>
              <a:path w="1324610" h="474345">
                <a:moveTo>
                  <a:pt x="23621" y="42672"/>
                </a:moveTo>
                <a:lnTo>
                  <a:pt x="22859" y="43434"/>
                </a:lnTo>
                <a:lnTo>
                  <a:pt x="22859" y="43688"/>
                </a:lnTo>
                <a:lnTo>
                  <a:pt x="23621" y="42672"/>
                </a:lnTo>
                <a:close/>
              </a:path>
              <a:path w="1324610" h="474345">
                <a:moveTo>
                  <a:pt x="37338" y="459994"/>
                </a:moveTo>
                <a:lnTo>
                  <a:pt x="37338" y="446532"/>
                </a:lnTo>
                <a:lnTo>
                  <a:pt x="32004" y="441198"/>
                </a:lnTo>
                <a:lnTo>
                  <a:pt x="32004" y="441960"/>
                </a:lnTo>
                <a:lnTo>
                  <a:pt x="27432" y="436626"/>
                </a:lnTo>
                <a:lnTo>
                  <a:pt x="22860" y="430530"/>
                </a:lnTo>
                <a:lnTo>
                  <a:pt x="22860" y="448472"/>
                </a:lnTo>
                <a:lnTo>
                  <a:pt x="29718" y="454914"/>
                </a:lnTo>
                <a:lnTo>
                  <a:pt x="37338" y="459994"/>
                </a:lnTo>
                <a:close/>
              </a:path>
              <a:path w="1324610" h="474345">
                <a:moveTo>
                  <a:pt x="37337" y="27622"/>
                </a:moveTo>
                <a:lnTo>
                  <a:pt x="37337" y="27432"/>
                </a:lnTo>
                <a:lnTo>
                  <a:pt x="36575" y="28194"/>
                </a:lnTo>
                <a:lnTo>
                  <a:pt x="37337" y="27622"/>
                </a:lnTo>
                <a:close/>
              </a:path>
              <a:path w="1324610" h="474345">
                <a:moveTo>
                  <a:pt x="42672" y="450342"/>
                </a:moveTo>
                <a:lnTo>
                  <a:pt x="36575" y="445770"/>
                </a:lnTo>
                <a:lnTo>
                  <a:pt x="37338" y="446532"/>
                </a:lnTo>
                <a:lnTo>
                  <a:pt x="37338" y="459994"/>
                </a:lnTo>
                <a:lnTo>
                  <a:pt x="41910" y="463042"/>
                </a:lnTo>
                <a:lnTo>
                  <a:pt x="41910" y="450342"/>
                </a:lnTo>
                <a:lnTo>
                  <a:pt x="42672" y="450342"/>
                </a:lnTo>
                <a:close/>
              </a:path>
              <a:path w="1324610" h="474345">
                <a:moveTo>
                  <a:pt x="48768" y="454152"/>
                </a:moveTo>
                <a:lnTo>
                  <a:pt x="41910" y="450342"/>
                </a:lnTo>
                <a:lnTo>
                  <a:pt x="41910" y="463042"/>
                </a:lnTo>
                <a:lnTo>
                  <a:pt x="43434" y="464058"/>
                </a:lnTo>
                <a:lnTo>
                  <a:pt x="48006" y="466083"/>
                </a:lnTo>
                <a:lnTo>
                  <a:pt x="48006" y="454152"/>
                </a:lnTo>
                <a:lnTo>
                  <a:pt x="48768" y="454152"/>
                </a:lnTo>
                <a:close/>
              </a:path>
              <a:path w="1324610" h="474345">
                <a:moveTo>
                  <a:pt x="48767" y="19812"/>
                </a:moveTo>
                <a:lnTo>
                  <a:pt x="48006" y="19812"/>
                </a:lnTo>
                <a:lnTo>
                  <a:pt x="48006" y="20288"/>
                </a:lnTo>
                <a:lnTo>
                  <a:pt x="48767" y="19812"/>
                </a:lnTo>
                <a:close/>
              </a:path>
              <a:path w="1324610" h="474345">
                <a:moveTo>
                  <a:pt x="54864" y="457200"/>
                </a:moveTo>
                <a:lnTo>
                  <a:pt x="48006" y="454152"/>
                </a:lnTo>
                <a:lnTo>
                  <a:pt x="48006" y="466083"/>
                </a:lnTo>
                <a:lnTo>
                  <a:pt x="53103" y="468341"/>
                </a:lnTo>
                <a:lnTo>
                  <a:pt x="54102" y="468645"/>
                </a:lnTo>
                <a:lnTo>
                  <a:pt x="54102" y="457200"/>
                </a:lnTo>
                <a:lnTo>
                  <a:pt x="54864" y="457200"/>
                </a:lnTo>
                <a:close/>
              </a:path>
              <a:path w="1324610" h="474345">
                <a:moveTo>
                  <a:pt x="54864" y="16764"/>
                </a:moveTo>
                <a:lnTo>
                  <a:pt x="54102" y="16764"/>
                </a:lnTo>
                <a:lnTo>
                  <a:pt x="54102" y="17102"/>
                </a:lnTo>
                <a:lnTo>
                  <a:pt x="54864" y="16764"/>
                </a:lnTo>
                <a:close/>
              </a:path>
              <a:path w="1324610" h="474345">
                <a:moveTo>
                  <a:pt x="61722" y="459486"/>
                </a:moveTo>
                <a:lnTo>
                  <a:pt x="54102" y="457200"/>
                </a:lnTo>
                <a:lnTo>
                  <a:pt x="54102" y="468645"/>
                </a:lnTo>
                <a:lnTo>
                  <a:pt x="60960" y="470727"/>
                </a:lnTo>
                <a:lnTo>
                  <a:pt x="60960" y="459486"/>
                </a:lnTo>
                <a:lnTo>
                  <a:pt x="61722" y="459486"/>
                </a:lnTo>
                <a:close/>
              </a:path>
              <a:path w="1324610" h="474345">
                <a:moveTo>
                  <a:pt x="61722" y="14478"/>
                </a:moveTo>
                <a:lnTo>
                  <a:pt x="60960" y="14478"/>
                </a:lnTo>
                <a:lnTo>
                  <a:pt x="60960" y="14706"/>
                </a:lnTo>
                <a:lnTo>
                  <a:pt x="61722" y="14478"/>
                </a:lnTo>
                <a:close/>
              </a:path>
              <a:path w="1324610" h="474345">
                <a:moveTo>
                  <a:pt x="68580" y="461010"/>
                </a:moveTo>
                <a:lnTo>
                  <a:pt x="60960" y="459486"/>
                </a:lnTo>
                <a:lnTo>
                  <a:pt x="60960" y="470727"/>
                </a:lnTo>
                <a:lnTo>
                  <a:pt x="62303" y="471135"/>
                </a:lnTo>
                <a:lnTo>
                  <a:pt x="67818" y="472142"/>
                </a:lnTo>
                <a:lnTo>
                  <a:pt x="67818" y="461010"/>
                </a:lnTo>
                <a:lnTo>
                  <a:pt x="68580" y="461010"/>
                </a:lnTo>
                <a:close/>
              </a:path>
              <a:path w="1324610" h="474345">
                <a:moveTo>
                  <a:pt x="68580" y="12954"/>
                </a:moveTo>
                <a:lnTo>
                  <a:pt x="67818" y="12954"/>
                </a:lnTo>
                <a:lnTo>
                  <a:pt x="67818" y="13106"/>
                </a:lnTo>
                <a:lnTo>
                  <a:pt x="68580" y="12954"/>
                </a:lnTo>
                <a:close/>
              </a:path>
              <a:path w="1324610" h="474345">
                <a:moveTo>
                  <a:pt x="75438" y="462534"/>
                </a:moveTo>
                <a:lnTo>
                  <a:pt x="67818" y="461010"/>
                </a:lnTo>
                <a:lnTo>
                  <a:pt x="67818" y="472142"/>
                </a:lnTo>
                <a:lnTo>
                  <a:pt x="71783" y="472866"/>
                </a:lnTo>
                <a:lnTo>
                  <a:pt x="74676" y="473168"/>
                </a:lnTo>
                <a:lnTo>
                  <a:pt x="74676" y="462534"/>
                </a:lnTo>
                <a:lnTo>
                  <a:pt x="75438" y="462534"/>
                </a:lnTo>
                <a:close/>
              </a:path>
              <a:path w="1324610" h="474345">
                <a:moveTo>
                  <a:pt x="75438" y="11430"/>
                </a:moveTo>
                <a:lnTo>
                  <a:pt x="74676" y="11430"/>
                </a:lnTo>
                <a:lnTo>
                  <a:pt x="74676" y="11582"/>
                </a:lnTo>
                <a:lnTo>
                  <a:pt x="75438" y="11430"/>
                </a:lnTo>
                <a:close/>
              </a:path>
              <a:path w="1324610" h="474345">
                <a:moveTo>
                  <a:pt x="1249680" y="473271"/>
                </a:moveTo>
                <a:lnTo>
                  <a:pt x="1249680" y="462534"/>
                </a:lnTo>
                <a:lnTo>
                  <a:pt x="74676" y="462534"/>
                </a:lnTo>
                <a:lnTo>
                  <a:pt x="74676" y="473168"/>
                </a:lnTo>
                <a:lnTo>
                  <a:pt x="82296" y="473964"/>
                </a:lnTo>
                <a:lnTo>
                  <a:pt x="1242060" y="473964"/>
                </a:lnTo>
                <a:lnTo>
                  <a:pt x="1249680" y="473271"/>
                </a:lnTo>
                <a:close/>
              </a:path>
              <a:path w="1324610" h="474345">
                <a:moveTo>
                  <a:pt x="1249680" y="11582"/>
                </a:moveTo>
                <a:lnTo>
                  <a:pt x="1249680" y="11430"/>
                </a:lnTo>
                <a:lnTo>
                  <a:pt x="1248917" y="11430"/>
                </a:lnTo>
                <a:lnTo>
                  <a:pt x="1249680" y="11582"/>
                </a:lnTo>
                <a:close/>
              </a:path>
              <a:path w="1324610" h="474345">
                <a:moveTo>
                  <a:pt x="1256538" y="471982"/>
                </a:moveTo>
                <a:lnTo>
                  <a:pt x="1256538" y="461010"/>
                </a:lnTo>
                <a:lnTo>
                  <a:pt x="1248917" y="462534"/>
                </a:lnTo>
                <a:lnTo>
                  <a:pt x="1249680" y="462534"/>
                </a:lnTo>
                <a:lnTo>
                  <a:pt x="1249680" y="473271"/>
                </a:lnTo>
                <a:lnTo>
                  <a:pt x="1250442" y="473202"/>
                </a:lnTo>
                <a:lnTo>
                  <a:pt x="1256538" y="471982"/>
                </a:lnTo>
                <a:close/>
              </a:path>
              <a:path w="1324610" h="474345">
                <a:moveTo>
                  <a:pt x="1256538" y="13106"/>
                </a:moveTo>
                <a:lnTo>
                  <a:pt x="1256538" y="12954"/>
                </a:lnTo>
                <a:lnTo>
                  <a:pt x="1255776" y="12954"/>
                </a:lnTo>
                <a:lnTo>
                  <a:pt x="1256538" y="13106"/>
                </a:lnTo>
                <a:close/>
              </a:path>
              <a:path w="1324610" h="474345">
                <a:moveTo>
                  <a:pt x="1263396" y="469811"/>
                </a:moveTo>
                <a:lnTo>
                  <a:pt x="1263396" y="459486"/>
                </a:lnTo>
                <a:lnTo>
                  <a:pt x="1255776" y="461010"/>
                </a:lnTo>
                <a:lnTo>
                  <a:pt x="1256538" y="461010"/>
                </a:lnTo>
                <a:lnTo>
                  <a:pt x="1256538" y="471982"/>
                </a:lnTo>
                <a:lnTo>
                  <a:pt x="1258062" y="471678"/>
                </a:lnTo>
                <a:lnTo>
                  <a:pt x="1263396" y="469811"/>
                </a:lnTo>
                <a:close/>
              </a:path>
              <a:path w="1324610" h="474345">
                <a:moveTo>
                  <a:pt x="1263396" y="14732"/>
                </a:moveTo>
                <a:lnTo>
                  <a:pt x="1263396" y="14478"/>
                </a:lnTo>
                <a:lnTo>
                  <a:pt x="1262634" y="14478"/>
                </a:lnTo>
                <a:lnTo>
                  <a:pt x="1263396" y="14732"/>
                </a:lnTo>
                <a:close/>
              </a:path>
              <a:path w="1324610" h="474345">
                <a:moveTo>
                  <a:pt x="1276350" y="465280"/>
                </a:moveTo>
                <a:lnTo>
                  <a:pt x="1276350" y="454152"/>
                </a:lnTo>
                <a:lnTo>
                  <a:pt x="1269492" y="457200"/>
                </a:lnTo>
                <a:lnTo>
                  <a:pt x="1262634" y="459486"/>
                </a:lnTo>
                <a:lnTo>
                  <a:pt x="1263396" y="459486"/>
                </a:lnTo>
                <a:lnTo>
                  <a:pt x="1263396" y="469811"/>
                </a:lnTo>
                <a:lnTo>
                  <a:pt x="1276350" y="465280"/>
                </a:lnTo>
                <a:close/>
              </a:path>
              <a:path w="1324610" h="474345">
                <a:moveTo>
                  <a:pt x="1276350" y="20288"/>
                </a:moveTo>
                <a:lnTo>
                  <a:pt x="1276350" y="19812"/>
                </a:lnTo>
                <a:lnTo>
                  <a:pt x="1275588" y="19812"/>
                </a:lnTo>
                <a:lnTo>
                  <a:pt x="1276350" y="20288"/>
                </a:lnTo>
                <a:close/>
              </a:path>
              <a:path w="1324610" h="474345">
                <a:moveTo>
                  <a:pt x="1287780" y="445770"/>
                </a:moveTo>
                <a:lnTo>
                  <a:pt x="1281684" y="450342"/>
                </a:lnTo>
                <a:lnTo>
                  <a:pt x="1275588" y="454152"/>
                </a:lnTo>
                <a:lnTo>
                  <a:pt x="1276350" y="454152"/>
                </a:lnTo>
                <a:lnTo>
                  <a:pt x="1276350" y="465280"/>
                </a:lnTo>
                <a:lnTo>
                  <a:pt x="1282471" y="463138"/>
                </a:lnTo>
                <a:lnTo>
                  <a:pt x="1287018" y="459424"/>
                </a:lnTo>
                <a:lnTo>
                  <a:pt x="1287018" y="446532"/>
                </a:lnTo>
                <a:lnTo>
                  <a:pt x="1287780" y="445770"/>
                </a:lnTo>
                <a:close/>
              </a:path>
              <a:path w="1324610" h="474345">
                <a:moveTo>
                  <a:pt x="1287780" y="28194"/>
                </a:moveTo>
                <a:lnTo>
                  <a:pt x="1287018" y="27432"/>
                </a:lnTo>
                <a:lnTo>
                  <a:pt x="1287018" y="27622"/>
                </a:lnTo>
                <a:lnTo>
                  <a:pt x="1287780" y="28194"/>
                </a:lnTo>
                <a:close/>
              </a:path>
              <a:path w="1324610" h="474345">
                <a:moveTo>
                  <a:pt x="1301496" y="447597"/>
                </a:moveTo>
                <a:lnTo>
                  <a:pt x="1301496" y="430530"/>
                </a:lnTo>
                <a:lnTo>
                  <a:pt x="1296924" y="436626"/>
                </a:lnTo>
                <a:lnTo>
                  <a:pt x="1292352" y="441960"/>
                </a:lnTo>
                <a:lnTo>
                  <a:pt x="1292352" y="441198"/>
                </a:lnTo>
                <a:lnTo>
                  <a:pt x="1287018" y="446532"/>
                </a:lnTo>
                <a:lnTo>
                  <a:pt x="1287018" y="459424"/>
                </a:lnTo>
                <a:lnTo>
                  <a:pt x="1301496" y="447597"/>
                </a:lnTo>
                <a:close/>
              </a:path>
              <a:path w="1324610" h="474345">
                <a:moveTo>
                  <a:pt x="1301496" y="43891"/>
                </a:moveTo>
                <a:lnTo>
                  <a:pt x="1301496" y="43434"/>
                </a:lnTo>
                <a:lnTo>
                  <a:pt x="1300734" y="42672"/>
                </a:lnTo>
                <a:lnTo>
                  <a:pt x="1301496" y="43891"/>
                </a:lnTo>
                <a:close/>
              </a:path>
              <a:path w="1324610" h="474345">
                <a:moveTo>
                  <a:pt x="1312164" y="432138"/>
                </a:moveTo>
                <a:lnTo>
                  <a:pt x="1312164" y="405384"/>
                </a:lnTo>
                <a:lnTo>
                  <a:pt x="1307592" y="419100"/>
                </a:lnTo>
                <a:lnTo>
                  <a:pt x="1307592" y="418338"/>
                </a:lnTo>
                <a:lnTo>
                  <a:pt x="1304544" y="425196"/>
                </a:lnTo>
                <a:lnTo>
                  <a:pt x="1300734" y="431292"/>
                </a:lnTo>
                <a:lnTo>
                  <a:pt x="1301496" y="430530"/>
                </a:lnTo>
                <a:lnTo>
                  <a:pt x="1301496" y="447597"/>
                </a:lnTo>
                <a:lnTo>
                  <a:pt x="1302858" y="446484"/>
                </a:lnTo>
                <a:lnTo>
                  <a:pt x="1312164" y="432138"/>
                </a:lnTo>
                <a:close/>
              </a:path>
              <a:path w="1324610" h="474345">
                <a:moveTo>
                  <a:pt x="1312164" y="72389"/>
                </a:moveTo>
                <a:lnTo>
                  <a:pt x="1312164" y="68580"/>
                </a:lnTo>
                <a:lnTo>
                  <a:pt x="1311402" y="68580"/>
                </a:lnTo>
                <a:lnTo>
                  <a:pt x="1312164" y="72389"/>
                </a:lnTo>
                <a:close/>
              </a:path>
              <a:path w="1324610" h="474345">
                <a:moveTo>
                  <a:pt x="1312926" y="430964"/>
                </a:moveTo>
                <a:lnTo>
                  <a:pt x="1312926" y="397764"/>
                </a:lnTo>
                <a:lnTo>
                  <a:pt x="1311402" y="406146"/>
                </a:lnTo>
                <a:lnTo>
                  <a:pt x="1312164" y="405384"/>
                </a:lnTo>
                <a:lnTo>
                  <a:pt x="1312164" y="432138"/>
                </a:lnTo>
                <a:lnTo>
                  <a:pt x="1312926" y="4309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775337" y="4533391"/>
            <a:ext cx="97980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Compliance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813695" y="1921001"/>
            <a:ext cx="925194" cy="462915"/>
          </a:xfrm>
          <a:custGeom>
            <a:avLst/>
            <a:gdLst/>
            <a:ahLst/>
            <a:cxnLst/>
            <a:rect l="l" t="t" r="r" b="b"/>
            <a:pathLst>
              <a:path w="925195" h="462914">
                <a:moveTo>
                  <a:pt x="925068" y="384809"/>
                </a:moveTo>
                <a:lnTo>
                  <a:pt x="925068" y="76961"/>
                </a:lnTo>
                <a:lnTo>
                  <a:pt x="918936" y="46934"/>
                </a:lnTo>
                <a:lnTo>
                  <a:pt x="902303" y="22478"/>
                </a:lnTo>
                <a:lnTo>
                  <a:pt x="877812" y="6024"/>
                </a:lnTo>
                <a:lnTo>
                  <a:pt x="848106" y="0"/>
                </a:lnTo>
                <a:lnTo>
                  <a:pt x="76962" y="0"/>
                </a:lnTo>
                <a:lnTo>
                  <a:pt x="46934" y="6024"/>
                </a:lnTo>
                <a:lnTo>
                  <a:pt x="22478" y="22479"/>
                </a:lnTo>
                <a:lnTo>
                  <a:pt x="6024" y="46934"/>
                </a:lnTo>
                <a:lnTo>
                  <a:pt x="0" y="76962"/>
                </a:lnTo>
                <a:lnTo>
                  <a:pt x="0" y="384810"/>
                </a:lnTo>
                <a:lnTo>
                  <a:pt x="6024" y="414956"/>
                </a:lnTo>
                <a:lnTo>
                  <a:pt x="22479" y="439674"/>
                </a:lnTo>
                <a:lnTo>
                  <a:pt x="46934" y="456390"/>
                </a:lnTo>
                <a:lnTo>
                  <a:pt x="76962" y="462534"/>
                </a:lnTo>
                <a:lnTo>
                  <a:pt x="848106" y="462534"/>
                </a:lnTo>
                <a:lnTo>
                  <a:pt x="877812" y="456390"/>
                </a:lnTo>
                <a:lnTo>
                  <a:pt x="902303" y="439674"/>
                </a:lnTo>
                <a:lnTo>
                  <a:pt x="918936" y="414956"/>
                </a:lnTo>
                <a:lnTo>
                  <a:pt x="925068" y="384809"/>
                </a:lnTo>
                <a:close/>
              </a:path>
            </a:pathLst>
          </a:custGeom>
          <a:solidFill>
            <a:srgbClr val="AE97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808361" y="1914905"/>
            <a:ext cx="935990" cy="474345"/>
          </a:xfrm>
          <a:custGeom>
            <a:avLst/>
            <a:gdLst/>
            <a:ahLst/>
            <a:cxnLst/>
            <a:rect l="l" t="t" r="r" b="b"/>
            <a:pathLst>
              <a:path w="935989" h="474344">
                <a:moveTo>
                  <a:pt x="935736" y="399288"/>
                </a:moveTo>
                <a:lnTo>
                  <a:pt x="935736" y="74676"/>
                </a:lnTo>
                <a:lnTo>
                  <a:pt x="934212" y="66294"/>
                </a:lnTo>
                <a:lnTo>
                  <a:pt x="908727" y="21693"/>
                </a:lnTo>
                <a:lnTo>
                  <a:pt x="861822" y="762"/>
                </a:lnTo>
                <a:lnTo>
                  <a:pt x="853440" y="0"/>
                </a:lnTo>
                <a:lnTo>
                  <a:pt x="82296" y="0"/>
                </a:lnTo>
                <a:lnTo>
                  <a:pt x="33337" y="16592"/>
                </a:lnTo>
                <a:lnTo>
                  <a:pt x="3809" y="58674"/>
                </a:lnTo>
                <a:lnTo>
                  <a:pt x="0" y="74676"/>
                </a:lnTo>
                <a:lnTo>
                  <a:pt x="0" y="399288"/>
                </a:lnTo>
                <a:lnTo>
                  <a:pt x="1524" y="407670"/>
                </a:lnTo>
                <a:lnTo>
                  <a:pt x="3810" y="416052"/>
                </a:lnTo>
                <a:lnTo>
                  <a:pt x="6096" y="423672"/>
                </a:lnTo>
                <a:lnTo>
                  <a:pt x="10668" y="432104"/>
                </a:lnTo>
                <a:lnTo>
                  <a:pt x="10668" y="83058"/>
                </a:lnTo>
                <a:lnTo>
                  <a:pt x="11430" y="75438"/>
                </a:lnTo>
                <a:lnTo>
                  <a:pt x="11430" y="76200"/>
                </a:lnTo>
                <a:lnTo>
                  <a:pt x="12191" y="68580"/>
                </a:lnTo>
                <a:lnTo>
                  <a:pt x="16763" y="54864"/>
                </a:lnTo>
                <a:lnTo>
                  <a:pt x="16763" y="55626"/>
                </a:lnTo>
                <a:lnTo>
                  <a:pt x="19811" y="48768"/>
                </a:lnTo>
                <a:lnTo>
                  <a:pt x="22859" y="43891"/>
                </a:lnTo>
                <a:lnTo>
                  <a:pt x="22859" y="43434"/>
                </a:lnTo>
                <a:lnTo>
                  <a:pt x="27432" y="37338"/>
                </a:lnTo>
                <a:lnTo>
                  <a:pt x="32003" y="32004"/>
                </a:lnTo>
                <a:lnTo>
                  <a:pt x="32003" y="32766"/>
                </a:lnTo>
                <a:lnTo>
                  <a:pt x="37337" y="27432"/>
                </a:lnTo>
                <a:lnTo>
                  <a:pt x="37337" y="27622"/>
                </a:lnTo>
                <a:lnTo>
                  <a:pt x="42671" y="23622"/>
                </a:lnTo>
                <a:lnTo>
                  <a:pt x="48006" y="20288"/>
                </a:lnTo>
                <a:lnTo>
                  <a:pt x="48006" y="19812"/>
                </a:lnTo>
                <a:lnTo>
                  <a:pt x="54864" y="16764"/>
                </a:lnTo>
                <a:lnTo>
                  <a:pt x="54864" y="17221"/>
                </a:lnTo>
                <a:lnTo>
                  <a:pt x="60960" y="14782"/>
                </a:lnTo>
                <a:lnTo>
                  <a:pt x="60960" y="14478"/>
                </a:lnTo>
                <a:lnTo>
                  <a:pt x="67818" y="13106"/>
                </a:lnTo>
                <a:lnTo>
                  <a:pt x="67818" y="12954"/>
                </a:lnTo>
                <a:lnTo>
                  <a:pt x="75438" y="11430"/>
                </a:lnTo>
                <a:lnTo>
                  <a:pt x="75438" y="12122"/>
                </a:lnTo>
                <a:lnTo>
                  <a:pt x="82296" y="11499"/>
                </a:lnTo>
                <a:lnTo>
                  <a:pt x="853440" y="11499"/>
                </a:lnTo>
                <a:lnTo>
                  <a:pt x="860297" y="12122"/>
                </a:lnTo>
                <a:lnTo>
                  <a:pt x="860297" y="11430"/>
                </a:lnTo>
                <a:lnTo>
                  <a:pt x="867918" y="12954"/>
                </a:lnTo>
                <a:lnTo>
                  <a:pt x="867918" y="13106"/>
                </a:lnTo>
                <a:lnTo>
                  <a:pt x="874776" y="14478"/>
                </a:lnTo>
                <a:lnTo>
                  <a:pt x="874776" y="14782"/>
                </a:lnTo>
                <a:lnTo>
                  <a:pt x="880872" y="17221"/>
                </a:lnTo>
                <a:lnTo>
                  <a:pt x="880872" y="16764"/>
                </a:lnTo>
                <a:lnTo>
                  <a:pt x="887730" y="19812"/>
                </a:lnTo>
                <a:lnTo>
                  <a:pt x="887730" y="20288"/>
                </a:lnTo>
                <a:lnTo>
                  <a:pt x="893063" y="23622"/>
                </a:lnTo>
                <a:lnTo>
                  <a:pt x="898397" y="27622"/>
                </a:lnTo>
                <a:lnTo>
                  <a:pt x="898397" y="27432"/>
                </a:lnTo>
                <a:lnTo>
                  <a:pt x="903732" y="32766"/>
                </a:lnTo>
                <a:lnTo>
                  <a:pt x="903732" y="32004"/>
                </a:lnTo>
                <a:lnTo>
                  <a:pt x="908304" y="37338"/>
                </a:lnTo>
                <a:lnTo>
                  <a:pt x="912876" y="43434"/>
                </a:lnTo>
                <a:lnTo>
                  <a:pt x="912876" y="43891"/>
                </a:lnTo>
                <a:lnTo>
                  <a:pt x="915924" y="48768"/>
                </a:lnTo>
                <a:lnTo>
                  <a:pt x="918972" y="55626"/>
                </a:lnTo>
                <a:lnTo>
                  <a:pt x="918972" y="54864"/>
                </a:lnTo>
                <a:lnTo>
                  <a:pt x="923544" y="68580"/>
                </a:lnTo>
                <a:lnTo>
                  <a:pt x="923544" y="72390"/>
                </a:lnTo>
                <a:lnTo>
                  <a:pt x="924306" y="76200"/>
                </a:lnTo>
                <a:lnTo>
                  <a:pt x="924306" y="431588"/>
                </a:lnTo>
                <a:lnTo>
                  <a:pt x="928795" y="424821"/>
                </a:lnTo>
                <a:lnTo>
                  <a:pt x="935736" y="399288"/>
                </a:lnTo>
                <a:close/>
              </a:path>
              <a:path w="935989" h="474344">
                <a:moveTo>
                  <a:pt x="23622" y="431292"/>
                </a:moveTo>
                <a:lnTo>
                  <a:pt x="19812" y="425196"/>
                </a:lnTo>
                <a:lnTo>
                  <a:pt x="16764" y="419100"/>
                </a:lnTo>
                <a:lnTo>
                  <a:pt x="14478" y="412242"/>
                </a:lnTo>
                <a:lnTo>
                  <a:pt x="14478" y="413004"/>
                </a:lnTo>
                <a:lnTo>
                  <a:pt x="12192" y="405384"/>
                </a:lnTo>
                <a:lnTo>
                  <a:pt x="12192" y="406146"/>
                </a:lnTo>
                <a:lnTo>
                  <a:pt x="10668" y="390906"/>
                </a:lnTo>
                <a:lnTo>
                  <a:pt x="10668" y="432104"/>
                </a:lnTo>
                <a:lnTo>
                  <a:pt x="22860" y="447883"/>
                </a:lnTo>
                <a:lnTo>
                  <a:pt x="22860" y="431292"/>
                </a:lnTo>
                <a:lnTo>
                  <a:pt x="23622" y="431292"/>
                </a:lnTo>
                <a:close/>
              </a:path>
              <a:path w="935989" h="474344">
                <a:moveTo>
                  <a:pt x="23621" y="42672"/>
                </a:moveTo>
                <a:lnTo>
                  <a:pt x="22859" y="43434"/>
                </a:lnTo>
                <a:lnTo>
                  <a:pt x="22859" y="43891"/>
                </a:lnTo>
                <a:lnTo>
                  <a:pt x="23621" y="42672"/>
                </a:lnTo>
                <a:close/>
              </a:path>
              <a:path w="935989" h="474344">
                <a:moveTo>
                  <a:pt x="37338" y="446532"/>
                </a:moveTo>
                <a:lnTo>
                  <a:pt x="32004" y="441198"/>
                </a:lnTo>
                <a:lnTo>
                  <a:pt x="32004" y="441960"/>
                </a:lnTo>
                <a:lnTo>
                  <a:pt x="22860" y="431292"/>
                </a:lnTo>
                <a:lnTo>
                  <a:pt x="22860" y="447883"/>
                </a:lnTo>
                <a:lnTo>
                  <a:pt x="29718" y="454914"/>
                </a:lnTo>
                <a:lnTo>
                  <a:pt x="36576" y="459486"/>
                </a:lnTo>
                <a:lnTo>
                  <a:pt x="36576" y="446532"/>
                </a:lnTo>
                <a:lnTo>
                  <a:pt x="37338" y="446532"/>
                </a:lnTo>
                <a:close/>
              </a:path>
              <a:path w="935989" h="474344">
                <a:moveTo>
                  <a:pt x="37337" y="27622"/>
                </a:moveTo>
                <a:lnTo>
                  <a:pt x="37337" y="27432"/>
                </a:lnTo>
                <a:lnTo>
                  <a:pt x="36575" y="28194"/>
                </a:lnTo>
                <a:lnTo>
                  <a:pt x="37337" y="27622"/>
                </a:lnTo>
                <a:close/>
              </a:path>
              <a:path w="935989" h="474344">
                <a:moveTo>
                  <a:pt x="48768" y="454152"/>
                </a:moveTo>
                <a:lnTo>
                  <a:pt x="36576" y="446532"/>
                </a:lnTo>
                <a:lnTo>
                  <a:pt x="36576" y="459486"/>
                </a:lnTo>
                <a:lnTo>
                  <a:pt x="43434" y="464058"/>
                </a:lnTo>
                <a:lnTo>
                  <a:pt x="48006" y="466068"/>
                </a:lnTo>
                <a:lnTo>
                  <a:pt x="48006" y="454152"/>
                </a:lnTo>
                <a:lnTo>
                  <a:pt x="48768" y="454152"/>
                </a:lnTo>
                <a:close/>
              </a:path>
              <a:path w="935989" h="474344">
                <a:moveTo>
                  <a:pt x="48767" y="19812"/>
                </a:moveTo>
                <a:lnTo>
                  <a:pt x="48006" y="19812"/>
                </a:lnTo>
                <a:lnTo>
                  <a:pt x="48006" y="20288"/>
                </a:lnTo>
                <a:lnTo>
                  <a:pt x="48767" y="19812"/>
                </a:lnTo>
                <a:close/>
              </a:path>
              <a:path w="935989" h="474344">
                <a:moveTo>
                  <a:pt x="54864" y="457200"/>
                </a:moveTo>
                <a:lnTo>
                  <a:pt x="48006" y="454152"/>
                </a:lnTo>
                <a:lnTo>
                  <a:pt x="48006" y="466068"/>
                </a:lnTo>
                <a:lnTo>
                  <a:pt x="54102" y="468749"/>
                </a:lnTo>
                <a:lnTo>
                  <a:pt x="54102" y="457200"/>
                </a:lnTo>
                <a:lnTo>
                  <a:pt x="54864" y="457200"/>
                </a:lnTo>
                <a:close/>
              </a:path>
              <a:path w="935989" h="474344">
                <a:moveTo>
                  <a:pt x="54864" y="17221"/>
                </a:moveTo>
                <a:lnTo>
                  <a:pt x="54864" y="16764"/>
                </a:lnTo>
                <a:lnTo>
                  <a:pt x="54102" y="17526"/>
                </a:lnTo>
                <a:lnTo>
                  <a:pt x="54864" y="17221"/>
                </a:lnTo>
                <a:close/>
              </a:path>
              <a:path w="935989" h="474344">
                <a:moveTo>
                  <a:pt x="61722" y="459486"/>
                </a:moveTo>
                <a:lnTo>
                  <a:pt x="54102" y="457200"/>
                </a:lnTo>
                <a:lnTo>
                  <a:pt x="54102" y="468749"/>
                </a:lnTo>
                <a:lnTo>
                  <a:pt x="54244" y="468811"/>
                </a:lnTo>
                <a:lnTo>
                  <a:pt x="60960" y="471110"/>
                </a:lnTo>
                <a:lnTo>
                  <a:pt x="60960" y="459486"/>
                </a:lnTo>
                <a:lnTo>
                  <a:pt x="61722" y="459486"/>
                </a:lnTo>
                <a:close/>
              </a:path>
              <a:path w="935989" h="474344">
                <a:moveTo>
                  <a:pt x="61722" y="14478"/>
                </a:moveTo>
                <a:lnTo>
                  <a:pt x="60960" y="14478"/>
                </a:lnTo>
                <a:lnTo>
                  <a:pt x="60960" y="14782"/>
                </a:lnTo>
                <a:lnTo>
                  <a:pt x="61722" y="14478"/>
                </a:lnTo>
                <a:close/>
              </a:path>
              <a:path w="935989" h="474344">
                <a:moveTo>
                  <a:pt x="68580" y="461010"/>
                </a:moveTo>
                <a:lnTo>
                  <a:pt x="60960" y="459486"/>
                </a:lnTo>
                <a:lnTo>
                  <a:pt x="60960" y="471110"/>
                </a:lnTo>
                <a:lnTo>
                  <a:pt x="62241" y="471549"/>
                </a:lnTo>
                <a:lnTo>
                  <a:pt x="67818" y="472535"/>
                </a:lnTo>
                <a:lnTo>
                  <a:pt x="67818" y="461010"/>
                </a:lnTo>
                <a:lnTo>
                  <a:pt x="68580" y="461010"/>
                </a:lnTo>
                <a:close/>
              </a:path>
              <a:path w="935989" h="474344">
                <a:moveTo>
                  <a:pt x="68580" y="12954"/>
                </a:moveTo>
                <a:lnTo>
                  <a:pt x="67818" y="12954"/>
                </a:lnTo>
                <a:lnTo>
                  <a:pt x="67818" y="13106"/>
                </a:lnTo>
                <a:lnTo>
                  <a:pt x="68580" y="12954"/>
                </a:lnTo>
                <a:close/>
              </a:path>
              <a:path w="935989" h="474344">
                <a:moveTo>
                  <a:pt x="75438" y="462534"/>
                </a:moveTo>
                <a:lnTo>
                  <a:pt x="67818" y="461010"/>
                </a:lnTo>
                <a:lnTo>
                  <a:pt x="67818" y="472535"/>
                </a:lnTo>
                <a:lnTo>
                  <a:pt x="70549" y="473018"/>
                </a:lnTo>
                <a:lnTo>
                  <a:pt x="74676" y="473350"/>
                </a:lnTo>
                <a:lnTo>
                  <a:pt x="74676" y="462534"/>
                </a:lnTo>
                <a:lnTo>
                  <a:pt x="75438" y="462534"/>
                </a:lnTo>
                <a:close/>
              </a:path>
              <a:path w="935989" h="474344">
                <a:moveTo>
                  <a:pt x="75438" y="12122"/>
                </a:moveTo>
                <a:lnTo>
                  <a:pt x="75438" y="11430"/>
                </a:lnTo>
                <a:lnTo>
                  <a:pt x="74676" y="12192"/>
                </a:lnTo>
                <a:lnTo>
                  <a:pt x="75438" y="12122"/>
                </a:lnTo>
                <a:close/>
              </a:path>
              <a:path w="935989" h="474344">
                <a:moveTo>
                  <a:pt x="861060" y="473271"/>
                </a:moveTo>
                <a:lnTo>
                  <a:pt x="861060" y="462534"/>
                </a:lnTo>
                <a:lnTo>
                  <a:pt x="74676" y="462534"/>
                </a:lnTo>
                <a:lnTo>
                  <a:pt x="74676" y="473350"/>
                </a:lnTo>
                <a:lnTo>
                  <a:pt x="82296" y="473964"/>
                </a:lnTo>
                <a:lnTo>
                  <a:pt x="853440" y="473964"/>
                </a:lnTo>
                <a:lnTo>
                  <a:pt x="861060" y="473271"/>
                </a:lnTo>
                <a:close/>
              </a:path>
              <a:path w="935989" h="474344">
                <a:moveTo>
                  <a:pt x="83057" y="11430"/>
                </a:moveTo>
                <a:lnTo>
                  <a:pt x="82296" y="11430"/>
                </a:lnTo>
                <a:lnTo>
                  <a:pt x="83057" y="11430"/>
                </a:lnTo>
                <a:close/>
              </a:path>
              <a:path w="935989" h="474344">
                <a:moveTo>
                  <a:pt x="853440" y="11499"/>
                </a:moveTo>
                <a:lnTo>
                  <a:pt x="852678" y="11430"/>
                </a:lnTo>
                <a:lnTo>
                  <a:pt x="853440" y="11499"/>
                </a:lnTo>
                <a:close/>
              </a:path>
              <a:path w="935989" h="474344">
                <a:moveTo>
                  <a:pt x="861060" y="12192"/>
                </a:moveTo>
                <a:lnTo>
                  <a:pt x="860297" y="11430"/>
                </a:lnTo>
                <a:lnTo>
                  <a:pt x="860297" y="12122"/>
                </a:lnTo>
                <a:lnTo>
                  <a:pt x="861060" y="12192"/>
                </a:lnTo>
                <a:close/>
              </a:path>
              <a:path w="935989" h="474344">
                <a:moveTo>
                  <a:pt x="867918" y="472592"/>
                </a:moveTo>
                <a:lnTo>
                  <a:pt x="867918" y="461010"/>
                </a:lnTo>
                <a:lnTo>
                  <a:pt x="860297" y="462534"/>
                </a:lnTo>
                <a:lnTo>
                  <a:pt x="861060" y="462534"/>
                </a:lnTo>
                <a:lnTo>
                  <a:pt x="861060" y="473271"/>
                </a:lnTo>
                <a:lnTo>
                  <a:pt x="867918" y="472592"/>
                </a:lnTo>
                <a:close/>
              </a:path>
              <a:path w="935989" h="474344">
                <a:moveTo>
                  <a:pt x="867918" y="13106"/>
                </a:moveTo>
                <a:lnTo>
                  <a:pt x="867918" y="12954"/>
                </a:lnTo>
                <a:lnTo>
                  <a:pt x="867156" y="12954"/>
                </a:lnTo>
                <a:lnTo>
                  <a:pt x="867918" y="13106"/>
                </a:lnTo>
                <a:close/>
              </a:path>
              <a:path w="935989" h="474344">
                <a:moveTo>
                  <a:pt x="874776" y="470373"/>
                </a:moveTo>
                <a:lnTo>
                  <a:pt x="874776" y="459486"/>
                </a:lnTo>
                <a:lnTo>
                  <a:pt x="867156" y="461010"/>
                </a:lnTo>
                <a:lnTo>
                  <a:pt x="867918" y="461010"/>
                </a:lnTo>
                <a:lnTo>
                  <a:pt x="867918" y="472592"/>
                </a:lnTo>
                <a:lnTo>
                  <a:pt x="869441" y="472440"/>
                </a:lnTo>
                <a:lnTo>
                  <a:pt x="874776" y="470373"/>
                </a:lnTo>
                <a:close/>
              </a:path>
              <a:path w="935989" h="474344">
                <a:moveTo>
                  <a:pt x="874776" y="14782"/>
                </a:moveTo>
                <a:lnTo>
                  <a:pt x="874776" y="14478"/>
                </a:lnTo>
                <a:lnTo>
                  <a:pt x="874013" y="14478"/>
                </a:lnTo>
                <a:lnTo>
                  <a:pt x="874776" y="14782"/>
                </a:lnTo>
                <a:close/>
              </a:path>
              <a:path w="935989" h="474344">
                <a:moveTo>
                  <a:pt x="881634" y="467716"/>
                </a:moveTo>
                <a:lnTo>
                  <a:pt x="881634" y="457200"/>
                </a:lnTo>
                <a:lnTo>
                  <a:pt x="874013" y="459486"/>
                </a:lnTo>
                <a:lnTo>
                  <a:pt x="874776" y="459486"/>
                </a:lnTo>
                <a:lnTo>
                  <a:pt x="874776" y="470373"/>
                </a:lnTo>
                <a:lnTo>
                  <a:pt x="881634" y="467716"/>
                </a:lnTo>
                <a:close/>
              </a:path>
              <a:path w="935989" h="474344">
                <a:moveTo>
                  <a:pt x="881634" y="17526"/>
                </a:moveTo>
                <a:lnTo>
                  <a:pt x="880872" y="16764"/>
                </a:lnTo>
                <a:lnTo>
                  <a:pt x="880872" y="17221"/>
                </a:lnTo>
                <a:lnTo>
                  <a:pt x="881634" y="17526"/>
                </a:lnTo>
                <a:close/>
              </a:path>
              <a:path w="935989" h="474344">
                <a:moveTo>
                  <a:pt x="887730" y="465354"/>
                </a:moveTo>
                <a:lnTo>
                  <a:pt x="887730" y="454152"/>
                </a:lnTo>
                <a:lnTo>
                  <a:pt x="880872" y="457200"/>
                </a:lnTo>
                <a:lnTo>
                  <a:pt x="881634" y="457200"/>
                </a:lnTo>
                <a:lnTo>
                  <a:pt x="881634" y="467716"/>
                </a:lnTo>
                <a:lnTo>
                  <a:pt x="887730" y="465354"/>
                </a:lnTo>
                <a:close/>
              </a:path>
              <a:path w="935989" h="474344">
                <a:moveTo>
                  <a:pt x="887730" y="20288"/>
                </a:moveTo>
                <a:lnTo>
                  <a:pt x="887730" y="19812"/>
                </a:lnTo>
                <a:lnTo>
                  <a:pt x="886968" y="19812"/>
                </a:lnTo>
                <a:lnTo>
                  <a:pt x="887730" y="20288"/>
                </a:lnTo>
                <a:close/>
              </a:path>
              <a:path w="935989" h="474344">
                <a:moveTo>
                  <a:pt x="899159" y="458805"/>
                </a:moveTo>
                <a:lnTo>
                  <a:pt x="899159" y="446532"/>
                </a:lnTo>
                <a:lnTo>
                  <a:pt x="886968" y="454152"/>
                </a:lnTo>
                <a:lnTo>
                  <a:pt x="887730" y="454152"/>
                </a:lnTo>
                <a:lnTo>
                  <a:pt x="887730" y="465354"/>
                </a:lnTo>
                <a:lnTo>
                  <a:pt x="894098" y="462887"/>
                </a:lnTo>
                <a:lnTo>
                  <a:pt x="899159" y="458805"/>
                </a:lnTo>
                <a:close/>
              </a:path>
              <a:path w="935989" h="474344">
                <a:moveTo>
                  <a:pt x="899159" y="28194"/>
                </a:moveTo>
                <a:lnTo>
                  <a:pt x="898397" y="27432"/>
                </a:lnTo>
                <a:lnTo>
                  <a:pt x="898397" y="27622"/>
                </a:lnTo>
                <a:lnTo>
                  <a:pt x="899159" y="28194"/>
                </a:lnTo>
                <a:close/>
              </a:path>
              <a:path w="935989" h="474344">
                <a:moveTo>
                  <a:pt x="912876" y="447746"/>
                </a:moveTo>
                <a:lnTo>
                  <a:pt x="912876" y="431292"/>
                </a:lnTo>
                <a:lnTo>
                  <a:pt x="903732" y="441960"/>
                </a:lnTo>
                <a:lnTo>
                  <a:pt x="903732" y="441198"/>
                </a:lnTo>
                <a:lnTo>
                  <a:pt x="898397" y="446532"/>
                </a:lnTo>
                <a:lnTo>
                  <a:pt x="899159" y="446532"/>
                </a:lnTo>
                <a:lnTo>
                  <a:pt x="899159" y="458805"/>
                </a:lnTo>
                <a:lnTo>
                  <a:pt x="912876" y="447746"/>
                </a:lnTo>
                <a:close/>
              </a:path>
              <a:path w="935989" h="474344">
                <a:moveTo>
                  <a:pt x="912876" y="43891"/>
                </a:moveTo>
                <a:lnTo>
                  <a:pt x="912876" y="43434"/>
                </a:lnTo>
                <a:lnTo>
                  <a:pt x="912113" y="42672"/>
                </a:lnTo>
                <a:lnTo>
                  <a:pt x="912876" y="43891"/>
                </a:lnTo>
                <a:close/>
              </a:path>
              <a:path w="935989" h="474344">
                <a:moveTo>
                  <a:pt x="923544" y="432736"/>
                </a:moveTo>
                <a:lnTo>
                  <a:pt x="923544" y="405384"/>
                </a:lnTo>
                <a:lnTo>
                  <a:pt x="921258" y="413004"/>
                </a:lnTo>
                <a:lnTo>
                  <a:pt x="921258" y="412242"/>
                </a:lnTo>
                <a:lnTo>
                  <a:pt x="918972" y="419100"/>
                </a:lnTo>
                <a:lnTo>
                  <a:pt x="915924" y="425196"/>
                </a:lnTo>
                <a:lnTo>
                  <a:pt x="912113" y="431292"/>
                </a:lnTo>
                <a:lnTo>
                  <a:pt x="912876" y="431292"/>
                </a:lnTo>
                <a:lnTo>
                  <a:pt x="912876" y="447746"/>
                </a:lnTo>
                <a:lnTo>
                  <a:pt x="914400" y="446517"/>
                </a:lnTo>
                <a:lnTo>
                  <a:pt x="923544" y="432736"/>
                </a:lnTo>
                <a:close/>
              </a:path>
              <a:path w="935989" h="474344">
                <a:moveTo>
                  <a:pt x="923544" y="72390"/>
                </a:moveTo>
                <a:lnTo>
                  <a:pt x="923544" y="68580"/>
                </a:lnTo>
                <a:lnTo>
                  <a:pt x="922782" y="68580"/>
                </a:lnTo>
                <a:lnTo>
                  <a:pt x="923544" y="72390"/>
                </a:lnTo>
                <a:close/>
              </a:path>
              <a:path w="935989" h="474344">
                <a:moveTo>
                  <a:pt x="924306" y="431588"/>
                </a:moveTo>
                <a:lnTo>
                  <a:pt x="924306" y="398526"/>
                </a:lnTo>
                <a:lnTo>
                  <a:pt x="922782" y="406146"/>
                </a:lnTo>
                <a:lnTo>
                  <a:pt x="923544" y="405384"/>
                </a:lnTo>
                <a:lnTo>
                  <a:pt x="923544" y="432736"/>
                </a:lnTo>
                <a:lnTo>
                  <a:pt x="924306" y="4315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054735" y="1994408"/>
            <a:ext cx="44132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PTSD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947301" y="2666238"/>
            <a:ext cx="1213485" cy="471805"/>
          </a:xfrm>
          <a:custGeom>
            <a:avLst/>
            <a:gdLst/>
            <a:ahLst/>
            <a:cxnLst/>
            <a:rect l="l" t="t" r="r" b="b"/>
            <a:pathLst>
              <a:path w="1213485" h="471805">
                <a:moveTo>
                  <a:pt x="1213104" y="393192"/>
                </a:moveTo>
                <a:lnTo>
                  <a:pt x="1213104" y="78486"/>
                </a:lnTo>
                <a:lnTo>
                  <a:pt x="1206829" y="47898"/>
                </a:lnTo>
                <a:lnTo>
                  <a:pt x="1189767" y="22955"/>
                </a:lnTo>
                <a:lnTo>
                  <a:pt x="1164562" y="6155"/>
                </a:lnTo>
                <a:lnTo>
                  <a:pt x="1133856" y="0"/>
                </a:lnTo>
                <a:lnTo>
                  <a:pt x="79248" y="0"/>
                </a:lnTo>
                <a:lnTo>
                  <a:pt x="48541" y="6155"/>
                </a:lnTo>
                <a:lnTo>
                  <a:pt x="23336" y="22955"/>
                </a:lnTo>
                <a:lnTo>
                  <a:pt x="6274" y="47898"/>
                </a:lnTo>
                <a:lnTo>
                  <a:pt x="0" y="78486"/>
                </a:lnTo>
                <a:lnTo>
                  <a:pt x="0" y="393192"/>
                </a:lnTo>
                <a:lnTo>
                  <a:pt x="6274" y="423779"/>
                </a:lnTo>
                <a:lnTo>
                  <a:pt x="23336" y="448722"/>
                </a:lnTo>
                <a:lnTo>
                  <a:pt x="48541" y="465522"/>
                </a:lnTo>
                <a:lnTo>
                  <a:pt x="79248" y="471678"/>
                </a:lnTo>
                <a:lnTo>
                  <a:pt x="1133856" y="471678"/>
                </a:lnTo>
                <a:lnTo>
                  <a:pt x="1164562" y="465522"/>
                </a:lnTo>
                <a:lnTo>
                  <a:pt x="1189767" y="448722"/>
                </a:lnTo>
                <a:lnTo>
                  <a:pt x="1206829" y="423779"/>
                </a:lnTo>
                <a:lnTo>
                  <a:pt x="1213104" y="393192"/>
                </a:lnTo>
                <a:close/>
              </a:path>
            </a:pathLst>
          </a:custGeom>
          <a:solidFill>
            <a:srgbClr val="A99E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941967" y="2660142"/>
            <a:ext cx="1224280" cy="483870"/>
          </a:xfrm>
          <a:custGeom>
            <a:avLst/>
            <a:gdLst/>
            <a:ahLst/>
            <a:cxnLst/>
            <a:rect l="l" t="t" r="r" b="b"/>
            <a:pathLst>
              <a:path w="1224279" h="483869">
                <a:moveTo>
                  <a:pt x="1223772" y="399288"/>
                </a:moveTo>
                <a:lnTo>
                  <a:pt x="1223772" y="84582"/>
                </a:lnTo>
                <a:lnTo>
                  <a:pt x="1222248" y="67818"/>
                </a:lnTo>
                <a:lnTo>
                  <a:pt x="1196201" y="22245"/>
                </a:lnTo>
                <a:lnTo>
                  <a:pt x="1148334" y="762"/>
                </a:lnTo>
                <a:lnTo>
                  <a:pt x="1139952" y="0"/>
                </a:lnTo>
                <a:lnTo>
                  <a:pt x="83820" y="0"/>
                </a:lnTo>
                <a:lnTo>
                  <a:pt x="34151" y="16864"/>
                </a:lnTo>
                <a:lnTo>
                  <a:pt x="3809" y="59436"/>
                </a:lnTo>
                <a:lnTo>
                  <a:pt x="0" y="84582"/>
                </a:lnTo>
                <a:lnTo>
                  <a:pt x="0" y="399288"/>
                </a:lnTo>
                <a:lnTo>
                  <a:pt x="1524" y="416052"/>
                </a:lnTo>
                <a:lnTo>
                  <a:pt x="3810" y="424434"/>
                </a:lnTo>
                <a:lnTo>
                  <a:pt x="9906" y="439674"/>
                </a:lnTo>
                <a:lnTo>
                  <a:pt x="11430" y="441960"/>
                </a:lnTo>
                <a:lnTo>
                  <a:pt x="11430" y="76962"/>
                </a:lnTo>
                <a:lnTo>
                  <a:pt x="12954" y="69342"/>
                </a:lnTo>
                <a:lnTo>
                  <a:pt x="12954" y="70104"/>
                </a:lnTo>
                <a:lnTo>
                  <a:pt x="14478" y="62484"/>
                </a:lnTo>
                <a:lnTo>
                  <a:pt x="14478" y="63246"/>
                </a:lnTo>
                <a:lnTo>
                  <a:pt x="16763" y="55626"/>
                </a:lnTo>
                <a:lnTo>
                  <a:pt x="16763" y="56388"/>
                </a:lnTo>
                <a:lnTo>
                  <a:pt x="19811" y="49530"/>
                </a:lnTo>
                <a:lnTo>
                  <a:pt x="23621" y="43434"/>
                </a:lnTo>
                <a:lnTo>
                  <a:pt x="23621" y="44196"/>
                </a:lnTo>
                <a:lnTo>
                  <a:pt x="27432" y="39116"/>
                </a:lnTo>
                <a:lnTo>
                  <a:pt x="27431" y="38100"/>
                </a:lnTo>
                <a:lnTo>
                  <a:pt x="32003" y="33528"/>
                </a:lnTo>
                <a:lnTo>
                  <a:pt x="32003" y="32766"/>
                </a:lnTo>
                <a:lnTo>
                  <a:pt x="37337" y="28765"/>
                </a:lnTo>
                <a:lnTo>
                  <a:pt x="37337" y="28194"/>
                </a:lnTo>
                <a:lnTo>
                  <a:pt x="43433" y="23622"/>
                </a:lnTo>
                <a:lnTo>
                  <a:pt x="49529" y="19812"/>
                </a:lnTo>
                <a:lnTo>
                  <a:pt x="49529" y="20574"/>
                </a:lnTo>
                <a:lnTo>
                  <a:pt x="56388" y="16764"/>
                </a:lnTo>
                <a:lnTo>
                  <a:pt x="56388" y="17187"/>
                </a:lnTo>
                <a:lnTo>
                  <a:pt x="62484" y="14478"/>
                </a:lnTo>
                <a:lnTo>
                  <a:pt x="69342" y="13106"/>
                </a:lnTo>
                <a:lnTo>
                  <a:pt x="69342" y="12954"/>
                </a:lnTo>
                <a:lnTo>
                  <a:pt x="76200" y="11582"/>
                </a:lnTo>
                <a:lnTo>
                  <a:pt x="76200" y="11430"/>
                </a:lnTo>
                <a:lnTo>
                  <a:pt x="1147572" y="11430"/>
                </a:lnTo>
                <a:lnTo>
                  <a:pt x="1147572" y="11582"/>
                </a:lnTo>
                <a:lnTo>
                  <a:pt x="1154430" y="12954"/>
                </a:lnTo>
                <a:lnTo>
                  <a:pt x="1154430" y="13106"/>
                </a:lnTo>
                <a:lnTo>
                  <a:pt x="1161288" y="14478"/>
                </a:lnTo>
                <a:lnTo>
                  <a:pt x="1167384" y="17187"/>
                </a:lnTo>
                <a:lnTo>
                  <a:pt x="1167384" y="16764"/>
                </a:lnTo>
                <a:lnTo>
                  <a:pt x="1174242" y="20193"/>
                </a:lnTo>
                <a:lnTo>
                  <a:pt x="1174242" y="19812"/>
                </a:lnTo>
                <a:lnTo>
                  <a:pt x="1180338" y="23622"/>
                </a:lnTo>
                <a:lnTo>
                  <a:pt x="1186434" y="28194"/>
                </a:lnTo>
                <a:lnTo>
                  <a:pt x="1186434" y="28765"/>
                </a:lnTo>
                <a:lnTo>
                  <a:pt x="1191768" y="32766"/>
                </a:lnTo>
                <a:lnTo>
                  <a:pt x="1191768" y="33528"/>
                </a:lnTo>
                <a:lnTo>
                  <a:pt x="1196340" y="38100"/>
                </a:lnTo>
                <a:lnTo>
                  <a:pt x="1196340" y="39116"/>
                </a:lnTo>
                <a:lnTo>
                  <a:pt x="1200150" y="44196"/>
                </a:lnTo>
                <a:lnTo>
                  <a:pt x="1200150" y="43434"/>
                </a:lnTo>
                <a:lnTo>
                  <a:pt x="1203960" y="49530"/>
                </a:lnTo>
                <a:lnTo>
                  <a:pt x="1207008" y="56388"/>
                </a:lnTo>
                <a:lnTo>
                  <a:pt x="1207008" y="55626"/>
                </a:lnTo>
                <a:lnTo>
                  <a:pt x="1209294" y="63246"/>
                </a:lnTo>
                <a:lnTo>
                  <a:pt x="1209294" y="62484"/>
                </a:lnTo>
                <a:lnTo>
                  <a:pt x="1211580" y="70104"/>
                </a:lnTo>
                <a:lnTo>
                  <a:pt x="1211580" y="73152"/>
                </a:lnTo>
                <a:lnTo>
                  <a:pt x="1212342" y="76962"/>
                </a:lnTo>
                <a:lnTo>
                  <a:pt x="1212342" y="440043"/>
                </a:lnTo>
                <a:lnTo>
                  <a:pt x="1216680" y="433390"/>
                </a:lnTo>
                <a:lnTo>
                  <a:pt x="1223010" y="407670"/>
                </a:lnTo>
                <a:lnTo>
                  <a:pt x="1223772" y="399288"/>
                </a:lnTo>
                <a:close/>
              </a:path>
              <a:path w="1224279" h="483869">
                <a:moveTo>
                  <a:pt x="28194" y="445770"/>
                </a:moveTo>
                <a:lnTo>
                  <a:pt x="23622" y="439674"/>
                </a:lnTo>
                <a:lnTo>
                  <a:pt x="23622" y="440436"/>
                </a:lnTo>
                <a:lnTo>
                  <a:pt x="19812" y="434340"/>
                </a:lnTo>
                <a:lnTo>
                  <a:pt x="16764" y="427482"/>
                </a:lnTo>
                <a:lnTo>
                  <a:pt x="16764" y="428244"/>
                </a:lnTo>
                <a:lnTo>
                  <a:pt x="14478" y="420624"/>
                </a:lnTo>
                <a:lnTo>
                  <a:pt x="14478" y="421386"/>
                </a:lnTo>
                <a:lnTo>
                  <a:pt x="12954" y="413766"/>
                </a:lnTo>
                <a:lnTo>
                  <a:pt x="12954" y="414528"/>
                </a:lnTo>
                <a:lnTo>
                  <a:pt x="11430" y="406908"/>
                </a:lnTo>
                <a:lnTo>
                  <a:pt x="11430" y="441960"/>
                </a:lnTo>
                <a:lnTo>
                  <a:pt x="14478" y="446532"/>
                </a:lnTo>
                <a:lnTo>
                  <a:pt x="19050" y="452628"/>
                </a:lnTo>
                <a:lnTo>
                  <a:pt x="24384" y="458724"/>
                </a:lnTo>
                <a:lnTo>
                  <a:pt x="27432" y="461391"/>
                </a:lnTo>
                <a:lnTo>
                  <a:pt x="27432" y="445770"/>
                </a:lnTo>
                <a:lnTo>
                  <a:pt x="28194" y="445770"/>
                </a:lnTo>
                <a:close/>
              </a:path>
              <a:path w="1224279" h="483869">
                <a:moveTo>
                  <a:pt x="28193" y="38100"/>
                </a:moveTo>
                <a:lnTo>
                  <a:pt x="27431" y="38100"/>
                </a:lnTo>
                <a:lnTo>
                  <a:pt x="27432" y="39116"/>
                </a:lnTo>
                <a:lnTo>
                  <a:pt x="28193" y="38100"/>
                </a:lnTo>
                <a:close/>
              </a:path>
              <a:path w="1224279" h="483869">
                <a:moveTo>
                  <a:pt x="32766" y="451104"/>
                </a:moveTo>
                <a:lnTo>
                  <a:pt x="27432" y="445770"/>
                </a:lnTo>
                <a:lnTo>
                  <a:pt x="27432" y="461391"/>
                </a:lnTo>
                <a:lnTo>
                  <a:pt x="30480" y="464058"/>
                </a:lnTo>
                <a:lnTo>
                  <a:pt x="32004" y="465243"/>
                </a:lnTo>
                <a:lnTo>
                  <a:pt x="32004" y="451104"/>
                </a:lnTo>
                <a:lnTo>
                  <a:pt x="32766" y="451104"/>
                </a:lnTo>
                <a:close/>
              </a:path>
              <a:path w="1224279" h="483869">
                <a:moveTo>
                  <a:pt x="32765" y="32766"/>
                </a:moveTo>
                <a:lnTo>
                  <a:pt x="32003" y="32766"/>
                </a:lnTo>
                <a:lnTo>
                  <a:pt x="32003" y="33528"/>
                </a:lnTo>
                <a:lnTo>
                  <a:pt x="32765" y="32766"/>
                </a:lnTo>
                <a:close/>
              </a:path>
              <a:path w="1224279" h="483869">
                <a:moveTo>
                  <a:pt x="38100" y="455676"/>
                </a:moveTo>
                <a:lnTo>
                  <a:pt x="32004" y="451104"/>
                </a:lnTo>
                <a:lnTo>
                  <a:pt x="32004" y="465243"/>
                </a:lnTo>
                <a:lnTo>
                  <a:pt x="37338" y="469392"/>
                </a:lnTo>
                <a:lnTo>
                  <a:pt x="37338" y="455676"/>
                </a:lnTo>
                <a:lnTo>
                  <a:pt x="38100" y="455676"/>
                </a:lnTo>
                <a:close/>
              </a:path>
              <a:path w="1224279" h="483869">
                <a:moveTo>
                  <a:pt x="38099" y="28194"/>
                </a:moveTo>
                <a:lnTo>
                  <a:pt x="37337" y="28194"/>
                </a:lnTo>
                <a:lnTo>
                  <a:pt x="37337" y="28765"/>
                </a:lnTo>
                <a:lnTo>
                  <a:pt x="38099" y="28194"/>
                </a:lnTo>
                <a:close/>
              </a:path>
              <a:path w="1224279" h="483869">
                <a:moveTo>
                  <a:pt x="56388" y="478744"/>
                </a:moveTo>
                <a:lnTo>
                  <a:pt x="56388" y="467106"/>
                </a:lnTo>
                <a:lnTo>
                  <a:pt x="49530" y="463296"/>
                </a:lnTo>
                <a:lnTo>
                  <a:pt x="49530" y="464058"/>
                </a:lnTo>
                <a:lnTo>
                  <a:pt x="43434" y="460248"/>
                </a:lnTo>
                <a:lnTo>
                  <a:pt x="37338" y="455676"/>
                </a:lnTo>
                <a:lnTo>
                  <a:pt x="37338" y="469392"/>
                </a:lnTo>
                <a:lnTo>
                  <a:pt x="44196" y="473202"/>
                </a:lnTo>
                <a:lnTo>
                  <a:pt x="53784" y="477922"/>
                </a:lnTo>
                <a:lnTo>
                  <a:pt x="56388" y="478744"/>
                </a:lnTo>
                <a:close/>
              </a:path>
              <a:path w="1224279" h="483869">
                <a:moveTo>
                  <a:pt x="56388" y="17187"/>
                </a:moveTo>
                <a:lnTo>
                  <a:pt x="56388" y="16764"/>
                </a:lnTo>
                <a:lnTo>
                  <a:pt x="55626" y="17526"/>
                </a:lnTo>
                <a:lnTo>
                  <a:pt x="56388" y="17187"/>
                </a:lnTo>
                <a:close/>
              </a:path>
              <a:path w="1224279" h="483869">
                <a:moveTo>
                  <a:pt x="70104" y="470916"/>
                </a:moveTo>
                <a:lnTo>
                  <a:pt x="62484" y="469392"/>
                </a:lnTo>
                <a:lnTo>
                  <a:pt x="55626" y="466344"/>
                </a:lnTo>
                <a:lnTo>
                  <a:pt x="56388" y="467106"/>
                </a:lnTo>
                <a:lnTo>
                  <a:pt x="56388" y="478744"/>
                </a:lnTo>
                <a:lnTo>
                  <a:pt x="63331" y="480936"/>
                </a:lnTo>
                <a:lnTo>
                  <a:pt x="69342" y="482038"/>
                </a:lnTo>
                <a:lnTo>
                  <a:pt x="69342" y="470916"/>
                </a:lnTo>
                <a:lnTo>
                  <a:pt x="70104" y="470916"/>
                </a:lnTo>
                <a:close/>
              </a:path>
              <a:path w="1224279" h="483869">
                <a:moveTo>
                  <a:pt x="70104" y="12954"/>
                </a:moveTo>
                <a:lnTo>
                  <a:pt x="69342" y="12954"/>
                </a:lnTo>
                <a:lnTo>
                  <a:pt x="69342" y="13106"/>
                </a:lnTo>
                <a:lnTo>
                  <a:pt x="70104" y="12954"/>
                </a:lnTo>
                <a:close/>
              </a:path>
              <a:path w="1224279" h="483869">
                <a:moveTo>
                  <a:pt x="76962" y="472440"/>
                </a:moveTo>
                <a:lnTo>
                  <a:pt x="69342" y="470916"/>
                </a:lnTo>
                <a:lnTo>
                  <a:pt x="69342" y="482038"/>
                </a:lnTo>
                <a:lnTo>
                  <a:pt x="73217" y="482749"/>
                </a:lnTo>
                <a:lnTo>
                  <a:pt x="76200" y="483064"/>
                </a:lnTo>
                <a:lnTo>
                  <a:pt x="76200" y="472440"/>
                </a:lnTo>
                <a:lnTo>
                  <a:pt x="76962" y="472440"/>
                </a:lnTo>
                <a:close/>
              </a:path>
              <a:path w="1224279" h="483869">
                <a:moveTo>
                  <a:pt x="76962" y="11430"/>
                </a:moveTo>
                <a:lnTo>
                  <a:pt x="76200" y="11430"/>
                </a:lnTo>
                <a:lnTo>
                  <a:pt x="76200" y="11582"/>
                </a:lnTo>
                <a:lnTo>
                  <a:pt x="76962" y="11430"/>
                </a:lnTo>
                <a:close/>
              </a:path>
              <a:path w="1224279" h="483869">
                <a:moveTo>
                  <a:pt x="1147572" y="483177"/>
                </a:moveTo>
                <a:lnTo>
                  <a:pt x="1147572" y="472440"/>
                </a:lnTo>
                <a:lnTo>
                  <a:pt x="76200" y="472440"/>
                </a:lnTo>
                <a:lnTo>
                  <a:pt x="76200" y="483064"/>
                </a:lnTo>
                <a:lnTo>
                  <a:pt x="83820" y="483870"/>
                </a:lnTo>
                <a:lnTo>
                  <a:pt x="1139952" y="483870"/>
                </a:lnTo>
                <a:lnTo>
                  <a:pt x="1147572" y="483177"/>
                </a:lnTo>
                <a:close/>
              </a:path>
              <a:path w="1224279" h="483869">
                <a:moveTo>
                  <a:pt x="1147572" y="11582"/>
                </a:moveTo>
                <a:lnTo>
                  <a:pt x="1147572" y="11430"/>
                </a:lnTo>
                <a:lnTo>
                  <a:pt x="1146810" y="11430"/>
                </a:lnTo>
                <a:lnTo>
                  <a:pt x="1147572" y="11582"/>
                </a:lnTo>
                <a:close/>
              </a:path>
              <a:path w="1224279" h="483869">
                <a:moveTo>
                  <a:pt x="1154430" y="481999"/>
                </a:moveTo>
                <a:lnTo>
                  <a:pt x="1154430" y="470916"/>
                </a:lnTo>
                <a:lnTo>
                  <a:pt x="1146810" y="472440"/>
                </a:lnTo>
                <a:lnTo>
                  <a:pt x="1147572" y="472440"/>
                </a:lnTo>
                <a:lnTo>
                  <a:pt x="1147572" y="483177"/>
                </a:lnTo>
                <a:lnTo>
                  <a:pt x="1148334" y="483108"/>
                </a:lnTo>
                <a:lnTo>
                  <a:pt x="1154430" y="481999"/>
                </a:lnTo>
                <a:close/>
              </a:path>
              <a:path w="1224279" h="483869">
                <a:moveTo>
                  <a:pt x="1154430" y="13106"/>
                </a:moveTo>
                <a:lnTo>
                  <a:pt x="1154430" y="12954"/>
                </a:lnTo>
                <a:lnTo>
                  <a:pt x="1153668" y="12954"/>
                </a:lnTo>
                <a:lnTo>
                  <a:pt x="1154430" y="13106"/>
                </a:lnTo>
                <a:close/>
              </a:path>
              <a:path w="1224279" h="483869">
                <a:moveTo>
                  <a:pt x="1168146" y="466344"/>
                </a:moveTo>
                <a:lnTo>
                  <a:pt x="1161288" y="469392"/>
                </a:lnTo>
                <a:lnTo>
                  <a:pt x="1153668" y="470916"/>
                </a:lnTo>
                <a:lnTo>
                  <a:pt x="1154430" y="470916"/>
                </a:lnTo>
                <a:lnTo>
                  <a:pt x="1154430" y="481999"/>
                </a:lnTo>
                <a:lnTo>
                  <a:pt x="1156716" y="481584"/>
                </a:lnTo>
                <a:lnTo>
                  <a:pt x="1167384" y="477612"/>
                </a:lnTo>
                <a:lnTo>
                  <a:pt x="1167384" y="467106"/>
                </a:lnTo>
                <a:lnTo>
                  <a:pt x="1168146" y="466344"/>
                </a:lnTo>
                <a:close/>
              </a:path>
              <a:path w="1224279" h="483869">
                <a:moveTo>
                  <a:pt x="1168146" y="17526"/>
                </a:moveTo>
                <a:lnTo>
                  <a:pt x="1167384" y="16764"/>
                </a:lnTo>
                <a:lnTo>
                  <a:pt x="1167384" y="17187"/>
                </a:lnTo>
                <a:lnTo>
                  <a:pt x="1168146" y="17526"/>
                </a:lnTo>
                <a:close/>
              </a:path>
              <a:path w="1224279" h="483869">
                <a:moveTo>
                  <a:pt x="1175004" y="463296"/>
                </a:moveTo>
                <a:lnTo>
                  <a:pt x="1167384" y="467106"/>
                </a:lnTo>
                <a:lnTo>
                  <a:pt x="1167384" y="477612"/>
                </a:lnTo>
                <a:lnTo>
                  <a:pt x="1174242" y="475058"/>
                </a:lnTo>
                <a:lnTo>
                  <a:pt x="1174242" y="464058"/>
                </a:lnTo>
                <a:lnTo>
                  <a:pt x="1175004" y="463296"/>
                </a:lnTo>
                <a:close/>
              </a:path>
              <a:path w="1224279" h="483869">
                <a:moveTo>
                  <a:pt x="1175004" y="20574"/>
                </a:moveTo>
                <a:lnTo>
                  <a:pt x="1174242" y="19812"/>
                </a:lnTo>
                <a:lnTo>
                  <a:pt x="1174242" y="20193"/>
                </a:lnTo>
                <a:lnTo>
                  <a:pt x="1175004" y="20574"/>
                </a:lnTo>
                <a:close/>
              </a:path>
              <a:path w="1224279" h="483869">
                <a:moveTo>
                  <a:pt x="1186434" y="468374"/>
                </a:moveTo>
                <a:lnTo>
                  <a:pt x="1186434" y="455676"/>
                </a:lnTo>
                <a:lnTo>
                  <a:pt x="1180338" y="460248"/>
                </a:lnTo>
                <a:lnTo>
                  <a:pt x="1174242" y="464058"/>
                </a:lnTo>
                <a:lnTo>
                  <a:pt x="1174242" y="475058"/>
                </a:lnTo>
                <a:lnTo>
                  <a:pt x="1181533" y="472344"/>
                </a:lnTo>
                <a:lnTo>
                  <a:pt x="1186434" y="468374"/>
                </a:lnTo>
                <a:close/>
              </a:path>
              <a:path w="1224279" h="483869">
                <a:moveTo>
                  <a:pt x="1186434" y="28765"/>
                </a:moveTo>
                <a:lnTo>
                  <a:pt x="1186434" y="28194"/>
                </a:lnTo>
                <a:lnTo>
                  <a:pt x="1185672" y="28194"/>
                </a:lnTo>
                <a:lnTo>
                  <a:pt x="1186434" y="28765"/>
                </a:lnTo>
                <a:close/>
              </a:path>
              <a:path w="1224279" h="483869">
                <a:moveTo>
                  <a:pt x="1191768" y="464054"/>
                </a:moveTo>
                <a:lnTo>
                  <a:pt x="1191768" y="451104"/>
                </a:lnTo>
                <a:lnTo>
                  <a:pt x="1185672" y="455676"/>
                </a:lnTo>
                <a:lnTo>
                  <a:pt x="1186434" y="455676"/>
                </a:lnTo>
                <a:lnTo>
                  <a:pt x="1186434" y="468374"/>
                </a:lnTo>
                <a:lnTo>
                  <a:pt x="1191768" y="464054"/>
                </a:lnTo>
                <a:close/>
              </a:path>
              <a:path w="1224279" h="483869">
                <a:moveTo>
                  <a:pt x="1191768" y="33528"/>
                </a:moveTo>
                <a:lnTo>
                  <a:pt x="1191768" y="32766"/>
                </a:lnTo>
                <a:lnTo>
                  <a:pt x="1191006" y="32766"/>
                </a:lnTo>
                <a:lnTo>
                  <a:pt x="1191768" y="33528"/>
                </a:lnTo>
                <a:close/>
              </a:path>
              <a:path w="1224279" h="483869">
                <a:moveTo>
                  <a:pt x="1196340" y="460351"/>
                </a:moveTo>
                <a:lnTo>
                  <a:pt x="1196340" y="445770"/>
                </a:lnTo>
                <a:lnTo>
                  <a:pt x="1191006" y="451104"/>
                </a:lnTo>
                <a:lnTo>
                  <a:pt x="1191768" y="451104"/>
                </a:lnTo>
                <a:lnTo>
                  <a:pt x="1191768" y="464054"/>
                </a:lnTo>
                <a:lnTo>
                  <a:pt x="1196340" y="460351"/>
                </a:lnTo>
                <a:close/>
              </a:path>
              <a:path w="1224279" h="483869">
                <a:moveTo>
                  <a:pt x="1196340" y="39116"/>
                </a:moveTo>
                <a:lnTo>
                  <a:pt x="1196340" y="38100"/>
                </a:lnTo>
                <a:lnTo>
                  <a:pt x="1195578" y="38100"/>
                </a:lnTo>
                <a:lnTo>
                  <a:pt x="1196340" y="39116"/>
                </a:lnTo>
                <a:close/>
              </a:path>
              <a:path w="1224279" h="483869">
                <a:moveTo>
                  <a:pt x="1211580" y="441212"/>
                </a:moveTo>
                <a:lnTo>
                  <a:pt x="1211580" y="413766"/>
                </a:lnTo>
                <a:lnTo>
                  <a:pt x="1209294" y="421386"/>
                </a:lnTo>
                <a:lnTo>
                  <a:pt x="1209294" y="420624"/>
                </a:lnTo>
                <a:lnTo>
                  <a:pt x="1207008" y="428244"/>
                </a:lnTo>
                <a:lnTo>
                  <a:pt x="1207008" y="427482"/>
                </a:lnTo>
                <a:lnTo>
                  <a:pt x="1203960" y="434340"/>
                </a:lnTo>
                <a:lnTo>
                  <a:pt x="1200150" y="440436"/>
                </a:lnTo>
                <a:lnTo>
                  <a:pt x="1200150" y="439674"/>
                </a:lnTo>
                <a:lnTo>
                  <a:pt x="1195578" y="445770"/>
                </a:lnTo>
                <a:lnTo>
                  <a:pt x="1196340" y="445770"/>
                </a:lnTo>
                <a:lnTo>
                  <a:pt x="1196340" y="460351"/>
                </a:lnTo>
                <a:lnTo>
                  <a:pt x="1202188" y="455614"/>
                </a:lnTo>
                <a:lnTo>
                  <a:pt x="1211580" y="441212"/>
                </a:lnTo>
                <a:close/>
              </a:path>
              <a:path w="1224279" h="483869">
                <a:moveTo>
                  <a:pt x="1211580" y="73152"/>
                </a:moveTo>
                <a:lnTo>
                  <a:pt x="1211580" y="70104"/>
                </a:lnTo>
                <a:lnTo>
                  <a:pt x="1210818" y="69342"/>
                </a:lnTo>
                <a:lnTo>
                  <a:pt x="1211580" y="73152"/>
                </a:lnTo>
                <a:close/>
              </a:path>
              <a:path w="1224279" h="483869">
                <a:moveTo>
                  <a:pt x="1212342" y="440043"/>
                </a:moveTo>
                <a:lnTo>
                  <a:pt x="1212342" y="406908"/>
                </a:lnTo>
                <a:lnTo>
                  <a:pt x="1210818" y="414528"/>
                </a:lnTo>
                <a:lnTo>
                  <a:pt x="1211580" y="413766"/>
                </a:lnTo>
                <a:lnTo>
                  <a:pt x="1211580" y="441212"/>
                </a:lnTo>
                <a:lnTo>
                  <a:pt x="1212342" y="4400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030607" y="2656586"/>
            <a:ext cx="1045210" cy="464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3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Rare/endemic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ts val="1810"/>
              </a:lnSpc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disease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601353" y="3546347"/>
            <a:ext cx="1057910" cy="610870"/>
          </a:xfrm>
          <a:custGeom>
            <a:avLst/>
            <a:gdLst/>
            <a:ahLst/>
            <a:cxnLst/>
            <a:rect l="l" t="t" r="r" b="b"/>
            <a:pathLst>
              <a:path w="1057910" h="610870">
                <a:moveTo>
                  <a:pt x="1057656" y="508254"/>
                </a:moveTo>
                <a:lnTo>
                  <a:pt x="1057656" y="101346"/>
                </a:lnTo>
                <a:lnTo>
                  <a:pt x="1049643" y="62043"/>
                </a:lnTo>
                <a:lnTo>
                  <a:pt x="1027842" y="29813"/>
                </a:lnTo>
                <a:lnTo>
                  <a:pt x="995612" y="8012"/>
                </a:lnTo>
                <a:lnTo>
                  <a:pt x="956309" y="0"/>
                </a:lnTo>
                <a:lnTo>
                  <a:pt x="102107" y="0"/>
                </a:lnTo>
                <a:lnTo>
                  <a:pt x="62364" y="8012"/>
                </a:lnTo>
                <a:lnTo>
                  <a:pt x="29908" y="29813"/>
                </a:lnTo>
                <a:lnTo>
                  <a:pt x="8024" y="62043"/>
                </a:lnTo>
                <a:lnTo>
                  <a:pt x="0" y="101346"/>
                </a:lnTo>
                <a:lnTo>
                  <a:pt x="0" y="508254"/>
                </a:lnTo>
                <a:lnTo>
                  <a:pt x="8024" y="547997"/>
                </a:lnTo>
                <a:lnTo>
                  <a:pt x="29908" y="580453"/>
                </a:lnTo>
                <a:lnTo>
                  <a:pt x="62364" y="602337"/>
                </a:lnTo>
                <a:lnTo>
                  <a:pt x="102108" y="610362"/>
                </a:lnTo>
                <a:lnTo>
                  <a:pt x="956310" y="610362"/>
                </a:lnTo>
                <a:lnTo>
                  <a:pt x="995612" y="602337"/>
                </a:lnTo>
                <a:lnTo>
                  <a:pt x="1027842" y="580453"/>
                </a:lnTo>
                <a:lnTo>
                  <a:pt x="1049643" y="547997"/>
                </a:lnTo>
                <a:lnTo>
                  <a:pt x="1057656" y="508254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596019" y="3541014"/>
            <a:ext cx="1068705" cy="621030"/>
          </a:xfrm>
          <a:custGeom>
            <a:avLst/>
            <a:gdLst/>
            <a:ahLst/>
            <a:cxnLst/>
            <a:rect l="l" t="t" r="r" b="b"/>
            <a:pathLst>
              <a:path w="1068704" h="621029">
                <a:moveTo>
                  <a:pt x="1068324" y="525017"/>
                </a:moveTo>
                <a:lnTo>
                  <a:pt x="1068324" y="96011"/>
                </a:lnTo>
                <a:lnTo>
                  <a:pt x="1066800" y="85343"/>
                </a:lnTo>
                <a:lnTo>
                  <a:pt x="1054095" y="53515"/>
                </a:lnTo>
                <a:lnTo>
                  <a:pt x="1033067" y="27627"/>
                </a:lnTo>
                <a:lnTo>
                  <a:pt x="1005283" y="9261"/>
                </a:lnTo>
                <a:lnTo>
                  <a:pt x="972312" y="0"/>
                </a:lnTo>
                <a:lnTo>
                  <a:pt x="107442" y="0"/>
                </a:lnTo>
                <a:lnTo>
                  <a:pt x="44191" y="20440"/>
                </a:lnTo>
                <a:lnTo>
                  <a:pt x="4571" y="74675"/>
                </a:lnTo>
                <a:lnTo>
                  <a:pt x="0" y="106679"/>
                </a:lnTo>
                <a:lnTo>
                  <a:pt x="0" y="513587"/>
                </a:lnTo>
                <a:lnTo>
                  <a:pt x="8382" y="555497"/>
                </a:lnTo>
                <a:lnTo>
                  <a:pt x="11430" y="561491"/>
                </a:lnTo>
                <a:lnTo>
                  <a:pt x="11430" y="97535"/>
                </a:lnTo>
                <a:lnTo>
                  <a:pt x="12954" y="87629"/>
                </a:lnTo>
                <a:lnTo>
                  <a:pt x="15239" y="77723"/>
                </a:lnTo>
                <a:lnTo>
                  <a:pt x="15239" y="78485"/>
                </a:lnTo>
                <a:lnTo>
                  <a:pt x="18287" y="71170"/>
                </a:lnTo>
                <a:lnTo>
                  <a:pt x="18287" y="70103"/>
                </a:lnTo>
                <a:lnTo>
                  <a:pt x="22859" y="60959"/>
                </a:lnTo>
                <a:lnTo>
                  <a:pt x="22859" y="61721"/>
                </a:lnTo>
                <a:lnTo>
                  <a:pt x="27431" y="53339"/>
                </a:lnTo>
                <a:lnTo>
                  <a:pt x="32765" y="46672"/>
                </a:lnTo>
                <a:lnTo>
                  <a:pt x="32765" y="45719"/>
                </a:lnTo>
                <a:lnTo>
                  <a:pt x="38861" y="39623"/>
                </a:lnTo>
                <a:lnTo>
                  <a:pt x="38861" y="38861"/>
                </a:lnTo>
                <a:lnTo>
                  <a:pt x="45719" y="33375"/>
                </a:lnTo>
                <a:lnTo>
                  <a:pt x="45719" y="32765"/>
                </a:lnTo>
                <a:lnTo>
                  <a:pt x="54102" y="26669"/>
                </a:lnTo>
                <a:lnTo>
                  <a:pt x="54102" y="26947"/>
                </a:lnTo>
                <a:lnTo>
                  <a:pt x="61722" y="22097"/>
                </a:lnTo>
                <a:lnTo>
                  <a:pt x="61722" y="22478"/>
                </a:lnTo>
                <a:lnTo>
                  <a:pt x="69342" y="18668"/>
                </a:lnTo>
                <a:lnTo>
                  <a:pt x="69342" y="18287"/>
                </a:lnTo>
                <a:lnTo>
                  <a:pt x="78486" y="15474"/>
                </a:lnTo>
                <a:lnTo>
                  <a:pt x="78486" y="15239"/>
                </a:lnTo>
                <a:lnTo>
                  <a:pt x="87630" y="13129"/>
                </a:lnTo>
                <a:lnTo>
                  <a:pt x="87630" y="12953"/>
                </a:lnTo>
                <a:lnTo>
                  <a:pt x="97535" y="11429"/>
                </a:lnTo>
                <a:lnTo>
                  <a:pt x="107442" y="10667"/>
                </a:lnTo>
                <a:lnTo>
                  <a:pt x="961644" y="10722"/>
                </a:lnTo>
                <a:lnTo>
                  <a:pt x="971550" y="11429"/>
                </a:lnTo>
                <a:lnTo>
                  <a:pt x="980694" y="12953"/>
                </a:lnTo>
                <a:lnTo>
                  <a:pt x="989838" y="15239"/>
                </a:lnTo>
                <a:lnTo>
                  <a:pt x="998982" y="18287"/>
                </a:lnTo>
                <a:lnTo>
                  <a:pt x="998982" y="18668"/>
                </a:lnTo>
                <a:lnTo>
                  <a:pt x="1006602" y="22478"/>
                </a:lnTo>
                <a:lnTo>
                  <a:pt x="1006602" y="22097"/>
                </a:lnTo>
                <a:lnTo>
                  <a:pt x="1014984" y="27431"/>
                </a:lnTo>
                <a:lnTo>
                  <a:pt x="1014984" y="26669"/>
                </a:lnTo>
                <a:lnTo>
                  <a:pt x="1046226" y="61721"/>
                </a:lnTo>
                <a:lnTo>
                  <a:pt x="1046226" y="62483"/>
                </a:lnTo>
                <a:lnTo>
                  <a:pt x="1050036" y="70103"/>
                </a:lnTo>
                <a:lnTo>
                  <a:pt x="1050036" y="69341"/>
                </a:lnTo>
                <a:lnTo>
                  <a:pt x="1053084" y="78485"/>
                </a:lnTo>
                <a:lnTo>
                  <a:pt x="1053084" y="77723"/>
                </a:lnTo>
                <a:lnTo>
                  <a:pt x="1055370" y="87629"/>
                </a:lnTo>
                <a:lnTo>
                  <a:pt x="1056894" y="97535"/>
                </a:lnTo>
                <a:lnTo>
                  <a:pt x="1056894" y="96773"/>
                </a:lnTo>
                <a:lnTo>
                  <a:pt x="1057656" y="107441"/>
                </a:lnTo>
                <a:lnTo>
                  <a:pt x="1057656" y="559842"/>
                </a:lnTo>
                <a:lnTo>
                  <a:pt x="1059202" y="557489"/>
                </a:lnTo>
                <a:lnTo>
                  <a:pt x="1068324" y="525017"/>
                </a:lnTo>
                <a:close/>
              </a:path>
              <a:path w="1068704" h="621029">
                <a:moveTo>
                  <a:pt x="19050" y="551687"/>
                </a:moveTo>
                <a:lnTo>
                  <a:pt x="15240" y="541781"/>
                </a:lnTo>
                <a:lnTo>
                  <a:pt x="15240" y="542543"/>
                </a:lnTo>
                <a:lnTo>
                  <a:pt x="12954" y="532637"/>
                </a:lnTo>
                <a:lnTo>
                  <a:pt x="12954" y="533399"/>
                </a:lnTo>
                <a:lnTo>
                  <a:pt x="11430" y="523493"/>
                </a:lnTo>
                <a:lnTo>
                  <a:pt x="11430" y="561491"/>
                </a:lnTo>
                <a:lnTo>
                  <a:pt x="14353" y="567240"/>
                </a:lnTo>
                <a:lnTo>
                  <a:pt x="18288" y="573428"/>
                </a:lnTo>
                <a:lnTo>
                  <a:pt x="18288" y="550925"/>
                </a:lnTo>
                <a:lnTo>
                  <a:pt x="19050" y="551687"/>
                </a:lnTo>
                <a:close/>
              </a:path>
              <a:path w="1068704" h="621029">
                <a:moveTo>
                  <a:pt x="19049" y="69341"/>
                </a:moveTo>
                <a:lnTo>
                  <a:pt x="18287" y="70103"/>
                </a:lnTo>
                <a:lnTo>
                  <a:pt x="18287" y="71170"/>
                </a:lnTo>
                <a:lnTo>
                  <a:pt x="19049" y="69341"/>
                </a:lnTo>
                <a:close/>
              </a:path>
              <a:path w="1068704" h="621029">
                <a:moveTo>
                  <a:pt x="33528" y="575309"/>
                </a:moveTo>
                <a:lnTo>
                  <a:pt x="27432" y="566927"/>
                </a:lnTo>
                <a:lnTo>
                  <a:pt x="27432" y="567689"/>
                </a:lnTo>
                <a:lnTo>
                  <a:pt x="22860" y="559307"/>
                </a:lnTo>
                <a:lnTo>
                  <a:pt x="22860" y="560069"/>
                </a:lnTo>
                <a:lnTo>
                  <a:pt x="18288" y="550925"/>
                </a:lnTo>
                <a:lnTo>
                  <a:pt x="18288" y="573428"/>
                </a:lnTo>
                <a:lnTo>
                  <a:pt x="21140" y="577915"/>
                </a:lnTo>
                <a:lnTo>
                  <a:pt x="29168" y="587668"/>
                </a:lnTo>
                <a:lnTo>
                  <a:pt x="32766" y="591000"/>
                </a:lnTo>
                <a:lnTo>
                  <a:pt x="32766" y="574547"/>
                </a:lnTo>
                <a:lnTo>
                  <a:pt x="33528" y="575309"/>
                </a:lnTo>
                <a:close/>
              </a:path>
              <a:path w="1068704" h="621029">
                <a:moveTo>
                  <a:pt x="33527" y="45719"/>
                </a:moveTo>
                <a:lnTo>
                  <a:pt x="32765" y="45719"/>
                </a:lnTo>
                <a:lnTo>
                  <a:pt x="32765" y="46672"/>
                </a:lnTo>
                <a:lnTo>
                  <a:pt x="33527" y="45719"/>
                </a:lnTo>
                <a:close/>
              </a:path>
              <a:path w="1068704" h="621029">
                <a:moveTo>
                  <a:pt x="39624" y="597200"/>
                </a:moveTo>
                <a:lnTo>
                  <a:pt x="39624" y="582167"/>
                </a:lnTo>
                <a:lnTo>
                  <a:pt x="38862" y="581405"/>
                </a:lnTo>
                <a:lnTo>
                  <a:pt x="32766" y="574547"/>
                </a:lnTo>
                <a:lnTo>
                  <a:pt x="32766" y="591000"/>
                </a:lnTo>
                <a:lnTo>
                  <a:pt x="38862" y="596645"/>
                </a:lnTo>
                <a:lnTo>
                  <a:pt x="39624" y="597200"/>
                </a:lnTo>
                <a:close/>
              </a:path>
              <a:path w="1068704" h="621029">
                <a:moveTo>
                  <a:pt x="39623" y="38861"/>
                </a:moveTo>
                <a:lnTo>
                  <a:pt x="38861" y="38861"/>
                </a:lnTo>
                <a:lnTo>
                  <a:pt x="38861" y="39623"/>
                </a:lnTo>
                <a:lnTo>
                  <a:pt x="39623" y="38861"/>
                </a:lnTo>
                <a:close/>
              </a:path>
              <a:path w="1068704" h="621029">
                <a:moveTo>
                  <a:pt x="39263" y="581766"/>
                </a:moveTo>
                <a:lnTo>
                  <a:pt x="38862" y="581321"/>
                </a:lnTo>
                <a:lnTo>
                  <a:pt x="39263" y="581766"/>
                </a:lnTo>
                <a:close/>
              </a:path>
              <a:path w="1068704" h="621029">
                <a:moveTo>
                  <a:pt x="39624" y="582167"/>
                </a:moveTo>
                <a:lnTo>
                  <a:pt x="39263" y="581766"/>
                </a:lnTo>
                <a:lnTo>
                  <a:pt x="38862" y="581405"/>
                </a:lnTo>
                <a:lnTo>
                  <a:pt x="39624" y="582167"/>
                </a:lnTo>
                <a:close/>
              </a:path>
              <a:path w="1068704" h="621029">
                <a:moveTo>
                  <a:pt x="46482" y="602187"/>
                </a:moveTo>
                <a:lnTo>
                  <a:pt x="46482" y="588263"/>
                </a:lnTo>
                <a:lnTo>
                  <a:pt x="39263" y="581766"/>
                </a:lnTo>
                <a:lnTo>
                  <a:pt x="39624" y="582167"/>
                </a:lnTo>
                <a:lnTo>
                  <a:pt x="39624" y="597200"/>
                </a:lnTo>
                <a:lnTo>
                  <a:pt x="46482" y="602187"/>
                </a:lnTo>
                <a:close/>
              </a:path>
              <a:path w="1068704" h="621029">
                <a:moveTo>
                  <a:pt x="46481" y="32765"/>
                </a:moveTo>
                <a:lnTo>
                  <a:pt x="45719" y="32765"/>
                </a:lnTo>
                <a:lnTo>
                  <a:pt x="45719" y="33375"/>
                </a:lnTo>
                <a:lnTo>
                  <a:pt x="46481" y="32765"/>
                </a:lnTo>
                <a:close/>
              </a:path>
              <a:path w="1068704" h="621029">
                <a:moveTo>
                  <a:pt x="54102" y="593597"/>
                </a:moveTo>
                <a:lnTo>
                  <a:pt x="45720" y="587501"/>
                </a:lnTo>
                <a:lnTo>
                  <a:pt x="46482" y="588263"/>
                </a:lnTo>
                <a:lnTo>
                  <a:pt x="46482" y="602187"/>
                </a:lnTo>
                <a:lnTo>
                  <a:pt x="47244" y="602741"/>
                </a:lnTo>
                <a:lnTo>
                  <a:pt x="53340" y="606297"/>
                </a:lnTo>
                <a:lnTo>
                  <a:pt x="53340" y="593597"/>
                </a:lnTo>
                <a:lnTo>
                  <a:pt x="54102" y="593597"/>
                </a:lnTo>
                <a:close/>
              </a:path>
              <a:path w="1068704" h="621029">
                <a:moveTo>
                  <a:pt x="54102" y="26947"/>
                </a:moveTo>
                <a:lnTo>
                  <a:pt x="54102" y="26669"/>
                </a:lnTo>
                <a:lnTo>
                  <a:pt x="53340" y="27431"/>
                </a:lnTo>
                <a:lnTo>
                  <a:pt x="54102" y="26947"/>
                </a:lnTo>
                <a:close/>
              </a:path>
              <a:path w="1068704" h="621029">
                <a:moveTo>
                  <a:pt x="61722" y="598169"/>
                </a:moveTo>
                <a:lnTo>
                  <a:pt x="53340" y="593597"/>
                </a:lnTo>
                <a:lnTo>
                  <a:pt x="53340" y="606297"/>
                </a:lnTo>
                <a:lnTo>
                  <a:pt x="56388" y="608075"/>
                </a:lnTo>
                <a:lnTo>
                  <a:pt x="60960" y="610285"/>
                </a:lnTo>
                <a:lnTo>
                  <a:pt x="60960" y="598169"/>
                </a:lnTo>
                <a:lnTo>
                  <a:pt x="61722" y="598169"/>
                </a:lnTo>
                <a:close/>
              </a:path>
              <a:path w="1068704" h="621029">
                <a:moveTo>
                  <a:pt x="61722" y="22478"/>
                </a:moveTo>
                <a:lnTo>
                  <a:pt x="61722" y="22097"/>
                </a:lnTo>
                <a:lnTo>
                  <a:pt x="60960" y="22859"/>
                </a:lnTo>
                <a:lnTo>
                  <a:pt x="61722" y="22478"/>
                </a:lnTo>
                <a:close/>
              </a:path>
              <a:path w="1068704" h="621029">
                <a:moveTo>
                  <a:pt x="70104" y="614478"/>
                </a:moveTo>
                <a:lnTo>
                  <a:pt x="70104" y="602741"/>
                </a:lnTo>
                <a:lnTo>
                  <a:pt x="60960" y="598169"/>
                </a:lnTo>
                <a:lnTo>
                  <a:pt x="60960" y="610285"/>
                </a:lnTo>
                <a:lnTo>
                  <a:pt x="68830" y="614089"/>
                </a:lnTo>
                <a:lnTo>
                  <a:pt x="70104" y="614478"/>
                </a:lnTo>
                <a:close/>
              </a:path>
              <a:path w="1068704" h="621029">
                <a:moveTo>
                  <a:pt x="70104" y="18287"/>
                </a:moveTo>
                <a:lnTo>
                  <a:pt x="69342" y="18287"/>
                </a:lnTo>
                <a:lnTo>
                  <a:pt x="69342" y="18668"/>
                </a:lnTo>
                <a:lnTo>
                  <a:pt x="70104" y="18287"/>
                </a:lnTo>
                <a:close/>
              </a:path>
              <a:path w="1068704" h="621029">
                <a:moveTo>
                  <a:pt x="79248" y="605789"/>
                </a:moveTo>
                <a:lnTo>
                  <a:pt x="69342" y="601979"/>
                </a:lnTo>
                <a:lnTo>
                  <a:pt x="70104" y="602741"/>
                </a:lnTo>
                <a:lnTo>
                  <a:pt x="70104" y="614478"/>
                </a:lnTo>
                <a:lnTo>
                  <a:pt x="78486" y="617033"/>
                </a:lnTo>
                <a:lnTo>
                  <a:pt x="78486" y="605789"/>
                </a:lnTo>
                <a:lnTo>
                  <a:pt x="79248" y="605789"/>
                </a:lnTo>
                <a:close/>
              </a:path>
              <a:path w="1068704" h="621029">
                <a:moveTo>
                  <a:pt x="79248" y="15239"/>
                </a:moveTo>
                <a:lnTo>
                  <a:pt x="78486" y="15239"/>
                </a:lnTo>
                <a:lnTo>
                  <a:pt x="78486" y="15474"/>
                </a:lnTo>
                <a:lnTo>
                  <a:pt x="79248" y="15239"/>
                </a:lnTo>
                <a:close/>
              </a:path>
              <a:path w="1068704" h="621029">
                <a:moveTo>
                  <a:pt x="88392" y="608075"/>
                </a:moveTo>
                <a:lnTo>
                  <a:pt x="78486" y="605789"/>
                </a:lnTo>
                <a:lnTo>
                  <a:pt x="78486" y="617033"/>
                </a:lnTo>
                <a:lnTo>
                  <a:pt x="81067" y="617820"/>
                </a:lnTo>
                <a:lnTo>
                  <a:pt x="87630" y="618906"/>
                </a:lnTo>
                <a:lnTo>
                  <a:pt x="87630" y="608075"/>
                </a:lnTo>
                <a:lnTo>
                  <a:pt x="88392" y="608075"/>
                </a:lnTo>
                <a:close/>
              </a:path>
              <a:path w="1068704" h="621029">
                <a:moveTo>
                  <a:pt x="88391" y="12953"/>
                </a:moveTo>
                <a:lnTo>
                  <a:pt x="87630" y="12953"/>
                </a:lnTo>
                <a:lnTo>
                  <a:pt x="87630" y="13129"/>
                </a:lnTo>
                <a:lnTo>
                  <a:pt x="88391" y="12953"/>
                </a:lnTo>
                <a:close/>
              </a:path>
              <a:path w="1068704" h="621029">
                <a:moveTo>
                  <a:pt x="971550" y="620322"/>
                </a:moveTo>
                <a:lnTo>
                  <a:pt x="971550" y="609599"/>
                </a:lnTo>
                <a:lnTo>
                  <a:pt x="97536" y="609599"/>
                </a:lnTo>
                <a:lnTo>
                  <a:pt x="87630" y="608075"/>
                </a:lnTo>
                <a:lnTo>
                  <a:pt x="87630" y="618906"/>
                </a:lnTo>
                <a:lnTo>
                  <a:pt x="93728" y="619916"/>
                </a:lnTo>
                <a:lnTo>
                  <a:pt x="107442" y="621029"/>
                </a:lnTo>
                <a:lnTo>
                  <a:pt x="961644" y="621029"/>
                </a:lnTo>
                <a:lnTo>
                  <a:pt x="971550" y="620322"/>
                </a:lnTo>
                <a:close/>
              </a:path>
              <a:path w="1068704" h="621029">
                <a:moveTo>
                  <a:pt x="961644" y="10722"/>
                </a:moveTo>
                <a:lnTo>
                  <a:pt x="960882" y="10667"/>
                </a:lnTo>
                <a:lnTo>
                  <a:pt x="961644" y="10722"/>
                </a:lnTo>
                <a:close/>
              </a:path>
              <a:path w="1068704" h="621029">
                <a:moveTo>
                  <a:pt x="971550" y="11547"/>
                </a:moveTo>
                <a:lnTo>
                  <a:pt x="970788" y="11429"/>
                </a:lnTo>
                <a:lnTo>
                  <a:pt x="971550" y="11547"/>
                </a:lnTo>
                <a:close/>
              </a:path>
              <a:path w="1068704" h="621029">
                <a:moveTo>
                  <a:pt x="998982" y="601979"/>
                </a:moveTo>
                <a:lnTo>
                  <a:pt x="989838" y="605789"/>
                </a:lnTo>
                <a:lnTo>
                  <a:pt x="980694" y="608075"/>
                </a:lnTo>
                <a:lnTo>
                  <a:pt x="970788" y="609599"/>
                </a:lnTo>
                <a:lnTo>
                  <a:pt x="971550" y="609599"/>
                </a:lnTo>
                <a:lnTo>
                  <a:pt x="971550" y="620322"/>
                </a:lnTo>
                <a:lnTo>
                  <a:pt x="972312" y="620267"/>
                </a:lnTo>
                <a:lnTo>
                  <a:pt x="982980" y="618743"/>
                </a:lnTo>
                <a:lnTo>
                  <a:pt x="998219" y="613083"/>
                </a:lnTo>
                <a:lnTo>
                  <a:pt x="998219" y="602741"/>
                </a:lnTo>
                <a:lnTo>
                  <a:pt x="998982" y="601979"/>
                </a:lnTo>
                <a:close/>
              </a:path>
              <a:path w="1068704" h="621029">
                <a:moveTo>
                  <a:pt x="998982" y="18668"/>
                </a:moveTo>
                <a:lnTo>
                  <a:pt x="998982" y="18287"/>
                </a:lnTo>
                <a:lnTo>
                  <a:pt x="998219" y="18287"/>
                </a:lnTo>
                <a:lnTo>
                  <a:pt x="998982" y="18668"/>
                </a:lnTo>
                <a:close/>
              </a:path>
              <a:path w="1068704" h="621029">
                <a:moveTo>
                  <a:pt x="1007363" y="609686"/>
                </a:moveTo>
                <a:lnTo>
                  <a:pt x="1007363" y="598169"/>
                </a:lnTo>
                <a:lnTo>
                  <a:pt x="998219" y="602741"/>
                </a:lnTo>
                <a:lnTo>
                  <a:pt x="998219" y="613083"/>
                </a:lnTo>
                <a:lnTo>
                  <a:pt x="1007363" y="609686"/>
                </a:lnTo>
                <a:close/>
              </a:path>
              <a:path w="1068704" h="621029">
                <a:moveTo>
                  <a:pt x="1007363" y="22859"/>
                </a:moveTo>
                <a:lnTo>
                  <a:pt x="1006602" y="22097"/>
                </a:lnTo>
                <a:lnTo>
                  <a:pt x="1006602" y="22478"/>
                </a:lnTo>
                <a:lnTo>
                  <a:pt x="1007363" y="22859"/>
                </a:lnTo>
                <a:close/>
              </a:path>
              <a:path w="1068704" h="621029">
                <a:moveTo>
                  <a:pt x="1046226" y="577235"/>
                </a:moveTo>
                <a:lnTo>
                  <a:pt x="1046226" y="559307"/>
                </a:lnTo>
                <a:lnTo>
                  <a:pt x="1040891" y="567689"/>
                </a:lnTo>
                <a:lnTo>
                  <a:pt x="1040891" y="566927"/>
                </a:lnTo>
                <a:lnTo>
                  <a:pt x="1035558" y="575309"/>
                </a:lnTo>
                <a:lnTo>
                  <a:pt x="1035558" y="574547"/>
                </a:lnTo>
                <a:lnTo>
                  <a:pt x="1029462" y="582167"/>
                </a:lnTo>
                <a:lnTo>
                  <a:pt x="1029462" y="581405"/>
                </a:lnTo>
                <a:lnTo>
                  <a:pt x="1022604" y="588263"/>
                </a:lnTo>
                <a:lnTo>
                  <a:pt x="1022604" y="587501"/>
                </a:lnTo>
                <a:lnTo>
                  <a:pt x="1014984" y="593597"/>
                </a:lnTo>
                <a:lnTo>
                  <a:pt x="1006602" y="598169"/>
                </a:lnTo>
                <a:lnTo>
                  <a:pt x="1007363" y="598169"/>
                </a:lnTo>
                <a:lnTo>
                  <a:pt x="1007363" y="609686"/>
                </a:lnTo>
                <a:lnTo>
                  <a:pt x="1014626" y="606988"/>
                </a:lnTo>
                <a:lnTo>
                  <a:pt x="1040668" y="585692"/>
                </a:lnTo>
                <a:lnTo>
                  <a:pt x="1046226" y="577235"/>
                </a:lnTo>
                <a:close/>
              </a:path>
              <a:path w="1068704" h="621029">
                <a:moveTo>
                  <a:pt x="1046226" y="62483"/>
                </a:moveTo>
                <a:lnTo>
                  <a:pt x="1046226" y="61721"/>
                </a:lnTo>
                <a:lnTo>
                  <a:pt x="1045463" y="60959"/>
                </a:lnTo>
                <a:lnTo>
                  <a:pt x="1046226" y="62483"/>
                </a:lnTo>
                <a:close/>
              </a:path>
              <a:path w="1068704" h="621029">
                <a:moveTo>
                  <a:pt x="1057656" y="559842"/>
                </a:moveTo>
                <a:lnTo>
                  <a:pt x="1057656" y="513587"/>
                </a:lnTo>
                <a:lnTo>
                  <a:pt x="1056894" y="523493"/>
                </a:lnTo>
                <a:lnTo>
                  <a:pt x="1055370" y="533399"/>
                </a:lnTo>
                <a:lnTo>
                  <a:pt x="1055370" y="532637"/>
                </a:lnTo>
                <a:lnTo>
                  <a:pt x="1053084" y="542543"/>
                </a:lnTo>
                <a:lnTo>
                  <a:pt x="1053084" y="541781"/>
                </a:lnTo>
                <a:lnTo>
                  <a:pt x="1050036" y="551687"/>
                </a:lnTo>
                <a:lnTo>
                  <a:pt x="1050036" y="550925"/>
                </a:lnTo>
                <a:lnTo>
                  <a:pt x="1045463" y="560069"/>
                </a:lnTo>
                <a:lnTo>
                  <a:pt x="1046226" y="559307"/>
                </a:lnTo>
                <a:lnTo>
                  <a:pt x="1046226" y="577235"/>
                </a:lnTo>
                <a:lnTo>
                  <a:pt x="1057656" y="5598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699899" y="3513835"/>
            <a:ext cx="859790" cy="63119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algn="ctr">
              <a:lnSpc>
                <a:spcPts val="1540"/>
              </a:lnSpc>
              <a:spcBef>
                <a:spcPts val="27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erloo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ed  common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disease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380623" y="3262884"/>
            <a:ext cx="2346960" cy="2097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716414" y="1050290"/>
            <a:ext cx="445389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0" spc="-20" dirty="0">
                <a:solidFill>
                  <a:srgbClr val="000000"/>
                </a:solidFill>
                <a:latin typeface="Calibri Light"/>
                <a:cs typeface="Calibri Light"/>
              </a:rPr>
              <a:t>The </a:t>
            </a:r>
            <a:r>
              <a:rPr sz="3150" b="0" spc="-15" dirty="0">
                <a:solidFill>
                  <a:srgbClr val="000000"/>
                </a:solidFill>
                <a:latin typeface="Calibri Light"/>
                <a:cs typeface="Calibri Light"/>
              </a:rPr>
              <a:t>basic </a:t>
            </a:r>
            <a:r>
              <a:rPr sz="3150" b="0" spc="-25" dirty="0">
                <a:solidFill>
                  <a:srgbClr val="000000"/>
                </a:solidFill>
                <a:latin typeface="Calibri Light"/>
                <a:cs typeface="Calibri Light"/>
              </a:rPr>
              <a:t>conditions </a:t>
            </a:r>
            <a:r>
              <a:rPr sz="3150" b="0" spc="-15" dirty="0">
                <a:solidFill>
                  <a:srgbClr val="000000"/>
                </a:solidFill>
                <a:latin typeface="Calibri Light"/>
                <a:cs typeface="Calibri Light"/>
              </a:rPr>
              <a:t>of</a:t>
            </a:r>
            <a:r>
              <a:rPr sz="3150" b="0" spc="-19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150" b="0" spc="-30" dirty="0">
                <a:solidFill>
                  <a:srgbClr val="000000"/>
                </a:solidFill>
                <a:latin typeface="Calibri Light"/>
                <a:cs typeface="Calibri Light"/>
              </a:rPr>
              <a:t>exile</a:t>
            </a:r>
            <a:endParaRPr sz="31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4805" y="1371091"/>
            <a:ext cx="7877809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0" spc="-5" dirty="0">
                <a:solidFill>
                  <a:srgbClr val="000000"/>
                </a:solidFill>
                <a:latin typeface="Calibri Light"/>
                <a:cs typeface="Calibri Light"/>
              </a:rPr>
              <a:t>In </a:t>
            </a:r>
            <a:r>
              <a:rPr sz="3150" b="0" dirty="0">
                <a:solidFill>
                  <a:srgbClr val="000000"/>
                </a:solidFill>
                <a:latin typeface="Calibri Light"/>
                <a:cs typeface="Calibri Light"/>
              </a:rPr>
              <a:t>a </a:t>
            </a:r>
            <a:r>
              <a:rPr sz="3150" b="0" spc="-5" dirty="0">
                <a:solidFill>
                  <a:srgbClr val="000000"/>
                </a:solidFill>
                <a:latin typeface="Calibri Light"/>
                <a:cs typeface="Calibri Light"/>
              </a:rPr>
              <a:t>new </a:t>
            </a:r>
            <a:r>
              <a:rPr sz="3150" b="0" spc="-10" dirty="0">
                <a:solidFill>
                  <a:srgbClr val="000000"/>
                </a:solidFill>
                <a:latin typeface="Calibri Light"/>
                <a:cs typeface="Calibri Light"/>
              </a:rPr>
              <a:t>country your </a:t>
            </a:r>
            <a:r>
              <a:rPr sz="3150" b="0" dirty="0">
                <a:solidFill>
                  <a:srgbClr val="000000"/>
                </a:solidFill>
                <a:latin typeface="Calibri Light"/>
                <a:cs typeface="Calibri Light"/>
              </a:rPr>
              <a:t>health </a:t>
            </a:r>
            <a:r>
              <a:rPr sz="3150" b="0" spc="-10" dirty="0">
                <a:solidFill>
                  <a:srgbClr val="000000"/>
                </a:solidFill>
                <a:latin typeface="Calibri Light"/>
                <a:cs typeface="Calibri Light"/>
              </a:rPr>
              <a:t>literacy </a:t>
            </a:r>
            <a:r>
              <a:rPr sz="3150" b="0" dirty="0">
                <a:solidFill>
                  <a:srgbClr val="000000"/>
                </a:solidFill>
                <a:latin typeface="Calibri Light"/>
                <a:cs typeface="Calibri Light"/>
              </a:rPr>
              <a:t>will be</a:t>
            </a:r>
            <a:r>
              <a:rPr sz="3150" b="0" spc="1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150" b="0" spc="-45" dirty="0">
                <a:solidFill>
                  <a:srgbClr val="000000"/>
                </a:solidFill>
                <a:latin typeface="Calibri Light"/>
                <a:cs typeface="Calibri Light"/>
              </a:rPr>
              <a:t>low..</a:t>
            </a:r>
            <a:endParaRPr sz="315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4805" y="2791459"/>
            <a:ext cx="9006205" cy="134747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12725" marR="5080" indent="-200660">
              <a:lnSpc>
                <a:spcPct val="90100"/>
              </a:lnSpc>
              <a:spcBef>
                <a:spcPts val="395"/>
              </a:spcBef>
              <a:buFont typeface="Arial"/>
              <a:buChar char="•"/>
              <a:tabLst>
                <a:tab pos="213360" algn="l"/>
              </a:tabLst>
            </a:pPr>
            <a:r>
              <a:rPr sz="2450" dirty="0">
                <a:latin typeface="Calibri"/>
                <a:cs typeface="Calibri"/>
              </a:rPr>
              <a:t>Health </a:t>
            </a:r>
            <a:r>
              <a:rPr sz="2450" spc="-15" dirty="0">
                <a:latin typeface="Calibri"/>
                <a:cs typeface="Calibri"/>
              </a:rPr>
              <a:t>literacy: </a:t>
            </a:r>
            <a:r>
              <a:rPr sz="2450" spc="-5" dirty="0">
                <a:latin typeface="Calibri"/>
                <a:cs typeface="Calibri"/>
              </a:rPr>
              <a:t>”the </a:t>
            </a:r>
            <a:r>
              <a:rPr sz="2450" spc="-10" dirty="0">
                <a:latin typeface="Calibri"/>
                <a:cs typeface="Calibri"/>
              </a:rPr>
              <a:t>degree </a:t>
            </a:r>
            <a:r>
              <a:rPr sz="2450" spc="-15" dirty="0">
                <a:latin typeface="Calibri"/>
                <a:cs typeface="Calibri"/>
              </a:rPr>
              <a:t>to </a:t>
            </a:r>
            <a:r>
              <a:rPr sz="2450" dirty="0">
                <a:latin typeface="Calibri"/>
                <a:cs typeface="Calibri"/>
              </a:rPr>
              <a:t>which an </a:t>
            </a:r>
            <a:r>
              <a:rPr sz="2450" spc="-5" dirty="0">
                <a:latin typeface="Calibri"/>
                <a:cs typeface="Calibri"/>
              </a:rPr>
              <a:t>individual has </a:t>
            </a:r>
            <a:r>
              <a:rPr sz="2450" dirty="0">
                <a:latin typeface="Calibri"/>
                <a:cs typeface="Calibri"/>
              </a:rPr>
              <a:t>the </a:t>
            </a:r>
            <a:r>
              <a:rPr sz="2450" spc="-5" dirty="0">
                <a:latin typeface="Calibri"/>
                <a:cs typeface="Calibri"/>
              </a:rPr>
              <a:t>capacity </a:t>
            </a:r>
            <a:r>
              <a:rPr sz="2450" spc="-25" dirty="0">
                <a:latin typeface="Calibri"/>
                <a:cs typeface="Calibri"/>
              </a:rPr>
              <a:t>to  </a:t>
            </a:r>
            <a:r>
              <a:rPr sz="2450" spc="-10" dirty="0">
                <a:latin typeface="Calibri"/>
                <a:cs typeface="Calibri"/>
              </a:rPr>
              <a:t>obtain, communicate, </a:t>
            </a:r>
            <a:r>
              <a:rPr sz="2450" spc="-5" dirty="0">
                <a:latin typeface="Calibri"/>
                <a:cs typeface="Calibri"/>
              </a:rPr>
              <a:t>process, </a:t>
            </a:r>
            <a:r>
              <a:rPr sz="2450" dirty="0">
                <a:latin typeface="Calibri"/>
                <a:cs typeface="Calibri"/>
              </a:rPr>
              <a:t>and </a:t>
            </a:r>
            <a:r>
              <a:rPr sz="2450" spc="-10" dirty="0">
                <a:latin typeface="Calibri"/>
                <a:cs typeface="Calibri"/>
              </a:rPr>
              <a:t>understand </a:t>
            </a:r>
            <a:r>
              <a:rPr sz="2450" spc="-5" dirty="0">
                <a:latin typeface="Calibri"/>
                <a:cs typeface="Calibri"/>
              </a:rPr>
              <a:t>basic health  </a:t>
            </a:r>
            <a:r>
              <a:rPr sz="2450" spc="-10" dirty="0">
                <a:latin typeface="Calibri"/>
                <a:cs typeface="Calibri"/>
              </a:rPr>
              <a:t>information </a:t>
            </a:r>
            <a:r>
              <a:rPr sz="2450" dirty="0">
                <a:latin typeface="Calibri"/>
                <a:cs typeface="Calibri"/>
              </a:rPr>
              <a:t>and services </a:t>
            </a:r>
            <a:r>
              <a:rPr sz="2450" spc="-15" dirty="0">
                <a:latin typeface="Calibri"/>
                <a:cs typeface="Calibri"/>
              </a:rPr>
              <a:t>to </a:t>
            </a:r>
            <a:r>
              <a:rPr sz="2450" spc="-20" dirty="0">
                <a:latin typeface="Calibri"/>
                <a:cs typeface="Calibri"/>
              </a:rPr>
              <a:t>make </a:t>
            </a:r>
            <a:r>
              <a:rPr sz="2450" spc="-10" dirty="0">
                <a:latin typeface="Calibri"/>
                <a:cs typeface="Calibri"/>
              </a:rPr>
              <a:t>appropriate </a:t>
            </a:r>
            <a:r>
              <a:rPr sz="2450" spc="-5" dirty="0">
                <a:latin typeface="Calibri"/>
                <a:cs typeface="Calibri"/>
              </a:rPr>
              <a:t>health</a:t>
            </a:r>
            <a:r>
              <a:rPr sz="2450" spc="35" dirty="0">
                <a:latin typeface="Calibri"/>
                <a:cs typeface="Calibri"/>
              </a:rPr>
              <a:t> </a:t>
            </a:r>
            <a:r>
              <a:rPr sz="2450" dirty="0">
                <a:latin typeface="Calibri"/>
                <a:cs typeface="Calibri"/>
              </a:rPr>
              <a:t>decisions”</a:t>
            </a:r>
            <a:endParaRPr sz="2450">
              <a:latin typeface="Calibri"/>
              <a:cs typeface="Calibri"/>
            </a:endParaRPr>
          </a:p>
          <a:p>
            <a:pPr marR="13970" algn="r">
              <a:lnSpc>
                <a:spcPct val="100000"/>
              </a:lnSpc>
              <a:spcBef>
                <a:spcPts val="484"/>
              </a:spcBef>
            </a:pPr>
            <a:r>
              <a:rPr sz="1400" dirty="0">
                <a:latin typeface="Calibri"/>
                <a:cs typeface="Calibri"/>
              </a:rPr>
              <a:t>CDC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06429" y="4413293"/>
            <a:ext cx="2064385" cy="150558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213360" algn="l"/>
              </a:tabLst>
            </a:pPr>
            <a:r>
              <a:rPr sz="1750" spc="-10" dirty="0">
                <a:latin typeface="Calibri"/>
                <a:cs typeface="Calibri"/>
              </a:rPr>
              <a:t>Where to</a:t>
            </a:r>
            <a:r>
              <a:rPr sz="1750" spc="5" dirty="0">
                <a:latin typeface="Calibri"/>
                <a:cs typeface="Calibri"/>
              </a:rPr>
              <a:t> </a:t>
            </a:r>
            <a:r>
              <a:rPr sz="1750" spc="-15" dirty="0">
                <a:latin typeface="Calibri"/>
                <a:cs typeface="Calibri"/>
              </a:rPr>
              <a:t>go</a:t>
            </a:r>
            <a:endParaRPr sz="175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213360" algn="l"/>
              </a:tabLst>
            </a:pPr>
            <a:r>
              <a:rPr sz="1750" spc="-5" dirty="0">
                <a:latin typeface="Calibri"/>
                <a:cs typeface="Calibri"/>
              </a:rPr>
              <a:t>When </a:t>
            </a:r>
            <a:r>
              <a:rPr sz="1750" spc="-10" dirty="0">
                <a:latin typeface="Calibri"/>
                <a:cs typeface="Calibri"/>
              </a:rPr>
              <a:t>to</a:t>
            </a:r>
            <a:r>
              <a:rPr sz="1750" spc="-5" dirty="0">
                <a:latin typeface="Calibri"/>
                <a:cs typeface="Calibri"/>
              </a:rPr>
              <a:t> </a:t>
            </a:r>
            <a:r>
              <a:rPr sz="1750" spc="-15" dirty="0">
                <a:latin typeface="Calibri"/>
                <a:cs typeface="Calibri"/>
              </a:rPr>
              <a:t>go</a:t>
            </a:r>
            <a:endParaRPr sz="175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234"/>
              </a:spcBef>
              <a:buFont typeface="Arial"/>
              <a:buChar char="•"/>
              <a:tabLst>
                <a:tab pos="213360" algn="l"/>
              </a:tabLst>
            </a:pPr>
            <a:r>
              <a:rPr sz="1750" dirty="0">
                <a:latin typeface="Calibri"/>
                <a:cs typeface="Calibri"/>
              </a:rPr>
              <a:t>With</a:t>
            </a:r>
            <a:r>
              <a:rPr sz="1750" spc="-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what</a:t>
            </a:r>
            <a:endParaRPr sz="175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213360" algn="l"/>
              </a:tabLst>
            </a:pPr>
            <a:r>
              <a:rPr sz="1750" spc="-5" dirty="0">
                <a:latin typeface="Calibri"/>
                <a:cs typeface="Calibri"/>
              </a:rPr>
              <a:t>Prescribed</a:t>
            </a:r>
            <a:r>
              <a:rPr sz="1750" spc="-3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medicine</a:t>
            </a:r>
            <a:endParaRPr sz="1750">
              <a:latin typeface="Calibri"/>
              <a:cs typeface="Calibri"/>
            </a:endParaRPr>
          </a:p>
          <a:p>
            <a:pPr marL="212725" indent="-20066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213360" algn="l"/>
              </a:tabLst>
            </a:pPr>
            <a:r>
              <a:rPr sz="1750" spc="-10" dirty="0">
                <a:latin typeface="Calibri"/>
                <a:cs typeface="Calibri"/>
              </a:rPr>
              <a:t>Aso,</a:t>
            </a:r>
            <a:r>
              <a:rPr sz="1750" dirty="0">
                <a:latin typeface="Calibri"/>
                <a:cs typeface="Calibri"/>
              </a:rPr>
              <a:t> </a:t>
            </a:r>
            <a:r>
              <a:rPr sz="1750" spc="-5" dirty="0">
                <a:latin typeface="Calibri"/>
                <a:cs typeface="Calibri"/>
              </a:rPr>
              <a:t>aso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83771" y="4158996"/>
            <a:ext cx="3787140" cy="21534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05651" y="5236464"/>
            <a:ext cx="2010410" cy="2965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209" rIns="0" bIns="0" rtlCol="0">
            <a:spAutoFit/>
          </a:bodyPr>
          <a:lstStyle/>
          <a:p>
            <a:pPr marL="80010">
              <a:lnSpc>
                <a:spcPct val="100000"/>
              </a:lnSpc>
              <a:spcBef>
                <a:spcPts val="229"/>
              </a:spcBef>
            </a:pPr>
            <a:r>
              <a:rPr sz="1400" dirty="0">
                <a:solidFill>
                  <a:srgbClr val="2E75B6"/>
                </a:solidFill>
                <a:latin typeface="Calibri"/>
                <a:cs typeface="Calibri"/>
              </a:rPr>
              <a:t>I </a:t>
            </a:r>
            <a:r>
              <a:rPr sz="1400" spc="-5" dirty="0">
                <a:solidFill>
                  <a:srgbClr val="2E75B6"/>
                </a:solidFill>
                <a:latin typeface="Calibri"/>
                <a:cs typeface="Calibri"/>
              </a:rPr>
              <a:t>can´t read what </a:t>
            </a:r>
            <a:r>
              <a:rPr sz="1400" dirty="0">
                <a:solidFill>
                  <a:srgbClr val="2E75B6"/>
                </a:solidFill>
                <a:latin typeface="Calibri"/>
                <a:cs typeface="Calibri"/>
              </a:rPr>
              <a:t>it</a:t>
            </a:r>
            <a:r>
              <a:rPr sz="1400" spc="-55" dirty="0">
                <a:solidFill>
                  <a:srgbClr val="2E75B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E75B6"/>
                </a:solidFill>
                <a:latin typeface="Calibri"/>
                <a:cs typeface="Calibri"/>
              </a:rPr>
              <a:t>says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4043" y="1337564"/>
            <a:ext cx="4923155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b="0" spc="-20" dirty="0">
                <a:solidFill>
                  <a:srgbClr val="000000"/>
                </a:solidFill>
                <a:latin typeface="Calibri Light"/>
                <a:cs typeface="Calibri Light"/>
              </a:rPr>
              <a:t>Patients are</a:t>
            </a:r>
            <a:r>
              <a:rPr sz="3500" b="0" spc="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500" b="0" spc="-15" dirty="0">
                <a:solidFill>
                  <a:srgbClr val="000000"/>
                </a:solidFill>
                <a:latin typeface="Calibri Light"/>
                <a:cs typeface="Calibri Light"/>
              </a:rPr>
              <a:t>misunderstood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5483" y="2194165"/>
            <a:ext cx="7940040" cy="260223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12725" indent="-20066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10" dirty="0">
                <a:latin typeface="Calibri"/>
                <a:cs typeface="Calibri"/>
              </a:rPr>
              <a:t>Doctors</a:t>
            </a:r>
            <a:r>
              <a:rPr sz="2450" dirty="0">
                <a:latin typeface="Calibri"/>
                <a:cs typeface="Calibri"/>
              </a:rPr>
              <a:t> </a:t>
            </a:r>
            <a:r>
              <a:rPr sz="2450" spc="-10" dirty="0">
                <a:latin typeface="Calibri"/>
                <a:cs typeface="Calibri"/>
              </a:rPr>
              <a:t>misinterpret</a:t>
            </a:r>
            <a:endParaRPr sz="245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14045" algn="l"/>
              </a:tabLst>
            </a:pPr>
            <a:r>
              <a:rPr sz="2100" spc="-25" dirty="0">
                <a:latin typeface="Calibri"/>
                <a:cs typeface="Calibri"/>
              </a:rPr>
              <a:t>”ethnic </a:t>
            </a:r>
            <a:r>
              <a:rPr sz="2100" spc="-5" dirty="0">
                <a:latin typeface="Calibri"/>
                <a:cs typeface="Calibri"/>
              </a:rPr>
              <a:t>pain” </a:t>
            </a:r>
            <a:r>
              <a:rPr sz="2100" dirty="0">
                <a:latin typeface="Calibri"/>
                <a:cs typeface="Calibri"/>
              </a:rPr>
              <a:t>– eg. </a:t>
            </a:r>
            <a:r>
              <a:rPr sz="2100" spc="-5" dirty="0">
                <a:latin typeface="Calibri"/>
                <a:cs typeface="Calibri"/>
              </a:rPr>
              <a:t>rheumatoid </a:t>
            </a:r>
            <a:r>
              <a:rPr sz="2100" dirty="0">
                <a:latin typeface="Calibri"/>
                <a:cs typeface="Calibri"/>
              </a:rPr>
              <a:t>arthritis, multiple </a:t>
            </a:r>
            <a:r>
              <a:rPr sz="2100" spc="-10" dirty="0">
                <a:latin typeface="Calibri"/>
                <a:cs typeface="Calibri"/>
              </a:rPr>
              <a:t>myeloma </a:t>
            </a:r>
            <a:r>
              <a:rPr sz="2100" spc="-5" dirty="0">
                <a:latin typeface="Calibri"/>
                <a:cs typeface="Calibri"/>
              </a:rPr>
              <a:t>and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ALS</a:t>
            </a:r>
            <a:endParaRPr sz="21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800">
              <a:latin typeface="Times New Roman"/>
              <a:cs typeface="Times New Roman"/>
            </a:endParaRPr>
          </a:p>
          <a:p>
            <a:pPr marL="212725" indent="-20066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13360" algn="l"/>
              </a:tabLst>
            </a:pPr>
            <a:r>
              <a:rPr sz="2450" spc="-5" dirty="0">
                <a:latin typeface="Calibri"/>
                <a:cs typeface="Calibri"/>
              </a:rPr>
              <a:t>Ordinary </a:t>
            </a:r>
            <a:r>
              <a:rPr sz="2450" spc="-10" dirty="0">
                <a:latin typeface="Calibri"/>
                <a:cs typeface="Calibri"/>
              </a:rPr>
              <a:t>symptoms are expressed </a:t>
            </a:r>
            <a:r>
              <a:rPr sz="2450" spc="-5" dirty="0">
                <a:latin typeface="Calibri"/>
                <a:cs typeface="Calibri"/>
              </a:rPr>
              <a:t>in </a:t>
            </a:r>
            <a:r>
              <a:rPr sz="2450" spc="-10" dirty="0">
                <a:latin typeface="Calibri"/>
                <a:cs typeface="Calibri"/>
              </a:rPr>
              <a:t>unexpected</a:t>
            </a:r>
            <a:r>
              <a:rPr sz="2450" spc="35" dirty="0">
                <a:latin typeface="Calibri"/>
                <a:cs typeface="Calibri"/>
              </a:rPr>
              <a:t> </a:t>
            </a:r>
            <a:r>
              <a:rPr sz="2450" spc="-35" dirty="0">
                <a:latin typeface="Calibri"/>
                <a:cs typeface="Calibri"/>
              </a:rPr>
              <a:t>ways</a:t>
            </a:r>
            <a:endParaRPr sz="245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14045" algn="l"/>
              </a:tabLst>
            </a:pPr>
            <a:r>
              <a:rPr sz="2100" spc="-10" dirty="0">
                <a:latin typeface="Calibri"/>
                <a:cs typeface="Calibri"/>
              </a:rPr>
              <a:t>Delayed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diagnosis</a:t>
            </a:r>
            <a:endParaRPr sz="210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185"/>
              </a:spcBef>
              <a:buFont typeface="Arial"/>
              <a:buChar char="•"/>
              <a:tabLst>
                <a:tab pos="614045" algn="l"/>
              </a:tabLst>
            </a:pPr>
            <a:r>
              <a:rPr sz="2100" spc="-5" dirty="0">
                <a:latin typeface="Calibri"/>
                <a:cs typeface="Calibri"/>
              </a:rPr>
              <a:t>Medication</a:t>
            </a:r>
            <a:r>
              <a:rPr sz="2100" spc="-8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errors</a:t>
            </a:r>
            <a:endParaRPr sz="2100">
              <a:latin typeface="Calibri"/>
              <a:cs typeface="Calibri"/>
            </a:endParaRPr>
          </a:p>
          <a:p>
            <a:pPr marL="613410" lvl="1" indent="-200660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614045" algn="l"/>
              </a:tabLst>
            </a:pPr>
            <a:r>
              <a:rPr sz="2100" spc="-10" dirty="0">
                <a:latin typeface="Calibri"/>
                <a:cs typeface="Calibri"/>
              </a:rPr>
              <a:t>Adverse events </a:t>
            </a:r>
            <a:r>
              <a:rPr sz="2100" spc="-5" dirty="0">
                <a:latin typeface="Calibri"/>
                <a:cs typeface="Calibri"/>
              </a:rPr>
              <a:t>and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complications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01979" y="5008117"/>
            <a:ext cx="5333365" cy="1002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44145" indent="-635">
              <a:lnSpc>
                <a:spcPts val="1040"/>
              </a:lnSpc>
              <a:spcBef>
                <a:spcPts val="229"/>
              </a:spcBef>
            </a:pPr>
            <a:r>
              <a:rPr sz="950" dirty="0">
                <a:latin typeface="Calibri"/>
                <a:cs typeface="Calibri"/>
              </a:rPr>
              <a:t>Sodemann </a:t>
            </a:r>
            <a:r>
              <a:rPr sz="950" spc="5" dirty="0">
                <a:latin typeface="Calibri"/>
                <a:cs typeface="Calibri"/>
              </a:rPr>
              <a:t>M, </a:t>
            </a:r>
            <a:r>
              <a:rPr sz="950" dirty="0">
                <a:latin typeface="Calibri"/>
                <a:cs typeface="Calibri"/>
              </a:rPr>
              <a:t>et al. Tak </a:t>
            </a:r>
            <a:r>
              <a:rPr sz="950" spc="5" dirty="0">
                <a:latin typeface="Calibri"/>
                <a:cs typeface="Calibri"/>
              </a:rPr>
              <a:t>fordi </a:t>
            </a:r>
            <a:r>
              <a:rPr sz="950" dirty="0">
                <a:latin typeface="Calibri"/>
                <a:cs typeface="Calibri"/>
              </a:rPr>
              <a:t>I </a:t>
            </a:r>
            <a:r>
              <a:rPr sz="950" spc="5" dirty="0">
                <a:latin typeface="Calibri"/>
                <a:cs typeface="Calibri"/>
              </a:rPr>
              <a:t>lavede en bedre version </a:t>
            </a:r>
            <a:r>
              <a:rPr sz="950" dirty="0">
                <a:latin typeface="Calibri"/>
                <a:cs typeface="Calibri"/>
              </a:rPr>
              <a:t>af </a:t>
            </a:r>
            <a:r>
              <a:rPr sz="950" spc="5" dirty="0">
                <a:latin typeface="Calibri"/>
                <a:cs typeface="Calibri"/>
              </a:rPr>
              <a:t>mig. </a:t>
            </a:r>
            <a:r>
              <a:rPr sz="950" dirty="0">
                <a:latin typeface="Calibri"/>
                <a:cs typeface="Calibri"/>
              </a:rPr>
              <a:t>Erfaringer fra Indvandrermedicinsk </a:t>
            </a:r>
            <a:r>
              <a:rPr sz="950" spc="5" dirty="0">
                <a:latin typeface="Calibri"/>
                <a:cs typeface="Calibri"/>
              </a:rPr>
              <a:t>Klinik,  2008‐2013</a:t>
            </a:r>
            <a:endParaRPr sz="950">
              <a:latin typeface="Calibri"/>
              <a:cs typeface="Calibri"/>
            </a:endParaRPr>
          </a:p>
          <a:p>
            <a:pPr marL="12700" marR="1696720" indent="-635">
              <a:lnSpc>
                <a:spcPts val="1480"/>
              </a:lnSpc>
              <a:spcBef>
                <a:spcPts val="95"/>
              </a:spcBef>
            </a:pPr>
            <a:r>
              <a:rPr sz="950" dirty="0">
                <a:latin typeface="Calibri"/>
                <a:cs typeface="Calibri"/>
              </a:rPr>
              <a:t>Sodemann </a:t>
            </a:r>
            <a:r>
              <a:rPr sz="950" spc="5" dirty="0">
                <a:latin typeface="Calibri"/>
                <a:cs typeface="Calibri"/>
              </a:rPr>
              <a:t>M. Kronik: </a:t>
            </a:r>
            <a:r>
              <a:rPr sz="950" dirty="0">
                <a:latin typeface="Calibri"/>
                <a:cs typeface="Calibri"/>
              </a:rPr>
              <a:t>For </a:t>
            </a:r>
            <a:r>
              <a:rPr sz="950" spc="5" dirty="0">
                <a:latin typeface="Calibri"/>
                <a:cs typeface="Calibri"/>
              </a:rPr>
              <a:t>syg </a:t>
            </a:r>
            <a:r>
              <a:rPr sz="950" dirty="0">
                <a:latin typeface="Calibri"/>
                <a:cs typeface="Calibri"/>
              </a:rPr>
              <a:t>til </a:t>
            </a:r>
            <a:r>
              <a:rPr sz="950" spc="5" dirty="0">
                <a:latin typeface="Calibri"/>
                <a:cs typeface="Calibri"/>
              </a:rPr>
              <a:t>sygehus. </a:t>
            </a:r>
            <a:r>
              <a:rPr sz="950" dirty="0">
                <a:latin typeface="Calibri"/>
                <a:cs typeface="Calibri"/>
              </a:rPr>
              <a:t>Jyllandsposten; </a:t>
            </a:r>
            <a:r>
              <a:rPr sz="950" spc="5" dirty="0">
                <a:latin typeface="Calibri"/>
                <a:cs typeface="Calibri"/>
              </a:rPr>
              <a:t>11 A.D. Oct 10.  </a:t>
            </a:r>
            <a:r>
              <a:rPr sz="950" dirty="0">
                <a:latin typeface="Calibri"/>
                <a:cs typeface="Calibri"/>
              </a:rPr>
              <a:t>Windsor, medical‐student‐cultural‐competence, </a:t>
            </a:r>
            <a:r>
              <a:rPr sz="950" spc="5" dirty="0">
                <a:latin typeface="Calibri"/>
                <a:cs typeface="Calibri"/>
              </a:rPr>
              <a:t>IMJE</a:t>
            </a:r>
            <a:r>
              <a:rPr sz="950" spc="-40" dirty="0">
                <a:latin typeface="Calibri"/>
                <a:cs typeface="Calibri"/>
              </a:rPr>
              <a:t> </a:t>
            </a:r>
            <a:r>
              <a:rPr sz="950" spc="5" dirty="0">
                <a:latin typeface="Calibri"/>
                <a:cs typeface="Calibri"/>
              </a:rPr>
              <a:t>2016</a:t>
            </a:r>
            <a:endParaRPr sz="950">
              <a:latin typeface="Calibri"/>
              <a:cs typeface="Calibri"/>
            </a:endParaRPr>
          </a:p>
          <a:p>
            <a:pPr marL="12700" marR="5080" indent="-635">
              <a:lnSpc>
                <a:spcPts val="1040"/>
              </a:lnSpc>
              <a:spcBef>
                <a:spcPts val="350"/>
              </a:spcBef>
            </a:pPr>
            <a:r>
              <a:rPr sz="950" spc="5" dirty="0">
                <a:latin typeface="Calibri"/>
                <a:cs typeface="Calibri"/>
              </a:rPr>
              <a:t>Johansen </a:t>
            </a:r>
            <a:r>
              <a:rPr sz="950" dirty="0">
                <a:latin typeface="Calibri"/>
                <a:cs typeface="Calibri"/>
              </a:rPr>
              <a:t>ES. Indvandrermedicinsk </a:t>
            </a:r>
            <a:r>
              <a:rPr sz="950" spc="5" dirty="0">
                <a:latin typeface="Calibri"/>
                <a:cs typeface="Calibri"/>
              </a:rPr>
              <a:t>klinik baner vej </a:t>
            </a:r>
            <a:r>
              <a:rPr sz="950" dirty="0">
                <a:latin typeface="Calibri"/>
                <a:cs typeface="Calibri"/>
              </a:rPr>
              <a:t>for </a:t>
            </a:r>
            <a:r>
              <a:rPr sz="950" spc="5" dirty="0">
                <a:latin typeface="Calibri"/>
                <a:cs typeface="Calibri"/>
              </a:rPr>
              <a:t>lighed </a:t>
            </a:r>
            <a:r>
              <a:rPr sz="950" dirty="0">
                <a:latin typeface="Calibri"/>
                <a:cs typeface="Calibri"/>
              </a:rPr>
              <a:t>i behandlingen. </a:t>
            </a:r>
            <a:r>
              <a:rPr sz="950" spc="5" dirty="0">
                <a:latin typeface="Calibri"/>
                <a:cs typeface="Calibri"/>
              </a:rPr>
              <a:t>Odense </a:t>
            </a:r>
            <a:r>
              <a:rPr sz="950" dirty="0">
                <a:latin typeface="Calibri"/>
                <a:cs typeface="Calibri"/>
              </a:rPr>
              <a:t>Universitets Hospital;  </a:t>
            </a:r>
            <a:r>
              <a:rPr sz="950" spc="5" dirty="0">
                <a:latin typeface="Calibri"/>
                <a:cs typeface="Calibri"/>
              </a:rPr>
              <a:t>2012.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0347" y="962406"/>
            <a:ext cx="7390638" cy="54460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1794</TotalTime>
  <Words>2152</Words>
  <Application>Microsoft Macintosh PowerPoint</Application>
  <PresentationFormat>Brugerdefineret</PresentationFormat>
  <Paragraphs>355</Paragraphs>
  <Slides>53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53</vt:i4>
      </vt:variant>
    </vt:vector>
  </HeadingPairs>
  <TitlesOfParts>
    <vt:vector size="62" baseType="lpstr">
      <vt:lpstr>ＭＳ Ｐゴシック</vt:lpstr>
      <vt:lpstr>Arial</vt:lpstr>
      <vt:lpstr>Bradley Hand ITC</vt:lpstr>
      <vt:lpstr>Calibri</vt:lpstr>
      <vt:lpstr>Calibri Light</vt:lpstr>
      <vt:lpstr>Times New Roman</vt:lpstr>
      <vt:lpstr>Verdana</vt:lpstr>
      <vt:lpstr>Wingdings</vt:lpstr>
      <vt:lpstr>Office Theme</vt:lpstr>
      <vt:lpstr>PowerPoint-præsentation</vt:lpstr>
      <vt:lpstr>Solutions</vt:lpstr>
      <vt:lpstr>Recommendations</vt:lpstr>
      <vt:lpstr>PowerPoint-præsentation</vt:lpstr>
      <vt:lpstr>PowerPoint-præsentation</vt:lpstr>
      <vt:lpstr>The basic conditions of exile</vt:lpstr>
      <vt:lpstr>In a new country your health literacy will be low..</vt:lpstr>
      <vt:lpstr>Patients are misunderstood</vt:lpstr>
      <vt:lpstr>PowerPoint-præsentation</vt:lpstr>
      <vt:lpstr>PowerPoint-præsentation</vt:lpstr>
      <vt:lpstr>A migrant´s sensation of symptoms from of the  body</vt:lpstr>
      <vt:lpstr>PowerPoint-præsentation</vt:lpstr>
      <vt:lpstr>PowerPoint-præsentation</vt:lpstr>
      <vt:lpstr>The nice and competent The nice and incompetent</vt:lpstr>
      <vt:lpstr>Patientology</vt:lpstr>
      <vt:lpstr>PowerPoint-præsentation</vt:lpstr>
      <vt:lpstr>When we meet the unexpected, we become  frustrated or denying…</vt:lpstr>
      <vt:lpstr>Case from the Emergency Room</vt:lpstr>
      <vt:lpstr>Relapsing pain</vt:lpstr>
      <vt:lpstr>Communication</vt:lpstr>
      <vt:lpstr>The story behind</vt:lpstr>
      <vt:lpstr>The real problem</vt:lpstr>
      <vt:lpstr>Good questions to ask</vt:lpstr>
      <vt:lpstr>Post traumatic stress disorder (PTSD)</vt:lpstr>
      <vt:lpstr>PowerPoint-præsentation</vt:lpstr>
      <vt:lpstr>Past experience creates mutual negative expectations…</vt:lpstr>
      <vt:lpstr>How much do we have in common?</vt:lpstr>
      <vt:lpstr>PowerPoint-præsentation</vt:lpstr>
      <vt:lpstr>PowerPoint-præsentation</vt:lpstr>
      <vt:lpstr>”Course coordination” ”Forløbskoordination”</vt:lpstr>
      <vt:lpstr>PowerPoint-præsentation</vt:lpstr>
      <vt:lpstr>How to become clinical cultural competent?</vt:lpstr>
      <vt:lpstr>How to investigate migrant patients with multiple  complains</vt:lpstr>
      <vt:lpstr>Key lessons</vt:lpstr>
      <vt:lpstr>Non- compliance among patients with different ethnic background </vt:lpstr>
      <vt:lpstr>Interpretation</vt:lpstr>
      <vt:lpstr>Exercise</vt:lpstr>
      <vt:lpstr>When the language disappears…</vt:lpstr>
      <vt:lpstr>Evidence for the effect of using interpreters</vt:lpstr>
      <vt:lpstr>Cases</vt:lpstr>
      <vt:lpstr>Considerations using interpretation..</vt:lpstr>
      <vt:lpstr>Interpretation ‐ considerations</vt:lpstr>
      <vt:lpstr>Video interpretation</vt:lpstr>
      <vt:lpstr>When to use an interpreter?</vt:lpstr>
      <vt:lpstr>New legislation on interpretation</vt:lpstr>
      <vt:lpstr>Even the best medicine do not work on the  wrong story</vt:lpstr>
      <vt:lpstr>Guessing is not a good substitute  for professionalism and curiosity</vt:lpstr>
      <vt:lpstr>In Denmark we appreciate</vt:lpstr>
      <vt:lpstr>PowerPoint-præsentation</vt:lpstr>
      <vt:lpstr>Ethical dilemma</vt:lpstr>
      <vt:lpstr>Ethical dilemmas</vt:lpstr>
      <vt:lpstr>Take home messages</vt:lpstr>
      <vt:lpstr>PowerPoint-præsentation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Cultural end ethical perspectives on medicine_F&amp;S jan 2019 (1)</dc:title>
  <dc:creator>Jane Agergaard</dc:creator>
  <cp:lastModifiedBy>Christian Wejse</cp:lastModifiedBy>
  <cp:revision>13</cp:revision>
  <dcterms:created xsi:type="dcterms:W3CDTF">2019-08-28T03:49:33Z</dcterms:created>
  <dcterms:modified xsi:type="dcterms:W3CDTF">2019-08-29T11:22:12Z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2019-02-25T00:00:00Z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2019-08-28T00:00:00Z</vt:filetime>
  </property>
</Properties>
</file>