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theme/themeOverride2.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3.xml" ContentType="application/vnd.openxmlformats-officedocument.themeOverride+xml"/>
  <Override PartName="/ppt/notesSlides/notesSlide6.xml" ContentType="application/vnd.openxmlformats-officedocument.presentationml.notesSlide+xml"/>
  <Override PartName="/ppt/theme/themeOverride4.xml" ContentType="application/vnd.openxmlformats-officedocument.themeOverride+xml"/>
  <Override PartName="/ppt/notesSlides/notesSlide7.xml" ContentType="application/vnd.openxmlformats-officedocument.presentationml.notesSlide+xml"/>
  <Override PartName="/ppt/theme/themeOverride5.xml" ContentType="application/vnd.openxmlformats-officedocument.themeOverride+xml"/>
  <Override PartName="/ppt/notesSlides/notesSlide8.xml" ContentType="application/vnd.openxmlformats-officedocument.presentationml.notesSlide+xml"/>
  <Override PartName="/ppt/theme/themeOverride6.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media/image18.jpg" ContentType="image/jpg"/>
  <Override PartName="/ppt/media/image19.jpg" ContentType="image/jpg"/>
  <Override PartName="/ppt/media/image20.jpg" ContentType="image/jpg"/>
  <Override PartName="/ppt/media/image21.jpg" ContentType="image/jpg"/>
  <Override PartName="/ppt/media/image22.jpg" ContentType="image/jpg"/>
  <Override PartName="/ppt/media/image23.jpg" ContentType="image/jpg"/>
  <Override PartName="/ppt/media/image24.jpg" ContentType="image/jpg"/>
  <Override PartName="/ppt/media/image25.jpg" ContentType="image/jpg"/>
  <Override PartName="/ppt/media/image26.jpg" ContentType="image/jpg"/>
  <Override PartName="/ppt/media/image27.jpg" ContentType="image/jpg"/>
  <Override PartName="/ppt/media/image28.jpg" ContentType="image/jpg"/>
  <Override PartName="/ppt/media/image29.jpg" ContentType="image/jpg"/>
  <Override PartName="/ppt/media/image30.jpg" ContentType="image/jpg"/>
  <Override PartName="/ppt/media/image31.jpg" ContentType="image/jpg"/>
  <Override PartName="/ppt/media/image33.jpg" ContentType="image/jpg"/>
  <Override PartName="/ppt/media/image34.jpg" ContentType="image/jpg"/>
  <Override PartName="/ppt/media/image40.jpg" ContentType="image/jpg"/>
  <Override PartName="/ppt/media/image41.jpg" ContentType="image/jpg"/>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 id="2147483660" r:id="rId2"/>
    <p:sldMasterId id="2147483662" r:id="rId3"/>
  </p:sldMasterIdLst>
  <p:notesMasterIdLst>
    <p:notesMasterId r:id="rId95"/>
  </p:notesMasterIdLst>
  <p:handoutMasterIdLst>
    <p:handoutMasterId r:id="rId96"/>
  </p:handoutMasterIdLst>
  <p:sldIdLst>
    <p:sldId id="397" r:id="rId4"/>
    <p:sldId id="256" r:id="rId5"/>
    <p:sldId id="257" r:id="rId6"/>
    <p:sldId id="421" r:id="rId7"/>
    <p:sldId id="258" r:id="rId8"/>
    <p:sldId id="259" r:id="rId9"/>
    <p:sldId id="260" r:id="rId10"/>
    <p:sldId id="442" r:id="rId11"/>
    <p:sldId id="262" r:id="rId12"/>
    <p:sldId id="263" r:id="rId13"/>
    <p:sldId id="296" r:id="rId14"/>
    <p:sldId id="271" r:id="rId15"/>
    <p:sldId id="287" r:id="rId16"/>
    <p:sldId id="418" r:id="rId17"/>
    <p:sldId id="298" r:id="rId18"/>
    <p:sldId id="264" r:id="rId19"/>
    <p:sldId id="265" r:id="rId20"/>
    <p:sldId id="270" r:id="rId21"/>
    <p:sldId id="284" r:id="rId22"/>
    <p:sldId id="417" r:id="rId23"/>
    <p:sldId id="299" r:id="rId24"/>
    <p:sldId id="300" r:id="rId25"/>
    <p:sldId id="301" r:id="rId26"/>
    <p:sldId id="392" r:id="rId27"/>
    <p:sldId id="398" r:id="rId28"/>
    <p:sldId id="401" r:id="rId29"/>
    <p:sldId id="404" r:id="rId30"/>
    <p:sldId id="402" r:id="rId31"/>
    <p:sldId id="406" r:id="rId32"/>
    <p:sldId id="408" r:id="rId33"/>
    <p:sldId id="419" r:id="rId34"/>
    <p:sldId id="307" r:id="rId35"/>
    <p:sldId id="308" r:id="rId36"/>
    <p:sldId id="311" r:id="rId37"/>
    <p:sldId id="312" r:id="rId38"/>
    <p:sldId id="313" r:id="rId39"/>
    <p:sldId id="314" r:id="rId40"/>
    <p:sldId id="319" r:id="rId41"/>
    <p:sldId id="320" r:id="rId42"/>
    <p:sldId id="393" r:id="rId43"/>
    <p:sldId id="385" r:id="rId44"/>
    <p:sldId id="322" r:id="rId45"/>
    <p:sldId id="438" r:id="rId46"/>
    <p:sldId id="439" r:id="rId47"/>
    <p:sldId id="428" r:id="rId48"/>
    <p:sldId id="386" r:id="rId49"/>
    <p:sldId id="321" r:id="rId50"/>
    <p:sldId id="346" r:id="rId51"/>
    <p:sldId id="348" r:id="rId52"/>
    <p:sldId id="440" r:id="rId53"/>
    <p:sldId id="436" r:id="rId54"/>
    <p:sldId id="351" r:id="rId55"/>
    <p:sldId id="394" r:id="rId56"/>
    <p:sldId id="344" r:id="rId57"/>
    <p:sldId id="335" r:id="rId58"/>
    <p:sldId id="342" r:id="rId59"/>
    <p:sldId id="336" r:id="rId60"/>
    <p:sldId id="338" r:id="rId61"/>
    <p:sldId id="340" r:id="rId62"/>
    <p:sldId id="341" r:id="rId63"/>
    <p:sldId id="343" r:id="rId64"/>
    <p:sldId id="430" r:id="rId65"/>
    <p:sldId id="429" r:id="rId66"/>
    <p:sldId id="423" r:id="rId67"/>
    <p:sldId id="426" r:id="rId68"/>
    <p:sldId id="305" r:id="rId69"/>
    <p:sldId id="424" r:id="rId70"/>
    <p:sldId id="352" r:id="rId71"/>
    <p:sldId id="355" r:id="rId72"/>
    <p:sldId id="356" r:id="rId73"/>
    <p:sldId id="357" r:id="rId74"/>
    <p:sldId id="441" r:id="rId75"/>
    <p:sldId id="358" r:id="rId76"/>
    <p:sldId id="434" r:id="rId77"/>
    <p:sldId id="388" r:id="rId78"/>
    <p:sldId id="359" r:id="rId79"/>
    <p:sldId id="365" r:id="rId80"/>
    <p:sldId id="366" r:id="rId81"/>
    <p:sldId id="369" r:id="rId82"/>
    <p:sldId id="389" r:id="rId83"/>
    <p:sldId id="396" r:id="rId84"/>
    <p:sldId id="383" r:id="rId85"/>
    <p:sldId id="372" r:id="rId86"/>
    <p:sldId id="433" r:id="rId87"/>
    <p:sldId id="373" r:id="rId88"/>
    <p:sldId id="374" r:id="rId89"/>
    <p:sldId id="431" r:id="rId90"/>
    <p:sldId id="435" r:id="rId91"/>
    <p:sldId id="376" r:id="rId92"/>
    <p:sldId id="390" r:id="rId93"/>
    <p:sldId id="384" r:id="rId94"/>
  </p:sldIdLst>
  <p:sldSz cx="9144000" cy="6858000" type="screen4x3"/>
  <p:notesSz cx="7023100" cy="9309100"/>
  <p:embeddedFontLst>
    <p:embeddedFont>
      <p:font typeface="Calisto MT" panose="02040603050505030304" pitchFamily="18" charset="0"/>
      <p:regular r:id="rId97"/>
      <p:bold r:id="rId98"/>
      <p:italic r:id="rId99"/>
      <p:boldItalic r:id="rId100"/>
    </p:embeddedFont>
    <p:embeddedFont>
      <p:font typeface="Calibri" panose="020F0502020204030204" pitchFamily="34" charset="0"/>
      <p:regular r:id="rId101"/>
      <p:bold r:id="rId102"/>
      <p:italic r:id="rId103"/>
      <p:boldItalic r:id="rId104"/>
    </p:embeddedFont>
    <p:embeddedFont>
      <p:font typeface="ＭＳ Ｐゴシック" panose="020B0600070205080204" pitchFamily="34" charset="-128"/>
      <p:regular r:id="rId105"/>
    </p:embeddedFont>
    <p:embeddedFont>
      <p:font typeface="Century Gothic" panose="020B0502020202020204" pitchFamily="34" charset="0"/>
      <p:regular r:id="rId106"/>
      <p:bold r:id="rId107"/>
      <p:italic r:id="rId108"/>
      <p:boldItalic r:id="rId10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06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1348" autoAdjust="0"/>
    <p:restoredTop sz="86410" autoAdjust="0"/>
  </p:normalViewPr>
  <p:slideViewPr>
    <p:cSldViewPr snapToGrid="0" snapToObjects="1">
      <p:cViewPr varScale="1">
        <p:scale>
          <a:sx n="70" d="100"/>
          <a:sy n="70" d="100"/>
        </p:scale>
        <p:origin x="576"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0" d="100"/>
        <a:sy n="120" d="100"/>
      </p:scale>
      <p:origin x="0" y="938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07" Type="http://schemas.openxmlformats.org/officeDocument/2006/relationships/font" Target="fonts/font11.fntdata"/><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102" Type="http://schemas.openxmlformats.org/officeDocument/2006/relationships/font" Target="fonts/font6.fntdata"/><Relationship Id="rId110"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notesMaster" Target="notesMasters/notesMaster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font" Target="fonts/font4.fntdata"/><Relationship Id="rId105" Type="http://schemas.openxmlformats.org/officeDocument/2006/relationships/font" Target="fonts/font9.fntdata"/><Relationship Id="rId113"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font" Target="fonts/font2.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font" Target="fonts/font7.fntdata"/><Relationship Id="rId108" Type="http://schemas.openxmlformats.org/officeDocument/2006/relationships/font" Target="fonts/font12.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handoutMaster" Target="handoutMasters/handoutMaster1.xml"/><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font" Target="fonts/font10.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font" Target="fonts/font3.fntdata"/><Relationship Id="rId101" Type="http://schemas.openxmlformats.org/officeDocument/2006/relationships/font" Target="fonts/font5.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font" Target="fonts/font13.fntdata"/><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font" Target="fonts/font1.fntdata"/><Relationship Id="rId104" Type="http://schemas.openxmlformats.org/officeDocument/2006/relationships/font" Target="fonts/font8.fntdata"/><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979" cy="467363"/>
          </a:xfrm>
          <a:prstGeom prst="rect">
            <a:avLst/>
          </a:prstGeom>
        </p:spPr>
        <p:txBody>
          <a:bodyPr vert="horz" lIns="91577" tIns="45789" rIns="91577" bIns="45789" rtlCol="0"/>
          <a:lstStyle>
            <a:lvl1pPr algn="l">
              <a:defRPr sz="1200"/>
            </a:lvl1pPr>
          </a:lstStyle>
          <a:p>
            <a:endParaRPr lang="en-US" dirty="0"/>
          </a:p>
        </p:txBody>
      </p:sp>
      <p:sp>
        <p:nvSpPr>
          <p:cNvPr id="3" name="Date Placeholder 2"/>
          <p:cNvSpPr>
            <a:spLocks noGrp="1"/>
          </p:cNvSpPr>
          <p:nvPr>
            <p:ph type="dt" sz="quarter" idx="1"/>
          </p:nvPr>
        </p:nvSpPr>
        <p:spPr>
          <a:xfrm>
            <a:off x="3977531" y="0"/>
            <a:ext cx="3043979" cy="467363"/>
          </a:xfrm>
          <a:prstGeom prst="rect">
            <a:avLst/>
          </a:prstGeom>
        </p:spPr>
        <p:txBody>
          <a:bodyPr vert="horz" lIns="91577" tIns="45789" rIns="91577" bIns="45789" rtlCol="0"/>
          <a:lstStyle>
            <a:lvl1pPr algn="r">
              <a:defRPr sz="1200"/>
            </a:lvl1pPr>
          </a:lstStyle>
          <a:p>
            <a:fld id="{F69ECCE2-753A-4F04-AE40-7E7241436940}" type="datetimeFigureOut">
              <a:rPr lang="en-US" smtClean="0"/>
              <a:t>7/24/2019</a:t>
            </a:fld>
            <a:endParaRPr lang="en-US" dirty="0"/>
          </a:p>
        </p:txBody>
      </p:sp>
      <p:sp>
        <p:nvSpPr>
          <p:cNvPr id="4" name="Footer Placeholder 3"/>
          <p:cNvSpPr>
            <a:spLocks noGrp="1"/>
          </p:cNvSpPr>
          <p:nvPr>
            <p:ph type="ftr" sz="quarter" idx="2"/>
          </p:nvPr>
        </p:nvSpPr>
        <p:spPr>
          <a:xfrm>
            <a:off x="1" y="8841738"/>
            <a:ext cx="3043979" cy="467363"/>
          </a:xfrm>
          <a:prstGeom prst="rect">
            <a:avLst/>
          </a:prstGeom>
        </p:spPr>
        <p:txBody>
          <a:bodyPr vert="horz" lIns="91577" tIns="45789" rIns="91577" bIns="457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7531" y="8841738"/>
            <a:ext cx="3043979" cy="467363"/>
          </a:xfrm>
          <a:prstGeom prst="rect">
            <a:avLst/>
          </a:prstGeom>
        </p:spPr>
        <p:txBody>
          <a:bodyPr vert="horz" lIns="91577" tIns="45789" rIns="91577" bIns="45789" rtlCol="0" anchor="b"/>
          <a:lstStyle>
            <a:lvl1pPr algn="r">
              <a:defRPr sz="1200"/>
            </a:lvl1pPr>
          </a:lstStyle>
          <a:p>
            <a:fld id="{09C647B5-1CD6-4CE8-B11C-31274FCCEC7D}" type="slidenum">
              <a:rPr lang="en-US" smtClean="0"/>
              <a:t>‹#›</a:t>
            </a:fld>
            <a:endParaRPr lang="en-US" dirty="0"/>
          </a:p>
        </p:txBody>
      </p:sp>
    </p:spTree>
    <p:extLst>
      <p:ext uri="{BB962C8B-B14F-4D97-AF65-F5344CB8AC3E}">
        <p14:creationId xmlns:p14="http://schemas.microsoft.com/office/powerpoint/2010/main" val="32917994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1" y="1"/>
            <a:ext cx="3043979" cy="465772"/>
          </a:xfrm>
          <a:prstGeom prst="rect">
            <a:avLst/>
          </a:prstGeom>
          <a:noFill/>
          <a:ln>
            <a:noFill/>
          </a:ln>
        </p:spPr>
        <p:txBody>
          <a:bodyPr lIns="91562" tIns="91562" rIns="91562" bIns="91562" anchor="t" anchorCtr="0"/>
          <a:lstStyle>
            <a:lvl1pPr marL="0" marR="0" lvl="0" indent="0" algn="l" rtl="0">
              <a:lnSpc>
                <a:spcPct val="100000"/>
              </a:lnSpc>
              <a:spcBef>
                <a:spcPts val="0"/>
              </a:spcBef>
              <a:spcAft>
                <a:spcPts val="0"/>
              </a:spcAft>
              <a:defRPr sz="2400" b="0" i="0" u="none" strike="noStrike" cap="none">
                <a:solidFill>
                  <a:srgbClr val="000000"/>
                </a:solidFill>
                <a:latin typeface="Questrial"/>
                <a:ea typeface="Questrial"/>
                <a:cs typeface="Questrial"/>
                <a:sym typeface="Questrial"/>
              </a:defRPr>
            </a:lvl1pPr>
            <a:lvl2pPr marL="457886" marR="0" lvl="1" indent="0" algn="l" rtl="0">
              <a:lnSpc>
                <a:spcPct val="100000"/>
              </a:lnSpc>
              <a:spcBef>
                <a:spcPts val="0"/>
              </a:spcBef>
              <a:spcAft>
                <a:spcPts val="0"/>
              </a:spcAft>
              <a:defRPr sz="2400" b="0" i="0" u="none" strike="noStrike" cap="none">
                <a:solidFill>
                  <a:srgbClr val="000000"/>
                </a:solidFill>
                <a:latin typeface="Questrial"/>
                <a:ea typeface="Questrial"/>
                <a:cs typeface="Questrial"/>
                <a:sym typeface="Questrial"/>
              </a:defRPr>
            </a:lvl2pPr>
            <a:lvl3pPr marL="915772" marR="0" lvl="2" indent="0" algn="l" rtl="0">
              <a:lnSpc>
                <a:spcPct val="100000"/>
              </a:lnSpc>
              <a:spcBef>
                <a:spcPts val="0"/>
              </a:spcBef>
              <a:spcAft>
                <a:spcPts val="0"/>
              </a:spcAft>
              <a:defRPr sz="2400" b="0" i="0" u="none" strike="noStrike" cap="none">
                <a:solidFill>
                  <a:srgbClr val="000000"/>
                </a:solidFill>
                <a:latin typeface="Questrial"/>
                <a:ea typeface="Questrial"/>
                <a:cs typeface="Questrial"/>
                <a:sym typeface="Questrial"/>
              </a:defRPr>
            </a:lvl3pPr>
            <a:lvl4pPr marL="1373657" marR="0" lvl="3" indent="0" algn="l" rtl="0">
              <a:lnSpc>
                <a:spcPct val="100000"/>
              </a:lnSpc>
              <a:spcBef>
                <a:spcPts val="0"/>
              </a:spcBef>
              <a:spcAft>
                <a:spcPts val="0"/>
              </a:spcAft>
              <a:defRPr sz="2400" b="0" i="0" u="none" strike="noStrike" cap="none">
                <a:solidFill>
                  <a:srgbClr val="000000"/>
                </a:solidFill>
                <a:latin typeface="Questrial"/>
                <a:ea typeface="Questrial"/>
                <a:cs typeface="Questrial"/>
                <a:sym typeface="Questrial"/>
              </a:defRPr>
            </a:lvl4pPr>
            <a:lvl5pPr marL="1831543" marR="0" lvl="4" indent="0" algn="l" rtl="0">
              <a:lnSpc>
                <a:spcPct val="100000"/>
              </a:lnSpc>
              <a:spcBef>
                <a:spcPts val="0"/>
              </a:spcBef>
              <a:spcAft>
                <a:spcPts val="0"/>
              </a:spcAft>
              <a:defRPr sz="2400" b="0" i="0" u="none" strike="noStrike" cap="none">
                <a:solidFill>
                  <a:srgbClr val="000000"/>
                </a:solidFill>
                <a:latin typeface="Questrial"/>
                <a:ea typeface="Questrial"/>
                <a:cs typeface="Questrial"/>
                <a:sym typeface="Questrial"/>
              </a:defRPr>
            </a:lvl5pPr>
            <a:lvl6pPr marL="2289429" marR="0" lvl="5" indent="0" algn="l" rtl="0">
              <a:lnSpc>
                <a:spcPct val="100000"/>
              </a:lnSpc>
              <a:spcBef>
                <a:spcPts val="0"/>
              </a:spcBef>
              <a:spcAft>
                <a:spcPts val="0"/>
              </a:spcAft>
              <a:defRPr sz="2400" b="0" i="0" u="none" strike="noStrike" cap="none">
                <a:solidFill>
                  <a:srgbClr val="000000"/>
                </a:solidFill>
                <a:latin typeface="Questrial"/>
                <a:ea typeface="Questrial"/>
                <a:cs typeface="Questrial"/>
                <a:sym typeface="Questrial"/>
              </a:defRPr>
            </a:lvl6pPr>
            <a:lvl7pPr marL="3205201" marR="0" lvl="6" indent="0" algn="l" rtl="0">
              <a:lnSpc>
                <a:spcPct val="100000"/>
              </a:lnSpc>
              <a:spcBef>
                <a:spcPts val="0"/>
              </a:spcBef>
              <a:spcAft>
                <a:spcPts val="0"/>
              </a:spcAft>
              <a:defRPr sz="2400" b="0" i="0" u="none" strike="noStrike" cap="none">
                <a:solidFill>
                  <a:srgbClr val="000000"/>
                </a:solidFill>
                <a:latin typeface="Questrial"/>
                <a:ea typeface="Questrial"/>
                <a:cs typeface="Questrial"/>
                <a:sym typeface="Questrial"/>
              </a:defRPr>
            </a:lvl7pPr>
            <a:lvl8pPr marL="4578858" marR="0" lvl="7" indent="0" algn="l" rtl="0">
              <a:lnSpc>
                <a:spcPct val="100000"/>
              </a:lnSpc>
              <a:spcBef>
                <a:spcPts val="0"/>
              </a:spcBef>
              <a:spcAft>
                <a:spcPts val="0"/>
              </a:spcAft>
              <a:defRPr sz="2400" b="0" i="0" u="none" strike="noStrike" cap="none">
                <a:solidFill>
                  <a:srgbClr val="000000"/>
                </a:solidFill>
                <a:latin typeface="Questrial"/>
                <a:ea typeface="Questrial"/>
                <a:cs typeface="Questrial"/>
                <a:sym typeface="Questrial"/>
              </a:defRPr>
            </a:lvl8pPr>
            <a:lvl9pPr marL="6410401" marR="0" lvl="8" indent="0" algn="l" rtl="0">
              <a:lnSpc>
                <a:spcPct val="100000"/>
              </a:lnSpc>
              <a:spcBef>
                <a:spcPts val="0"/>
              </a:spcBef>
              <a:spcAft>
                <a:spcPts val="0"/>
              </a:spcAft>
              <a:defRPr sz="2400" b="0" i="0" u="none" strike="noStrike" cap="none">
                <a:solidFill>
                  <a:srgbClr val="000000"/>
                </a:solidFill>
                <a:latin typeface="Questrial"/>
                <a:ea typeface="Questrial"/>
                <a:cs typeface="Questrial"/>
                <a:sym typeface="Questrial"/>
              </a:defRPr>
            </a:lvl9pPr>
          </a:lstStyle>
          <a:p>
            <a:endParaRPr dirty="0"/>
          </a:p>
        </p:txBody>
      </p:sp>
      <p:sp>
        <p:nvSpPr>
          <p:cNvPr id="4" name="Shape 4"/>
          <p:cNvSpPr txBox="1">
            <a:spLocks noGrp="1"/>
          </p:cNvSpPr>
          <p:nvPr>
            <p:ph type="dt" idx="10"/>
          </p:nvPr>
        </p:nvSpPr>
        <p:spPr>
          <a:xfrm>
            <a:off x="3977530" y="1"/>
            <a:ext cx="3043979" cy="465772"/>
          </a:xfrm>
          <a:prstGeom prst="rect">
            <a:avLst/>
          </a:prstGeom>
          <a:noFill/>
          <a:ln>
            <a:noFill/>
          </a:ln>
        </p:spPr>
        <p:txBody>
          <a:bodyPr lIns="91562" tIns="91562" rIns="91562" bIns="91562" anchor="t" anchorCtr="0"/>
          <a:lstStyle>
            <a:lvl1pPr marL="0" marR="0" lvl="0" indent="0" algn="r" rtl="0">
              <a:lnSpc>
                <a:spcPct val="100000"/>
              </a:lnSpc>
              <a:spcBef>
                <a:spcPts val="0"/>
              </a:spcBef>
              <a:spcAft>
                <a:spcPts val="0"/>
              </a:spcAft>
              <a:defRPr sz="1200" b="0" i="0" u="none" strike="noStrike" cap="none">
                <a:solidFill>
                  <a:srgbClr val="000000"/>
                </a:solidFill>
                <a:latin typeface="Questrial"/>
                <a:ea typeface="Questrial"/>
                <a:cs typeface="Questrial"/>
                <a:sym typeface="Questrial"/>
              </a:defRPr>
            </a:lvl1pPr>
            <a:lvl2pPr marL="457886" marR="0" lvl="1" indent="0" algn="l" rtl="0">
              <a:lnSpc>
                <a:spcPct val="100000"/>
              </a:lnSpc>
              <a:spcBef>
                <a:spcPts val="0"/>
              </a:spcBef>
              <a:spcAft>
                <a:spcPts val="0"/>
              </a:spcAft>
              <a:defRPr sz="2400" b="0" i="0" u="none" strike="noStrike" cap="none">
                <a:solidFill>
                  <a:srgbClr val="000000"/>
                </a:solidFill>
                <a:latin typeface="Questrial"/>
                <a:ea typeface="Questrial"/>
                <a:cs typeface="Questrial"/>
                <a:sym typeface="Questrial"/>
              </a:defRPr>
            </a:lvl2pPr>
            <a:lvl3pPr marL="915772" marR="0" lvl="2" indent="0" algn="l" rtl="0">
              <a:lnSpc>
                <a:spcPct val="100000"/>
              </a:lnSpc>
              <a:spcBef>
                <a:spcPts val="0"/>
              </a:spcBef>
              <a:spcAft>
                <a:spcPts val="0"/>
              </a:spcAft>
              <a:defRPr sz="2400" b="0" i="0" u="none" strike="noStrike" cap="none">
                <a:solidFill>
                  <a:srgbClr val="000000"/>
                </a:solidFill>
                <a:latin typeface="Questrial"/>
                <a:ea typeface="Questrial"/>
                <a:cs typeface="Questrial"/>
                <a:sym typeface="Questrial"/>
              </a:defRPr>
            </a:lvl3pPr>
            <a:lvl4pPr marL="1373657" marR="0" lvl="3" indent="0" algn="l" rtl="0">
              <a:lnSpc>
                <a:spcPct val="100000"/>
              </a:lnSpc>
              <a:spcBef>
                <a:spcPts val="0"/>
              </a:spcBef>
              <a:spcAft>
                <a:spcPts val="0"/>
              </a:spcAft>
              <a:defRPr sz="2400" b="0" i="0" u="none" strike="noStrike" cap="none">
                <a:solidFill>
                  <a:srgbClr val="000000"/>
                </a:solidFill>
                <a:latin typeface="Questrial"/>
                <a:ea typeface="Questrial"/>
                <a:cs typeface="Questrial"/>
                <a:sym typeface="Questrial"/>
              </a:defRPr>
            </a:lvl4pPr>
            <a:lvl5pPr marL="1831543" marR="0" lvl="4" indent="0" algn="l" rtl="0">
              <a:lnSpc>
                <a:spcPct val="100000"/>
              </a:lnSpc>
              <a:spcBef>
                <a:spcPts val="0"/>
              </a:spcBef>
              <a:spcAft>
                <a:spcPts val="0"/>
              </a:spcAft>
              <a:defRPr sz="2400" b="0" i="0" u="none" strike="noStrike" cap="none">
                <a:solidFill>
                  <a:srgbClr val="000000"/>
                </a:solidFill>
                <a:latin typeface="Questrial"/>
                <a:ea typeface="Questrial"/>
                <a:cs typeface="Questrial"/>
                <a:sym typeface="Questrial"/>
              </a:defRPr>
            </a:lvl5pPr>
            <a:lvl6pPr marL="2289429" marR="0" lvl="5" indent="0" algn="l" rtl="0">
              <a:lnSpc>
                <a:spcPct val="100000"/>
              </a:lnSpc>
              <a:spcBef>
                <a:spcPts val="0"/>
              </a:spcBef>
              <a:spcAft>
                <a:spcPts val="0"/>
              </a:spcAft>
              <a:defRPr sz="2400" b="0" i="0" u="none" strike="noStrike" cap="none">
                <a:solidFill>
                  <a:srgbClr val="000000"/>
                </a:solidFill>
                <a:latin typeface="Questrial"/>
                <a:ea typeface="Questrial"/>
                <a:cs typeface="Questrial"/>
                <a:sym typeface="Questrial"/>
              </a:defRPr>
            </a:lvl6pPr>
            <a:lvl7pPr marL="3205201" marR="0" lvl="6" indent="0" algn="l" rtl="0">
              <a:lnSpc>
                <a:spcPct val="100000"/>
              </a:lnSpc>
              <a:spcBef>
                <a:spcPts val="0"/>
              </a:spcBef>
              <a:spcAft>
                <a:spcPts val="0"/>
              </a:spcAft>
              <a:defRPr sz="2400" b="0" i="0" u="none" strike="noStrike" cap="none">
                <a:solidFill>
                  <a:srgbClr val="000000"/>
                </a:solidFill>
                <a:latin typeface="Questrial"/>
                <a:ea typeface="Questrial"/>
                <a:cs typeface="Questrial"/>
                <a:sym typeface="Questrial"/>
              </a:defRPr>
            </a:lvl7pPr>
            <a:lvl8pPr marL="4578858" marR="0" lvl="7" indent="0" algn="l" rtl="0">
              <a:lnSpc>
                <a:spcPct val="100000"/>
              </a:lnSpc>
              <a:spcBef>
                <a:spcPts val="0"/>
              </a:spcBef>
              <a:spcAft>
                <a:spcPts val="0"/>
              </a:spcAft>
              <a:defRPr sz="2400" b="0" i="0" u="none" strike="noStrike" cap="none">
                <a:solidFill>
                  <a:srgbClr val="000000"/>
                </a:solidFill>
                <a:latin typeface="Questrial"/>
                <a:ea typeface="Questrial"/>
                <a:cs typeface="Questrial"/>
                <a:sym typeface="Questrial"/>
              </a:defRPr>
            </a:lvl8pPr>
            <a:lvl9pPr marL="6410401" marR="0" lvl="8" indent="0" algn="l" rtl="0">
              <a:lnSpc>
                <a:spcPct val="100000"/>
              </a:lnSpc>
              <a:spcBef>
                <a:spcPts val="0"/>
              </a:spcBef>
              <a:spcAft>
                <a:spcPts val="0"/>
              </a:spcAft>
              <a:defRPr sz="2400" b="0" i="0" u="none" strike="noStrike" cap="none">
                <a:solidFill>
                  <a:srgbClr val="000000"/>
                </a:solidFill>
                <a:latin typeface="Questrial"/>
                <a:ea typeface="Questrial"/>
                <a:cs typeface="Questrial"/>
                <a:sym typeface="Questrial"/>
              </a:defRPr>
            </a:lvl9pPr>
          </a:lstStyle>
          <a:p>
            <a:endParaRPr dirty="0"/>
          </a:p>
        </p:txBody>
      </p:sp>
      <p:sp>
        <p:nvSpPr>
          <p:cNvPr id="5" name="Shape 5"/>
          <p:cNvSpPr>
            <a:spLocks noGrp="1" noRot="1" noChangeAspect="1"/>
          </p:cNvSpPr>
          <p:nvPr>
            <p:ph type="sldImg" idx="3"/>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a:headEnd type="none" w="med" len="med"/>
            <a:tailEnd type="none" w="med" len="med"/>
          </a:ln>
        </p:spPr>
      </p:sp>
      <p:sp>
        <p:nvSpPr>
          <p:cNvPr id="6" name="Shape 6"/>
          <p:cNvSpPr txBox="1">
            <a:spLocks noGrp="1"/>
          </p:cNvSpPr>
          <p:nvPr>
            <p:ph type="body" idx="1"/>
          </p:nvPr>
        </p:nvSpPr>
        <p:spPr>
          <a:xfrm>
            <a:off x="702947" y="4422459"/>
            <a:ext cx="5617207" cy="4188776"/>
          </a:xfrm>
          <a:prstGeom prst="rect">
            <a:avLst/>
          </a:prstGeom>
          <a:noFill/>
          <a:ln>
            <a:noFill/>
          </a:ln>
        </p:spPr>
        <p:txBody>
          <a:bodyPr lIns="91562" tIns="91562" rIns="91562" bIns="91562"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7" name="Shape 7"/>
          <p:cNvSpPr txBox="1">
            <a:spLocks noGrp="1"/>
          </p:cNvSpPr>
          <p:nvPr>
            <p:ph type="ftr" idx="11"/>
          </p:nvPr>
        </p:nvSpPr>
        <p:spPr>
          <a:xfrm>
            <a:off x="1" y="8841738"/>
            <a:ext cx="3043979" cy="465772"/>
          </a:xfrm>
          <a:prstGeom prst="rect">
            <a:avLst/>
          </a:prstGeom>
          <a:noFill/>
          <a:ln>
            <a:noFill/>
          </a:ln>
        </p:spPr>
        <p:txBody>
          <a:bodyPr lIns="91562" tIns="91562" rIns="91562" bIns="91562" anchor="b" anchorCtr="0"/>
          <a:lstStyle>
            <a:lvl1pPr marL="0" marR="0" lvl="0" indent="0" algn="l" rtl="0">
              <a:lnSpc>
                <a:spcPct val="100000"/>
              </a:lnSpc>
              <a:spcBef>
                <a:spcPts val="0"/>
              </a:spcBef>
              <a:spcAft>
                <a:spcPts val="0"/>
              </a:spcAft>
              <a:defRPr sz="2400" b="0" i="0" u="none" strike="noStrike" cap="none">
                <a:solidFill>
                  <a:srgbClr val="000000"/>
                </a:solidFill>
                <a:latin typeface="Questrial"/>
                <a:ea typeface="Questrial"/>
                <a:cs typeface="Questrial"/>
                <a:sym typeface="Questrial"/>
              </a:defRPr>
            </a:lvl1pPr>
            <a:lvl2pPr marL="457886" marR="0" lvl="1" indent="0" algn="l" rtl="0">
              <a:lnSpc>
                <a:spcPct val="100000"/>
              </a:lnSpc>
              <a:spcBef>
                <a:spcPts val="0"/>
              </a:spcBef>
              <a:spcAft>
                <a:spcPts val="0"/>
              </a:spcAft>
              <a:defRPr sz="2400" b="0" i="0" u="none" strike="noStrike" cap="none">
                <a:solidFill>
                  <a:srgbClr val="000000"/>
                </a:solidFill>
                <a:latin typeface="Questrial"/>
                <a:ea typeface="Questrial"/>
                <a:cs typeface="Questrial"/>
                <a:sym typeface="Questrial"/>
              </a:defRPr>
            </a:lvl2pPr>
            <a:lvl3pPr marL="915772" marR="0" lvl="2" indent="0" algn="l" rtl="0">
              <a:lnSpc>
                <a:spcPct val="100000"/>
              </a:lnSpc>
              <a:spcBef>
                <a:spcPts val="0"/>
              </a:spcBef>
              <a:spcAft>
                <a:spcPts val="0"/>
              </a:spcAft>
              <a:defRPr sz="2400" b="0" i="0" u="none" strike="noStrike" cap="none">
                <a:solidFill>
                  <a:srgbClr val="000000"/>
                </a:solidFill>
                <a:latin typeface="Questrial"/>
                <a:ea typeface="Questrial"/>
                <a:cs typeface="Questrial"/>
                <a:sym typeface="Questrial"/>
              </a:defRPr>
            </a:lvl3pPr>
            <a:lvl4pPr marL="1373657" marR="0" lvl="3" indent="0" algn="l" rtl="0">
              <a:lnSpc>
                <a:spcPct val="100000"/>
              </a:lnSpc>
              <a:spcBef>
                <a:spcPts val="0"/>
              </a:spcBef>
              <a:spcAft>
                <a:spcPts val="0"/>
              </a:spcAft>
              <a:defRPr sz="2400" b="0" i="0" u="none" strike="noStrike" cap="none">
                <a:solidFill>
                  <a:srgbClr val="000000"/>
                </a:solidFill>
                <a:latin typeface="Questrial"/>
                <a:ea typeface="Questrial"/>
                <a:cs typeface="Questrial"/>
                <a:sym typeface="Questrial"/>
              </a:defRPr>
            </a:lvl4pPr>
            <a:lvl5pPr marL="1831543" marR="0" lvl="4" indent="0" algn="l" rtl="0">
              <a:lnSpc>
                <a:spcPct val="100000"/>
              </a:lnSpc>
              <a:spcBef>
                <a:spcPts val="0"/>
              </a:spcBef>
              <a:spcAft>
                <a:spcPts val="0"/>
              </a:spcAft>
              <a:defRPr sz="2400" b="0" i="0" u="none" strike="noStrike" cap="none">
                <a:solidFill>
                  <a:srgbClr val="000000"/>
                </a:solidFill>
                <a:latin typeface="Questrial"/>
                <a:ea typeface="Questrial"/>
                <a:cs typeface="Questrial"/>
                <a:sym typeface="Questrial"/>
              </a:defRPr>
            </a:lvl5pPr>
            <a:lvl6pPr marL="2289429" marR="0" lvl="5" indent="0" algn="l" rtl="0">
              <a:lnSpc>
                <a:spcPct val="100000"/>
              </a:lnSpc>
              <a:spcBef>
                <a:spcPts val="0"/>
              </a:spcBef>
              <a:spcAft>
                <a:spcPts val="0"/>
              </a:spcAft>
              <a:defRPr sz="2400" b="0" i="0" u="none" strike="noStrike" cap="none">
                <a:solidFill>
                  <a:srgbClr val="000000"/>
                </a:solidFill>
                <a:latin typeface="Questrial"/>
                <a:ea typeface="Questrial"/>
                <a:cs typeface="Questrial"/>
                <a:sym typeface="Questrial"/>
              </a:defRPr>
            </a:lvl6pPr>
            <a:lvl7pPr marL="3205201" marR="0" lvl="6" indent="0" algn="l" rtl="0">
              <a:lnSpc>
                <a:spcPct val="100000"/>
              </a:lnSpc>
              <a:spcBef>
                <a:spcPts val="0"/>
              </a:spcBef>
              <a:spcAft>
                <a:spcPts val="0"/>
              </a:spcAft>
              <a:defRPr sz="2400" b="0" i="0" u="none" strike="noStrike" cap="none">
                <a:solidFill>
                  <a:srgbClr val="000000"/>
                </a:solidFill>
                <a:latin typeface="Questrial"/>
                <a:ea typeface="Questrial"/>
                <a:cs typeface="Questrial"/>
                <a:sym typeface="Questrial"/>
              </a:defRPr>
            </a:lvl7pPr>
            <a:lvl8pPr marL="4578858" marR="0" lvl="7" indent="0" algn="l" rtl="0">
              <a:lnSpc>
                <a:spcPct val="100000"/>
              </a:lnSpc>
              <a:spcBef>
                <a:spcPts val="0"/>
              </a:spcBef>
              <a:spcAft>
                <a:spcPts val="0"/>
              </a:spcAft>
              <a:defRPr sz="2400" b="0" i="0" u="none" strike="noStrike" cap="none">
                <a:solidFill>
                  <a:srgbClr val="000000"/>
                </a:solidFill>
                <a:latin typeface="Questrial"/>
                <a:ea typeface="Questrial"/>
                <a:cs typeface="Questrial"/>
                <a:sym typeface="Questrial"/>
              </a:defRPr>
            </a:lvl8pPr>
            <a:lvl9pPr marL="6410401" marR="0" lvl="8" indent="0" algn="l" rtl="0">
              <a:lnSpc>
                <a:spcPct val="100000"/>
              </a:lnSpc>
              <a:spcBef>
                <a:spcPts val="0"/>
              </a:spcBef>
              <a:spcAft>
                <a:spcPts val="0"/>
              </a:spcAft>
              <a:defRPr sz="2400" b="0" i="0" u="none" strike="noStrike" cap="none">
                <a:solidFill>
                  <a:srgbClr val="000000"/>
                </a:solidFill>
                <a:latin typeface="Questrial"/>
                <a:ea typeface="Questrial"/>
                <a:cs typeface="Questrial"/>
                <a:sym typeface="Questrial"/>
              </a:defRPr>
            </a:lvl9pPr>
          </a:lstStyle>
          <a:p>
            <a:endParaRPr dirty="0"/>
          </a:p>
        </p:txBody>
      </p:sp>
      <p:sp>
        <p:nvSpPr>
          <p:cNvPr id="8" name="Shape 8"/>
          <p:cNvSpPr txBox="1">
            <a:spLocks noGrp="1"/>
          </p:cNvSpPr>
          <p:nvPr>
            <p:ph type="sldNum" idx="12"/>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smtClean="0">
                <a:latin typeface="Questrial"/>
                <a:ea typeface="Questrial"/>
                <a:cs typeface="Questrial"/>
                <a:sym typeface="Questrial"/>
              </a:rPr>
              <a:pPr algn="r">
                <a:buClr>
                  <a:srgbClr val="000000"/>
                </a:buClr>
                <a:buSzPct val="25000"/>
              </a:pPr>
              <a:t>‹#›</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3505223456"/>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6457F5-D67F-42E4-8D6D-51EEC0FC940C}" type="slidenum">
              <a:rPr lang="en-US" smtClean="0">
                <a:solidFill>
                  <a:prstClr val="black"/>
                </a:solidFill>
                <a:latin typeface="Calibri"/>
              </a:rPr>
              <a:pPr/>
              <a:t>1</a:t>
            </a:fld>
            <a:endParaRPr lang="en-US" dirty="0">
              <a:solidFill>
                <a:prstClr val="black"/>
              </a:solidFill>
              <a:latin typeface="Calibri"/>
            </a:endParaRPr>
          </a:p>
        </p:txBody>
      </p:sp>
    </p:spTree>
    <p:extLst>
      <p:ext uri="{BB962C8B-B14F-4D97-AF65-F5344CB8AC3E}">
        <p14:creationId xmlns:p14="http://schemas.microsoft.com/office/powerpoint/2010/main" val="41049387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98" name="Shape 98"/>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3110254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Shape 408"/>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409" name="Shape 409"/>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5809811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Shape 177"/>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78" name="Shape 178"/>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179" name="Shape 179"/>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12</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7174366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Shape 331"/>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332" name="Shape 332"/>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5526787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Shape 331"/>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332" name="Shape 332"/>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4085442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Shape 489"/>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490" name="Shape 490"/>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5103314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05" name="Shape 105"/>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106" name="Shape 106"/>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16</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2595693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114" name="Shape 114"/>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0635133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Shape 167"/>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68" name="Shape 168"/>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169" name="Shape 169"/>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18</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25419386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Shape 308"/>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309" name="Shape 309"/>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310" name="Shape 310"/>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19</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1064502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
        <p:cNvGrpSpPr/>
        <p:nvPr/>
      </p:nvGrpSpPr>
      <p:grpSpPr>
        <a:xfrm>
          <a:off x="0" y="0"/>
          <a:ext cx="0" cy="0"/>
          <a:chOff x="0" y="0"/>
          <a:chExt cx="0" cy="0"/>
        </a:xfrm>
      </p:grpSpPr>
      <p:sp>
        <p:nvSpPr>
          <p:cNvPr id="22" name="Shape 22"/>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23" name="Shape 23"/>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24" name="Shape 24"/>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2</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36418129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Shape 331"/>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332" name="Shape 332"/>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5555780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Shape 496"/>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497" name="Shape 497"/>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3612887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Shape 504"/>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505" name="Shape 505"/>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506" name="Shape 506"/>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22</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30106336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Shape 513"/>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514" name="Shape 514"/>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1040359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Shape 553"/>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554" name="Shape 554"/>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1997980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Shape 546"/>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547" name="Shape 547"/>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215230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Shape 562"/>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563" name="Shape 563"/>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564" name="Shape 564"/>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32</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5057672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Shape 572"/>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573" name="Shape 573"/>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574" name="Shape 574"/>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33</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9251947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Shape 600"/>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601" name="Shape 601"/>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6575214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Shape 609"/>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610" name="Shape 610"/>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611" name="Shape 611"/>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35</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3361805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
        <p:cNvGrpSpPr/>
        <p:nvPr/>
      </p:nvGrpSpPr>
      <p:grpSpPr>
        <a:xfrm>
          <a:off x="0" y="0"/>
          <a:ext cx="0" cy="0"/>
          <a:chOff x="0" y="0"/>
          <a:chExt cx="0" cy="0"/>
        </a:xfrm>
      </p:grpSpPr>
      <p:sp>
        <p:nvSpPr>
          <p:cNvPr id="36" name="Shape 36"/>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37" name="Shape 37"/>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9140669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Shape 618"/>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619" name="Shape 619"/>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3115545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Shape 625"/>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626" name="Shape 626"/>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6164411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Shape 671"/>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672" name="Shape 672"/>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673" name="Shape 673"/>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38</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11889307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Shape 681"/>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682" name="Shape 682"/>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683" name="Shape 683"/>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39</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20133651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Shape 681"/>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682" name="Shape 682"/>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683" name="Shape 683"/>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40</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41614878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spect="1" noTextEdit="1"/>
          </p:cNvSpPr>
          <p:nvPr>
            <p:ph type="sldImg"/>
          </p:nvPr>
        </p:nvSpPr>
        <p:spPr bwMode="auto">
          <a:xfrm>
            <a:off x="1184275" y="698500"/>
            <a:ext cx="4654550" cy="34909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3619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dirty="0">
              <a:latin typeface="Calibri" charset="0"/>
            </a:endParaRPr>
          </a:p>
        </p:txBody>
      </p:sp>
      <p:sp>
        <p:nvSpPr>
          <p:cNvPr id="136196"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charset="0"/>
                <a:ea typeface="ＭＳ Ｐゴシック" charset="0"/>
                <a:cs typeface="Arial" charset="0"/>
              </a:defRPr>
            </a:lvl1pPr>
            <a:lvl2pPr marL="744064" indent="-286179">
              <a:defRPr>
                <a:solidFill>
                  <a:schemeClr val="tx1"/>
                </a:solidFill>
                <a:latin typeface="Century Gothic" charset="0"/>
                <a:ea typeface="Arial" charset="0"/>
                <a:cs typeface="Arial" charset="0"/>
              </a:defRPr>
            </a:lvl2pPr>
            <a:lvl3pPr marL="1144715" indent="-228943">
              <a:defRPr>
                <a:solidFill>
                  <a:schemeClr val="tx1"/>
                </a:solidFill>
                <a:latin typeface="Century Gothic" charset="0"/>
                <a:ea typeface="Arial" charset="0"/>
                <a:cs typeface="Arial" charset="0"/>
              </a:defRPr>
            </a:lvl3pPr>
            <a:lvl4pPr marL="1602600" indent="-228943">
              <a:defRPr>
                <a:solidFill>
                  <a:schemeClr val="tx1"/>
                </a:solidFill>
                <a:latin typeface="Century Gothic" charset="0"/>
                <a:ea typeface="Arial" charset="0"/>
                <a:cs typeface="Arial" charset="0"/>
              </a:defRPr>
            </a:lvl4pPr>
            <a:lvl5pPr marL="2060486" indent="-228943">
              <a:defRPr>
                <a:solidFill>
                  <a:schemeClr val="tx1"/>
                </a:solidFill>
                <a:latin typeface="Century Gothic" charset="0"/>
                <a:ea typeface="Arial" charset="0"/>
                <a:cs typeface="Arial" charset="0"/>
              </a:defRPr>
            </a:lvl5pPr>
            <a:lvl6pPr marL="2518372" indent="-228943" eaLnBrk="0" fontAlgn="base" hangingPunct="0">
              <a:spcBef>
                <a:spcPct val="0"/>
              </a:spcBef>
              <a:spcAft>
                <a:spcPct val="0"/>
              </a:spcAft>
              <a:defRPr>
                <a:solidFill>
                  <a:schemeClr val="tx1"/>
                </a:solidFill>
                <a:latin typeface="Century Gothic" charset="0"/>
                <a:ea typeface="Arial" charset="0"/>
                <a:cs typeface="Arial" charset="0"/>
              </a:defRPr>
            </a:lvl6pPr>
            <a:lvl7pPr marL="2976258" indent="-228943" eaLnBrk="0" fontAlgn="base" hangingPunct="0">
              <a:spcBef>
                <a:spcPct val="0"/>
              </a:spcBef>
              <a:spcAft>
                <a:spcPct val="0"/>
              </a:spcAft>
              <a:defRPr>
                <a:solidFill>
                  <a:schemeClr val="tx1"/>
                </a:solidFill>
                <a:latin typeface="Century Gothic" charset="0"/>
                <a:ea typeface="Arial" charset="0"/>
                <a:cs typeface="Arial" charset="0"/>
              </a:defRPr>
            </a:lvl7pPr>
            <a:lvl8pPr marL="3434144" indent="-228943" eaLnBrk="0" fontAlgn="base" hangingPunct="0">
              <a:spcBef>
                <a:spcPct val="0"/>
              </a:spcBef>
              <a:spcAft>
                <a:spcPct val="0"/>
              </a:spcAft>
              <a:defRPr>
                <a:solidFill>
                  <a:schemeClr val="tx1"/>
                </a:solidFill>
                <a:latin typeface="Century Gothic" charset="0"/>
                <a:ea typeface="Arial" charset="0"/>
                <a:cs typeface="Arial" charset="0"/>
              </a:defRPr>
            </a:lvl8pPr>
            <a:lvl9pPr marL="3892029" indent="-228943" eaLnBrk="0" fontAlgn="base" hangingPunct="0">
              <a:spcBef>
                <a:spcPct val="0"/>
              </a:spcBef>
              <a:spcAft>
                <a:spcPct val="0"/>
              </a:spcAft>
              <a:defRPr>
                <a:solidFill>
                  <a:schemeClr val="tx1"/>
                </a:solidFill>
                <a:latin typeface="Century Gothic" charset="0"/>
                <a:ea typeface="Arial" charset="0"/>
                <a:cs typeface="Arial" charset="0"/>
              </a:defRPr>
            </a:lvl9pPr>
          </a:lstStyle>
          <a:p>
            <a:fld id="{D61B8A77-73B0-E94E-837A-86E3BA7E2FAC}" type="slidenum">
              <a:rPr lang="en-US"/>
              <a:pPr/>
              <a:t>41</a:t>
            </a:fld>
            <a:endParaRPr lang="en-US" dirty="0"/>
          </a:p>
        </p:txBody>
      </p:sp>
    </p:spTree>
    <p:extLst>
      <p:ext uri="{BB962C8B-B14F-4D97-AF65-F5344CB8AC3E}">
        <p14:creationId xmlns:p14="http://schemas.microsoft.com/office/powerpoint/2010/main" val="22034830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Shape 701"/>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702" name="Shape 702"/>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703" name="Shape 703"/>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42</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9620212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Shape 721"/>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722" name="Shape 722"/>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723" name="Shape 723"/>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43</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32655167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Shape 721"/>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722" name="Shape 722"/>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723" name="Shape 723"/>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44</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34384242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Shape 618"/>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619" name="Shape 619"/>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324593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4</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32678800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xfrm>
            <a:off x="1184275" y="698500"/>
            <a:ext cx="4654550" cy="34909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64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dirty="0">
              <a:latin typeface="Calibri" charset="0"/>
            </a:endParaRPr>
          </a:p>
        </p:txBody>
      </p:sp>
      <p:sp>
        <p:nvSpPr>
          <p:cNvPr id="164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charset="0"/>
                <a:ea typeface="ＭＳ Ｐゴシック" charset="0"/>
                <a:cs typeface="Arial" charset="0"/>
              </a:defRPr>
            </a:lvl1pPr>
            <a:lvl2pPr marL="744064" indent="-286179">
              <a:defRPr>
                <a:solidFill>
                  <a:schemeClr val="tx1"/>
                </a:solidFill>
                <a:latin typeface="Century Gothic" charset="0"/>
                <a:ea typeface="Arial" charset="0"/>
                <a:cs typeface="Arial" charset="0"/>
              </a:defRPr>
            </a:lvl2pPr>
            <a:lvl3pPr marL="1144715" indent="-228943">
              <a:defRPr>
                <a:solidFill>
                  <a:schemeClr val="tx1"/>
                </a:solidFill>
                <a:latin typeface="Century Gothic" charset="0"/>
                <a:ea typeface="Arial" charset="0"/>
                <a:cs typeface="Arial" charset="0"/>
              </a:defRPr>
            </a:lvl3pPr>
            <a:lvl4pPr marL="1602600" indent="-228943">
              <a:defRPr>
                <a:solidFill>
                  <a:schemeClr val="tx1"/>
                </a:solidFill>
                <a:latin typeface="Century Gothic" charset="0"/>
                <a:ea typeface="Arial" charset="0"/>
                <a:cs typeface="Arial" charset="0"/>
              </a:defRPr>
            </a:lvl4pPr>
            <a:lvl5pPr marL="2060486" indent="-228943">
              <a:defRPr>
                <a:solidFill>
                  <a:schemeClr val="tx1"/>
                </a:solidFill>
                <a:latin typeface="Century Gothic" charset="0"/>
                <a:ea typeface="Arial" charset="0"/>
                <a:cs typeface="Arial" charset="0"/>
              </a:defRPr>
            </a:lvl5pPr>
            <a:lvl6pPr marL="2518372" indent="-228943" eaLnBrk="0" fontAlgn="base" hangingPunct="0">
              <a:spcBef>
                <a:spcPct val="0"/>
              </a:spcBef>
              <a:spcAft>
                <a:spcPct val="0"/>
              </a:spcAft>
              <a:defRPr>
                <a:solidFill>
                  <a:schemeClr val="tx1"/>
                </a:solidFill>
                <a:latin typeface="Century Gothic" charset="0"/>
                <a:ea typeface="Arial" charset="0"/>
                <a:cs typeface="Arial" charset="0"/>
              </a:defRPr>
            </a:lvl6pPr>
            <a:lvl7pPr marL="2976258" indent="-228943" eaLnBrk="0" fontAlgn="base" hangingPunct="0">
              <a:spcBef>
                <a:spcPct val="0"/>
              </a:spcBef>
              <a:spcAft>
                <a:spcPct val="0"/>
              </a:spcAft>
              <a:defRPr>
                <a:solidFill>
                  <a:schemeClr val="tx1"/>
                </a:solidFill>
                <a:latin typeface="Century Gothic" charset="0"/>
                <a:ea typeface="Arial" charset="0"/>
                <a:cs typeface="Arial" charset="0"/>
              </a:defRPr>
            </a:lvl7pPr>
            <a:lvl8pPr marL="3434144" indent="-228943" eaLnBrk="0" fontAlgn="base" hangingPunct="0">
              <a:spcBef>
                <a:spcPct val="0"/>
              </a:spcBef>
              <a:spcAft>
                <a:spcPct val="0"/>
              </a:spcAft>
              <a:defRPr>
                <a:solidFill>
                  <a:schemeClr val="tx1"/>
                </a:solidFill>
                <a:latin typeface="Century Gothic" charset="0"/>
                <a:ea typeface="Arial" charset="0"/>
                <a:cs typeface="Arial" charset="0"/>
              </a:defRPr>
            </a:lvl8pPr>
            <a:lvl9pPr marL="3892029" indent="-228943" eaLnBrk="0" fontAlgn="base" hangingPunct="0">
              <a:spcBef>
                <a:spcPct val="0"/>
              </a:spcBef>
              <a:spcAft>
                <a:spcPct val="0"/>
              </a:spcAft>
              <a:defRPr>
                <a:solidFill>
                  <a:schemeClr val="tx1"/>
                </a:solidFill>
                <a:latin typeface="Century Gothic" charset="0"/>
                <a:ea typeface="Arial" charset="0"/>
                <a:cs typeface="Arial" charset="0"/>
              </a:defRPr>
            </a:lvl9pPr>
          </a:lstStyle>
          <a:p>
            <a:fld id="{FEBED1B2-6E40-C14E-AA6D-3D8B476BA8A9}" type="slidenum">
              <a:rPr lang="en-US"/>
              <a:pPr/>
              <a:t>46</a:t>
            </a:fld>
            <a:endParaRPr lang="en-US" dirty="0"/>
          </a:p>
        </p:txBody>
      </p:sp>
    </p:spTree>
    <p:extLst>
      <p:ext uri="{BB962C8B-B14F-4D97-AF65-F5344CB8AC3E}">
        <p14:creationId xmlns:p14="http://schemas.microsoft.com/office/powerpoint/2010/main" val="12243331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Shape 692"/>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693" name="Shape 693"/>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694" name="Shape 694"/>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47</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20370435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Shape 948"/>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949" name="Shape 949"/>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950" name="Shape 950"/>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48</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28817623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Shape 968"/>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969" name="Shape 969"/>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970" name="Shape 970"/>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49</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32215498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Shape 968"/>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969" name="Shape 969"/>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970" name="Shape 970"/>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50</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23486562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Shape 978"/>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979" name="Shape 979"/>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980" name="Shape 980"/>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51</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30623116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Shape 1002"/>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1003" name="Shape 1003"/>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7798754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xfrm>
            <a:off x="1184275" y="698500"/>
            <a:ext cx="4654550" cy="34909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64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dirty="0">
              <a:latin typeface="Calibri" charset="0"/>
            </a:endParaRPr>
          </a:p>
        </p:txBody>
      </p:sp>
      <p:sp>
        <p:nvSpPr>
          <p:cNvPr id="164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charset="0"/>
                <a:ea typeface="ＭＳ Ｐゴシック" charset="0"/>
                <a:cs typeface="Arial" charset="0"/>
              </a:defRPr>
            </a:lvl1pPr>
            <a:lvl2pPr marL="744064" indent="-286179">
              <a:defRPr>
                <a:solidFill>
                  <a:schemeClr val="tx1"/>
                </a:solidFill>
                <a:latin typeface="Century Gothic" charset="0"/>
                <a:ea typeface="Arial" charset="0"/>
                <a:cs typeface="Arial" charset="0"/>
              </a:defRPr>
            </a:lvl2pPr>
            <a:lvl3pPr marL="1144715" indent="-228943">
              <a:defRPr>
                <a:solidFill>
                  <a:schemeClr val="tx1"/>
                </a:solidFill>
                <a:latin typeface="Century Gothic" charset="0"/>
                <a:ea typeface="Arial" charset="0"/>
                <a:cs typeface="Arial" charset="0"/>
              </a:defRPr>
            </a:lvl3pPr>
            <a:lvl4pPr marL="1602600" indent="-228943">
              <a:defRPr>
                <a:solidFill>
                  <a:schemeClr val="tx1"/>
                </a:solidFill>
                <a:latin typeface="Century Gothic" charset="0"/>
                <a:ea typeface="Arial" charset="0"/>
                <a:cs typeface="Arial" charset="0"/>
              </a:defRPr>
            </a:lvl4pPr>
            <a:lvl5pPr marL="2060486" indent="-228943">
              <a:defRPr>
                <a:solidFill>
                  <a:schemeClr val="tx1"/>
                </a:solidFill>
                <a:latin typeface="Century Gothic" charset="0"/>
                <a:ea typeface="Arial" charset="0"/>
                <a:cs typeface="Arial" charset="0"/>
              </a:defRPr>
            </a:lvl5pPr>
            <a:lvl6pPr marL="2518372" indent="-228943" eaLnBrk="0" fontAlgn="base" hangingPunct="0">
              <a:spcBef>
                <a:spcPct val="0"/>
              </a:spcBef>
              <a:spcAft>
                <a:spcPct val="0"/>
              </a:spcAft>
              <a:defRPr>
                <a:solidFill>
                  <a:schemeClr val="tx1"/>
                </a:solidFill>
                <a:latin typeface="Century Gothic" charset="0"/>
                <a:ea typeface="Arial" charset="0"/>
                <a:cs typeface="Arial" charset="0"/>
              </a:defRPr>
            </a:lvl6pPr>
            <a:lvl7pPr marL="2976258" indent="-228943" eaLnBrk="0" fontAlgn="base" hangingPunct="0">
              <a:spcBef>
                <a:spcPct val="0"/>
              </a:spcBef>
              <a:spcAft>
                <a:spcPct val="0"/>
              </a:spcAft>
              <a:defRPr>
                <a:solidFill>
                  <a:schemeClr val="tx1"/>
                </a:solidFill>
                <a:latin typeface="Century Gothic" charset="0"/>
                <a:ea typeface="Arial" charset="0"/>
                <a:cs typeface="Arial" charset="0"/>
              </a:defRPr>
            </a:lvl7pPr>
            <a:lvl8pPr marL="3434144" indent="-228943" eaLnBrk="0" fontAlgn="base" hangingPunct="0">
              <a:spcBef>
                <a:spcPct val="0"/>
              </a:spcBef>
              <a:spcAft>
                <a:spcPct val="0"/>
              </a:spcAft>
              <a:defRPr>
                <a:solidFill>
                  <a:schemeClr val="tx1"/>
                </a:solidFill>
                <a:latin typeface="Century Gothic" charset="0"/>
                <a:ea typeface="Arial" charset="0"/>
                <a:cs typeface="Arial" charset="0"/>
              </a:defRPr>
            </a:lvl8pPr>
            <a:lvl9pPr marL="3892029" indent="-228943" eaLnBrk="0" fontAlgn="base" hangingPunct="0">
              <a:spcBef>
                <a:spcPct val="0"/>
              </a:spcBef>
              <a:spcAft>
                <a:spcPct val="0"/>
              </a:spcAft>
              <a:defRPr>
                <a:solidFill>
                  <a:schemeClr val="tx1"/>
                </a:solidFill>
                <a:latin typeface="Century Gothic" charset="0"/>
                <a:ea typeface="Arial" charset="0"/>
                <a:cs typeface="Arial" charset="0"/>
              </a:defRPr>
            </a:lvl9pPr>
          </a:lstStyle>
          <a:p>
            <a:fld id="{FEBED1B2-6E40-C14E-AA6D-3D8B476BA8A9}" type="slidenum">
              <a:rPr lang="en-US"/>
              <a:pPr/>
              <a:t>53</a:t>
            </a:fld>
            <a:endParaRPr lang="en-US" dirty="0"/>
          </a:p>
        </p:txBody>
      </p:sp>
    </p:spTree>
    <p:extLst>
      <p:ext uri="{BB962C8B-B14F-4D97-AF65-F5344CB8AC3E}">
        <p14:creationId xmlns:p14="http://schemas.microsoft.com/office/powerpoint/2010/main" val="22385750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Shape 927"/>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928" name="Shape 928"/>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929" name="Shape 929"/>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54</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41412646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Shape 827"/>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828" name="Shape 828"/>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829" name="Shape 829"/>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55</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40656698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57" name="Shape 57"/>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9616639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Shape 905"/>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906" name="Shape 906"/>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907" name="Shape 907"/>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56</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34319302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Shape 838"/>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839" name="Shape 839"/>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840" name="Shape 840"/>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57</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368316912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Shape 858"/>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859" name="Shape 859"/>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44141970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Shape 883"/>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884" name="Shape 884"/>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885" name="Shape 885"/>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59</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33073489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Shape 895"/>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896" name="Shape 896"/>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0337996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Shape 917"/>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918" name="Shape 918"/>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919" name="Shape 919"/>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61</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195453802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Shape 1002"/>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1003" name="Shape 1003"/>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73989865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TextEdit="1"/>
          </p:cNvSpPr>
          <p:nvPr>
            <p:ph type="sldImg"/>
          </p:nvPr>
        </p:nvSpPr>
        <p:spPr bwMode="auto">
          <a:xfrm>
            <a:off x="1184275" y="698500"/>
            <a:ext cx="4654550" cy="34909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8944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dirty="0">
              <a:latin typeface="Calibri" charset="0"/>
            </a:endParaRPr>
          </a:p>
        </p:txBody>
      </p:sp>
      <p:sp>
        <p:nvSpPr>
          <p:cNvPr id="189444"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charset="0"/>
                <a:ea typeface="ＭＳ Ｐゴシック" charset="0"/>
                <a:cs typeface="Arial" charset="0"/>
              </a:defRPr>
            </a:lvl1pPr>
            <a:lvl2pPr marL="744064" indent="-286179">
              <a:defRPr>
                <a:solidFill>
                  <a:schemeClr val="tx1"/>
                </a:solidFill>
                <a:latin typeface="Century Gothic" charset="0"/>
                <a:ea typeface="Arial" charset="0"/>
                <a:cs typeface="Arial" charset="0"/>
              </a:defRPr>
            </a:lvl2pPr>
            <a:lvl3pPr marL="1144715" indent="-228943">
              <a:defRPr>
                <a:solidFill>
                  <a:schemeClr val="tx1"/>
                </a:solidFill>
                <a:latin typeface="Century Gothic" charset="0"/>
                <a:ea typeface="Arial" charset="0"/>
                <a:cs typeface="Arial" charset="0"/>
              </a:defRPr>
            </a:lvl3pPr>
            <a:lvl4pPr marL="1602600" indent="-228943">
              <a:defRPr>
                <a:solidFill>
                  <a:schemeClr val="tx1"/>
                </a:solidFill>
                <a:latin typeface="Century Gothic" charset="0"/>
                <a:ea typeface="Arial" charset="0"/>
                <a:cs typeface="Arial" charset="0"/>
              </a:defRPr>
            </a:lvl4pPr>
            <a:lvl5pPr marL="2060486" indent="-228943">
              <a:defRPr>
                <a:solidFill>
                  <a:schemeClr val="tx1"/>
                </a:solidFill>
                <a:latin typeface="Century Gothic" charset="0"/>
                <a:ea typeface="Arial" charset="0"/>
                <a:cs typeface="Arial" charset="0"/>
              </a:defRPr>
            </a:lvl5pPr>
            <a:lvl6pPr marL="2518372" indent="-228943" eaLnBrk="0" fontAlgn="base" hangingPunct="0">
              <a:spcBef>
                <a:spcPct val="0"/>
              </a:spcBef>
              <a:spcAft>
                <a:spcPct val="0"/>
              </a:spcAft>
              <a:defRPr>
                <a:solidFill>
                  <a:schemeClr val="tx1"/>
                </a:solidFill>
                <a:latin typeface="Century Gothic" charset="0"/>
                <a:ea typeface="Arial" charset="0"/>
                <a:cs typeface="Arial" charset="0"/>
              </a:defRPr>
            </a:lvl6pPr>
            <a:lvl7pPr marL="2976258" indent="-228943" eaLnBrk="0" fontAlgn="base" hangingPunct="0">
              <a:spcBef>
                <a:spcPct val="0"/>
              </a:spcBef>
              <a:spcAft>
                <a:spcPct val="0"/>
              </a:spcAft>
              <a:defRPr>
                <a:solidFill>
                  <a:schemeClr val="tx1"/>
                </a:solidFill>
                <a:latin typeface="Century Gothic" charset="0"/>
                <a:ea typeface="Arial" charset="0"/>
                <a:cs typeface="Arial" charset="0"/>
              </a:defRPr>
            </a:lvl7pPr>
            <a:lvl8pPr marL="3434144" indent="-228943" eaLnBrk="0" fontAlgn="base" hangingPunct="0">
              <a:spcBef>
                <a:spcPct val="0"/>
              </a:spcBef>
              <a:spcAft>
                <a:spcPct val="0"/>
              </a:spcAft>
              <a:defRPr>
                <a:solidFill>
                  <a:schemeClr val="tx1"/>
                </a:solidFill>
                <a:latin typeface="Century Gothic" charset="0"/>
                <a:ea typeface="Arial" charset="0"/>
                <a:cs typeface="Arial" charset="0"/>
              </a:defRPr>
            </a:lvl8pPr>
            <a:lvl9pPr marL="3892029" indent="-228943" eaLnBrk="0" fontAlgn="base" hangingPunct="0">
              <a:spcBef>
                <a:spcPct val="0"/>
              </a:spcBef>
              <a:spcAft>
                <a:spcPct val="0"/>
              </a:spcAft>
              <a:defRPr>
                <a:solidFill>
                  <a:schemeClr val="tx1"/>
                </a:solidFill>
                <a:latin typeface="Century Gothic" charset="0"/>
                <a:ea typeface="Arial" charset="0"/>
                <a:cs typeface="Arial" charset="0"/>
              </a:defRPr>
            </a:lvl9pPr>
          </a:lstStyle>
          <a:p>
            <a:fld id="{35A9331F-1BDC-674C-B451-7435BE3EB389}" type="slidenum">
              <a:rPr lang="en-US"/>
              <a:pPr/>
              <a:t>63</a:t>
            </a:fld>
            <a:endParaRPr lang="en-US" dirty="0"/>
          </a:p>
        </p:txBody>
      </p:sp>
    </p:spTree>
    <p:extLst>
      <p:ext uri="{BB962C8B-B14F-4D97-AF65-F5344CB8AC3E}">
        <p14:creationId xmlns:p14="http://schemas.microsoft.com/office/powerpoint/2010/main" val="313437444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Shape 546"/>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547" name="Shape 547"/>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06594055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65</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3659848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66" name="Shape 66"/>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67" name="Shape 67"/>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6</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231516597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Shape 546"/>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547" name="Shape 547"/>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2949570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Shape 546"/>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547" name="Shape 547"/>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57680231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Shape 1012"/>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1013" name="Shape 1013"/>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93731815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Shape 1037"/>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1038" name="Shape 1038"/>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89507903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Shape 1045"/>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1046" name="Shape 1046"/>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28879588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
        <p:cNvGrpSpPr/>
        <p:nvPr/>
      </p:nvGrpSpPr>
      <p:grpSpPr>
        <a:xfrm>
          <a:off x="0" y="0"/>
          <a:ext cx="0" cy="0"/>
          <a:chOff x="0" y="0"/>
          <a:chExt cx="0" cy="0"/>
        </a:xfrm>
      </p:grpSpPr>
      <p:sp>
        <p:nvSpPr>
          <p:cNvPr id="1053" name="Shape 1053"/>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1054" name="Shape 1054"/>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96671201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
        <p:cNvGrpSpPr/>
        <p:nvPr/>
      </p:nvGrpSpPr>
      <p:grpSpPr>
        <a:xfrm>
          <a:off x="0" y="0"/>
          <a:ext cx="0" cy="0"/>
          <a:chOff x="0" y="0"/>
          <a:chExt cx="0" cy="0"/>
        </a:xfrm>
      </p:grpSpPr>
      <p:sp>
        <p:nvSpPr>
          <p:cNvPr id="1053" name="Shape 1053"/>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1054" name="Shape 1054"/>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52120525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2"/>
        <p:cNvGrpSpPr/>
        <p:nvPr/>
      </p:nvGrpSpPr>
      <p:grpSpPr>
        <a:xfrm>
          <a:off x="0" y="0"/>
          <a:ext cx="0" cy="0"/>
          <a:chOff x="0" y="0"/>
          <a:chExt cx="0" cy="0"/>
        </a:xfrm>
      </p:grpSpPr>
      <p:sp>
        <p:nvSpPr>
          <p:cNvPr id="1063" name="Shape 1063"/>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1064" name="Shape 1064"/>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85599452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Shape 671"/>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672" name="Shape 672"/>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673" name="Shape 673"/>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74</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48015700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Shape 1071"/>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1072" name="Shape 1072"/>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6746587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Shape 74"/>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75" name="Shape 75"/>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3039637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6"/>
        <p:cNvGrpSpPr/>
        <p:nvPr/>
      </p:nvGrpSpPr>
      <p:grpSpPr>
        <a:xfrm>
          <a:off x="0" y="0"/>
          <a:ext cx="0" cy="0"/>
          <a:chOff x="0" y="0"/>
          <a:chExt cx="0" cy="0"/>
        </a:xfrm>
      </p:grpSpPr>
      <p:sp>
        <p:nvSpPr>
          <p:cNvPr id="1127" name="Shape 1127"/>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1128" name="Shape 1128"/>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71368854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Shape 1136"/>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1137" name="Shape 1137"/>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89397485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Shape 1167"/>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1168" name="Shape 1168"/>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00269435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Rot="1" noChangeAspect="1" noTextEdit="1"/>
          </p:cNvSpPr>
          <p:nvPr>
            <p:ph type="sldImg"/>
          </p:nvPr>
        </p:nvSpPr>
        <p:spPr bwMode="auto">
          <a:xfrm>
            <a:off x="1184275" y="698500"/>
            <a:ext cx="4654550" cy="34909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4269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dirty="0">
              <a:latin typeface="Calibri" charset="0"/>
            </a:endParaRPr>
          </a:p>
        </p:txBody>
      </p:sp>
      <p:sp>
        <p:nvSpPr>
          <p:cNvPr id="242692"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charset="0"/>
                <a:ea typeface="ＭＳ Ｐゴシック" charset="0"/>
                <a:cs typeface="Arial" charset="0"/>
              </a:defRPr>
            </a:lvl1pPr>
            <a:lvl2pPr marL="744064" indent="-286179">
              <a:defRPr>
                <a:solidFill>
                  <a:schemeClr val="tx1"/>
                </a:solidFill>
                <a:latin typeface="Century Gothic" charset="0"/>
                <a:ea typeface="Arial" charset="0"/>
                <a:cs typeface="Arial" charset="0"/>
              </a:defRPr>
            </a:lvl2pPr>
            <a:lvl3pPr marL="1144715" indent="-228943">
              <a:defRPr>
                <a:solidFill>
                  <a:schemeClr val="tx1"/>
                </a:solidFill>
                <a:latin typeface="Century Gothic" charset="0"/>
                <a:ea typeface="Arial" charset="0"/>
                <a:cs typeface="Arial" charset="0"/>
              </a:defRPr>
            </a:lvl3pPr>
            <a:lvl4pPr marL="1602600" indent="-228943">
              <a:defRPr>
                <a:solidFill>
                  <a:schemeClr val="tx1"/>
                </a:solidFill>
                <a:latin typeface="Century Gothic" charset="0"/>
                <a:ea typeface="Arial" charset="0"/>
                <a:cs typeface="Arial" charset="0"/>
              </a:defRPr>
            </a:lvl4pPr>
            <a:lvl5pPr marL="2060486" indent="-228943">
              <a:defRPr>
                <a:solidFill>
                  <a:schemeClr val="tx1"/>
                </a:solidFill>
                <a:latin typeface="Century Gothic" charset="0"/>
                <a:ea typeface="Arial" charset="0"/>
                <a:cs typeface="Arial" charset="0"/>
              </a:defRPr>
            </a:lvl5pPr>
            <a:lvl6pPr marL="2518372" indent="-228943" eaLnBrk="0" fontAlgn="base" hangingPunct="0">
              <a:spcBef>
                <a:spcPct val="0"/>
              </a:spcBef>
              <a:spcAft>
                <a:spcPct val="0"/>
              </a:spcAft>
              <a:defRPr>
                <a:solidFill>
                  <a:schemeClr val="tx1"/>
                </a:solidFill>
                <a:latin typeface="Century Gothic" charset="0"/>
                <a:ea typeface="Arial" charset="0"/>
                <a:cs typeface="Arial" charset="0"/>
              </a:defRPr>
            </a:lvl6pPr>
            <a:lvl7pPr marL="2976258" indent="-228943" eaLnBrk="0" fontAlgn="base" hangingPunct="0">
              <a:spcBef>
                <a:spcPct val="0"/>
              </a:spcBef>
              <a:spcAft>
                <a:spcPct val="0"/>
              </a:spcAft>
              <a:defRPr>
                <a:solidFill>
                  <a:schemeClr val="tx1"/>
                </a:solidFill>
                <a:latin typeface="Century Gothic" charset="0"/>
                <a:ea typeface="Arial" charset="0"/>
                <a:cs typeface="Arial" charset="0"/>
              </a:defRPr>
            </a:lvl7pPr>
            <a:lvl8pPr marL="3434144" indent="-228943" eaLnBrk="0" fontAlgn="base" hangingPunct="0">
              <a:spcBef>
                <a:spcPct val="0"/>
              </a:spcBef>
              <a:spcAft>
                <a:spcPct val="0"/>
              </a:spcAft>
              <a:defRPr>
                <a:solidFill>
                  <a:schemeClr val="tx1"/>
                </a:solidFill>
                <a:latin typeface="Century Gothic" charset="0"/>
                <a:ea typeface="Arial" charset="0"/>
                <a:cs typeface="Arial" charset="0"/>
              </a:defRPr>
            </a:lvl8pPr>
            <a:lvl9pPr marL="3892029" indent="-228943" eaLnBrk="0" fontAlgn="base" hangingPunct="0">
              <a:spcBef>
                <a:spcPct val="0"/>
              </a:spcBef>
              <a:spcAft>
                <a:spcPct val="0"/>
              </a:spcAft>
              <a:defRPr>
                <a:solidFill>
                  <a:schemeClr val="tx1"/>
                </a:solidFill>
                <a:latin typeface="Century Gothic" charset="0"/>
                <a:ea typeface="Arial" charset="0"/>
                <a:cs typeface="Arial" charset="0"/>
              </a:defRPr>
            </a:lvl9pPr>
          </a:lstStyle>
          <a:p>
            <a:fld id="{E2C1081A-0D0A-824C-A233-6E213F4319F4}" type="slidenum">
              <a:rPr lang="en-US"/>
              <a:pPr/>
              <a:t>80</a:t>
            </a:fld>
            <a:endParaRPr lang="en-US" dirty="0"/>
          </a:p>
        </p:txBody>
      </p:sp>
    </p:spTree>
    <p:extLst>
      <p:ext uri="{BB962C8B-B14F-4D97-AF65-F5344CB8AC3E}">
        <p14:creationId xmlns:p14="http://schemas.microsoft.com/office/powerpoint/2010/main" val="209756571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Shape 572"/>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573" name="Shape 573"/>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574" name="Shape 574"/>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81</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284107026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Shape 1282"/>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1283" name="Shape 1283"/>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5854436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3"/>
        <p:cNvGrpSpPr/>
        <p:nvPr/>
      </p:nvGrpSpPr>
      <p:grpSpPr>
        <a:xfrm>
          <a:off x="0" y="0"/>
          <a:ext cx="0" cy="0"/>
          <a:chOff x="0" y="0"/>
          <a:chExt cx="0" cy="0"/>
        </a:xfrm>
      </p:grpSpPr>
      <p:sp>
        <p:nvSpPr>
          <p:cNvPr id="1194" name="Shape 1194"/>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195" name="Shape 1195"/>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1196" name="Shape 1196"/>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83</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369250062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3"/>
        <p:cNvGrpSpPr/>
        <p:nvPr/>
      </p:nvGrpSpPr>
      <p:grpSpPr>
        <a:xfrm>
          <a:off x="0" y="0"/>
          <a:ext cx="0" cy="0"/>
          <a:chOff x="0" y="0"/>
          <a:chExt cx="0" cy="0"/>
        </a:xfrm>
      </p:grpSpPr>
      <p:sp>
        <p:nvSpPr>
          <p:cNvPr id="1194" name="Shape 1194"/>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195" name="Shape 1195"/>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1196" name="Shape 1196"/>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84</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281837036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1"/>
        <p:cNvGrpSpPr/>
        <p:nvPr/>
      </p:nvGrpSpPr>
      <p:grpSpPr>
        <a:xfrm>
          <a:off x="0" y="0"/>
          <a:ext cx="0" cy="0"/>
          <a:chOff x="0" y="0"/>
          <a:chExt cx="0" cy="0"/>
        </a:xfrm>
      </p:grpSpPr>
      <p:sp>
        <p:nvSpPr>
          <p:cNvPr id="1202" name="Shape 1202"/>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203" name="Shape 1203"/>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1204" name="Shape 1204"/>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85</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334535208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9"/>
        <p:cNvGrpSpPr/>
        <p:nvPr/>
      </p:nvGrpSpPr>
      <p:grpSpPr>
        <a:xfrm>
          <a:off x="0" y="0"/>
          <a:ext cx="0" cy="0"/>
          <a:chOff x="0" y="0"/>
          <a:chExt cx="0" cy="0"/>
        </a:xfrm>
      </p:grpSpPr>
      <p:sp>
        <p:nvSpPr>
          <p:cNvPr id="1210" name="Shape 1210"/>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211" name="Shape 1211"/>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1212" name="Shape 1212"/>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86</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2233799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Shape 74"/>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75" name="Shape 75"/>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20087195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Shape 618"/>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619" name="Shape 619"/>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08601911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Shape 671"/>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672" name="Shape 672"/>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673" name="Shape 673"/>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88</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348951034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4"/>
        <p:cNvGrpSpPr/>
        <p:nvPr/>
      </p:nvGrpSpPr>
      <p:grpSpPr>
        <a:xfrm>
          <a:off x="0" y="0"/>
          <a:ext cx="0" cy="0"/>
          <a:chOff x="0" y="0"/>
          <a:chExt cx="0" cy="0"/>
        </a:xfrm>
      </p:grpSpPr>
      <p:sp>
        <p:nvSpPr>
          <p:cNvPr id="1225" name="Shape 1225"/>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1226" name="Shape 1226"/>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92458896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Shape 1282"/>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1283" name="Shape 1283"/>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58246990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1"/>
        <p:cNvGrpSpPr/>
        <p:nvPr/>
      </p:nvGrpSpPr>
      <p:grpSpPr>
        <a:xfrm>
          <a:off x="0" y="0"/>
          <a:ext cx="0" cy="0"/>
          <a:chOff x="0" y="0"/>
          <a:chExt cx="0" cy="0"/>
        </a:xfrm>
      </p:grpSpPr>
      <p:sp>
        <p:nvSpPr>
          <p:cNvPr id="1292" name="Shape 1292"/>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1293" name="Shape 1293"/>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147079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91" name="Shape 91"/>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5165148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685800" y="2438400"/>
            <a:ext cx="7772400" cy="838199"/>
          </a:xfrm>
          <a:prstGeom prst="rect">
            <a:avLst/>
          </a:prstGeom>
          <a:noFill/>
          <a:ln>
            <a:noFill/>
          </a:ln>
        </p:spPr>
        <p:txBody>
          <a:bodyPr lIns="91425" tIns="91425" rIns="91425" bIns="91425" anchor="ctr" anchorCtr="0"/>
          <a:lstStyle>
            <a:lvl1pPr marL="0" marR="0" lvl="0" indent="0" algn="l" rtl="0">
              <a:spcBef>
                <a:spcPts val="0"/>
              </a:spcBef>
              <a:spcAft>
                <a:spcPts val="0"/>
              </a:spcAft>
              <a:defRPr sz="4400" b="0" i="0" u="none" strike="noStrike" cap="none">
                <a:solidFill>
                  <a:schemeClr val="dk2"/>
                </a:solidFill>
                <a:latin typeface="Questrial"/>
                <a:ea typeface="Questrial"/>
                <a:cs typeface="Questrial"/>
                <a:sym typeface="Questrial"/>
              </a:defRPr>
            </a:lvl1pPr>
            <a:lvl2pPr marL="0" marR="0" lvl="1" indent="0" algn="l" rtl="0">
              <a:spcBef>
                <a:spcPts val="0"/>
              </a:spcBef>
              <a:spcAft>
                <a:spcPts val="0"/>
              </a:spcAft>
              <a:defRPr sz="4400" b="0" i="0" u="none" strike="noStrike" cap="none">
                <a:solidFill>
                  <a:schemeClr val="dk2"/>
                </a:solidFill>
                <a:latin typeface="Questrial"/>
                <a:ea typeface="Questrial"/>
                <a:cs typeface="Questrial"/>
                <a:sym typeface="Questrial"/>
              </a:defRPr>
            </a:lvl2pPr>
            <a:lvl3pPr marL="0" marR="0" lvl="2" indent="0" algn="l" rtl="0">
              <a:spcBef>
                <a:spcPts val="0"/>
              </a:spcBef>
              <a:spcAft>
                <a:spcPts val="0"/>
              </a:spcAft>
              <a:defRPr sz="4400" b="0" i="0" u="none" strike="noStrike" cap="none">
                <a:solidFill>
                  <a:schemeClr val="dk2"/>
                </a:solidFill>
                <a:latin typeface="Questrial"/>
                <a:ea typeface="Questrial"/>
                <a:cs typeface="Questrial"/>
                <a:sym typeface="Questrial"/>
              </a:defRPr>
            </a:lvl3pPr>
            <a:lvl4pPr marL="0" marR="0" lvl="3" indent="0" algn="l" rtl="0">
              <a:spcBef>
                <a:spcPts val="0"/>
              </a:spcBef>
              <a:spcAft>
                <a:spcPts val="0"/>
              </a:spcAft>
              <a:defRPr sz="4400" b="0" i="0" u="none" strike="noStrike" cap="none">
                <a:solidFill>
                  <a:schemeClr val="dk2"/>
                </a:solidFill>
                <a:latin typeface="Questrial"/>
                <a:ea typeface="Questrial"/>
                <a:cs typeface="Questrial"/>
                <a:sym typeface="Questrial"/>
              </a:defRPr>
            </a:lvl4pPr>
            <a:lvl5pPr marL="0" marR="0" lvl="4" indent="0" algn="l" rtl="0">
              <a:spcBef>
                <a:spcPts val="0"/>
              </a:spcBef>
              <a:spcAft>
                <a:spcPts val="0"/>
              </a:spcAft>
              <a:defRPr sz="4400" b="0" i="0" u="none" strike="noStrike" cap="none">
                <a:solidFill>
                  <a:schemeClr val="dk2"/>
                </a:solidFill>
                <a:latin typeface="Questrial"/>
                <a:ea typeface="Questrial"/>
                <a:cs typeface="Questrial"/>
                <a:sym typeface="Questrial"/>
              </a:defRPr>
            </a:lvl5pPr>
            <a:lvl6pPr marL="457200" marR="0" lvl="5" indent="0" algn="l" rtl="0">
              <a:spcBef>
                <a:spcPts val="0"/>
              </a:spcBef>
              <a:spcAft>
                <a:spcPts val="0"/>
              </a:spcAft>
              <a:defRPr sz="4400" b="0" i="0" u="none" strike="noStrike" cap="none">
                <a:solidFill>
                  <a:schemeClr val="dk2"/>
                </a:solidFill>
                <a:latin typeface="Questrial"/>
                <a:ea typeface="Questrial"/>
                <a:cs typeface="Questrial"/>
                <a:sym typeface="Questrial"/>
              </a:defRPr>
            </a:lvl6pPr>
            <a:lvl7pPr marL="914400" marR="0" lvl="6" indent="0" algn="l" rtl="0">
              <a:spcBef>
                <a:spcPts val="0"/>
              </a:spcBef>
              <a:spcAft>
                <a:spcPts val="0"/>
              </a:spcAft>
              <a:defRPr sz="4400" b="0" i="0" u="none" strike="noStrike" cap="none">
                <a:solidFill>
                  <a:schemeClr val="dk2"/>
                </a:solidFill>
                <a:latin typeface="Questrial"/>
                <a:ea typeface="Questrial"/>
                <a:cs typeface="Questrial"/>
                <a:sym typeface="Questrial"/>
              </a:defRPr>
            </a:lvl7pPr>
            <a:lvl8pPr marL="1371600" marR="0" lvl="7" indent="0" algn="l" rtl="0">
              <a:spcBef>
                <a:spcPts val="0"/>
              </a:spcBef>
              <a:spcAft>
                <a:spcPts val="0"/>
              </a:spcAft>
              <a:defRPr sz="4400" b="0" i="0" u="none" strike="noStrike" cap="none">
                <a:solidFill>
                  <a:schemeClr val="dk2"/>
                </a:solidFill>
                <a:latin typeface="Questrial"/>
                <a:ea typeface="Questrial"/>
                <a:cs typeface="Questrial"/>
                <a:sym typeface="Questrial"/>
              </a:defRPr>
            </a:lvl8pPr>
            <a:lvl9pPr marL="1828800" marR="0" lvl="8" indent="0" algn="l" rtl="0">
              <a:spcBef>
                <a:spcPts val="0"/>
              </a:spcBef>
              <a:spcAft>
                <a:spcPts val="0"/>
              </a:spcAft>
              <a:defRPr sz="4400" b="0" i="0" u="none" strike="noStrike" cap="none">
                <a:solidFill>
                  <a:schemeClr val="dk2"/>
                </a:solidFill>
                <a:latin typeface="Questrial"/>
                <a:ea typeface="Questrial"/>
                <a:cs typeface="Questrial"/>
                <a:sym typeface="Questrial"/>
              </a:defRPr>
            </a:lvl9pPr>
          </a:lstStyle>
          <a:p>
            <a:endParaRPr/>
          </a:p>
        </p:txBody>
      </p:sp>
      <p:sp>
        <p:nvSpPr>
          <p:cNvPr id="17" name="Shape 17"/>
          <p:cNvSpPr txBox="1">
            <a:spLocks noGrp="1"/>
          </p:cNvSpPr>
          <p:nvPr>
            <p:ph type="subTitle" idx="1"/>
          </p:nvPr>
        </p:nvSpPr>
        <p:spPr>
          <a:xfrm>
            <a:off x="2438400" y="3733800"/>
            <a:ext cx="6019799" cy="1066799"/>
          </a:xfrm>
          <a:prstGeom prst="rect">
            <a:avLst/>
          </a:prstGeom>
          <a:noFill/>
          <a:ln>
            <a:noFill/>
          </a:ln>
        </p:spPr>
        <p:txBody>
          <a:bodyPr lIns="91425" tIns="91425" rIns="91425" bIns="91425" anchor="t" anchorCtr="0"/>
          <a:lstStyle>
            <a:lvl1pPr marL="0" marR="0" lvl="0" indent="0" algn="l" rtl="0">
              <a:spcBef>
                <a:spcPts val="640"/>
              </a:spcBef>
              <a:spcAft>
                <a:spcPts val="0"/>
              </a:spcAft>
              <a:buClr>
                <a:schemeClr val="dk1"/>
              </a:buClr>
              <a:buFont typeface="Questrial"/>
              <a:buNone/>
              <a:defRPr sz="3200" b="0" i="0" u="none" strike="noStrike" cap="none">
                <a:solidFill>
                  <a:schemeClr val="dk1"/>
                </a:solidFill>
                <a:latin typeface="Questrial"/>
                <a:ea typeface="Questrial"/>
                <a:cs typeface="Questrial"/>
                <a:sym typeface="Questrial"/>
              </a:defRPr>
            </a:lvl1pPr>
            <a:lvl2pPr marL="742950" marR="0" lvl="1" indent="-107950" algn="l" rtl="0">
              <a:spcBef>
                <a:spcPts val="560"/>
              </a:spcBef>
              <a:spcAft>
                <a:spcPts val="0"/>
              </a:spcAft>
              <a:buClr>
                <a:schemeClr val="dk1"/>
              </a:buClr>
              <a:buFont typeface="Questrial"/>
              <a:buChar char="–"/>
              <a:defRPr sz="2800" b="0" i="0" u="none" strike="noStrike" cap="none">
                <a:solidFill>
                  <a:schemeClr val="dk1"/>
                </a:solidFill>
                <a:latin typeface="Questrial"/>
                <a:ea typeface="Questrial"/>
                <a:cs typeface="Questrial"/>
                <a:sym typeface="Questrial"/>
              </a:defRPr>
            </a:lvl2pPr>
            <a:lvl3pPr marL="1143000" marR="0" lvl="2" indent="-76200" algn="l" rtl="0">
              <a:spcBef>
                <a:spcPts val="480"/>
              </a:spcBef>
              <a:spcAft>
                <a:spcPts val="0"/>
              </a:spcAft>
              <a:buClr>
                <a:schemeClr val="dk1"/>
              </a:buClr>
              <a:buFont typeface="Questrial"/>
              <a:buChar char="•"/>
              <a:defRPr sz="2400" b="0" i="0" u="none" strike="noStrike" cap="none">
                <a:solidFill>
                  <a:schemeClr val="dk1"/>
                </a:solidFill>
                <a:latin typeface="Questrial"/>
                <a:ea typeface="Questrial"/>
                <a:cs typeface="Questrial"/>
                <a:sym typeface="Questrial"/>
              </a:defRPr>
            </a:lvl3pPr>
            <a:lvl4pPr marL="1600200" marR="0" lvl="3" indent="-101600" algn="l" rtl="0">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defRPr>
            </a:lvl4pPr>
            <a:lvl5pPr marL="2057400" marR="0" lvl="4" indent="-101600" algn="l" rtl="0">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defRPr>
            </a:lvl5pPr>
            <a:lvl6pPr marL="2514600" marR="0" lvl="5" indent="-101600" algn="l" rtl="0">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defRPr>
            </a:lvl6pPr>
            <a:lvl7pPr marL="2971800" marR="0" lvl="6" indent="-101600" algn="l" rtl="0">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defRPr>
            </a:lvl7pPr>
            <a:lvl8pPr marL="3429000" marR="0" lvl="7" indent="-101600" algn="l" rtl="0">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defRPr>
            </a:lvl8pPr>
            <a:lvl9pPr marL="3886200" marR="0" lvl="8" indent="-101600" algn="l" rtl="0">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defRPr>
            </a:lvl9pPr>
          </a:lstStyle>
          <a:p>
            <a:endParaRPr/>
          </a:p>
        </p:txBody>
      </p:sp>
      <p:sp>
        <p:nvSpPr>
          <p:cNvPr id="18" name="Shape 18"/>
          <p:cNvSpPr txBox="1">
            <a:spLocks noGrp="1"/>
          </p:cNvSpPr>
          <p:nvPr>
            <p:ph type="dt" idx="10"/>
          </p:nvPr>
        </p:nvSpPr>
        <p:spPr>
          <a:xfrm>
            <a:off x="457200" y="6381750"/>
            <a:ext cx="2133599" cy="47624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1pPr>
            <a:lvl2pPr marL="457200" marR="0" lvl="1"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2pPr>
            <a:lvl3pPr marL="914400" marR="0" lvl="2"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3pPr>
            <a:lvl4pPr marL="1371600" marR="0" lvl="3"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4pPr>
            <a:lvl5pPr marL="1828800" marR="0" lvl="4"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5pPr>
            <a:lvl6pPr marL="2286000" marR="0" lvl="5"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6pPr>
            <a:lvl7pPr marL="3200400" marR="0" lvl="6"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7pPr>
            <a:lvl8pPr marL="4572000" marR="0" lvl="7"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8pPr>
            <a:lvl9pPr marL="6400800" marR="0" lvl="8"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9pPr>
          </a:lstStyle>
          <a:p>
            <a:endParaRPr dirty="0"/>
          </a:p>
        </p:txBody>
      </p:sp>
      <p:sp>
        <p:nvSpPr>
          <p:cNvPr id="19" name="Shape 19"/>
          <p:cNvSpPr txBox="1">
            <a:spLocks noGrp="1"/>
          </p:cNvSpPr>
          <p:nvPr>
            <p:ph type="ftr" idx="11"/>
          </p:nvPr>
        </p:nvSpPr>
        <p:spPr>
          <a:xfrm>
            <a:off x="3124200" y="6381750"/>
            <a:ext cx="2895600" cy="476249"/>
          </a:xfrm>
          <a:prstGeom prst="rect">
            <a:avLst/>
          </a:prstGeom>
          <a:noFill/>
          <a:ln>
            <a:noFill/>
          </a:ln>
        </p:spPr>
        <p:txBody>
          <a:bodyPr lIns="91425" tIns="91425" rIns="91425" bIns="91425" anchor="t" anchorCtr="0"/>
          <a:lstStyle>
            <a:lvl1pPr marL="0" marR="0" lvl="0" indent="0" algn="ctr" rtl="0">
              <a:spcBef>
                <a:spcPts val="0"/>
              </a:spcBef>
              <a:defRPr sz="1400" b="0" i="0" u="none" strike="noStrike" cap="none">
                <a:latin typeface="Arial"/>
                <a:ea typeface="Arial"/>
                <a:cs typeface="Arial"/>
                <a:sym typeface="Arial"/>
              </a:defRPr>
            </a:lvl1pPr>
            <a:lvl2pPr marL="0" marR="0" lvl="1" indent="0" algn="l" rtl="0">
              <a:spcBef>
                <a:spcPts val="0"/>
              </a:spcBef>
              <a:defRPr/>
            </a:lvl2pPr>
            <a:lvl3pPr marL="0" marR="0" lvl="2" indent="0" algn="l" rtl="0">
              <a:spcBef>
                <a:spcPts val="0"/>
              </a:spcBef>
              <a:defRPr/>
            </a:lvl3pPr>
            <a:lvl4pPr marL="0" marR="0" lvl="3" indent="0" algn="l" rtl="0">
              <a:spcBef>
                <a:spcPts val="0"/>
              </a:spcBef>
              <a:defRPr/>
            </a:lvl4pPr>
            <a:lvl5pPr marL="0" marR="0" lvl="4" indent="0" algn="l" rtl="0">
              <a:spcBef>
                <a:spcPts val="0"/>
              </a:spcBef>
              <a:defRPr/>
            </a:lvl5pPr>
            <a:lvl6pPr marL="0" marR="0" lvl="5" indent="0" algn="l" rtl="0">
              <a:spcBef>
                <a:spcPts val="0"/>
              </a:spcBef>
              <a:defRPr/>
            </a:lvl6pPr>
            <a:lvl7pPr marL="0" marR="0" lvl="6" indent="0" algn="l" rtl="0">
              <a:spcBef>
                <a:spcPts val="0"/>
              </a:spcBef>
              <a:defRPr/>
            </a:lvl7pPr>
            <a:lvl8pPr marL="0" marR="0" lvl="7" indent="0" algn="l" rtl="0">
              <a:spcBef>
                <a:spcPts val="0"/>
              </a:spcBef>
              <a:defRPr/>
            </a:lvl8pPr>
            <a:lvl9pPr marL="0" marR="0" lvl="8" indent="0" algn="l" rtl="0">
              <a:spcBef>
                <a:spcPts val="0"/>
              </a:spcBef>
              <a:defRPr/>
            </a:lvl9pPr>
          </a:lstStyle>
          <a:p>
            <a:endParaRPr dirty="0"/>
          </a:p>
        </p:txBody>
      </p:sp>
      <p:sp>
        <p:nvSpPr>
          <p:cNvPr id="20" name="Shape 20"/>
          <p:cNvSpPr txBox="1">
            <a:spLocks noGrp="1"/>
          </p:cNvSpPr>
          <p:nvPr>
            <p:ph type="sldNum" idx="12"/>
          </p:nvPr>
        </p:nvSpPr>
        <p:spPr>
          <a:xfrm>
            <a:off x="6553200" y="6381750"/>
            <a:ext cx="2133599"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dirty="0">
              <a:solidFill>
                <a:schemeClr val="dk1"/>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white">
                  <a:tint val="75000"/>
                </a:prstClr>
              </a:solidFill>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endParaRPr>
          </a:p>
        </p:txBody>
      </p:sp>
      <p:sp>
        <p:nvSpPr>
          <p:cNvPr id="4" name="Slide Number Placeholder 3"/>
          <p:cNvSpPr>
            <a:spLocks noGrp="1"/>
          </p:cNvSpPr>
          <p:nvPr>
            <p:ph type="sldNum" sz="quarter" idx="12"/>
          </p:nvPr>
        </p:nvSpPr>
        <p:spPr/>
        <p:txBody>
          <a:bodyPr/>
          <a:lstStyle/>
          <a:p>
            <a:fld id="{22E357DE-2CFF-4E4A-B892-1FAFF8444DB6}"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136139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22E357DE-2CFF-4E4A-B892-1FAFF8444DB6}"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0010186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22E357DE-2CFF-4E4A-B892-1FAFF8444DB6}"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5091711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22E357DE-2CFF-4E4A-B892-1FAFF8444DB6}"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920606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22E357DE-2CFF-4E4A-B892-1FAFF8444DB6}"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484521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457200" y="0"/>
            <a:ext cx="8229600" cy="914400"/>
          </a:xfrm>
          <a:prstGeom prst="rect">
            <a:avLst/>
          </a:prstGeom>
          <a:noFill/>
          <a:ln>
            <a:noFill/>
          </a:ln>
        </p:spPr>
        <p:txBody>
          <a:bodyPr lIns="91425" tIns="91425" rIns="91425" bIns="91425" anchor="ctr" anchorCtr="0"/>
          <a:lstStyle>
            <a:lvl1pPr lvl="0" algn="l" rtl="0">
              <a:spcBef>
                <a:spcPts val="0"/>
              </a:spcBef>
              <a:spcAft>
                <a:spcPts val="0"/>
              </a:spcAft>
              <a:defRPr sz="4400">
                <a:solidFill>
                  <a:schemeClr val="dk2"/>
                </a:solidFill>
                <a:latin typeface="Questrial"/>
                <a:ea typeface="Questrial"/>
                <a:cs typeface="Questrial"/>
                <a:sym typeface="Questrial"/>
              </a:defRPr>
            </a:lvl1pPr>
            <a:lvl2pPr lvl="1" algn="l" rtl="0">
              <a:spcBef>
                <a:spcPts val="0"/>
              </a:spcBef>
              <a:spcAft>
                <a:spcPts val="0"/>
              </a:spcAft>
              <a:defRPr sz="4400">
                <a:solidFill>
                  <a:schemeClr val="dk2"/>
                </a:solidFill>
                <a:latin typeface="Questrial"/>
                <a:ea typeface="Questrial"/>
                <a:cs typeface="Questrial"/>
                <a:sym typeface="Questrial"/>
              </a:defRPr>
            </a:lvl2pPr>
            <a:lvl3pPr lvl="2" algn="l" rtl="0">
              <a:spcBef>
                <a:spcPts val="0"/>
              </a:spcBef>
              <a:spcAft>
                <a:spcPts val="0"/>
              </a:spcAft>
              <a:defRPr sz="4400">
                <a:solidFill>
                  <a:schemeClr val="dk2"/>
                </a:solidFill>
                <a:latin typeface="Questrial"/>
                <a:ea typeface="Questrial"/>
                <a:cs typeface="Questrial"/>
                <a:sym typeface="Questrial"/>
              </a:defRPr>
            </a:lvl3pPr>
            <a:lvl4pPr lvl="3" algn="l" rtl="0">
              <a:spcBef>
                <a:spcPts val="0"/>
              </a:spcBef>
              <a:spcAft>
                <a:spcPts val="0"/>
              </a:spcAft>
              <a:defRPr sz="4400">
                <a:solidFill>
                  <a:schemeClr val="dk2"/>
                </a:solidFill>
                <a:latin typeface="Questrial"/>
                <a:ea typeface="Questrial"/>
                <a:cs typeface="Questrial"/>
                <a:sym typeface="Questrial"/>
              </a:defRPr>
            </a:lvl4pPr>
            <a:lvl5pPr lvl="4" algn="l" rtl="0">
              <a:spcBef>
                <a:spcPts val="0"/>
              </a:spcBef>
              <a:spcAft>
                <a:spcPts val="0"/>
              </a:spcAft>
              <a:defRPr sz="4400">
                <a:solidFill>
                  <a:schemeClr val="dk2"/>
                </a:solidFill>
                <a:latin typeface="Questrial"/>
                <a:ea typeface="Questrial"/>
                <a:cs typeface="Questrial"/>
                <a:sym typeface="Questrial"/>
              </a:defRPr>
            </a:lvl5pPr>
            <a:lvl6pPr marL="457200" lvl="5" algn="l" rtl="0">
              <a:spcBef>
                <a:spcPts val="0"/>
              </a:spcBef>
              <a:spcAft>
                <a:spcPts val="0"/>
              </a:spcAft>
              <a:defRPr sz="4400">
                <a:solidFill>
                  <a:schemeClr val="dk2"/>
                </a:solidFill>
                <a:latin typeface="Questrial"/>
                <a:ea typeface="Questrial"/>
                <a:cs typeface="Questrial"/>
                <a:sym typeface="Questrial"/>
              </a:defRPr>
            </a:lvl6pPr>
            <a:lvl7pPr marL="914400" lvl="6" algn="l" rtl="0">
              <a:spcBef>
                <a:spcPts val="0"/>
              </a:spcBef>
              <a:spcAft>
                <a:spcPts val="0"/>
              </a:spcAft>
              <a:defRPr sz="4400">
                <a:solidFill>
                  <a:schemeClr val="dk2"/>
                </a:solidFill>
                <a:latin typeface="Questrial"/>
                <a:ea typeface="Questrial"/>
                <a:cs typeface="Questrial"/>
                <a:sym typeface="Questrial"/>
              </a:defRPr>
            </a:lvl7pPr>
            <a:lvl8pPr marL="1371600" lvl="7" algn="l" rtl="0">
              <a:spcBef>
                <a:spcPts val="0"/>
              </a:spcBef>
              <a:spcAft>
                <a:spcPts val="0"/>
              </a:spcAft>
              <a:defRPr sz="4400">
                <a:solidFill>
                  <a:schemeClr val="dk2"/>
                </a:solidFill>
                <a:latin typeface="Questrial"/>
                <a:ea typeface="Questrial"/>
                <a:cs typeface="Questrial"/>
                <a:sym typeface="Questrial"/>
              </a:defRPr>
            </a:lvl8pPr>
            <a:lvl9pPr marL="1828800" lvl="8" algn="l" rtl="0">
              <a:spcBef>
                <a:spcPts val="0"/>
              </a:spcBef>
              <a:spcAft>
                <a:spcPts val="0"/>
              </a:spcAft>
              <a:defRPr sz="4400">
                <a:solidFill>
                  <a:schemeClr val="dk2"/>
                </a:solidFill>
                <a:latin typeface="Questrial"/>
                <a:ea typeface="Questrial"/>
                <a:cs typeface="Questrial"/>
                <a:sym typeface="Questrial"/>
              </a:defRPr>
            </a:lvl9pPr>
          </a:lstStyle>
          <a:p>
            <a:endParaRPr/>
          </a:p>
        </p:txBody>
      </p:sp>
      <p:sp>
        <p:nvSpPr>
          <p:cNvPr id="51" name="Shape 51"/>
          <p:cNvSpPr txBox="1">
            <a:spLocks noGrp="1"/>
          </p:cNvSpPr>
          <p:nvPr>
            <p:ph type="body" idx="1"/>
          </p:nvPr>
        </p:nvSpPr>
        <p:spPr>
          <a:xfrm>
            <a:off x="457200" y="2057400"/>
            <a:ext cx="8229600" cy="4068761"/>
          </a:xfrm>
          <a:prstGeom prst="rect">
            <a:avLst/>
          </a:prstGeom>
          <a:noFill/>
          <a:ln>
            <a:noFill/>
          </a:ln>
        </p:spPr>
        <p:txBody>
          <a:bodyPr lIns="91425" tIns="91425" rIns="91425" bIns="91425" anchor="t" anchorCtr="0"/>
          <a:lstStyle>
            <a:lvl1pPr marL="342900" lvl="0" indent="-139700" algn="l" rtl="0">
              <a:spcBef>
                <a:spcPts val="640"/>
              </a:spcBef>
              <a:spcAft>
                <a:spcPts val="0"/>
              </a:spcAft>
              <a:buClr>
                <a:schemeClr val="dk1"/>
              </a:buClr>
              <a:buFont typeface="Questrial"/>
              <a:buChar char="•"/>
              <a:defRPr sz="3200">
                <a:solidFill>
                  <a:schemeClr val="dk1"/>
                </a:solidFill>
                <a:latin typeface="Questrial"/>
                <a:ea typeface="Questrial"/>
                <a:cs typeface="Questrial"/>
                <a:sym typeface="Questrial"/>
              </a:defRPr>
            </a:lvl1pPr>
            <a:lvl2pPr marL="742950" lvl="1" indent="-107950" algn="l" rtl="0">
              <a:spcBef>
                <a:spcPts val="560"/>
              </a:spcBef>
              <a:spcAft>
                <a:spcPts val="0"/>
              </a:spcAft>
              <a:buClr>
                <a:schemeClr val="dk1"/>
              </a:buClr>
              <a:buFont typeface="Questrial"/>
              <a:buChar char="–"/>
              <a:defRPr sz="2800">
                <a:solidFill>
                  <a:schemeClr val="dk1"/>
                </a:solidFill>
                <a:latin typeface="Questrial"/>
                <a:ea typeface="Questrial"/>
                <a:cs typeface="Questrial"/>
                <a:sym typeface="Questrial"/>
              </a:defRPr>
            </a:lvl2pPr>
            <a:lvl3pPr marL="1143000" lvl="2" indent="-76200" algn="l" rtl="0">
              <a:spcBef>
                <a:spcPts val="480"/>
              </a:spcBef>
              <a:spcAft>
                <a:spcPts val="0"/>
              </a:spcAft>
              <a:buClr>
                <a:schemeClr val="dk1"/>
              </a:buClr>
              <a:buFont typeface="Questrial"/>
              <a:buChar char="•"/>
              <a:defRPr sz="2400">
                <a:solidFill>
                  <a:schemeClr val="dk1"/>
                </a:solidFill>
                <a:latin typeface="Questrial"/>
                <a:ea typeface="Questrial"/>
                <a:cs typeface="Questrial"/>
                <a:sym typeface="Questrial"/>
              </a:defRPr>
            </a:lvl3pPr>
            <a:lvl4pPr marL="1600200" lvl="3" indent="-101600" algn="l" rtl="0">
              <a:spcBef>
                <a:spcPts val="400"/>
              </a:spcBef>
              <a:spcAft>
                <a:spcPts val="0"/>
              </a:spcAft>
              <a:buClr>
                <a:schemeClr val="dk1"/>
              </a:buClr>
              <a:buFont typeface="Questrial"/>
              <a:buChar char="–"/>
              <a:defRPr sz="2000">
                <a:solidFill>
                  <a:schemeClr val="dk1"/>
                </a:solidFill>
                <a:latin typeface="Questrial"/>
                <a:ea typeface="Questrial"/>
                <a:cs typeface="Questrial"/>
                <a:sym typeface="Questrial"/>
              </a:defRPr>
            </a:lvl4pPr>
            <a:lvl5pPr marL="2057400" lvl="4" indent="-101600" algn="l" rtl="0">
              <a:spcBef>
                <a:spcPts val="400"/>
              </a:spcBef>
              <a:spcAft>
                <a:spcPts val="0"/>
              </a:spcAft>
              <a:buClr>
                <a:schemeClr val="dk1"/>
              </a:buClr>
              <a:buFont typeface="Questrial"/>
              <a:buChar char="»"/>
              <a:defRPr sz="2000">
                <a:solidFill>
                  <a:schemeClr val="dk1"/>
                </a:solidFill>
                <a:latin typeface="Questrial"/>
                <a:ea typeface="Questrial"/>
                <a:cs typeface="Questrial"/>
                <a:sym typeface="Questrial"/>
              </a:defRPr>
            </a:lvl5pPr>
            <a:lvl6pPr marL="2514600" lvl="5" indent="-101600" algn="l" rtl="0">
              <a:spcBef>
                <a:spcPts val="400"/>
              </a:spcBef>
              <a:spcAft>
                <a:spcPts val="0"/>
              </a:spcAft>
              <a:buClr>
                <a:schemeClr val="dk1"/>
              </a:buClr>
              <a:buFont typeface="Questrial"/>
              <a:buChar char="»"/>
              <a:defRPr sz="2000">
                <a:solidFill>
                  <a:schemeClr val="dk1"/>
                </a:solidFill>
                <a:latin typeface="Questrial"/>
                <a:ea typeface="Questrial"/>
                <a:cs typeface="Questrial"/>
                <a:sym typeface="Questrial"/>
              </a:defRPr>
            </a:lvl6pPr>
            <a:lvl7pPr marL="2971800" lvl="6" indent="-101600" algn="l" rtl="0">
              <a:spcBef>
                <a:spcPts val="400"/>
              </a:spcBef>
              <a:spcAft>
                <a:spcPts val="0"/>
              </a:spcAft>
              <a:buClr>
                <a:schemeClr val="dk1"/>
              </a:buClr>
              <a:buFont typeface="Questrial"/>
              <a:buChar char="»"/>
              <a:defRPr sz="2000">
                <a:solidFill>
                  <a:schemeClr val="dk1"/>
                </a:solidFill>
                <a:latin typeface="Questrial"/>
                <a:ea typeface="Questrial"/>
                <a:cs typeface="Questrial"/>
                <a:sym typeface="Questrial"/>
              </a:defRPr>
            </a:lvl7pPr>
            <a:lvl8pPr marL="3429000" lvl="7" indent="-101600" algn="l" rtl="0">
              <a:spcBef>
                <a:spcPts val="400"/>
              </a:spcBef>
              <a:spcAft>
                <a:spcPts val="0"/>
              </a:spcAft>
              <a:buClr>
                <a:schemeClr val="dk1"/>
              </a:buClr>
              <a:buFont typeface="Questrial"/>
              <a:buChar char="»"/>
              <a:defRPr sz="2000">
                <a:solidFill>
                  <a:schemeClr val="dk1"/>
                </a:solidFill>
                <a:latin typeface="Questrial"/>
                <a:ea typeface="Questrial"/>
                <a:cs typeface="Questrial"/>
                <a:sym typeface="Questrial"/>
              </a:defRPr>
            </a:lvl8pPr>
            <a:lvl9pPr marL="3886200" lvl="8" indent="-101600" algn="l" rtl="0">
              <a:spcBef>
                <a:spcPts val="400"/>
              </a:spcBef>
              <a:spcAft>
                <a:spcPts val="0"/>
              </a:spcAft>
              <a:buClr>
                <a:schemeClr val="dk1"/>
              </a:buClr>
              <a:buFont typeface="Questrial"/>
              <a:buChar char="»"/>
              <a:defRPr sz="2000">
                <a:solidFill>
                  <a:schemeClr val="dk1"/>
                </a:solidFill>
                <a:latin typeface="Questrial"/>
                <a:ea typeface="Questrial"/>
                <a:cs typeface="Questrial"/>
                <a:sym typeface="Questrial"/>
              </a:defRPr>
            </a:lvl9pPr>
          </a:lstStyle>
          <a:p>
            <a:endParaRPr/>
          </a:p>
        </p:txBody>
      </p:sp>
      <p:sp>
        <p:nvSpPr>
          <p:cNvPr id="52" name="Shape 52"/>
          <p:cNvSpPr txBox="1">
            <a:spLocks noGrp="1"/>
          </p:cNvSpPr>
          <p:nvPr>
            <p:ph type="dt" idx="10"/>
          </p:nvPr>
        </p:nvSpPr>
        <p:spPr>
          <a:xfrm>
            <a:off x="457200" y="6381750"/>
            <a:ext cx="2133599" cy="47624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1pPr>
            <a:lvl2pPr marL="457200" marR="0" lvl="1"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2pPr>
            <a:lvl3pPr marL="914400" marR="0" lvl="2"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3pPr>
            <a:lvl4pPr marL="1371600" marR="0" lvl="3"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4pPr>
            <a:lvl5pPr marL="1828800" marR="0" lvl="4"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5pPr>
            <a:lvl6pPr marL="2286000" marR="0" lvl="5"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6pPr>
            <a:lvl7pPr marL="3200400" marR="0" lvl="6"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7pPr>
            <a:lvl8pPr marL="4572000" marR="0" lvl="7"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8pPr>
            <a:lvl9pPr marL="6400800" marR="0" lvl="8"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9pPr>
          </a:lstStyle>
          <a:p>
            <a:endParaRPr dirty="0"/>
          </a:p>
        </p:txBody>
      </p:sp>
      <p:sp>
        <p:nvSpPr>
          <p:cNvPr id="53" name="Shape 53"/>
          <p:cNvSpPr txBox="1">
            <a:spLocks noGrp="1"/>
          </p:cNvSpPr>
          <p:nvPr>
            <p:ph type="ftr" idx="11"/>
          </p:nvPr>
        </p:nvSpPr>
        <p:spPr>
          <a:xfrm>
            <a:off x="3124200" y="6381750"/>
            <a:ext cx="2895600" cy="476249"/>
          </a:xfrm>
          <a:prstGeom prst="rect">
            <a:avLst/>
          </a:prstGeom>
          <a:noFill/>
          <a:ln>
            <a:noFill/>
          </a:ln>
        </p:spPr>
        <p:txBody>
          <a:bodyPr lIns="91425" tIns="91425" rIns="91425" bIns="91425" anchor="t" anchorCtr="0"/>
          <a:lstStyle>
            <a:lvl1pPr marL="0" marR="0" lvl="0" indent="0" algn="ctr" rtl="0">
              <a:spcBef>
                <a:spcPts val="0"/>
              </a:spcBef>
              <a:defRPr sz="1200" b="0" i="0" u="none" strike="noStrike" cap="none">
                <a:latin typeface="Arial"/>
                <a:ea typeface="Arial"/>
                <a:cs typeface="Arial"/>
                <a:sym typeface="Arial"/>
              </a:defRPr>
            </a:lvl1pPr>
            <a:lvl2pPr marL="0" marR="0" lvl="1" indent="0" algn="l" rtl="0">
              <a:spcBef>
                <a:spcPts val="0"/>
              </a:spcBef>
              <a:defRPr/>
            </a:lvl2pPr>
            <a:lvl3pPr marL="0" marR="0" lvl="2" indent="0" algn="l" rtl="0">
              <a:spcBef>
                <a:spcPts val="0"/>
              </a:spcBef>
              <a:defRPr/>
            </a:lvl3pPr>
            <a:lvl4pPr marL="0" marR="0" lvl="3" indent="0" algn="l" rtl="0">
              <a:spcBef>
                <a:spcPts val="0"/>
              </a:spcBef>
              <a:defRPr/>
            </a:lvl4pPr>
            <a:lvl5pPr marL="0" marR="0" lvl="4" indent="0" algn="l" rtl="0">
              <a:spcBef>
                <a:spcPts val="0"/>
              </a:spcBef>
              <a:defRPr/>
            </a:lvl5pPr>
            <a:lvl6pPr marL="0" marR="0" lvl="5" indent="0" algn="l" rtl="0">
              <a:spcBef>
                <a:spcPts val="0"/>
              </a:spcBef>
              <a:defRPr/>
            </a:lvl6pPr>
            <a:lvl7pPr marL="0" marR="0" lvl="6" indent="0" algn="l" rtl="0">
              <a:spcBef>
                <a:spcPts val="0"/>
              </a:spcBef>
              <a:defRPr/>
            </a:lvl7pPr>
            <a:lvl8pPr marL="0" marR="0" lvl="7" indent="0" algn="l" rtl="0">
              <a:spcBef>
                <a:spcPts val="0"/>
              </a:spcBef>
              <a:defRPr/>
            </a:lvl8pPr>
            <a:lvl9pPr marL="0" marR="0" lvl="8" indent="0" algn="l" rtl="0">
              <a:spcBef>
                <a:spcPts val="0"/>
              </a:spcBef>
              <a:defRPr/>
            </a:lvl9pPr>
          </a:lstStyle>
          <a:p>
            <a:endParaRPr dirty="0"/>
          </a:p>
        </p:txBody>
      </p:sp>
      <p:sp>
        <p:nvSpPr>
          <p:cNvPr id="54" name="Shape 54"/>
          <p:cNvSpPr txBox="1">
            <a:spLocks noGrp="1"/>
          </p:cNvSpPr>
          <p:nvPr>
            <p:ph type="sldNum" idx="12"/>
          </p:nvPr>
        </p:nvSpPr>
        <p:spPr>
          <a:xfrm>
            <a:off x="6934200" y="6381750"/>
            <a:ext cx="2133599"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dirty="0">
              <a:solidFill>
                <a:schemeClr val="dk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685800" y="2438400"/>
            <a:ext cx="7772400" cy="838199"/>
          </a:xfrm>
          <a:prstGeom prst="rect">
            <a:avLst/>
          </a:prstGeom>
          <a:noFill/>
          <a:ln>
            <a:noFill/>
          </a:ln>
        </p:spPr>
        <p:txBody>
          <a:bodyPr lIns="91425" tIns="91425" rIns="91425" bIns="91425" anchor="ctr" anchorCtr="0"/>
          <a:lstStyle>
            <a:lvl1pPr marL="0" marR="0" lvl="0" indent="0" algn="l" rtl="0">
              <a:spcBef>
                <a:spcPts val="0"/>
              </a:spcBef>
              <a:spcAft>
                <a:spcPts val="0"/>
              </a:spcAft>
              <a:defRPr sz="4400" b="0" i="0" u="none" strike="noStrike" cap="none">
                <a:solidFill>
                  <a:schemeClr val="dk2"/>
                </a:solidFill>
                <a:latin typeface="Questrial"/>
                <a:ea typeface="Questrial"/>
                <a:cs typeface="Questrial"/>
                <a:sym typeface="Questrial"/>
              </a:defRPr>
            </a:lvl1pPr>
            <a:lvl2pPr marL="0" marR="0" lvl="1" indent="0" algn="l" rtl="0">
              <a:spcBef>
                <a:spcPts val="0"/>
              </a:spcBef>
              <a:spcAft>
                <a:spcPts val="0"/>
              </a:spcAft>
              <a:defRPr sz="4400" b="0" i="0" u="none" strike="noStrike" cap="none">
                <a:solidFill>
                  <a:schemeClr val="dk2"/>
                </a:solidFill>
                <a:latin typeface="Questrial"/>
                <a:ea typeface="Questrial"/>
                <a:cs typeface="Questrial"/>
                <a:sym typeface="Questrial"/>
              </a:defRPr>
            </a:lvl2pPr>
            <a:lvl3pPr marL="0" marR="0" lvl="2" indent="0" algn="l" rtl="0">
              <a:spcBef>
                <a:spcPts val="0"/>
              </a:spcBef>
              <a:spcAft>
                <a:spcPts val="0"/>
              </a:spcAft>
              <a:defRPr sz="4400" b="0" i="0" u="none" strike="noStrike" cap="none">
                <a:solidFill>
                  <a:schemeClr val="dk2"/>
                </a:solidFill>
                <a:latin typeface="Questrial"/>
                <a:ea typeface="Questrial"/>
                <a:cs typeface="Questrial"/>
                <a:sym typeface="Questrial"/>
              </a:defRPr>
            </a:lvl3pPr>
            <a:lvl4pPr marL="0" marR="0" lvl="3" indent="0" algn="l" rtl="0">
              <a:spcBef>
                <a:spcPts val="0"/>
              </a:spcBef>
              <a:spcAft>
                <a:spcPts val="0"/>
              </a:spcAft>
              <a:defRPr sz="4400" b="0" i="0" u="none" strike="noStrike" cap="none">
                <a:solidFill>
                  <a:schemeClr val="dk2"/>
                </a:solidFill>
                <a:latin typeface="Questrial"/>
                <a:ea typeface="Questrial"/>
                <a:cs typeface="Questrial"/>
                <a:sym typeface="Questrial"/>
              </a:defRPr>
            </a:lvl4pPr>
            <a:lvl5pPr marL="0" marR="0" lvl="4" indent="0" algn="l" rtl="0">
              <a:spcBef>
                <a:spcPts val="0"/>
              </a:spcBef>
              <a:spcAft>
                <a:spcPts val="0"/>
              </a:spcAft>
              <a:defRPr sz="4400" b="0" i="0" u="none" strike="noStrike" cap="none">
                <a:solidFill>
                  <a:schemeClr val="dk2"/>
                </a:solidFill>
                <a:latin typeface="Questrial"/>
                <a:ea typeface="Questrial"/>
                <a:cs typeface="Questrial"/>
                <a:sym typeface="Questrial"/>
              </a:defRPr>
            </a:lvl5pPr>
            <a:lvl6pPr marL="457200" marR="0" lvl="5" indent="0" algn="l" rtl="0">
              <a:spcBef>
                <a:spcPts val="0"/>
              </a:spcBef>
              <a:spcAft>
                <a:spcPts val="0"/>
              </a:spcAft>
              <a:defRPr sz="4400" b="0" i="0" u="none" strike="noStrike" cap="none">
                <a:solidFill>
                  <a:schemeClr val="dk2"/>
                </a:solidFill>
                <a:latin typeface="Questrial"/>
                <a:ea typeface="Questrial"/>
                <a:cs typeface="Questrial"/>
                <a:sym typeface="Questrial"/>
              </a:defRPr>
            </a:lvl6pPr>
            <a:lvl7pPr marL="914400" marR="0" lvl="6" indent="0" algn="l" rtl="0">
              <a:spcBef>
                <a:spcPts val="0"/>
              </a:spcBef>
              <a:spcAft>
                <a:spcPts val="0"/>
              </a:spcAft>
              <a:defRPr sz="4400" b="0" i="0" u="none" strike="noStrike" cap="none">
                <a:solidFill>
                  <a:schemeClr val="dk2"/>
                </a:solidFill>
                <a:latin typeface="Questrial"/>
                <a:ea typeface="Questrial"/>
                <a:cs typeface="Questrial"/>
                <a:sym typeface="Questrial"/>
              </a:defRPr>
            </a:lvl7pPr>
            <a:lvl8pPr marL="1371600" marR="0" lvl="7" indent="0" algn="l" rtl="0">
              <a:spcBef>
                <a:spcPts val="0"/>
              </a:spcBef>
              <a:spcAft>
                <a:spcPts val="0"/>
              </a:spcAft>
              <a:defRPr sz="4400" b="0" i="0" u="none" strike="noStrike" cap="none">
                <a:solidFill>
                  <a:schemeClr val="dk2"/>
                </a:solidFill>
                <a:latin typeface="Questrial"/>
                <a:ea typeface="Questrial"/>
                <a:cs typeface="Questrial"/>
                <a:sym typeface="Questrial"/>
              </a:defRPr>
            </a:lvl8pPr>
            <a:lvl9pPr marL="1828800" marR="0" lvl="8" indent="0" algn="l" rtl="0">
              <a:spcBef>
                <a:spcPts val="0"/>
              </a:spcBef>
              <a:spcAft>
                <a:spcPts val="0"/>
              </a:spcAft>
              <a:defRPr sz="4400" b="0" i="0" u="none" strike="noStrike" cap="none">
                <a:solidFill>
                  <a:schemeClr val="dk2"/>
                </a:solidFill>
                <a:latin typeface="Questrial"/>
                <a:ea typeface="Questrial"/>
                <a:cs typeface="Questrial"/>
                <a:sym typeface="Questrial"/>
              </a:defRPr>
            </a:lvl9pPr>
          </a:lstStyle>
          <a:p>
            <a:endParaRPr/>
          </a:p>
        </p:txBody>
      </p:sp>
      <p:sp>
        <p:nvSpPr>
          <p:cNvPr id="17" name="Shape 17"/>
          <p:cNvSpPr txBox="1">
            <a:spLocks noGrp="1"/>
          </p:cNvSpPr>
          <p:nvPr>
            <p:ph type="subTitle" idx="1"/>
          </p:nvPr>
        </p:nvSpPr>
        <p:spPr>
          <a:xfrm>
            <a:off x="2438400" y="3733800"/>
            <a:ext cx="6019799" cy="1066799"/>
          </a:xfrm>
          <a:prstGeom prst="rect">
            <a:avLst/>
          </a:prstGeom>
          <a:noFill/>
          <a:ln>
            <a:noFill/>
          </a:ln>
        </p:spPr>
        <p:txBody>
          <a:bodyPr lIns="91425" tIns="91425" rIns="91425" bIns="91425" anchor="t" anchorCtr="0"/>
          <a:lstStyle>
            <a:lvl1pPr marL="0" marR="0" lvl="0" indent="0" algn="l" rtl="0">
              <a:spcBef>
                <a:spcPts val="640"/>
              </a:spcBef>
              <a:spcAft>
                <a:spcPts val="0"/>
              </a:spcAft>
              <a:buClr>
                <a:schemeClr val="dk1"/>
              </a:buClr>
              <a:buFont typeface="Questrial"/>
              <a:buNone/>
              <a:defRPr sz="3200" b="0" i="0" u="none" strike="noStrike" cap="none">
                <a:solidFill>
                  <a:schemeClr val="dk1"/>
                </a:solidFill>
                <a:latin typeface="Questrial"/>
                <a:ea typeface="Questrial"/>
                <a:cs typeface="Questrial"/>
                <a:sym typeface="Questrial"/>
              </a:defRPr>
            </a:lvl1pPr>
            <a:lvl2pPr marL="742950" marR="0" lvl="1" indent="-107950" algn="l" rtl="0">
              <a:spcBef>
                <a:spcPts val="560"/>
              </a:spcBef>
              <a:spcAft>
                <a:spcPts val="0"/>
              </a:spcAft>
              <a:buClr>
                <a:schemeClr val="dk1"/>
              </a:buClr>
              <a:buFont typeface="Questrial"/>
              <a:buChar char="–"/>
              <a:defRPr sz="2800" b="0" i="0" u="none" strike="noStrike" cap="none">
                <a:solidFill>
                  <a:schemeClr val="dk1"/>
                </a:solidFill>
                <a:latin typeface="Questrial"/>
                <a:ea typeface="Questrial"/>
                <a:cs typeface="Questrial"/>
                <a:sym typeface="Questrial"/>
              </a:defRPr>
            </a:lvl2pPr>
            <a:lvl3pPr marL="1143000" marR="0" lvl="2" indent="-76200" algn="l" rtl="0">
              <a:spcBef>
                <a:spcPts val="480"/>
              </a:spcBef>
              <a:spcAft>
                <a:spcPts val="0"/>
              </a:spcAft>
              <a:buClr>
                <a:schemeClr val="dk1"/>
              </a:buClr>
              <a:buFont typeface="Questrial"/>
              <a:buChar char="•"/>
              <a:defRPr sz="2400" b="0" i="0" u="none" strike="noStrike" cap="none">
                <a:solidFill>
                  <a:schemeClr val="dk1"/>
                </a:solidFill>
                <a:latin typeface="Questrial"/>
                <a:ea typeface="Questrial"/>
                <a:cs typeface="Questrial"/>
                <a:sym typeface="Questrial"/>
              </a:defRPr>
            </a:lvl3pPr>
            <a:lvl4pPr marL="1600200" marR="0" lvl="3" indent="-101600" algn="l" rtl="0">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defRPr>
            </a:lvl4pPr>
            <a:lvl5pPr marL="2057400" marR="0" lvl="4" indent="-101600" algn="l" rtl="0">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defRPr>
            </a:lvl5pPr>
            <a:lvl6pPr marL="2514600" marR="0" lvl="5" indent="-101600" algn="l" rtl="0">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defRPr>
            </a:lvl6pPr>
            <a:lvl7pPr marL="2971800" marR="0" lvl="6" indent="-101600" algn="l" rtl="0">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defRPr>
            </a:lvl7pPr>
            <a:lvl8pPr marL="3429000" marR="0" lvl="7" indent="-101600" algn="l" rtl="0">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defRPr>
            </a:lvl8pPr>
            <a:lvl9pPr marL="3886200" marR="0" lvl="8" indent="-101600" algn="l" rtl="0">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defRPr>
            </a:lvl9pPr>
          </a:lstStyle>
          <a:p>
            <a:endParaRPr/>
          </a:p>
        </p:txBody>
      </p:sp>
      <p:sp>
        <p:nvSpPr>
          <p:cNvPr id="18" name="Shape 18"/>
          <p:cNvSpPr txBox="1">
            <a:spLocks noGrp="1"/>
          </p:cNvSpPr>
          <p:nvPr>
            <p:ph type="dt" idx="10"/>
          </p:nvPr>
        </p:nvSpPr>
        <p:spPr>
          <a:xfrm>
            <a:off x="457200" y="6381750"/>
            <a:ext cx="2133599" cy="47624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1pPr>
            <a:lvl2pPr marL="457200" marR="0" lvl="1"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2pPr>
            <a:lvl3pPr marL="914400" marR="0" lvl="2"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3pPr>
            <a:lvl4pPr marL="1371600" marR="0" lvl="3"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4pPr>
            <a:lvl5pPr marL="1828800" marR="0" lvl="4"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5pPr>
            <a:lvl6pPr marL="2286000" marR="0" lvl="5"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6pPr>
            <a:lvl7pPr marL="3200400" marR="0" lvl="6"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7pPr>
            <a:lvl8pPr marL="4572000" marR="0" lvl="7"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8pPr>
            <a:lvl9pPr marL="6400800" marR="0" lvl="8"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9pPr>
          </a:lstStyle>
          <a:p>
            <a:endParaRPr dirty="0"/>
          </a:p>
        </p:txBody>
      </p:sp>
      <p:sp>
        <p:nvSpPr>
          <p:cNvPr id="19" name="Shape 19"/>
          <p:cNvSpPr txBox="1">
            <a:spLocks noGrp="1"/>
          </p:cNvSpPr>
          <p:nvPr>
            <p:ph type="ftr" idx="11"/>
          </p:nvPr>
        </p:nvSpPr>
        <p:spPr>
          <a:xfrm>
            <a:off x="3124200" y="6381750"/>
            <a:ext cx="2895600" cy="476249"/>
          </a:xfrm>
          <a:prstGeom prst="rect">
            <a:avLst/>
          </a:prstGeom>
          <a:noFill/>
          <a:ln>
            <a:noFill/>
          </a:ln>
        </p:spPr>
        <p:txBody>
          <a:bodyPr lIns="91425" tIns="91425" rIns="91425" bIns="91425" anchor="t" anchorCtr="0"/>
          <a:lstStyle>
            <a:lvl1pPr marL="0" marR="0" lvl="0" indent="0" algn="ctr" rtl="0">
              <a:spcBef>
                <a:spcPts val="0"/>
              </a:spcBef>
              <a:defRPr sz="1400" b="0" i="0" u="none" strike="noStrike" cap="none">
                <a:latin typeface="Arial"/>
                <a:ea typeface="Arial"/>
                <a:cs typeface="Arial"/>
                <a:sym typeface="Arial"/>
              </a:defRPr>
            </a:lvl1pPr>
            <a:lvl2pPr marL="0" marR="0" lvl="1" indent="0" algn="l" rtl="0">
              <a:spcBef>
                <a:spcPts val="0"/>
              </a:spcBef>
              <a:defRPr/>
            </a:lvl2pPr>
            <a:lvl3pPr marL="0" marR="0" lvl="2" indent="0" algn="l" rtl="0">
              <a:spcBef>
                <a:spcPts val="0"/>
              </a:spcBef>
              <a:defRPr/>
            </a:lvl3pPr>
            <a:lvl4pPr marL="0" marR="0" lvl="3" indent="0" algn="l" rtl="0">
              <a:spcBef>
                <a:spcPts val="0"/>
              </a:spcBef>
              <a:defRPr/>
            </a:lvl4pPr>
            <a:lvl5pPr marL="0" marR="0" lvl="4" indent="0" algn="l" rtl="0">
              <a:spcBef>
                <a:spcPts val="0"/>
              </a:spcBef>
              <a:defRPr/>
            </a:lvl5pPr>
            <a:lvl6pPr marL="0" marR="0" lvl="5" indent="0" algn="l" rtl="0">
              <a:spcBef>
                <a:spcPts val="0"/>
              </a:spcBef>
              <a:defRPr/>
            </a:lvl6pPr>
            <a:lvl7pPr marL="0" marR="0" lvl="6" indent="0" algn="l" rtl="0">
              <a:spcBef>
                <a:spcPts val="0"/>
              </a:spcBef>
              <a:defRPr/>
            </a:lvl7pPr>
            <a:lvl8pPr marL="0" marR="0" lvl="7" indent="0" algn="l" rtl="0">
              <a:spcBef>
                <a:spcPts val="0"/>
              </a:spcBef>
              <a:defRPr/>
            </a:lvl8pPr>
            <a:lvl9pPr marL="0" marR="0" lvl="8" indent="0" algn="l" rtl="0">
              <a:spcBef>
                <a:spcPts val="0"/>
              </a:spcBef>
              <a:defRPr/>
            </a:lvl9pPr>
          </a:lstStyle>
          <a:p>
            <a:endParaRPr dirty="0"/>
          </a:p>
        </p:txBody>
      </p:sp>
      <p:sp>
        <p:nvSpPr>
          <p:cNvPr id="20" name="Shape 20"/>
          <p:cNvSpPr txBox="1">
            <a:spLocks noGrp="1"/>
          </p:cNvSpPr>
          <p:nvPr>
            <p:ph type="sldNum" idx="12"/>
          </p:nvPr>
        </p:nvSpPr>
        <p:spPr>
          <a:xfrm>
            <a:off x="6553200" y="6381750"/>
            <a:ext cx="2133599"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dirty="0">
              <a:solidFill>
                <a:schemeClr val="dk1"/>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22E357DE-2CFF-4E4A-B892-1FAFF8444DB6}"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59165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22E357DE-2CFF-4E4A-B892-1FAFF8444DB6}"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533390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22E357DE-2CFF-4E4A-B892-1FAFF8444DB6}"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795142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22E357DE-2CFF-4E4A-B892-1FAFF8444DB6}"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095293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solidFill>
                <a:prstClr val="white">
                  <a:tint val="75000"/>
                </a:prstClr>
              </a:solidFill>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endParaRPr>
          </a:p>
        </p:txBody>
      </p:sp>
      <p:sp>
        <p:nvSpPr>
          <p:cNvPr id="9" name="Slide Number Placeholder 8"/>
          <p:cNvSpPr>
            <a:spLocks noGrp="1"/>
          </p:cNvSpPr>
          <p:nvPr>
            <p:ph type="sldNum" sz="quarter" idx="12"/>
          </p:nvPr>
        </p:nvSpPr>
        <p:spPr/>
        <p:txBody>
          <a:bodyPr/>
          <a:lstStyle/>
          <a:p>
            <a:fld id="{22E357DE-2CFF-4E4A-B892-1FAFF8444DB6}"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526166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22E357DE-2CFF-4E4A-B892-1FAFF8444DB6}"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38629028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3.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0"/>
            <a:ext cx="8229600" cy="914400"/>
          </a:xfrm>
          <a:prstGeom prst="rect">
            <a:avLst/>
          </a:prstGeom>
          <a:noFill/>
          <a:ln>
            <a:noFill/>
          </a:ln>
        </p:spPr>
        <p:txBody>
          <a:bodyPr lIns="91425" tIns="91425" rIns="91425" bIns="91425" anchor="ctr" anchorCtr="0"/>
          <a:lstStyle>
            <a:lvl1pPr marL="0" marR="0" lvl="0" indent="0" algn="l" rtl="0">
              <a:spcBef>
                <a:spcPts val="0"/>
              </a:spcBef>
              <a:spcAft>
                <a:spcPts val="0"/>
              </a:spcAft>
              <a:defRPr sz="4400" b="0" i="0" u="none" strike="noStrike" cap="none">
                <a:solidFill>
                  <a:schemeClr val="dk2"/>
                </a:solidFill>
                <a:latin typeface="Questrial"/>
                <a:ea typeface="Questrial"/>
                <a:cs typeface="Questrial"/>
                <a:sym typeface="Questrial"/>
              </a:defRPr>
            </a:lvl1pPr>
            <a:lvl2pPr marL="0" marR="0" lvl="1" indent="0" algn="l" rtl="0">
              <a:spcBef>
                <a:spcPts val="0"/>
              </a:spcBef>
              <a:spcAft>
                <a:spcPts val="0"/>
              </a:spcAft>
              <a:defRPr sz="4400" b="0" i="0" u="none" strike="noStrike" cap="none">
                <a:solidFill>
                  <a:schemeClr val="dk2"/>
                </a:solidFill>
                <a:latin typeface="Questrial"/>
                <a:ea typeface="Questrial"/>
                <a:cs typeface="Questrial"/>
                <a:sym typeface="Questrial"/>
              </a:defRPr>
            </a:lvl2pPr>
            <a:lvl3pPr marL="0" marR="0" lvl="2" indent="0" algn="l" rtl="0">
              <a:spcBef>
                <a:spcPts val="0"/>
              </a:spcBef>
              <a:spcAft>
                <a:spcPts val="0"/>
              </a:spcAft>
              <a:defRPr sz="4400" b="0" i="0" u="none" strike="noStrike" cap="none">
                <a:solidFill>
                  <a:schemeClr val="dk2"/>
                </a:solidFill>
                <a:latin typeface="Questrial"/>
                <a:ea typeface="Questrial"/>
                <a:cs typeface="Questrial"/>
                <a:sym typeface="Questrial"/>
              </a:defRPr>
            </a:lvl3pPr>
            <a:lvl4pPr marL="0" marR="0" lvl="3" indent="0" algn="l" rtl="0">
              <a:spcBef>
                <a:spcPts val="0"/>
              </a:spcBef>
              <a:spcAft>
                <a:spcPts val="0"/>
              </a:spcAft>
              <a:defRPr sz="4400" b="0" i="0" u="none" strike="noStrike" cap="none">
                <a:solidFill>
                  <a:schemeClr val="dk2"/>
                </a:solidFill>
                <a:latin typeface="Questrial"/>
                <a:ea typeface="Questrial"/>
                <a:cs typeface="Questrial"/>
                <a:sym typeface="Questrial"/>
              </a:defRPr>
            </a:lvl4pPr>
            <a:lvl5pPr marL="0" marR="0" lvl="4" indent="0" algn="l" rtl="0">
              <a:spcBef>
                <a:spcPts val="0"/>
              </a:spcBef>
              <a:spcAft>
                <a:spcPts val="0"/>
              </a:spcAft>
              <a:defRPr sz="4400" b="0" i="0" u="none" strike="noStrike" cap="none">
                <a:solidFill>
                  <a:schemeClr val="dk2"/>
                </a:solidFill>
                <a:latin typeface="Questrial"/>
                <a:ea typeface="Questrial"/>
                <a:cs typeface="Questrial"/>
                <a:sym typeface="Questrial"/>
              </a:defRPr>
            </a:lvl5pPr>
            <a:lvl6pPr marL="457200" marR="0" lvl="5" indent="0" algn="l" rtl="0">
              <a:spcBef>
                <a:spcPts val="0"/>
              </a:spcBef>
              <a:spcAft>
                <a:spcPts val="0"/>
              </a:spcAft>
              <a:defRPr sz="4400" b="0" i="0" u="none" strike="noStrike" cap="none">
                <a:solidFill>
                  <a:schemeClr val="dk2"/>
                </a:solidFill>
                <a:latin typeface="Questrial"/>
                <a:ea typeface="Questrial"/>
                <a:cs typeface="Questrial"/>
                <a:sym typeface="Questrial"/>
              </a:defRPr>
            </a:lvl6pPr>
            <a:lvl7pPr marL="914400" marR="0" lvl="6" indent="0" algn="l" rtl="0">
              <a:spcBef>
                <a:spcPts val="0"/>
              </a:spcBef>
              <a:spcAft>
                <a:spcPts val="0"/>
              </a:spcAft>
              <a:defRPr sz="4400" b="0" i="0" u="none" strike="noStrike" cap="none">
                <a:solidFill>
                  <a:schemeClr val="dk2"/>
                </a:solidFill>
                <a:latin typeface="Questrial"/>
                <a:ea typeface="Questrial"/>
                <a:cs typeface="Questrial"/>
                <a:sym typeface="Questrial"/>
              </a:defRPr>
            </a:lvl7pPr>
            <a:lvl8pPr marL="1371600" marR="0" lvl="7" indent="0" algn="l" rtl="0">
              <a:spcBef>
                <a:spcPts val="0"/>
              </a:spcBef>
              <a:spcAft>
                <a:spcPts val="0"/>
              </a:spcAft>
              <a:defRPr sz="4400" b="0" i="0" u="none" strike="noStrike" cap="none">
                <a:solidFill>
                  <a:schemeClr val="dk2"/>
                </a:solidFill>
                <a:latin typeface="Questrial"/>
                <a:ea typeface="Questrial"/>
                <a:cs typeface="Questrial"/>
                <a:sym typeface="Questrial"/>
              </a:defRPr>
            </a:lvl8pPr>
            <a:lvl9pPr marL="1828800" marR="0" lvl="8" indent="0" algn="l" rtl="0">
              <a:spcBef>
                <a:spcPts val="0"/>
              </a:spcBef>
              <a:spcAft>
                <a:spcPts val="0"/>
              </a:spcAft>
              <a:defRPr sz="4400" b="0" i="0" u="none" strike="noStrike" cap="none">
                <a:solidFill>
                  <a:schemeClr val="dk2"/>
                </a:solidFill>
                <a:latin typeface="Questrial"/>
                <a:ea typeface="Questrial"/>
                <a:cs typeface="Questrial"/>
                <a:sym typeface="Questrial"/>
              </a:defRPr>
            </a:lvl9pPr>
          </a:lstStyle>
          <a:p>
            <a:endParaRPr/>
          </a:p>
        </p:txBody>
      </p:sp>
      <p:sp>
        <p:nvSpPr>
          <p:cNvPr id="11" name="Shape 11"/>
          <p:cNvSpPr txBox="1">
            <a:spLocks noGrp="1"/>
          </p:cNvSpPr>
          <p:nvPr>
            <p:ph type="body" idx="1"/>
          </p:nvPr>
        </p:nvSpPr>
        <p:spPr>
          <a:xfrm>
            <a:off x="457200" y="2057400"/>
            <a:ext cx="8229600" cy="4068761"/>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Font typeface="Questrial"/>
              <a:buChar char="•"/>
              <a:defRPr sz="3200" b="0" i="0" u="none" strike="noStrike" cap="none">
                <a:solidFill>
                  <a:schemeClr val="dk1"/>
                </a:solidFill>
                <a:latin typeface="Questrial"/>
                <a:ea typeface="Questrial"/>
                <a:cs typeface="Questrial"/>
                <a:sym typeface="Questrial"/>
              </a:defRPr>
            </a:lvl1pPr>
            <a:lvl2pPr marL="742950" marR="0" lvl="1" indent="-107950" algn="l" rtl="0">
              <a:spcBef>
                <a:spcPts val="560"/>
              </a:spcBef>
              <a:spcAft>
                <a:spcPts val="0"/>
              </a:spcAft>
              <a:buClr>
                <a:schemeClr val="dk1"/>
              </a:buClr>
              <a:buFont typeface="Questrial"/>
              <a:buChar char="–"/>
              <a:defRPr sz="2800" b="0" i="0" u="none" strike="noStrike" cap="none">
                <a:solidFill>
                  <a:schemeClr val="dk1"/>
                </a:solidFill>
                <a:latin typeface="Questrial"/>
                <a:ea typeface="Questrial"/>
                <a:cs typeface="Questrial"/>
                <a:sym typeface="Questrial"/>
              </a:defRPr>
            </a:lvl2pPr>
            <a:lvl3pPr marL="1143000" marR="0" lvl="2" indent="-76200" algn="l" rtl="0">
              <a:spcBef>
                <a:spcPts val="480"/>
              </a:spcBef>
              <a:spcAft>
                <a:spcPts val="0"/>
              </a:spcAft>
              <a:buClr>
                <a:schemeClr val="dk1"/>
              </a:buClr>
              <a:buFont typeface="Questrial"/>
              <a:buChar char="•"/>
              <a:defRPr sz="2400" b="0" i="0" u="none" strike="noStrike" cap="none">
                <a:solidFill>
                  <a:schemeClr val="dk1"/>
                </a:solidFill>
                <a:latin typeface="Questrial"/>
                <a:ea typeface="Questrial"/>
                <a:cs typeface="Questrial"/>
                <a:sym typeface="Questrial"/>
              </a:defRPr>
            </a:lvl3pPr>
            <a:lvl4pPr marL="1600200" marR="0" lvl="3" indent="-101600" algn="l" rtl="0">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defRPr>
            </a:lvl4pPr>
            <a:lvl5pPr marL="2057400" marR="0" lvl="4" indent="-101600" algn="l" rtl="0">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defRPr>
            </a:lvl5pPr>
            <a:lvl6pPr marL="2514600" marR="0" lvl="5" indent="-101600" algn="l" rtl="0">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defRPr>
            </a:lvl6pPr>
            <a:lvl7pPr marL="2971800" marR="0" lvl="6" indent="-101600" algn="l" rtl="0">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defRPr>
            </a:lvl7pPr>
            <a:lvl8pPr marL="3429000" marR="0" lvl="7" indent="-101600" algn="l" rtl="0">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defRPr>
            </a:lvl8pPr>
            <a:lvl9pPr marL="3886200" marR="0" lvl="8" indent="-101600" algn="l" rtl="0">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defRPr>
            </a:lvl9pPr>
          </a:lstStyle>
          <a:p>
            <a:endParaRPr/>
          </a:p>
        </p:txBody>
      </p:sp>
      <p:sp>
        <p:nvSpPr>
          <p:cNvPr id="12" name="Shape 12"/>
          <p:cNvSpPr txBox="1">
            <a:spLocks noGrp="1"/>
          </p:cNvSpPr>
          <p:nvPr>
            <p:ph type="dt" idx="10"/>
          </p:nvPr>
        </p:nvSpPr>
        <p:spPr>
          <a:xfrm>
            <a:off x="457200" y="6381750"/>
            <a:ext cx="2133599" cy="47624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1pPr>
            <a:lvl2pPr marL="457200" marR="0" lvl="1"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2pPr>
            <a:lvl3pPr marL="914400" marR="0" lvl="2"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3pPr>
            <a:lvl4pPr marL="1371600" marR="0" lvl="3"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4pPr>
            <a:lvl5pPr marL="1828800" marR="0" lvl="4"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5pPr>
            <a:lvl6pPr marL="2286000" marR="0" lvl="5"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6pPr>
            <a:lvl7pPr marL="3200400" marR="0" lvl="6"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7pPr>
            <a:lvl8pPr marL="4572000" marR="0" lvl="7"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8pPr>
            <a:lvl9pPr marL="6400800" marR="0" lvl="8"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9pPr>
          </a:lstStyle>
          <a:p>
            <a:endParaRPr dirty="0"/>
          </a:p>
        </p:txBody>
      </p:sp>
      <p:sp>
        <p:nvSpPr>
          <p:cNvPr id="13" name="Shape 13"/>
          <p:cNvSpPr txBox="1">
            <a:spLocks noGrp="1"/>
          </p:cNvSpPr>
          <p:nvPr>
            <p:ph type="ftr" idx="11"/>
          </p:nvPr>
        </p:nvSpPr>
        <p:spPr>
          <a:xfrm>
            <a:off x="3124200" y="6381750"/>
            <a:ext cx="2895600" cy="476249"/>
          </a:xfrm>
          <a:prstGeom prst="rect">
            <a:avLst/>
          </a:prstGeom>
          <a:noFill/>
          <a:ln>
            <a:noFill/>
          </a:ln>
        </p:spPr>
        <p:txBody>
          <a:bodyPr lIns="91425" tIns="91425" rIns="91425" bIns="91425" anchor="t" anchorCtr="0"/>
          <a:lstStyle>
            <a:lvl1pPr marL="0" marR="0" lvl="0" indent="0" algn="ctr" rtl="0">
              <a:lnSpc>
                <a:spcPct val="100000"/>
              </a:lnSpc>
              <a:spcBef>
                <a:spcPts val="0"/>
              </a:spcBef>
              <a:spcAft>
                <a:spcPts val="0"/>
              </a:spcAft>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2pPr>
            <a:lvl3pPr marL="914400" marR="0" lvl="2"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3pPr>
            <a:lvl4pPr marL="1371600" marR="0" lvl="3"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4pPr>
            <a:lvl5pPr marL="1828800" marR="0" lvl="4"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5pPr>
            <a:lvl6pPr marL="2286000" marR="0" lvl="5"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6pPr>
            <a:lvl7pPr marL="3200400" marR="0" lvl="6"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7pPr>
            <a:lvl8pPr marL="4572000" marR="0" lvl="7"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8pPr>
            <a:lvl9pPr marL="6400800" marR="0" lvl="8"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9pPr>
          </a:lstStyle>
          <a:p>
            <a:endParaRPr dirty="0"/>
          </a:p>
        </p:txBody>
      </p:sp>
      <p:sp>
        <p:nvSpPr>
          <p:cNvPr id="14" name="Shape 14"/>
          <p:cNvSpPr txBox="1">
            <a:spLocks noGrp="1"/>
          </p:cNvSpPr>
          <p:nvPr>
            <p:ph type="sldNum" idx="12"/>
          </p:nvPr>
        </p:nvSpPr>
        <p:spPr>
          <a:xfrm>
            <a:off x="6553200" y="6381750"/>
            <a:ext cx="2133599"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dirty="0">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457200" y="0"/>
            <a:ext cx="8229600" cy="914400"/>
          </a:xfrm>
          <a:prstGeom prst="rect">
            <a:avLst/>
          </a:prstGeom>
          <a:noFill/>
          <a:ln>
            <a:noFill/>
          </a:ln>
        </p:spPr>
        <p:txBody>
          <a:bodyPr lIns="91425" tIns="91425" rIns="91425" bIns="91425" anchor="ctr" anchorCtr="0"/>
          <a:lstStyle>
            <a:lvl1pPr marL="0" marR="0" lvl="0" indent="0" algn="l" rtl="0">
              <a:spcBef>
                <a:spcPts val="0"/>
              </a:spcBef>
              <a:spcAft>
                <a:spcPts val="0"/>
              </a:spcAft>
              <a:defRPr sz="4400" b="0" i="0" u="none" strike="noStrike" cap="none">
                <a:solidFill>
                  <a:schemeClr val="dk2"/>
                </a:solidFill>
                <a:latin typeface="Questrial"/>
                <a:ea typeface="Questrial"/>
                <a:cs typeface="Questrial"/>
                <a:sym typeface="Questrial"/>
              </a:defRPr>
            </a:lvl1pPr>
            <a:lvl2pPr marL="0" marR="0" lvl="1" indent="0" algn="l" rtl="0">
              <a:spcBef>
                <a:spcPts val="0"/>
              </a:spcBef>
              <a:spcAft>
                <a:spcPts val="0"/>
              </a:spcAft>
              <a:defRPr sz="4400" b="0" i="0" u="none" strike="noStrike" cap="none">
                <a:solidFill>
                  <a:schemeClr val="dk2"/>
                </a:solidFill>
                <a:latin typeface="Questrial"/>
                <a:ea typeface="Questrial"/>
                <a:cs typeface="Questrial"/>
                <a:sym typeface="Questrial"/>
              </a:defRPr>
            </a:lvl2pPr>
            <a:lvl3pPr marL="0" marR="0" lvl="2" indent="0" algn="l" rtl="0">
              <a:spcBef>
                <a:spcPts val="0"/>
              </a:spcBef>
              <a:spcAft>
                <a:spcPts val="0"/>
              </a:spcAft>
              <a:defRPr sz="4400" b="0" i="0" u="none" strike="noStrike" cap="none">
                <a:solidFill>
                  <a:schemeClr val="dk2"/>
                </a:solidFill>
                <a:latin typeface="Questrial"/>
                <a:ea typeface="Questrial"/>
                <a:cs typeface="Questrial"/>
                <a:sym typeface="Questrial"/>
              </a:defRPr>
            </a:lvl3pPr>
            <a:lvl4pPr marL="0" marR="0" lvl="3" indent="0" algn="l" rtl="0">
              <a:spcBef>
                <a:spcPts val="0"/>
              </a:spcBef>
              <a:spcAft>
                <a:spcPts val="0"/>
              </a:spcAft>
              <a:defRPr sz="4400" b="0" i="0" u="none" strike="noStrike" cap="none">
                <a:solidFill>
                  <a:schemeClr val="dk2"/>
                </a:solidFill>
                <a:latin typeface="Questrial"/>
                <a:ea typeface="Questrial"/>
                <a:cs typeface="Questrial"/>
                <a:sym typeface="Questrial"/>
              </a:defRPr>
            </a:lvl4pPr>
            <a:lvl5pPr marL="0" marR="0" lvl="4" indent="0" algn="l" rtl="0">
              <a:spcBef>
                <a:spcPts val="0"/>
              </a:spcBef>
              <a:spcAft>
                <a:spcPts val="0"/>
              </a:spcAft>
              <a:defRPr sz="4400" b="0" i="0" u="none" strike="noStrike" cap="none">
                <a:solidFill>
                  <a:schemeClr val="dk2"/>
                </a:solidFill>
                <a:latin typeface="Questrial"/>
                <a:ea typeface="Questrial"/>
                <a:cs typeface="Questrial"/>
                <a:sym typeface="Questrial"/>
              </a:defRPr>
            </a:lvl5pPr>
            <a:lvl6pPr marL="457200" marR="0" lvl="5" indent="0" algn="l" rtl="0">
              <a:spcBef>
                <a:spcPts val="0"/>
              </a:spcBef>
              <a:spcAft>
                <a:spcPts val="0"/>
              </a:spcAft>
              <a:defRPr sz="4400" b="0" i="0" u="none" strike="noStrike" cap="none">
                <a:solidFill>
                  <a:schemeClr val="dk2"/>
                </a:solidFill>
                <a:latin typeface="Questrial"/>
                <a:ea typeface="Questrial"/>
                <a:cs typeface="Questrial"/>
                <a:sym typeface="Questrial"/>
              </a:defRPr>
            </a:lvl6pPr>
            <a:lvl7pPr marL="914400" marR="0" lvl="6" indent="0" algn="l" rtl="0">
              <a:spcBef>
                <a:spcPts val="0"/>
              </a:spcBef>
              <a:spcAft>
                <a:spcPts val="0"/>
              </a:spcAft>
              <a:defRPr sz="4400" b="0" i="0" u="none" strike="noStrike" cap="none">
                <a:solidFill>
                  <a:schemeClr val="dk2"/>
                </a:solidFill>
                <a:latin typeface="Questrial"/>
                <a:ea typeface="Questrial"/>
                <a:cs typeface="Questrial"/>
                <a:sym typeface="Questrial"/>
              </a:defRPr>
            </a:lvl7pPr>
            <a:lvl8pPr marL="1371600" marR="0" lvl="7" indent="0" algn="l" rtl="0">
              <a:spcBef>
                <a:spcPts val="0"/>
              </a:spcBef>
              <a:spcAft>
                <a:spcPts val="0"/>
              </a:spcAft>
              <a:defRPr sz="4400" b="0" i="0" u="none" strike="noStrike" cap="none">
                <a:solidFill>
                  <a:schemeClr val="dk2"/>
                </a:solidFill>
                <a:latin typeface="Questrial"/>
                <a:ea typeface="Questrial"/>
                <a:cs typeface="Questrial"/>
                <a:sym typeface="Questrial"/>
              </a:defRPr>
            </a:lvl8pPr>
            <a:lvl9pPr marL="1828800" marR="0" lvl="8" indent="0" algn="l" rtl="0">
              <a:spcBef>
                <a:spcPts val="0"/>
              </a:spcBef>
              <a:spcAft>
                <a:spcPts val="0"/>
              </a:spcAft>
              <a:defRPr sz="4400" b="0" i="0" u="none" strike="noStrike" cap="none">
                <a:solidFill>
                  <a:schemeClr val="dk2"/>
                </a:solidFill>
                <a:latin typeface="Questrial"/>
                <a:ea typeface="Questrial"/>
                <a:cs typeface="Questrial"/>
                <a:sym typeface="Questrial"/>
              </a:defRPr>
            </a:lvl9pPr>
          </a:lstStyle>
          <a:p>
            <a:endParaRPr/>
          </a:p>
        </p:txBody>
      </p:sp>
      <p:sp>
        <p:nvSpPr>
          <p:cNvPr id="45" name="Shape 45"/>
          <p:cNvSpPr txBox="1">
            <a:spLocks noGrp="1"/>
          </p:cNvSpPr>
          <p:nvPr>
            <p:ph type="body" idx="1"/>
          </p:nvPr>
        </p:nvSpPr>
        <p:spPr>
          <a:xfrm>
            <a:off x="457200" y="2057400"/>
            <a:ext cx="8229600" cy="4068761"/>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Font typeface="Questrial"/>
              <a:buChar char="•"/>
              <a:defRPr sz="3200" b="0" i="0" u="none" strike="noStrike" cap="none">
                <a:solidFill>
                  <a:schemeClr val="dk1"/>
                </a:solidFill>
                <a:latin typeface="Questrial"/>
                <a:ea typeface="Questrial"/>
                <a:cs typeface="Questrial"/>
                <a:sym typeface="Questrial"/>
              </a:defRPr>
            </a:lvl1pPr>
            <a:lvl2pPr marL="742950" marR="0" lvl="1" indent="-107950" algn="l" rtl="0">
              <a:spcBef>
                <a:spcPts val="560"/>
              </a:spcBef>
              <a:spcAft>
                <a:spcPts val="0"/>
              </a:spcAft>
              <a:buClr>
                <a:schemeClr val="dk1"/>
              </a:buClr>
              <a:buFont typeface="Questrial"/>
              <a:buChar char="–"/>
              <a:defRPr sz="2800" b="0" i="0" u="none" strike="noStrike" cap="none">
                <a:solidFill>
                  <a:schemeClr val="dk1"/>
                </a:solidFill>
                <a:latin typeface="Questrial"/>
                <a:ea typeface="Questrial"/>
                <a:cs typeface="Questrial"/>
                <a:sym typeface="Questrial"/>
              </a:defRPr>
            </a:lvl2pPr>
            <a:lvl3pPr marL="1143000" marR="0" lvl="2" indent="-76200" algn="l" rtl="0">
              <a:spcBef>
                <a:spcPts val="480"/>
              </a:spcBef>
              <a:spcAft>
                <a:spcPts val="0"/>
              </a:spcAft>
              <a:buClr>
                <a:schemeClr val="dk1"/>
              </a:buClr>
              <a:buFont typeface="Questrial"/>
              <a:buChar char="•"/>
              <a:defRPr sz="2400" b="0" i="0" u="none" strike="noStrike" cap="none">
                <a:solidFill>
                  <a:schemeClr val="dk1"/>
                </a:solidFill>
                <a:latin typeface="Questrial"/>
                <a:ea typeface="Questrial"/>
                <a:cs typeface="Questrial"/>
                <a:sym typeface="Questrial"/>
              </a:defRPr>
            </a:lvl3pPr>
            <a:lvl4pPr marL="1600200" marR="0" lvl="3" indent="-101600" algn="l" rtl="0">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defRPr>
            </a:lvl4pPr>
            <a:lvl5pPr marL="2057400" marR="0" lvl="4" indent="-101600" algn="l" rtl="0">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defRPr>
            </a:lvl5pPr>
            <a:lvl6pPr marL="2514600" marR="0" lvl="5" indent="-101600" algn="l" rtl="0">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defRPr>
            </a:lvl6pPr>
            <a:lvl7pPr marL="2971800" marR="0" lvl="6" indent="-101600" algn="l" rtl="0">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defRPr>
            </a:lvl7pPr>
            <a:lvl8pPr marL="3429000" marR="0" lvl="7" indent="-101600" algn="l" rtl="0">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defRPr>
            </a:lvl8pPr>
            <a:lvl9pPr marL="3886200" marR="0" lvl="8" indent="-101600" algn="l" rtl="0">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defRPr>
            </a:lvl9pPr>
          </a:lstStyle>
          <a:p>
            <a:endParaRPr/>
          </a:p>
        </p:txBody>
      </p:sp>
      <p:sp>
        <p:nvSpPr>
          <p:cNvPr id="46" name="Shape 46"/>
          <p:cNvSpPr txBox="1">
            <a:spLocks noGrp="1"/>
          </p:cNvSpPr>
          <p:nvPr>
            <p:ph type="dt" idx="10"/>
          </p:nvPr>
        </p:nvSpPr>
        <p:spPr>
          <a:xfrm>
            <a:off x="457200" y="6381750"/>
            <a:ext cx="2133599" cy="47624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1pPr>
            <a:lvl2pPr marL="457200" marR="0" lvl="1"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2pPr>
            <a:lvl3pPr marL="914400" marR="0" lvl="2"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3pPr>
            <a:lvl4pPr marL="1371600" marR="0" lvl="3"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4pPr>
            <a:lvl5pPr marL="1828800" marR="0" lvl="4"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5pPr>
            <a:lvl6pPr marL="2286000" marR="0" lvl="5"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6pPr>
            <a:lvl7pPr marL="3200400" marR="0" lvl="6"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7pPr>
            <a:lvl8pPr marL="4572000" marR="0" lvl="7"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8pPr>
            <a:lvl9pPr marL="6400800" marR="0" lvl="8"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9pPr>
          </a:lstStyle>
          <a:p>
            <a:endParaRPr dirty="0"/>
          </a:p>
        </p:txBody>
      </p:sp>
      <p:sp>
        <p:nvSpPr>
          <p:cNvPr id="47" name="Shape 47"/>
          <p:cNvSpPr txBox="1">
            <a:spLocks noGrp="1"/>
          </p:cNvSpPr>
          <p:nvPr>
            <p:ph type="ftr" idx="11"/>
          </p:nvPr>
        </p:nvSpPr>
        <p:spPr>
          <a:xfrm>
            <a:off x="3124200" y="6381750"/>
            <a:ext cx="2895600" cy="476249"/>
          </a:xfrm>
          <a:prstGeom prst="rect">
            <a:avLst/>
          </a:prstGeom>
          <a:noFill/>
          <a:ln>
            <a:noFill/>
          </a:ln>
        </p:spPr>
        <p:txBody>
          <a:bodyPr lIns="91425" tIns="91425" rIns="91425" bIns="91425" anchor="t" anchorCtr="0"/>
          <a:lstStyle>
            <a:lvl1pPr marL="0" marR="0" lvl="0" indent="0" algn="ctr" rtl="0">
              <a:lnSpc>
                <a:spcPct val="100000"/>
              </a:lnSpc>
              <a:spcBef>
                <a:spcPts val="0"/>
              </a:spcBef>
              <a:spcAft>
                <a:spcPts val="0"/>
              </a:spcAft>
              <a:defRPr sz="12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2pPr>
            <a:lvl3pPr marL="914400" marR="0" lvl="2"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3pPr>
            <a:lvl4pPr marL="1371600" marR="0" lvl="3"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4pPr>
            <a:lvl5pPr marL="1828800" marR="0" lvl="4"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5pPr>
            <a:lvl6pPr marL="2286000" marR="0" lvl="5"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6pPr>
            <a:lvl7pPr marL="3200400" marR="0" lvl="6"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7pPr>
            <a:lvl8pPr marL="4572000" marR="0" lvl="7"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8pPr>
            <a:lvl9pPr marL="6400800" marR="0" lvl="8"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9pPr>
          </a:lstStyle>
          <a:p>
            <a:endParaRPr dirty="0"/>
          </a:p>
        </p:txBody>
      </p:sp>
      <p:sp>
        <p:nvSpPr>
          <p:cNvPr id="48" name="Shape 48"/>
          <p:cNvSpPr txBox="1">
            <a:spLocks noGrp="1"/>
          </p:cNvSpPr>
          <p:nvPr>
            <p:ph type="sldNum" idx="12"/>
          </p:nvPr>
        </p:nvSpPr>
        <p:spPr>
          <a:xfrm>
            <a:off x="6934200" y="6381750"/>
            <a:ext cx="2133599"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dirty="0">
              <a:solidFill>
                <a:schemeClr val="dk1"/>
              </a:solidFill>
              <a:latin typeface="Arial"/>
              <a:ea typeface="Arial"/>
              <a:cs typeface="Arial"/>
              <a:sym typeface="Arial"/>
            </a:endParaRPr>
          </a:p>
        </p:txBody>
      </p:sp>
    </p:spTree>
  </p:cSld>
  <p:clrMap bg1="lt1" tx1="dk1" bg2="lt2" tx2="dk2" accent1="accent1" accent2="accent2" accent3="accent3" accent4="accent4" accent5="accent5" accent6="accent6" hlink="hlink" folHlink="folHlink"/>
  <p:sldLayoutIdLst>
    <p:sldLayoutId id="2147483649" r:id="rId1"/>
    <p:sldLayoutId id="2147483674"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kern="1200" dirty="0">
              <a:solidFill>
                <a:prstClr val="white">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kern="1200" dirty="0">
              <a:solidFill>
                <a:prstClr val="white">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E357DE-2CFF-4E4A-B892-1FAFF8444DB6}" type="slidenum">
              <a:rPr lang="en-US" kern="1200" smtClean="0">
                <a:solidFill>
                  <a:prstClr val="white">
                    <a:tint val="75000"/>
                  </a:prstClr>
                </a:solidFill>
                <a:latin typeface="Calibri"/>
              </a:rPr>
              <a:pPr/>
              <a:t>‹#›</a:t>
            </a:fld>
            <a:endParaRPr lang="en-US" kern="1200" dirty="0">
              <a:solidFill>
                <a:prstClr val="white">
                  <a:tint val="75000"/>
                </a:prstClr>
              </a:solidFill>
              <a:latin typeface="Calibri"/>
            </a:endParaRPr>
          </a:p>
        </p:txBody>
      </p:sp>
    </p:spTree>
    <p:extLst>
      <p:ext uri="{BB962C8B-B14F-4D97-AF65-F5344CB8AC3E}">
        <p14:creationId xmlns:p14="http://schemas.microsoft.com/office/powerpoint/2010/main" val="2918836678"/>
      </p:ext>
    </p:extLst>
  </p:cSld>
  <p:clrMap bg1="dk1" tx1="lt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9.jpg"/><Relationship Id="rId7" Type="http://schemas.openxmlformats.org/officeDocument/2006/relationships/image" Target="../media/image23.jpg"/><Relationship Id="rId2" Type="http://schemas.openxmlformats.org/officeDocument/2006/relationships/image" Target="../media/image18.jpg"/><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30.jp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hemeOverride" Target="../theme/themeOverride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hemeOverride" Target="../theme/themeOverride4.xml"/><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2.gi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www.courtinfo.ca.gov/programs/cfcc/programs/description/jrta-ICWAExpertWitness.htm" TargetMode="External"/><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hemeOverride" Target="../theme/themeOverride5.xml"/><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hemeOverride" Target="../theme/themeOverride6.xml"/></Relationships>
</file>

<file path=ppt/slides/_rels/slide9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 name="Block Arc 18"/>
          <p:cNvSpPr/>
          <p:nvPr/>
        </p:nvSpPr>
        <p:spPr>
          <a:xfrm>
            <a:off x="2663913" y="1408606"/>
            <a:ext cx="5645338" cy="5645338"/>
          </a:xfrm>
          <a:prstGeom prst="blockArc">
            <a:avLst>
              <a:gd name="adj1" fmla="val 10193080"/>
              <a:gd name="adj2" fmla="val 15037681"/>
              <a:gd name="adj3" fmla="val 4633"/>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0" name="Block Arc 19"/>
          <p:cNvSpPr/>
          <p:nvPr/>
        </p:nvSpPr>
        <p:spPr>
          <a:xfrm>
            <a:off x="1749338" y="-195948"/>
            <a:ext cx="5645338" cy="5645338"/>
          </a:xfrm>
          <a:prstGeom prst="blockArc">
            <a:avLst>
              <a:gd name="adj1" fmla="val 2955016"/>
              <a:gd name="adj2" fmla="val 7845011"/>
              <a:gd name="adj3" fmla="val 4633"/>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1" name="Block Arc 20"/>
          <p:cNvSpPr/>
          <p:nvPr/>
        </p:nvSpPr>
        <p:spPr>
          <a:xfrm>
            <a:off x="834748" y="1408611"/>
            <a:ext cx="5645338" cy="5645338"/>
          </a:xfrm>
          <a:prstGeom prst="blockArc">
            <a:avLst>
              <a:gd name="adj1" fmla="val 17362297"/>
              <a:gd name="adj2" fmla="val 606930"/>
              <a:gd name="adj3" fmla="val 4633"/>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nvGrpSpPr>
          <p:cNvPr id="22" name="Group 21"/>
          <p:cNvGrpSpPr/>
          <p:nvPr/>
        </p:nvGrpSpPr>
        <p:grpSpPr>
          <a:xfrm>
            <a:off x="3265902" y="2363229"/>
            <a:ext cx="2594595" cy="2594595"/>
            <a:chOff x="3236602" y="2369656"/>
            <a:chExt cx="2594595" cy="2594595"/>
          </a:xfrm>
        </p:grpSpPr>
        <p:sp>
          <p:nvSpPr>
            <p:cNvPr id="32" name="Oval 31"/>
            <p:cNvSpPr/>
            <p:nvPr/>
          </p:nvSpPr>
          <p:spPr>
            <a:xfrm>
              <a:off x="3236602" y="2369656"/>
              <a:ext cx="2594595" cy="2594595"/>
            </a:xfrm>
            <a:prstGeom prst="ellipse">
              <a:avLst/>
            </a:prstGeom>
            <a:solidFill>
              <a:schemeClr val="accent6">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3" name="Oval 7"/>
            <p:cNvSpPr/>
            <p:nvPr/>
          </p:nvSpPr>
          <p:spPr>
            <a:xfrm>
              <a:off x="3660063" y="2749627"/>
              <a:ext cx="1834655" cy="18346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algn="ctr" defTabSz="1600200">
                <a:lnSpc>
                  <a:spcPct val="90000"/>
                </a:lnSpc>
                <a:spcAft>
                  <a:spcPct val="35000"/>
                </a:spcAft>
              </a:pPr>
              <a:r>
                <a:rPr lang="en-US" sz="3600" kern="1200" dirty="0">
                  <a:solidFill>
                    <a:prstClr val="white"/>
                  </a:solidFill>
                </a:rPr>
                <a:t>Common Core 3.0</a:t>
              </a:r>
            </a:p>
          </p:txBody>
        </p:sp>
      </p:grpSp>
      <p:grpSp>
        <p:nvGrpSpPr>
          <p:cNvPr id="23" name="Group 22"/>
          <p:cNvGrpSpPr/>
          <p:nvPr/>
        </p:nvGrpSpPr>
        <p:grpSpPr>
          <a:xfrm>
            <a:off x="3663883" y="721985"/>
            <a:ext cx="1816216" cy="1816216"/>
            <a:chOff x="3634583" y="728412"/>
            <a:chExt cx="1816216" cy="1816216"/>
          </a:xfrm>
        </p:grpSpPr>
        <p:sp>
          <p:nvSpPr>
            <p:cNvPr id="30" name="Oval 29"/>
            <p:cNvSpPr/>
            <p:nvPr/>
          </p:nvSpPr>
          <p:spPr>
            <a:xfrm>
              <a:off x="3634583" y="728412"/>
              <a:ext cx="1816216" cy="1816216"/>
            </a:xfrm>
            <a:prstGeom prst="ellipse">
              <a:avLst/>
            </a:prstGeom>
            <a:solidFill>
              <a:schemeClr val="accent3">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1" name="Oval 9"/>
            <p:cNvSpPr/>
            <p:nvPr/>
          </p:nvSpPr>
          <p:spPr>
            <a:xfrm>
              <a:off x="3900562" y="994391"/>
              <a:ext cx="1284258" cy="12842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7940" tIns="27940" rIns="27940" bIns="27940" numCol="1" spcCol="1270" anchor="ctr" anchorCtr="0">
              <a:noAutofit/>
            </a:bodyPr>
            <a:lstStyle/>
            <a:p>
              <a:pPr algn="ctr" defTabSz="977900">
                <a:lnSpc>
                  <a:spcPct val="90000"/>
                </a:lnSpc>
                <a:spcAft>
                  <a:spcPct val="35000"/>
                </a:spcAft>
              </a:pPr>
              <a:r>
                <a:rPr lang="en-US" sz="2200" kern="1200" dirty="0">
                  <a:solidFill>
                    <a:prstClr val="white"/>
                  </a:solidFill>
                </a:rPr>
                <a:t>Online Learning</a:t>
              </a:r>
            </a:p>
          </p:txBody>
        </p:sp>
      </p:grpSp>
      <p:grpSp>
        <p:nvGrpSpPr>
          <p:cNvPr id="24" name="Group 23"/>
          <p:cNvGrpSpPr/>
          <p:nvPr/>
        </p:nvGrpSpPr>
        <p:grpSpPr>
          <a:xfrm>
            <a:off x="5463734" y="3807443"/>
            <a:ext cx="1816216" cy="1816216"/>
            <a:chOff x="5434434" y="3813870"/>
            <a:chExt cx="1816216" cy="1816216"/>
          </a:xfrm>
        </p:grpSpPr>
        <p:sp>
          <p:nvSpPr>
            <p:cNvPr id="28" name="Oval 27"/>
            <p:cNvSpPr/>
            <p:nvPr/>
          </p:nvSpPr>
          <p:spPr>
            <a:xfrm>
              <a:off x="5434434" y="3813870"/>
              <a:ext cx="1816216" cy="181621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9" name="Oval 11"/>
            <p:cNvSpPr/>
            <p:nvPr/>
          </p:nvSpPr>
          <p:spPr>
            <a:xfrm>
              <a:off x="5700413" y="4079849"/>
              <a:ext cx="1284258" cy="12842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7940" tIns="27940" rIns="27940" bIns="27940" numCol="1" spcCol="1270" anchor="ctr" anchorCtr="0">
              <a:noAutofit/>
            </a:bodyPr>
            <a:lstStyle/>
            <a:p>
              <a:pPr algn="ctr" defTabSz="977900">
                <a:lnSpc>
                  <a:spcPct val="90000"/>
                </a:lnSpc>
                <a:spcAft>
                  <a:spcPct val="35000"/>
                </a:spcAft>
              </a:pPr>
              <a:r>
                <a:rPr lang="en-US" sz="2200" kern="1200" dirty="0">
                  <a:solidFill>
                    <a:prstClr val="white"/>
                  </a:solidFill>
                </a:rPr>
                <a:t>Classroom Skill Building</a:t>
              </a:r>
            </a:p>
          </p:txBody>
        </p:sp>
      </p:grpSp>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9950" y="5058059"/>
            <a:ext cx="1346032" cy="698413"/>
          </a:xfrm>
          <a:prstGeom prst="rect">
            <a:avLst/>
          </a:prstGeom>
        </p:spPr>
      </p:pic>
      <p:grpSp>
        <p:nvGrpSpPr>
          <p:cNvPr id="25" name="Group 24"/>
          <p:cNvGrpSpPr/>
          <p:nvPr/>
        </p:nvGrpSpPr>
        <p:grpSpPr>
          <a:xfrm>
            <a:off x="1864048" y="3807429"/>
            <a:ext cx="1816216" cy="1816216"/>
            <a:chOff x="1834748" y="3813856"/>
            <a:chExt cx="1816216" cy="1816216"/>
          </a:xfrm>
        </p:grpSpPr>
        <p:sp>
          <p:nvSpPr>
            <p:cNvPr id="26" name="Oval 25"/>
            <p:cNvSpPr/>
            <p:nvPr/>
          </p:nvSpPr>
          <p:spPr>
            <a:xfrm>
              <a:off x="1834748" y="3813856"/>
              <a:ext cx="1816216" cy="1816216"/>
            </a:xfrm>
            <a:prstGeom prst="ellipse">
              <a:avLst/>
            </a:prstGeom>
            <a:solidFill>
              <a:schemeClr val="accent4">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7" name="Oval 13"/>
            <p:cNvSpPr/>
            <p:nvPr/>
          </p:nvSpPr>
          <p:spPr>
            <a:xfrm>
              <a:off x="2100727" y="4079835"/>
              <a:ext cx="1284258" cy="12842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7940" tIns="27940" rIns="27940" bIns="27940" numCol="1" spcCol="1270" anchor="ctr" anchorCtr="0">
              <a:noAutofit/>
            </a:bodyPr>
            <a:lstStyle/>
            <a:p>
              <a:pPr algn="ctr" defTabSz="977900">
                <a:lnSpc>
                  <a:spcPct val="90000"/>
                </a:lnSpc>
                <a:spcAft>
                  <a:spcPct val="35000"/>
                </a:spcAft>
              </a:pPr>
              <a:r>
                <a:rPr lang="en-US" sz="2200" kern="1200" dirty="0">
                  <a:solidFill>
                    <a:prstClr val="white"/>
                  </a:solidFill>
                </a:rPr>
                <a:t>Field Activities</a:t>
              </a:r>
            </a:p>
          </p:txBody>
        </p:sp>
      </p:grpSp>
      <p:sp>
        <p:nvSpPr>
          <p:cNvPr id="2" name="Slide Number Placeholder 1"/>
          <p:cNvSpPr>
            <a:spLocks noGrp="1"/>
          </p:cNvSpPr>
          <p:nvPr>
            <p:ph type="sldNum" sz="quarter" idx="12"/>
          </p:nvPr>
        </p:nvSpPr>
        <p:spPr/>
        <p:txBody>
          <a:bodyPr/>
          <a:lstStyle/>
          <a:p>
            <a:fld id="{22E357DE-2CFF-4E4A-B892-1FAFF8444DB6}" type="slidenum">
              <a:rPr lang="en-US" sz="1000" smtClean="0">
                <a:solidFill>
                  <a:schemeClr val="accent6">
                    <a:lumMod val="50000"/>
                  </a:schemeClr>
                </a:solidFill>
                <a:latin typeface="Arial" pitchFamily="34" charset="0"/>
                <a:cs typeface="Arial" pitchFamily="34" charset="0"/>
              </a:rPr>
              <a:pPr/>
              <a:t>1</a:t>
            </a:fld>
            <a:endParaRPr lang="en-US" sz="1000" dirty="0">
              <a:solidFill>
                <a:schemeClr val="accent6">
                  <a:lumMod val="50000"/>
                </a:schemeClr>
              </a:solidFill>
              <a:latin typeface="Arial" pitchFamily="34" charset="0"/>
              <a:cs typeface="Arial" pitchFamily="34" charset="0"/>
            </a:endParaRPr>
          </a:p>
        </p:txBody>
      </p:sp>
    </p:spTree>
    <p:extLst>
      <p:ext uri="{BB962C8B-B14F-4D97-AF65-F5344CB8AC3E}">
        <p14:creationId xmlns:p14="http://schemas.microsoft.com/office/powerpoint/2010/main" val="16502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2000" fill="hold"/>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743761" y="395909"/>
            <a:ext cx="7729679" cy="849417"/>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000" b="1" i="0" u="none" strike="noStrike" cap="none" dirty="0">
                <a:solidFill>
                  <a:schemeClr val="tx1">
                    <a:lumMod val="25000"/>
                  </a:schemeClr>
                </a:solidFill>
                <a:latin typeface="Calibri" pitchFamily="34" charset="0"/>
                <a:sym typeface="Questrial"/>
              </a:rPr>
              <a:t>eLearning Review/ICWA Historical Context </a:t>
            </a:r>
          </a:p>
        </p:txBody>
      </p:sp>
      <p:sp>
        <p:nvSpPr>
          <p:cNvPr id="6" name="TextBox 5"/>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10</a:t>
            </a:r>
          </a:p>
        </p:txBody>
      </p:sp>
      <p:pic>
        <p:nvPicPr>
          <p:cNvPr id="5" name="Shape 361"/>
          <p:cNvPicPr preferRelativeResize="0">
            <a:picLocks/>
          </p:cNvPicPr>
          <p:nvPr/>
        </p:nvPicPr>
        <p:blipFill rotWithShape="1">
          <a:blip r:embed="rId3">
            <a:alphaModFix/>
          </a:blip>
          <a:srcRect/>
          <a:stretch/>
        </p:blipFill>
        <p:spPr>
          <a:xfrm>
            <a:off x="6010170" y="2175542"/>
            <a:ext cx="2894778" cy="3209869"/>
          </a:xfrm>
          <a:prstGeom prst="rect">
            <a:avLst/>
          </a:prstGeom>
          <a:noFill/>
          <a:ln>
            <a:noFill/>
          </a:ln>
        </p:spPr>
      </p:pic>
      <p:sp>
        <p:nvSpPr>
          <p:cNvPr id="8" name="Shape 369"/>
          <p:cNvSpPr txBox="1">
            <a:spLocks/>
          </p:cNvSpPr>
          <p:nvPr/>
        </p:nvSpPr>
        <p:spPr>
          <a:xfrm>
            <a:off x="506902" y="1441495"/>
            <a:ext cx="8707436" cy="2050869"/>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dk1"/>
              </a:buClr>
              <a:buFont typeface="Questrial"/>
              <a:buChar char="•"/>
              <a:defRPr sz="3200" b="0" i="0" u="none" strike="noStrike" cap="none">
                <a:solidFill>
                  <a:schemeClr val="dk1"/>
                </a:solidFill>
                <a:latin typeface="Questrial"/>
                <a:ea typeface="Questrial"/>
                <a:cs typeface="Questrial"/>
                <a:sym typeface="Questrial"/>
                <a:rtl val="0"/>
              </a:defRPr>
            </a:lvl1pPr>
            <a:lvl2pPr marL="742950" marR="0" lvl="1" indent="-107950" algn="l" rtl="0">
              <a:lnSpc>
                <a:spcPct val="100000"/>
              </a:lnSpc>
              <a:spcBef>
                <a:spcPts val="560"/>
              </a:spcBef>
              <a:spcAft>
                <a:spcPts val="0"/>
              </a:spcAft>
              <a:buClr>
                <a:schemeClr val="dk1"/>
              </a:buClr>
              <a:buFont typeface="Questrial"/>
              <a:buChar char="–"/>
              <a:defRPr sz="2800" b="0" i="0" u="none" strike="noStrike" cap="none">
                <a:solidFill>
                  <a:schemeClr val="dk1"/>
                </a:solidFill>
                <a:latin typeface="Questrial"/>
                <a:ea typeface="Questrial"/>
                <a:cs typeface="Questrial"/>
                <a:sym typeface="Questrial"/>
                <a:rtl val="0"/>
              </a:defRPr>
            </a:lvl2pPr>
            <a:lvl3pPr marL="1143000" marR="0" lvl="2" indent="-76200" algn="l" rtl="0">
              <a:lnSpc>
                <a:spcPct val="100000"/>
              </a:lnSpc>
              <a:spcBef>
                <a:spcPts val="480"/>
              </a:spcBef>
              <a:spcAft>
                <a:spcPts val="0"/>
              </a:spcAft>
              <a:buClr>
                <a:schemeClr val="dk1"/>
              </a:buClr>
              <a:buFont typeface="Questrial"/>
              <a:buChar char="•"/>
              <a:defRPr sz="2400" b="0" i="0" u="none" strike="noStrike" cap="none">
                <a:solidFill>
                  <a:schemeClr val="dk1"/>
                </a:solidFill>
                <a:latin typeface="Questrial"/>
                <a:ea typeface="Questrial"/>
                <a:cs typeface="Questrial"/>
                <a:sym typeface="Questrial"/>
                <a:rtl val="0"/>
              </a:defRPr>
            </a:lvl3pPr>
            <a:lvl4pPr marL="1600200" marR="0" lvl="3" indent="-101600" algn="l" rtl="0">
              <a:lnSpc>
                <a:spcPct val="100000"/>
              </a:lnSpc>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rtl val="0"/>
              </a:defRPr>
            </a:lvl4pPr>
            <a:lvl5pPr marL="2057400" marR="0" lvl="4" indent="-101600" algn="l" rtl="0">
              <a:lnSpc>
                <a:spcPct val="100000"/>
              </a:lnSpc>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rtl val="0"/>
              </a:defRPr>
            </a:lvl5pPr>
            <a:lvl6pPr marL="2514600" marR="0" lvl="5" indent="-101600" algn="l" rtl="0">
              <a:lnSpc>
                <a:spcPct val="100000"/>
              </a:lnSpc>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rtl val="0"/>
              </a:defRPr>
            </a:lvl6pPr>
            <a:lvl7pPr marL="2971800" marR="0" lvl="6" indent="-101600" algn="l" rtl="0">
              <a:lnSpc>
                <a:spcPct val="100000"/>
              </a:lnSpc>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rtl val="0"/>
              </a:defRPr>
            </a:lvl7pPr>
            <a:lvl8pPr marL="3429000" marR="0" lvl="7" indent="-101600" algn="l" rtl="0">
              <a:lnSpc>
                <a:spcPct val="100000"/>
              </a:lnSpc>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rtl val="0"/>
              </a:defRPr>
            </a:lvl8pPr>
            <a:lvl9pPr marL="3886200" marR="0" lvl="8" indent="-101600" algn="l" rtl="0">
              <a:lnSpc>
                <a:spcPct val="100000"/>
              </a:lnSpc>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rtl val="0"/>
              </a:defRPr>
            </a:lvl9pPr>
          </a:lstStyle>
          <a:p>
            <a:pPr marL="0" indent="0">
              <a:buClr>
                <a:schemeClr val="tx1">
                  <a:lumMod val="50000"/>
                </a:schemeClr>
              </a:buClr>
              <a:buSzPct val="100000"/>
              <a:buNone/>
            </a:pPr>
            <a:r>
              <a:rPr lang="en-US" sz="3400" dirty="0">
                <a:solidFill>
                  <a:schemeClr val="tx1">
                    <a:lumMod val="50000"/>
                  </a:schemeClr>
                </a:solidFill>
                <a:latin typeface="Calibri" pitchFamily="34" charset="0"/>
              </a:rPr>
              <a:t>What do you remember about… </a:t>
            </a:r>
          </a:p>
          <a:p>
            <a:pPr marL="457200" indent="-457200">
              <a:buClr>
                <a:schemeClr val="tx1">
                  <a:lumMod val="50000"/>
                </a:schemeClr>
              </a:buClr>
              <a:buSzPct val="100000"/>
            </a:pPr>
            <a:r>
              <a:rPr lang="en-US" sz="3400" dirty="0">
                <a:solidFill>
                  <a:schemeClr val="tx1">
                    <a:lumMod val="50000"/>
                  </a:schemeClr>
                </a:solidFill>
                <a:latin typeface="Calibri" pitchFamily="34" charset="0"/>
              </a:rPr>
              <a:t> Removal  </a:t>
            </a:r>
          </a:p>
          <a:p>
            <a:pPr marL="571500" indent="-571500">
              <a:buClr>
                <a:schemeClr val="tx1">
                  <a:lumMod val="50000"/>
                </a:schemeClr>
              </a:buClr>
              <a:buSzPct val="100000"/>
            </a:pPr>
            <a:r>
              <a:rPr lang="en-US" sz="3400" dirty="0">
                <a:solidFill>
                  <a:schemeClr val="tx1">
                    <a:lumMod val="50000"/>
                  </a:schemeClr>
                </a:solidFill>
                <a:latin typeface="Calibri" pitchFamily="34" charset="0"/>
              </a:rPr>
              <a:t>Boarding Schools</a:t>
            </a:r>
          </a:p>
          <a:p>
            <a:pPr marL="571500" indent="-571500">
              <a:buClr>
                <a:schemeClr val="tx1">
                  <a:lumMod val="50000"/>
                </a:schemeClr>
              </a:buClr>
              <a:buSzPct val="100000"/>
            </a:pPr>
            <a:r>
              <a:rPr lang="en-US" sz="3400" dirty="0">
                <a:solidFill>
                  <a:schemeClr val="tx1">
                    <a:lumMod val="50000"/>
                  </a:schemeClr>
                </a:solidFill>
                <a:latin typeface="Calibri" pitchFamily="34" charset="0"/>
              </a:rPr>
              <a:t>Relocation</a:t>
            </a:r>
          </a:p>
          <a:p>
            <a:pPr marL="571500" indent="-571500">
              <a:buClr>
                <a:schemeClr val="tx1">
                  <a:lumMod val="50000"/>
                </a:schemeClr>
              </a:buClr>
              <a:buSzPct val="100000"/>
            </a:pPr>
            <a:r>
              <a:rPr lang="en-US" sz="3400" dirty="0">
                <a:solidFill>
                  <a:schemeClr val="tx1">
                    <a:lumMod val="50000"/>
                  </a:schemeClr>
                </a:solidFill>
                <a:latin typeface="Calibri" pitchFamily="34" charset="0"/>
              </a:rPr>
              <a:t>Indian Adoption Project </a:t>
            </a:r>
          </a:p>
          <a:p>
            <a:pPr marL="0" indent="0">
              <a:buClr>
                <a:schemeClr val="tx1">
                  <a:lumMod val="50000"/>
                </a:schemeClr>
              </a:buClr>
              <a:buSzPct val="100000"/>
              <a:buFont typeface="Questrial"/>
              <a:buNone/>
            </a:pPr>
            <a:r>
              <a:rPr lang="en-US" sz="1400" dirty="0">
                <a:solidFill>
                  <a:schemeClr val="tx1">
                    <a:lumMod val="50000"/>
                  </a:schemeClr>
                </a:solidFill>
              </a:rPr>
              <a:t> </a:t>
            </a:r>
          </a:p>
          <a:p>
            <a:pPr indent="-342900">
              <a:spcBef>
                <a:spcPts val="560"/>
              </a:spcBef>
              <a:buSzPct val="100000"/>
              <a:buFont typeface="Questrial"/>
              <a:buNone/>
            </a:pPr>
            <a:endParaRPr lang="en-US" sz="2800" dirty="0"/>
          </a:p>
          <a:p>
            <a:pPr marL="0" indent="0">
              <a:spcBef>
                <a:spcPts val="0"/>
              </a:spcBef>
              <a:buSzPct val="25000"/>
              <a:buFont typeface="Questrial"/>
              <a:buNone/>
            </a:pPr>
            <a:endParaRPr lang="en-US" sz="2800" dirty="0"/>
          </a:p>
        </p:txBody>
      </p:sp>
      <p:sp>
        <p:nvSpPr>
          <p:cNvPr id="3" name="Text Placeholder 2"/>
          <p:cNvSpPr>
            <a:spLocks noGrp="1"/>
          </p:cNvSpPr>
          <p:nvPr>
            <p:ph type="body" idx="1"/>
          </p:nvPr>
        </p:nvSpPr>
        <p:spPr>
          <a:xfrm>
            <a:off x="-2886424" y="10206359"/>
            <a:ext cx="2249876" cy="1012143"/>
          </a:xfrm>
        </p:spPr>
        <p:txBody>
          <a:bodyPr/>
          <a:lstStyle/>
          <a:p>
            <a:endParaRPr lang="en-US" dirty="0"/>
          </a:p>
        </p:txBody>
      </p:sp>
      <p:pic>
        <p:nvPicPr>
          <p:cNvPr id="8194" name="Picture 2" descr="https://stargazermercantile.com/wp-content/uploads/2015/08/Blog1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367" y="4554416"/>
            <a:ext cx="3095253" cy="191995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10170" y="5406671"/>
            <a:ext cx="2679995" cy="215444"/>
          </a:xfrm>
          <a:prstGeom prst="rect">
            <a:avLst/>
          </a:prstGeom>
          <a:noFill/>
        </p:spPr>
        <p:txBody>
          <a:bodyPr wrap="square" rtlCol="0">
            <a:spAutoFit/>
          </a:bodyPr>
          <a:lstStyle/>
          <a:p>
            <a:r>
              <a:rPr lang="en-US" sz="800" dirty="0">
                <a:solidFill>
                  <a:schemeClr val="tx1">
                    <a:lumMod val="75000"/>
                  </a:schemeClr>
                </a:solidFill>
              </a:rPr>
              <a:t>Photo Credit: National Archives</a:t>
            </a:r>
          </a:p>
        </p:txBody>
      </p:sp>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Shape 411"/>
          <p:cNvSpPr txBox="1">
            <a:spLocks noGrp="1"/>
          </p:cNvSpPr>
          <p:nvPr>
            <p:ph type="title"/>
          </p:nvPr>
        </p:nvSpPr>
        <p:spPr>
          <a:xfrm>
            <a:off x="457200" y="498565"/>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000" b="1" i="0" u="none" strike="noStrike" cap="none" dirty="0">
                <a:solidFill>
                  <a:schemeClr val="tx1">
                    <a:lumMod val="25000"/>
                  </a:schemeClr>
                </a:solidFill>
                <a:latin typeface="Calibri" pitchFamily="34" charset="0"/>
                <a:sym typeface="Questrial"/>
              </a:rPr>
              <a:t>The Two Apologies: </a:t>
            </a:r>
            <a:br>
              <a:rPr lang="en-US" sz="4000" b="1" i="0" u="none" strike="noStrike" cap="none" dirty="0">
                <a:solidFill>
                  <a:schemeClr val="tx1">
                    <a:lumMod val="25000"/>
                  </a:schemeClr>
                </a:solidFill>
                <a:latin typeface="Calibri" pitchFamily="34" charset="0"/>
                <a:sym typeface="Questrial"/>
              </a:rPr>
            </a:br>
            <a:r>
              <a:rPr lang="en-US" sz="4000" b="1" i="0" u="none" strike="noStrike" cap="none" dirty="0">
                <a:solidFill>
                  <a:schemeClr val="tx1">
                    <a:lumMod val="25000"/>
                  </a:schemeClr>
                </a:solidFill>
                <a:latin typeface="Calibri" pitchFamily="34" charset="0"/>
                <a:sym typeface="Questrial"/>
              </a:rPr>
              <a:t>What is the significance?  </a:t>
            </a:r>
          </a:p>
        </p:txBody>
      </p:sp>
      <p:sp>
        <p:nvSpPr>
          <p:cNvPr id="412" name="Shape 412"/>
          <p:cNvSpPr txBox="1">
            <a:spLocks noGrp="1"/>
          </p:cNvSpPr>
          <p:nvPr>
            <p:ph type="body" idx="1"/>
          </p:nvPr>
        </p:nvSpPr>
        <p:spPr>
          <a:xfrm>
            <a:off x="457200" y="1818901"/>
            <a:ext cx="8534399" cy="4616450"/>
          </a:xfrm>
          <a:prstGeom prst="rect">
            <a:avLst/>
          </a:prstGeom>
          <a:noFill/>
          <a:ln>
            <a:noFill/>
          </a:ln>
        </p:spPr>
        <p:txBody>
          <a:bodyPr lIns="91425" tIns="45700" rIns="91425" bIns="45700" anchor="t" anchorCtr="0">
            <a:noAutofit/>
          </a:bodyPr>
          <a:lstStyle/>
          <a:p>
            <a:pPr marL="0" marR="0" lvl="0" indent="0" algn="l" rtl="0">
              <a:lnSpc>
                <a:spcPct val="100000"/>
              </a:lnSpc>
              <a:spcBef>
                <a:spcPts val="560"/>
              </a:spcBef>
              <a:spcAft>
                <a:spcPts val="1200"/>
              </a:spcAft>
              <a:buClr>
                <a:schemeClr val="dk1"/>
              </a:buClr>
              <a:buSzPct val="25000"/>
              <a:buFont typeface="Questrial"/>
              <a:buNone/>
            </a:pPr>
            <a:r>
              <a:rPr lang="en-US" sz="2800" b="0" i="0" u="none" strike="noStrike" cap="none" dirty="0">
                <a:solidFill>
                  <a:schemeClr val="tx1">
                    <a:lumMod val="50000"/>
                  </a:schemeClr>
                </a:solidFill>
                <a:latin typeface="Calibri" pitchFamily="34" charset="0"/>
                <a:sym typeface="Questrial"/>
              </a:rPr>
              <a:t>In 2000 Kevin Gover(Pawnee), Assistant Secretary for Indian Affairs, delivered an apology for the conduct of the Bureau of Indian Affairs and their collusion in helping to break up Indian families.</a:t>
            </a:r>
          </a:p>
          <a:p>
            <a:pPr marL="0" indent="0">
              <a:spcBef>
                <a:spcPts val="560"/>
              </a:spcBef>
              <a:buSzPct val="25000"/>
              <a:buNone/>
            </a:pPr>
            <a:r>
              <a:rPr lang="en-US" sz="2800" dirty="0">
                <a:solidFill>
                  <a:schemeClr val="tx1">
                    <a:lumMod val="50000"/>
                  </a:schemeClr>
                </a:solidFill>
                <a:latin typeface="Calibri" pitchFamily="34" charset="0"/>
              </a:rPr>
              <a:t>Mr. Shay Bilchik, Executive Director of the Child Welfare League of America, issued </a:t>
            </a:r>
            <a:r>
              <a:rPr lang="en-US" sz="2800">
                <a:solidFill>
                  <a:schemeClr val="tx1">
                    <a:lumMod val="50000"/>
                  </a:schemeClr>
                </a:solidFill>
                <a:latin typeface="Calibri" pitchFamily="34" charset="0"/>
              </a:rPr>
              <a:t>an apology in </a:t>
            </a:r>
            <a:r>
              <a:rPr lang="en-US" sz="2800" dirty="0">
                <a:solidFill>
                  <a:schemeClr val="tx1">
                    <a:lumMod val="50000"/>
                  </a:schemeClr>
                </a:solidFill>
                <a:latin typeface="Calibri" pitchFamily="34" charset="0"/>
              </a:rPr>
              <a:t>2001 for their role in the Indian Adoption Project, stating the project was developed to remove Indian children, mostly infants, and place them in adoptive homes with non-Indian parents. </a:t>
            </a:r>
            <a:endParaRPr lang="en-US" sz="2800" b="0" i="0" u="none" strike="noStrike" cap="none" dirty="0">
              <a:solidFill>
                <a:schemeClr val="tx1">
                  <a:lumMod val="50000"/>
                </a:schemeClr>
              </a:solidFill>
              <a:latin typeface="Calibri" pitchFamily="34" charset="0"/>
              <a:sym typeface="Questrial"/>
            </a:endParaRPr>
          </a:p>
          <a:p>
            <a:pPr marL="0" marR="0" lvl="0" indent="0" algn="l" rtl="0">
              <a:lnSpc>
                <a:spcPct val="100000"/>
              </a:lnSpc>
              <a:spcBef>
                <a:spcPts val="0"/>
              </a:spcBef>
              <a:spcAft>
                <a:spcPts val="0"/>
              </a:spcAft>
              <a:buClr>
                <a:schemeClr val="dk1"/>
              </a:buClr>
              <a:buSzPct val="25000"/>
              <a:buFont typeface="Questrial"/>
              <a:buNone/>
            </a:pPr>
            <a:endParaRPr lang="en-US" sz="1200" b="0" i="0" u="none" strike="noStrike" cap="none" dirty="0">
              <a:solidFill>
                <a:schemeClr val="tx1">
                  <a:lumMod val="50000"/>
                </a:schemeClr>
              </a:solidFill>
              <a:latin typeface="Questrial"/>
              <a:ea typeface="Questrial"/>
              <a:cs typeface="Questrial"/>
              <a:sym typeface="Questrial"/>
            </a:endParaRPr>
          </a:p>
        </p:txBody>
      </p:sp>
      <p:sp>
        <p:nvSpPr>
          <p:cNvPr id="7" name="TextBox 6"/>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11</a:t>
            </a:r>
          </a:p>
        </p:txBody>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3" name="Title 2"/>
          <p:cNvSpPr>
            <a:spLocks noGrp="1"/>
          </p:cNvSpPr>
          <p:nvPr>
            <p:ph type="title"/>
          </p:nvPr>
        </p:nvSpPr>
        <p:spPr>
          <a:xfrm>
            <a:off x="457200" y="325737"/>
            <a:ext cx="8229600" cy="914400"/>
          </a:xfrm>
        </p:spPr>
        <p:txBody>
          <a:bodyPr/>
          <a:lstStyle/>
          <a:p>
            <a:pPr algn="ctr"/>
            <a:r>
              <a:rPr lang="en-US" b="1" dirty="0">
                <a:solidFill>
                  <a:schemeClr val="tx1">
                    <a:lumMod val="25000"/>
                  </a:schemeClr>
                </a:solidFill>
                <a:latin typeface="Calibri" pitchFamily="34" charset="0"/>
              </a:rPr>
              <a:t>ICWA Basics</a:t>
            </a:r>
          </a:p>
        </p:txBody>
      </p:sp>
      <p:sp>
        <p:nvSpPr>
          <p:cNvPr id="182" name="Shape 182"/>
          <p:cNvSpPr txBox="1">
            <a:spLocks noGrp="1"/>
          </p:cNvSpPr>
          <p:nvPr>
            <p:ph type="body" idx="1"/>
          </p:nvPr>
        </p:nvSpPr>
        <p:spPr>
          <a:xfrm>
            <a:off x="189781" y="1402370"/>
            <a:ext cx="9074989" cy="4068761"/>
          </a:xfrm>
        </p:spPr>
        <p:txBody>
          <a:bodyPr/>
          <a:lstStyle/>
          <a:p>
            <a:pPr marL="461963" lvl="0" indent="-234950">
              <a:buClr>
                <a:schemeClr val="tx1">
                  <a:lumMod val="50000"/>
                </a:schemeClr>
              </a:buClr>
            </a:pPr>
            <a:r>
              <a:rPr lang="en-US" b="1" dirty="0">
                <a:solidFill>
                  <a:schemeClr val="tx1">
                    <a:lumMod val="50000"/>
                  </a:schemeClr>
                </a:solidFill>
              </a:rPr>
              <a:t> </a:t>
            </a:r>
            <a:r>
              <a:rPr lang="en-US" b="1" dirty="0">
                <a:solidFill>
                  <a:schemeClr val="tx1">
                    <a:lumMod val="50000"/>
                  </a:schemeClr>
                </a:solidFill>
                <a:latin typeface="Calibri" pitchFamily="34" charset="0"/>
              </a:rPr>
              <a:t>Who is an Indian child?</a:t>
            </a:r>
          </a:p>
          <a:p>
            <a:pPr marL="461963" lvl="0" indent="-234950">
              <a:buClr>
                <a:schemeClr val="tx1">
                  <a:lumMod val="50000"/>
                </a:schemeClr>
              </a:buClr>
            </a:pPr>
            <a:r>
              <a:rPr lang="en-US" b="1" dirty="0">
                <a:solidFill>
                  <a:schemeClr val="tx1">
                    <a:lumMod val="50000"/>
                  </a:schemeClr>
                </a:solidFill>
                <a:latin typeface="Calibri" pitchFamily="34" charset="0"/>
              </a:rPr>
              <a:t> Who determines who is an Indian child?</a:t>
            </a:r>
          </a:p>
          <a:p>
            <a:pPr marL="574675" lvl="0" indent="-347663">
              <a:buClr>
                <a:schemeClr val="tx1">
                  <a:lumMod val="50000"/>
                </a:schemeClr>
              </a:buClr>
            </a:pPr>
            <a:r>
              <a:rPr lang="en-US" b="1" dirty="0">
                <a:solidFill>
                  <a:schemeClr val="tx1">
                    <a:lumMod val="50000"/>
                  </a:schemeClr>
                </a:solidFill>
                <a:latin typeface="Calibri" pitchFamily="34" charset="0"/>
              </a:rPr>
              <a:t>How may a Tribe participate in an ICWA         case? </a:t>
            </a:r>
          </a:p>
          <a:p>
            <a:pPr marL="461963" lvl="0" indent="-234950">
              <a:buClr>
                <a:schemeClr val="tx1">
                  <a:lumMod val="50000"/>
                </a:schemeClr>
              </a:buClr>
            </a:pPr>
            <a:r>
              <a:rPr lang="en-US" b="1" dirty="0">
                <a:solidFill>
                  <a:schemeClr val="tx1">
                    <a:lumMod val="50000"/>
                  </a:schemeClr>
                </a:solidFill>
                <a:latin typeface="Calibri" pitchFamily="34" charset="0"/>
              </a:rPr>
              <a:t> When does ICWA apply?</a:t>
            </a:r>
            <a:r>
              <a:rPr lang="en-US" b="1" dirty="0">
                <a:solidFill>
                  <a:schemeClr val="tx1">
                    <a:lumMod val="50000"/>
                  </a:schemeClr>
                </a:solidFill>
              </a:rPr>
              <a:t> </a:t>
            </a:r>
            <a:endParaRPr lang="en-US" dirty="0"/>
          </a:p>
        </p:txBody>
      </p:sp>
      <p:sp>
        <p:nvSpPr>
          <p:cNvPr id="7" name="TextBox 6"/>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12</a:t>
            </a:r>
          </a:p>
        </p:txBody>
      </p:sp>
      <p:pic>
        <p:nvPicPr>
          <p:cNvPr id="8" name="Picture 7" descr="Deer Pictograph.jpg"/>
          <p:cNvPicPr>
            <a:picLocks noChangeAspect="1"/>
          </p:cNvPicPr>
          <p:nvPr/>
        </p:nvPicPr>
        <p:blipFill>
          <a:blip r:embed="rId3" cstate="print">
            <a:duotone>
              <a:prstClr val="black"/>
              <a:schemeClr val="accent4">
                <a:tint val="45000"/>
                <a:satMod val="400000"/>
              </a:schemeClr>
            </a:duotone>
          </a:blip>
          <a:stretch>
            <a:fillRect/>
          </a:stretch>
        </p:blipFill>
        <p:spPr bwMode="auto">
          <a:xfrm>
            <a:off x="6114024" y="3968076"/>
            <a:ext cx="2209800" cy="1665288"/>
          </a:xfrm>
          <a:prstGeom prst="rect">
            <a:avLst/>
          </a:prstGeom>
          <a:ln w="15875" cmpd="sng">
            <a:solidFill>
              <a:schemeClr val="tx1"/>
            </a:solidFill>
          </a:ln>
        </p:spPr>
      </p:pic>
      <p:sp>
        <p:nvSpPr>
          <p:cNvPr id="11" name="TextBox 6"/>
          <p:cNvSpPr txBox="1">
            <a:spLocks noChangeArrowheads="1"/>
          </p:cNvSpPr>
          <p:nvPr/>
        </p:nvSpPr>
        <p:spPr bwMode="auto">
          <a:xfrm>
            <a:off x="4045907" y="5658930"/>
            <a:ext cx="441229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entury Gothic" panose="020B0502020202020204" pitchFamily="34" charset="0"/>
              </a:defRPr>
            </a:lvl1pPr>
            <a:lvl2pPr marL="742950" indent="-285750">
              <a:spcBef>
                <a:spcPct val="20000"/>
              </a:spcBef>
              <a:buChar char="–"/>
              <a:defRPr sz="2800">
                <a:solidFill>
                  <a:schemeClr val="tx1"/>
                </a:solidFill>
                <a:latin typeface="Century Gothic" panose="020B0502020202020204" pitchFamily="34" charset="0"/>
              </a:defRPr>
            </a:lvl2pPr>
            <a:lvl3pPr marL="1143000" indent="-228600">
              <a:spcBef>
                <a:spcPct val="20000"/>
              </a:spcBef>
              <a:buChar char="•"/>
              <a:defRPr sz="2400">
                <a:solidFill>
                  <a:schemeClr val="tx1"/>
                </a:solidFill>
                <a:latin typeface="Century Gothic" panose="020B0502020202020204" pitchFamily="34" charset="0"/>
              </a:defRPr>
            </a:lvl3pPr>
            <a:lvl4pPr marL="1600200" indent="-228600">
              <a:spcBef>
                <a:spcPct val="20000"/>
              </a:spcBef>
              <a:buChar char="–"/>
              <a:defRPr sz="2000">
                <a:solidFill>
                  <a:schemeClr val="tx1"/>
                </a:solidFill>
                <a:latin typeface="Century Gothic" panose="020B0502020202020204" pitchFamily="34" charset="0"/>
              </a:defRPr>
            </a:lvl4pPr>
            <a:lvl5pPr marL="2057400" indent="-228600">
              <a:spcBef>
                <a:spcPct val="20000"/>
              </a:spcBef>
              <a:buChar char="»"/>
              <a:defRPr sz="2000">
                <a:solidFill>
                  <a:schemeClr val="tx1"/>
                </a:solidFill>
                <a:latin typeface="Century Gothic" panose="020B0502020202020204" pitchFamily="34" charset="0"/>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defRPr>
            </a:lvl9pPr>
          </a:lstStyle>
          <a:p>
            <a:pPr algn="r" eaLnBrk="1" hangingPunct="1">
              <a:spcBef>
                <a:spcPct val="0"/>
              </a:spcBef>
              <a:buFontTx/>
              <a:buNone/>
            </a:pPr>
            <a:r>
              <a:rPr lang="en-US" altLang="en-US" sz="1600" b="1" i="1" dirty="0">
                <a:latin typeface="Calisto MT" panose="02040603050505030304" pitchFamily="18" charset="0"/>
              </a:rPr>
              <a:t>deer petroglyph</a:t>
            </a:r>
          </a:p>
          <a:p>
            <a:pPr algn="r" eaLnBrk="1" hangingPunct="1">
              <a:spcBef>
                <a:spcPct val="0"/>
              </a:spcBef>
              <a:buFontTx/>
              <a:buNone/>
            </a:pPr>
            <a:r>
              <a:rPr lang="en-US" altLang="en-US" sz="1600" b="1" i="1" dirty="0">
                <a:latin typeface="Calisto MT" panose="02040603050505030304" pitchFamily="18" charset="0"/>
              </a:rPr>
              <a:t>ancient “writing” on the wall</a:t>
            </a:r>
          </a:p>
        </p:txBody>
      </p:sp>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Shape 334"/>
          <p:cNvSpPr txBox="1">
            <a:spLocks noGrp="1"/>
          </p:cNvSpPr>
          <p:nvPr>
            <p:ph type="title"/>
          </p:nvPr>
        </p:nvSpPr>
        <p:spPr>
          <a:xfrm>
            <a:off x="468019" y="590006"/>
            <a:ext cx="8229600" cy="176130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b="1" i="0" u="none" strike="noStrike" cap="none" dirty="0">
                <a:solidFill>
                  <a:schemeClr val="tx1">
                    <a:lumMod val="25000"/>
                  </a:schemeClr>
                </a:solidFill>
                <a:latin typeface="Calibri" pitchFamily="34" charset="0"/>
                <a:sym typeface="Questrial"/>
              </a:rPr>
              <a:t>What do we hope </a:t>
            </a:r>
            <a:br>
              <a:rPr lang="en-US" b="1" i="0" u="none" strike="noStrike" cap="none" dirty="0">
                <a:solidFill>
                  <a:schemeClr val="tx1">
                    <a:lumMod val="25000"/>
                  </a:schemeClr>
                </a:solidFill>
                <a:latin typeface="Calibri" pitchFamily="34" charset="0"/>
                <a:sym typeface="Questrial"/>
              </a:rPr>
            </a:br>
            <a:r>
              <a:rPr lang="en-US" b="1" i="0" u="none" strike="noStrike" cap="none" dirty="0">
                <a:solidFill>
                  <a:schemeClr val="tx1">
                    <a:lumMod val="25000"/>
                  </a:schemeClr>
                </a:solidFill>
                <a:latin typeface="Calibri" pitchFamily="34" charset="0"/>
                <a:sym typeface="Questrial"/>
              </a:rPr>
              <a:t>to get out of today?</a:t>
            </a:r>
          </a:p>
        </p:txBody>
      </p:sp>
      <p:sp>
        <p:nvSpPr>
          <p:cNvPr id="6" name="TextBox 5"/>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13</a:t>
            </a:r>
          </a:p>
        </p:txBody>
      </p:sp>
      <p:pic>
        <p:nvPicPr>
          <p:cNvPr id="5" name="Picture 6" descr="Wall Ar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07914" y="2599060"/>
            <a:ext cx="3103667" cy="1897783"/>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TextBox 7"/>
          <p:cNvSpPr txBox="1">
            <a:spLocks noChangeArrowheads="1"/>
          </p:cNvSpPr>
          <p:nvPr/>
        </p:nvSpPr>
        <p:spPr bwMode="auto">
          <a:xfrm>
            <a:off x="3307914" y="4575519"/>
            <a:ext cx="310366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entury Gothic" panose="020B0502020202020204" pitchFamily="34" charset="0"/>
              </a:defRPr>
            </a:lvl1pPr>
            <a:lvl2pPr marL="742950" indent="-285750">
              <a:spcBef>
                <a:spcPct val="20000"/>
              </a:spcBef>
              <a:buChar char="–"/>
              <a:defRPr sz="2800">
                <a:solidFill>
                  <a:schemeClr val="tx1"/>
                </a:solidFill>
                <a:latin typeface="Century Gothic" panose="020B0502020202020204" pitchFamily="34" charset="0"/>
              </a:defRPr>
            </a:lvl2pPr>
            <a:lvl3pPr marL="1143000" indent="-228600">
              <a:spcBef>
                <a:spcPct val="20000"/>
              </a:spcBef>
              <a:buChar char="•"/>
              <a:defRPr sz="2400">
                <a:solidFill>
                  <a:schemeClr val="tx1"/>
                </a:solidFill>
                <a:latin typeface="Century Gothic" panose="020B0502020202020204" pitchFamily="34" charset="0"/>
              </a:defRPr>
            </a:lvl3pPr>
            <a:lvl4pPr marL="1600200" indent="-228600">
              <a:spcBef>
                <a:spcPct val="20000"/>
              </a:spcBef>
              <a:buChar char="–"/>
              <a:defRPr sz="2000">
                <a:solidFill>
                  <a:schemeClr val="tx1"/>
                </a:solidFill>
                <a:latin typeface="Century Gothic" panose="020B0502020202020204" pitchFamily="34" charset="0"/>
              </a:defRPr>
            </a:lvl4pPr>
            <a:lvl5pPr marL="2057400" indent="-228600">
              <a:spcBef>
                <a:spcPct val="20000"/>
              </a:spcBef>
              <a:buChar char="»"/>
              <a:defRPr sz="2000">
                <a:solidFill>
                  <a:schemeClr val="tx1"/>
                </a:solidFill>
                <a:latin typeface="Century Gothic" panose="020B0502020202020204" pitchFamily="34" charset="0"/>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defRPr>
            </a:lvl9pPr>
          </a:lstStyle>
          <a:p>
            <a:pPr algn="ctr" eaLnBrk="1" hangingPunct="1">
              <a:spcBef>
                <a:spcPct val="0"/>
              </a:spcBef>
              <a:buFontTx/>
              <a:buNone/>
            </a:pPr>
            <a:r>
              <a:rPr lang="en-US" altLang="en-US" sz="1600" b="1" i="1" dirty="0">
                <a:latin typeface="Calisto MT" panose="02040603050505030304" pitchFamily="18" charset="0"/>
              </a:rPr>
              <a:t>Ancient Wall Art</a:t>
            </a:r>
          </a:p>
        </p:txBody>
      </p:sp>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Shape 334"/>
          <p:cNvSpPr txBox="1">
            <a:spLocks noGrp="1"/>
          </p:cNvSpPr>
          <p:nvPr>
            <p:ph type="title"/>
          </p:nvPr>
        </p:nvSpPr>
        <p:spPr>
          <a:xfrm>
            <a:off x="347440" y="418954"/>
            <a:ext cx="8425624" cy="1180380"/>
          </a:xfrm>
          <a:prstGeom prst="rect">
            <a:avLst/>
          </a:prstGeom>
          <a:noFill/>
          <a:ln>
            <a:noFill/>
          </a:ln>
        </p:spPr>
        <p:txBody>
          <a:bodyPr lIns="91425" tIns="45700" rIns="91425" bIns="45700" anchor="t" anchorCtr="0">
            <a:noAutofit/>
          </a:bodyPr>
          <a:lstStyle/>
          <a:p>
            <a:pPr algn="ctr">
              <a:buClr>
                <a:schemeClr val="dk2"/>
              </a:buClr>
              <a:buSzPct val="25000"/>
            </a:pPr>
            <a:r>
              <a:rPr lang="en-US" b="1" dirty="0">
                <a:solidFill>
                  <a:schemeClr val="tx1">
                    <a:lumMod val="25000"/>
                  </a:schemeClr>
                </a:solidFill>
                <a:latin typeface="Calibri" pitchFamily="34" charset="0"/>
              </a:rPr>
              <a:t>15-Minute Break</a:t>
            </a:r>
            <a:r>
              <a:rPr lang="en-US" sz="6000" b="1" dirty="0">
                <a:solidFill>
                  <a:schemeClr val="tx1">
                    <a:lumMod val="25000"/>
                  </a:schemeClr>
                </a:solidFill>
                <a:latin typeface="Calibri" pitchFamily="34" charset="0"/>
              </a:rPr>
              <a:t/>
            </a:r>
            <a:br>
              <a:rPr lang="en-US" sz="6000" b="1" dirty="0">
                <a:solidFill>
                  <a:schemeClr val="tx1">
                    <a:lumMod val="25000"/>
                  </a:schemeClr>
                </a:solidFill>
                <a:latin typeface="Calibri" pitchFamily="34" charset="0"/>
              </a:rPr>
            </a:br>
            <a:endParaRPr lang="en-US" sz="6000" b="1" i="0" u="none" strike="noStrike" cap="none" dirty="0">
              <a:solidFill>
                <a:schemeClr val="tx1">
                  <a:lumMod val="25000"/>
                </a:schemeClr>
              </a:solidFill>
              <a:latin typeface="Calibri" pitchFamily="34" charset="0"/>
              <a:sym typeface="Questrial"/>
            </a:endParaRPr>
          </a:p>
        </p:txBody>
      </p:sp>
      <p:sp>
        <p:nvSpPr>
          <p:cNvPr id="6" name="TextBox 5"/>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14</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764" y="1464731"/>
            <a:ext cx="2505075" cy="3190875"/>
          </a:xfrm>
          <a:prstGeom prst="rect">
            <a:avLst/>
          </a:prstGeom>
          <a:effectLst>
            <a:outerShdw blurRad="50800" dist="38100" dir="8100000" algn="tr" rotWithShape="0">
              <a:prstClr val="black">
                <a:alpha val="40000"/>
              </a:prstClr>
            </a:outerShdw>
          </a:effectLst>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3506" r="6321" b="29756"/>
          <a:stretch/>
        </p:blipFill>
        <p:spPr>
          <a:xfrm>
            <a:off x="4850450" y="1464731"/>
            <a:ext cx="3292886" cy="2885086"/>
          </a:xfrm>
          <a:prstGeom prst="rect">
            <a:avLst/>
          </a:prstGeom>
          <a:effectLst>
            <a:outerShdw blurRad="50800" dist="38100" dir="8100000" algn="tr" rotWithShape="0">
              <a:prstClr val="black">
                <a:alpha val="40000"/>
              </a:prstClr>
            </a:outerShdw>
          </a:effectLst>
        </p:spPr>
      </p:pic>
      <p:sp>
        <p:nvSpPr>
          <p:cNvPr id="5" name="TextBox 4"/>
          <p:cNvSpPr txBox="1"/>
          <p:nvPr/>
        </p:nvSpPr>
        <p:spPr>
          <a:xfrm>
            <a:off x="285741" y="4848574"/>
            <a:ext cx="4097547" cy="1292662"/>
          </a:xfrm>
          <a:prstGeom prst="rect">
            <a:avLst/>
          </a:prstGeom>
          <a:noFill/>
        </p:spPr>
        <p:txBody>
          <a:bodyPr wrap="square" rtlCol="0">
            <a:spAutoFit/>
          </a:bodyPr>
          <a:lstStyle/>
          <a:p>
            <a:pPr algn="ctr"/>
            <a:r>
              <a:rPr lang="en-US" dirty="0">
                <a:latin typeface="Calibri" pitchFamily="34" charset="0"/>
              </a:rPr>
              <a:t>Cmdr. John Harrington, Chickasaw</a:t>
            </a:r>
          </a:p>
          <a:p>
            <a:pPr algn="ctr"/>
            <a:endParaRPr lang="en-US" sz="800" dirty="0">
              <a:latin typeface="Calibri" pitchFamily="34" charset="0"/>
            </a:endParaRPr>
          </a:p>
          <a:p>
            <a:r>
              <a:rPr lang="en-US" dirty="0">
                <a:latin typeface="Calibri" pitchFamily="34" charset="0"/>
              </a:rPr>
              <a:t>Retired Naval pilot and Naval test pilot; first Native American NASA astronaut; flew on the Space Shuttle Endeavor’s 16th mission to the International Space Station. </a:t>
            </a:r>
          </a:p>
        </p:txBody>
      </p:sp>
      <p:sp>
        <p:nvSpPr>
          <p:cNvPr id="9" name="TextBox 8"/>
          <p:cNvSpPr txBox="1"/>
          <p:nvPr/>
        </p:nvSpPr>
        <p:spPr>
          <a:xfrm>
            <a:off x="4383288" y="4857291"/>
            <a:ext cx="4395158" cy="1292662"/>
          </a:xfrm>
          <a:prstGeom prst="rect">
            <a:avLst/>
          </a:prstGeom>
          <a:noFill/>
        </p:spPr>
        <p:txBody>
          <a:bodyPr wrap="square" rtlCol="0">
            <a:spAutoFit/>
          </a:bodyPr>
          <a:lstStyle/>
          <a:p>
            <a:pPr algn="ctr"/>
            <a:r>
              <a:rPr lang="en-US" dirty="0">
                <a:latin typeface="Calibri" pitchFamily="34" charset="0"/>
              </a:rPr>
              <a:t>Corey Gray, Siksika (Northern Blackfoot)</a:t>
            </a:r>
          </a:p>
          <a:p>
            <a:pPr algn="ctr"/>
            <a:endParaRPr lang="en-US" sz="800" dirty="0">
              <a:latin typeface="Calibri" pitchFamily="34" charset="0"/>
            </a:endParaRPr>
          </a:p>
          <a:p>
            <a:r>
              <a:rPr lang="en-US" dirty="0">
                <a:latin typeface="Calibri" pitchFamily="34" charset="0"/>
              </a:rPr>
              <a:t>Lead operator of the laboratory that directly observed black holes for the first time; detected gravitational waves and confirmed aspects of Einstein’s Theory of Relativity. </a:t>
            </a:r>
          </a:p>
        </p:txBody>
      </p:sp>
    </p:spTree>
    <p:extLst>
      <p:ext uri="{BB962C8B-B14F-4D97-AF65-F5344CB8AC3E}">
        <p14:creationId xmlns:p14="http://schemas.microsoft.com/office/powerpoint/2010/main" val="2566282586"/>
      </p:ext>
    </p:extLst>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3" name="Shape 493"/>
          <p:cNvSpPr txBox="1"/>
          <p:nvPr/>
        </p:nvSpPr>
        <p:spPr>
          <a:xfrm>
            <a:off x="530942" y="329632"/>
            <a:ext cx="8242122" cy="1754187"/>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4400" b="1" i="0" u="none" strike="noStrike" cap="none" dirty="0">
                <a:solidFill>
                  <a:schemeClr val="tx1">
                    <a:lumMod val="25000"/>
                  </a:schemeClr>
                </a:solidFill>
                <a:latin typeface="Calibri" pitchFamily="34" charset="0"/>
                <a:ea typeface="Questrial"/>
                <a:cs typeface="Questrial"/>
                <a:sym typeface="Questrial"/>
              </a:rPr>
              <a:t>California Indians</a:t>
            </a:r>
          </a:p>
          <a:p>
            <a:pPr marL="0" marR="0" lvl="0" indent="0" algn="ctr" rtl="0">
              <a:lnSpc>
                <a:spcPct val="100000"/>
              </a:lnSpc>
              <a:spcBef>
                <a:spcPts val="0"/>
              </a:spcBef>
              <a:spcAft>
                <a:spcPts val="0"/>
              </a:spcAft>
              <a:buClr>
                <a:schemeClr val="dk1"/>
              </a:buClr>
              <a:buSzPct val="25000"/>
              <a:buFont typeface="Questrial"/>
              <a:buNone/>
            </a:pPr>
            <a:r>
              <a:rPr lang="en-US" sz="4400" b="1" i="0" u="none" strike="noStrike" cap="none" dirty="0">
                <a:solidFill>
                  <a:schemeClr val="tx1">
                    <a:lumMod val="25000"/>
                  </a:schemeClr>
                </a:solidFill>
                <a:latin typeface="Calibri" pitchFamily="34" charset="0"/>
                <a:ea typeface="Questrial"/>
                <a:cs typeface="Questrial"/>
                <a:sym typeface="Questrial"/>
              </a:rPr>
              <a:t>500 Nations: California Coast</a:t>
            </a:r>
          </a:p>
        </p:txBody>
      </p:sp>
      <p:pic>
        <p:nvPicPr>
          <p:cNvPr id="494" name="Shape 494"/>
          <p:cNvPicPr preferRelativeResize="0"/>
          <p:nvPr/>
        </p:nvPicPr>
        <p:blipFill rotWithShape="1">
          <a:blip r:embed="rId3">
            <a:alphaModFix/>
          </a:blip>
          <a:srcRect/>
          <a:stretch/>
        </p:blipFill>
        <p:spPr>
          <a:xfrm>
            <a:off x="3124200" y="2246051"/>
            <a:ext cx="2895600" cy="3919537"/>
          </a:xfrm>
          <a:prstGeom prst="rect">
            <a:avLst/>
          </a:prstGeom>
          <a:noFill/>
          <a:ln>
            <a:noFill/>
          </a:ln>
        </p:spPr>
      </p:pic>
      <p:sp>
        <p:nvSpPr>
          <p:cNvPr id="6" name="TextBox 5"/>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15</a:t>
            </a:r>
          </a:p>
        </p:txBody>
      </p:sp>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Shape 108"/>
          <p:cNvSpPr txBox="1">
            <a:spLocks noGrp="1"/>
          </p:cNvSpPr>
          <p:nvPr>
            <p:ph type="title"/>
          </p:nvPr>
        </p:nvSpPr>
        <p:spPr>
          <a:xfrm>
            <a:off x="465137" y="363940"/>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chemeClr val="tx1">
                    <a:lumMod val="25000"/>
                  </a:schemeClr>
                </a:solidFill>
                <a:latin typeface="Calibri" pitchFamily="34" charset="0"/>
                <a:sym typeface="Questrial"/>
              </a:rPr>
              <a:t>Indian Child Welfare Act </a:t>
            </a:r>
          </a:p>
        </p:txBody>
      </p:sp>
      <p:sp>
        <p:nvSpPr>
          <p:cNvPr id="109" name="Shape 109"/>
          <p:cNvSpPr txBox="1">
            <a:spLocks noGrp="1"/>
          </p:cNvSpPr>
          <p:nvPr>
            <p:ph type="body" idx="1"/>
          </p:nvPr>
        </p:nvSpPr>
        <p:spPr>
          <a:xfrm>
            <a:off x="465137" y="1600200"/>
            <a:ext cx="8229600" cy="4068761"/>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3200" b="1" i="0" u="none" strike="noStrike" cap="none" dirty="0">
                <a:solidFill>
                  <a:schemeClr val="tx1">
                    <a:lumMod val="50000"/>
                  </a:schemeClr>
                </a:solidFill>
                <a:latin typeface="Calibri" pitchFamily="34" charset="0"/>
                <a:sym typeface="Questrial"/>
              </a:rPr>
              <a:t>History, Purpose, and Provisions </a:t>
            </a:r>
          </a:p>
          <a:p>
            <a:pPr marL="0" marR="0" lvl="0" indent="0" algn="l" rtl="0">
              <a:spcBef>
                <a:spcPts val="0"/>
              </a:spcBef>
              <a:buSzPct val="25000"/>
              <a:buNone/>
            </a:pPr>
            <a:endParaRPr sz="3200" b="1" i="0" u="none" strike="noStrike" cap="none" dirty="0">
              <a:solidFill>
                <a:schemeClr val="dk1"/>
              </a:solidFill>
              <a:latin typeface="Questrial"/>
              <a:ea typeface="Questrial"/>
              <a:cs typeface="Questrial"/>
              <a:sym typeface="Questrial"/>
            </a:endParaRPr>
          </a:p>
        </p:txBody>
      </p:sp>
      <p:pic>
        <p:nvPicPr>
          <p:cNvPr id="111" name="Shape 111"/>
          <p:cNvPicPr preferRelativeResize="0"/>
          <p:nvPr/>
        </p:nvPicPr>
        <p:blipFill rotWithShape="1">
          <a:blip r:embed="rId3">
            <a:alphaModFix/>
          </a:blip>
          <a:srcRect/>
          <a:stretch/>
        </p:blipFill>
        <p:spPr>
          <a:xfrm>
            <a:off x="2861187" y="2895600"/>
            <a:ext cx="4070350" cy="2362200"/>
          </a:xfrm>
          <a:prstGeom prst="rect">
            <a:avLst/>
          </a:prstGeom>
          <a:noFill/>
          <a:ln>
            <a:noFill/>
          </a:ln>
          <a:effectLst>
            <a:outerShdw blurRad="50800" dist="38100" dir="8100000" algn="tr" rotWithShape="0">
              <a:prstClr val="black">
                <a:alpha val="40000"/>
              </a:prstClr>
            </a:outerShdw>
          </a:effectLst>
        </p:spPr>
      </p:pic>
      <p:sp>
        <p:nvSpPr>
          <p:cNvPr id="7" name="TextBox 6"/>
          <p:cNvSpPr txBox="1"/>
          <p:nvPr/>
        </p:nvSpPr>
        <p:spPr>
          <a:xfrm>
            <a:off x="8057072" y="6279454"/>
            <a:ext cx="629728" cy="307777"/>
          </a:xfrm>
          <a:prstGeom prst="rect">
            <a:avLst/>
          </a:prstGeom>
          <a:noFill/>
        </p:spPr>
        <p:txBody>
          <a:bodyPr wrap="square" rtlCol="0">
            <a:spAutoFit/>
          </a:bodyPr>
          <a:lstStyle/>
          <a:p>
            <a:pPr algn="r"/>
            <a:r>
              <a:rPr lang="en-US" dirty="0">
                <a:solidFill>
                  <a:schemeClr val="tx1">
                    <a:lumMod val="90000"/>
                  </a:schemeClr>
                </a:solidFill>
              </a:rPr>
              <a:t>16</a:t>
            </a:r>
          </a:p>
        </p:txBody>
      </p:sp>
      <p:sp>
        <p:nvSpPr>
          <p:cNvPr id="2" name="TextBox 1"/>
          <p:cNvSpPr txBox="1"/>
          <p:nvPr/>
        </p:nvSpPr>
        <p:spPr>
          <a:xfrm>
            <a:off x="2861187" y="5374257"/>
            <a:ext cx="3949580" cy="246221"/>
          </a:xfrm>
          <a:prstGeom prst="rect">
            <a:avLst/>
          </a:prstGeom>
          <a:noFill/>
        </p:spPr>
        <p:txBody>
          <a:bodyPr wrap="square" rtlCol="0">
            <a:spAutoFit/>
          </a:bodyPr>
          <a:lstStyle/>
          <a:p>
            <a:r>
              <a:rPr lang="en-US" sz="1000" dirty="0">
                <a:solidFill>
                  <a:schemeClr val="accent4">
                    <a:lumMod val="75000"/>
                  </a:schemeClr>
                </a:solidFill>
                <a:latin typeface="Calibri" pitchFamily="34" charset="0"/>
              </a:rPr>
              <a:t>Photo Credit:Jaconna Aguirre, Oklahoman archives</a:t>
            </a:r>
          </a:p>
        </p:txBody>
      </p:sp>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Shape 116"/>
          <p:cNvSpPr txBox="1">
            <a:spLocks noGrp="1"/>
          </p:cNvSpPr>
          <p:nvPr>
            <p:ph type="title"/>
          </p:nvPr>
        </p:nvSpPr>
        <p:spPr>
          <a:xfrm>
            <a:off x="235974" y="71437"/>
            <a:ext cx="8633389" cy="1818324"/>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200" b="1" i="0" u="none" strike="noStrike" cap="none" dirty="0">
                <a:solidFill>
                  <a:schemeClr val="tx1">
                    <a:lumMod val="25000"/>
                  </a:schemeClr>
                </a:solidFill>
                <a:latin typeface="Calibri" pitchFamily="34" charset="0"/>
                <a:sym typeface="Questrial"/>
              </a:rPr>
              <a:t>American Indian Policy </a:t>
            </a:r>
            <a:br>
              <a:rPr lang="en-US" sz="4200" b="1" i="0" u="none" strike="noStrike" cap="none" dirty="0">
                <a:solidFill>
                  <a:schemeClr val="tx1">
                    <a:lumMod val="25000"/>
                  </a:schemeClr>
                </a:solidFill>
                <a:latin typeface="Calibri" pitchFamily="34" charset="0"/>
                <a:sym typeface="Questrial"/>
              </a:rPr>
            </a:br>
            <a:r>
              <a:rPr lang="en-US" sz="4200" b="1" i="0" u="none" strike="noStrike" cap="none" dirty="0">
                <a:solidFill>
                  <a:schemeClr val="tx1">
                    <a:lumMod val="25000"/>
                  </a:schemeClr>
                </a:solidFill>
                <a:latin typeface="Calibri" pitchFamily="34" charset="0"/>
                <a:sym typeface="Questrial"/>
              </a:rPr>
              <a:t>Review Commission </a:t>
            </a:r>
            <a:r>
              <a:rPr lang="en-US" sz="4200" b="1" dirty="0">
                <a:solidFill>
                  <a:schemeClr val="tx1">
                    <a:lumMod val="25000"/>
                  </a:schemeClr>
                </a:solidFill>
                <a:latin typeface="Calibri" pitchFamily="34" charset="0"/>
              </a:rPr>
              <a:t>Findings</a:t>
            </a:r>
            <a:endParaRPr lang="en-US" sz="4200" b="1" i="0" u="none" strike="noStrike" cap="none" dirty="0">
              <a:solidFill>
                <a:schemeClr val="tx1">
                  <a:lumMod val="25000"/>
                </a:schemeClr>
              </a:solidFill>
              <a:latin typeface="Calibri" pitchFamily="34" charset="0"/>
              <a:sym typeface="Questrial"/>
            </a:endParaRPr>
          </a:p>
        </p:txBody>
      </p:sp>
      <p:sp>
        <p:nvSpPr>
          <p:cNvPr id="117" name="Shape 117"/>
          <p:cNvSpPr txBox="1">
            <a:spLocks noGrp="1"/>
          </p:cNvSpPr>
          <p:nvPr>
            <p:ph type="body" idx="1"/>
          </p:nvPr>
        </p:nvSpPr>
        <p:spPr>
          <a:xfrm>
            <a:off x="536665" y="1915887"/>
            <a:ext cx="8332698" cy="3319790"/>
          </a:xfrm>
          <a:prstGeom prst="rect">
            <a:avLst/>
          </a:prstGeom>
          <a:noFill/>
          <a:ln>
            <a:noFill/>
          </a:ln>
        </p:spPr>
        <p:txBody>
          <a:bodyPr lIns="91425" tIns="45700" rIns="91425" bIns="45700" anchor="t" anchorCtr="0">
            <a:noAutofit/>
          </a:bodyPr>
          <a:lstStyle/>
          <a:p>
            <a:pPr lvl="0" indent="-342900">
              <a:spcBef>
                <a:spcPts val="0"/>
              </a:spcBef>
              <a:buClr>
                <a:schemeClr val="tx1">
                  <a:lumMod val="50000"/>
                </a:schemeClr>
              </a:buClr>
              <a:buSzPct val="100000"/>
            </a:pPr>
            <a:r>
              <a:rPr lang="en-US" sz="2400" dirty="0">
                <a:solidFill>
                  <a:schemeClr val="tx1">
                    <a:lumMod val="50000"/>
                  </a:schemeClr>
                </a:solidFill>
                <a:latin typeface="Calibri" pitchFamily="34" charset="0"/>
              </a:rPr>
              <a:t>Decisions made about Indian children were biased when made by non-Indian authorities.</a:t>
            </a:r>
          </a:p>
          <a:p>
            <a:pPr marL="0" lvl="0" indent="0">
              <a:spcBef>
                <a:spcPts val="0"/>
              </a:spcBef>
              <a:buClr>
                <a:schemeClr val="tx1">
                  <a:lumMod val="50000"/>
                </a:schemeClr>
              </a:buClr>
              <a:buSzPct val="100000"/>
              <a:buNone/>
            </a:pPr>
            <a:endParaRPr lang="en-US" sz="1400" dirty="0">
              <a:solidFill>
                <a:schemeClr val="tx1">
                  <a:lumMod val="50000"/>
                </a:schemeClr>
              </a:solidFill>
              <a:latin typeface="Calibri" pitchFamily="34" charset="0"/>
            </a:endParaRPr>
          </a:p>
          <a:p>
            <a:pPr lvl="0" indent="-342900">
              <a:buClr>
                <a:schemeClr val="tx1">
                  <a:lumMod val="50000"/>
                </a:schemeClr>
              </a:buClr>
              <a:buSzPct val="100000"/>
            </a:pPr>
            <a:r>
              <a:rPr lang="en-US" sz="2400" dirty="0">
                <a:solidFill>
                  <a:schemeClr val="tx1">
                    <a:lumMod val="50000"/>
                  </a:schemeClr>
                </a:solidFill>
                <a:latin typeface="Calibri" pitchFamily="34" charset="0"/>
              </a:rPr>
              <a:t>25% to 35% of all Indian children were removed and raised at some time in non-Indian homes and institutions.</a:t>
            </a:r>
          </a:p>
          <a:p>
            <a:pPr marL="0" lvl="0" indent="0">
              <a:spcBef>
                <a:spcPts val="560"/>
              </a:spcBef>
              <a:buClr>
                <a:schemeClr val="tx1">
                  <a:lumMod val="50000"/>
                </a:schemeClr>
              </a:buClr>
              <a:buSzPct val="100000"/>
              <a:buNone/>
            </a:pPr>
            <a:endParaRPr lang="en-US" sz="1400" dirty="0">
              <a:solidFill>
                <a:schemeClr val="tx1">
                  <a:lumMod val="50000"/>
                </a:schemeClr>
              </a:solidFill>
              <a:latin typeface="Calibri" pitchFamily="34" charset="0"/>
            </a:endParaRPr>
          </a:p>
          <a:p>
            <a:pPr indent="-342900">
              <a:spcBef>
                <a:spcPts val="560"/>
              </a:spcBef>
              <a:buClr>
                <a:schemeClr val="tx1">
                  <a:lumMod val="50000"/>
                </a:schemeClr>
              </a:buClr>
              <a:buSzPct val="100000"/>
            </a:pPr>
            <a:r>
              <a:rPr lang="en-US" sz="2400" dirty="0">
                <a:solidFill>
                  <a:schemeClr val="tx1">
                    <a:lumMod val="50000"/>
                  </a:schemeClr>
                </a:solidFill>
                <a:latin typeface="Calibri" pitchFamily="34" charset="0"/>
              </a:rPr>
              <a:t>States failed to recognize the Tribal, social, and cultural standards prevailing in Indian communities and families.</a:t>
            </a:r>
            <a:endParaRPr lang="en-US" sz="2400" b="1" dirty="0">
              <a:solidFill>
                <a:schemeClr val="tx1">
                  <a:lumMod val="50000"/>
                </a:schemeClr>
              </a:solidFill>
              <a:latin typeface="Calibri" pitchFamily="34" charset="0"/>
            </a:endParaRPr>
          </a:p>
          <a:p>
            <a:pPr marL="0" lvl="0" indent="0">
              <a:spcBef>
                <a:spcPts val="560"/>
              </a:spcBef>
              <a:buClr>
                <a:schemeClr val="tx1">
                  <a:lumMod val="50000"/>
                </a:schemeClr>
              </a:buClr>
              <a:buSzPct val="100000"/>
              <a:buNone/>
            </a:pPr>
            <a:endParaRPr lang="en-US" sz="2000" b="1" dirty="0">
              <a:solidFill>
                <a:srgbClr val="C00000"/>
              </a:solidFill>
            </a:endParaRPr>
          </a:p>
          <a:p>
            <a:pPr marL="0" lvl="0" indent="0">
              <a:spcBef>
                <a:spcPts val="560"/>
              </a:spcBef>
              <a:buClr>
                <a:schemeClr val="tx1">
                  <a:lumMod val="50000"/>
                </a:schemeClr>
              </a:buClr>
              <a:buSzPct val="100000"/>
              <a:buNone/>
            </a:pPr>
            <a:r>
              <a:rPr lang="en-US" sz="2000" b="1" dirty="0">
                <a:solidFill>
                  <a:srgbClr val="C00000"/>
                </a:solidFill>
                <a:latin typeface="Calibri" pitchFamily="34" charset="0"/>
              </a:rPr>
              <a:t>The Indian Child Welfare Act was passed to remedy these issues!</a:t>
            </a:r>
          </a:p>
          <a:p>
            <a:pPr lvl="0" indent="-342900">
              <a:buClr>
                <a:schemeClr val="tx1">
                  <a:lumMod val="50000"/>
                </a:schemeClr>
              </a:buClr>
              <a:buSzPct val="100000"/>
            </a:pPr>
            <a:endParaRPr lang="en-US" sz="2000" dirty="0">
              <a:solidFill>
                <a:schemeClr val="tx1">
                  <a:lumMod val="50000"/>
                </a:schemeClr>
              </a:solidFill>
              <a:latin typeface="Calibri" pitchFamily="34" charset="0"/>
            </a:endParaRPr>
          </a:p>
          <a:p>
            <a:pPr marL="342900" marR="0" lvl="0" indent="-342900" algn="l" rtl="0">
              <a:lnSpc>
                <a:spcPct val="100000"/>
              </a:lnSpc>
              <a:spcBef>
                <a:spcPts val="640"/>
              </a:spcBef>
              <a:spcAft>
                <a:spcPts val="0"/>
              </a:spcAft>
              <a:buClr>
                <a:schemeClr val="tx1">
                  <a:lumMod val="50000"/>
                </a:schemeClr>
              </a:buClr>
              <a:buSzPct val="114285"/>
              <a:buFont typeface="Questrial"/>
              <a:buChar char="•"/>
            </a:pPr>
            <a:endParaRPr lang="en-US" sz="3200" b="0" i="0" u="none" strike="noStrike" cap="none" dirty="0">
              <a:solidFill>
                <a:schemeClr val="tx1">
                  <a:lumMod val="50000"/>
                </a:schemeClr>
              </a:solidFill>
              <a:latin typeface="Questrial"/>
              <a:ea typeface="Questrial"/>
              <a:cs typeface="Questrial"/>
              <a:sym typeface="Questrial"/>
            </a:endParaRPr>
          </a:p>
        </p:txBody>
      </p:sp>
      <p:sp>
        <p:nvSpPr>
          <p:cNvPr id="7" name="TextBox 6"/>
          <p:cNvSpPr txBox="1"/>
          <p:nvPr/>
        </p:nvSpPr>
        <p:spPr>
          <a:xfrm>
            <a:off x="8239635" y="6388197"/>
            <a:ext cx="629728" cy="307777"/>
          </a:xfrm>
          <a:prstGeom prst="rect">
            <a:avLst/>
          </a:prstGeom>
          <a:noFill/>
        </p:spPr>
        <p:txBody>
          <a:bodyPr wrap="square" rtlCol="0">
            <a:spAutoFit/>
          </a:bodyPr>
          <a:lstStyle/>
          <a:p>
            <a:pPr algn="r"/>
            <a:r>
              <a:rPr lang="en-US" dirty="0">
                <a:solidFill>
                  <a:schemeClr val="tx1">
                    <a:lumMod val="90000"/>
                  </a:schemeClr>
                </a:solidFill>
              </a:rPr>
              <a:t>17</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0474" y="6108382"/>
            <a:ext cx="5715000" cy="371475"/>
          </a:xfrm>
          <a:prstGeom prst="rect">
            <a:avLst/>
          </a:prstGeom>
        </p:spPr>
      </p:pic>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Shape 171"/>
          <p:cNvSpPr txBox="1">
            <a:spLocks noGrp="1"/>
          </p:cNvSpPr>
          <p:nvPr>
            <p:ph type="title"/>
          </p:nvPr>
        </p:nvSpPr>
        <p:spPr>
          <a:xfrm>
            <a:off x="457200" y="-146050"/>
            <a:ext cx="8229600" cy="13715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chemeClr val="tx1">
                    <a:lumMod val="25000"/>
                  </a:schemeClr>
                </a:solidFill>
                <a:latin typeface="Calibri" pitchFamily="34" charset="0"/>
                <a:sym typeface="Questrial"/>
              </a:rPr>
              <a:t>ICWA: Purpose</a:t>
            </a:r>
          </a:p>
        </p:txBody>
      </p:sp>
      <p:sp>
        <p:nvSpPr>
          <p:cNvPr id="172" name="Shape 172"/>
          <p:cNvSpPr txBox="1">
            <a:spLocks noGrp="1"/>
          </p:cNvSpPr>
          <p:nvPr>
            <p:ph type="body" idx="1"/>
          </p:nvPr>
        </p:nvSpPr>
        <p:spPr>
          <a:xfrm>
            <a:off x="533400" y="1033756"/>
            <a:ext cx="8229600" cy="520481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tx1">
                  <a:lumMod val="50000"/>
                </a:schemeClr>
              </a:buClr>
              <a:buSzPct val="25000"/>
              <a:buNone/>
            </a:pPr>
            <a:r>
              <a:rPr lang="en-US" sz="2600" b="0" i="0" u="none" strike="noStrike" cap="none" dirty="0">
                <a:solidFill>
                  <a:schemeClr val="tx1">
                    <a:lumMod val="50000"/>
                  </a:schemeClr>
                </a:solidFill>
                <a:latin typeface="Calibri" pitchFamily="34" charset="0"/>
                <a:sym typeface="Questrial"/>
              </a:rPr>
              <a:t>In adopting ICWA, Congress declared that the U.S. policy is to:</a:t>
            </a:r>
          </a:p>
          <a:p>
            <a:pPr marL="342900" marR="0" lvl="0" indent="-342900" algn="l" rtl="0">
              <a:lnSpc>
                <a:spcPct val="100000"/>
              </a:lnSpc>
              <a:spcBef>
                <a:spcPts val="440"/>
              </a:spcBef>
              <a:spcAft>
                <a:spcPts val="0"/>
              </a:spcAft>
              <a:buClr>
                <a:schemeClr val="tx1">
                  <a:lumMod val="50000"/>
                </a:schemeClr>
              </a:buClr>
              <a:buSzPct val="100000"/>
              <a:buFont typeface="Arial" panose="020B0604020202020204" pitchFamily="34" charset="0"/>
              <a:buChar char="•"/>
            </a:pPr>
            <a:r>
              <a:rPr lang="en-US" sz="2600" b="1" i="1" u="none" strike="noStrike" cap="none" dirty="0">
                <a:solidFill>
                  <a:schemeClr val="tx1">
                    <a:lumMod val="50000"/>
                  </a:schemeClr>
                </a:solidFill>
                <a:latin typeface="Calibri" pitchFamily="34" charset="0"/>
                <a:sym typeface="Questrial"/>
              </a:rPr>
              <a:t>Protect</a:t>
            </a:r>
            <a:r>
              <a:rPr lang="en-US" sz="2600" b="0" i="0" u="none" strike="noStrike" cap="none" dirty="0">
                <a:solidFill>
                  <a:schemeClr val="tx1">
                    <a:lumMod val="50000"/>
                  </a:schemeClr>
                </a:solidFill>
                <a:latin typeface="Calibri" pitchFamily="34" charset="0"/>
                <a:sym typeface="Questrial"/>
              </a:rPr>
              <a:t> the best interests of Indian children; </a:t>
            </a:r>
          </a:p>
          <a:p>
            <a:pPr marL="342900" marR="0" lvl="0" indent="-342900" algn="l" rtl="0">
              <a:lnSpc>
                <a:spcPct val="100000"/>
              </a:lnSpc>
              <a:spcBef>
                <a:spcPts val="440"/>
              </a:spcBef>
              <a:spcAft>
                <a:spcPts val="0"/>
              </a:spcAft>
              <a:buClr>
                <a:schemeClr val="tx1">
                  <a:lumMod val="50000"/>
                </a:schemeClr>
              </a:buClr>
              <a:buSzPct val="100000"/>
              <a:buFont typeface="Arial" panose="020B0604020202020204" pitchFamily="34" charset="0"/>
              <a:buChar char="•"/>
            </a:pPr>
            <a:r>
              <a:rPr lang="en-US" sz="2600" b="1" i="1" u="none" strike="noStrike" cap="none" dirty="0">
                <a:solidFill>
                  <a:schemeClr val="tx1">
                    <a:lumMod val="50000"/>
                  </a:schemeClr>
                </a:solidFill>
                <a:latin typeface="Calibri" pitchFamily="34" charset="0"/>
                <a:sym typeface="Questrial"/>
              </a:rPr>
              <a:t>Promote the stability and security </a:t>
            </a:r>
            <a:r>
              <a:rPr lang="en-US" sz="2600" b="0" i="0" u="none" strike="noStrike" cap="none" dirty="0">
                <a:solidFill>
                  <a:schemeClr val="tx1">
                    <a:lumMod val="50000"/>
                  </a:schemeClr>
                </a:solidFill>
                <a:latin typeface="Calibri" pitchFamily="34" charset="0"/>
                <a:sym typeface="Questrial"/>
              </a:rPr>
              <a:t>of Indian Tribes and families. </a:t>
            </a:r>
          </a:p>
          <a:p>
            <a:pPr marL="342900" marR="0" lvl="0" indent="-342900" algn="l" rtl="0">
              <a:lnSpc>
                <a:spcPct val="100000"/>
              </a:lnSpc>
              <a:spcBef>
                <a:spcPts val="600"/>
              </a:spcBef>
              <a:spcAft>
                <a:spcPts val="0"/>
              </a:spcAft>
              <a:buClr>
                <a:schemeClr val="dk1"/>
              </a:buClr>
              <a:buSzPct val="25000"/>
              <a:buFont typeface="Questrial"/>
              <a:buNone/>
            </a:pPr>
            <a:r>
              <a:rPr lang="en-US" sz="2600" b="0" i="0" u="none" strike="noStrike" cap="none" dirty="0">
                <a:solidFill>
                  <a:schemeClr val="tx1">
                    <a:lumMod val="50000"/>
                  </a:schemeClr>
                </a:solidFill>
                <a:latin typeface="Calibri" pitchFamily="34" charset="0"/>
                <a:sym typeface="Questrial"/>
              </a:rPr>
              <a:t>Purpose accomplished through:</a:t>
            </a:r>
          </a:p>
          <a:p>
            <a:pPr marL="342900" marR="0" lvl="0" indent="-342900" algn="l" rtl="0">
              <a:lnSpc>
                <a:spcPct val="100000"/>
              </a:lnSpc>
              <a:spcBef>
                <a:spcPts val="440"/>
              </a:spcBef>
              <a:spcAft>
                <a:spcPts val="0"/>
              </a:spcAft>
              <a:buClr>
                <a:schemeClr val="tx1">
                  <a:lumMod val="50000"/>
                </a:schemeClr>
              </a:buClr>
              <a:buSzPct val="100000"/>
              <a:buFont typeface="Questrial"/>
              <a:buChar char="•"/>
            </a:pPr>
            <a:r>
              <a:rPr lang="en-US" sz="2600" b="1" i="1" u="none" strike="noStrike" cap="none" dirty="0">
                <a:solidFill>
                  <a:schemeClr val="tx1">
                    <a:lumMod val="50000"/>
                  </a:schemeClr>
                </a:solidFill>
                <a:latin typeface="Calibri" pitchFamily="34" charset="0"/>
                <a:sym typeface="Questrial"/>
              </a:rPr>
              <a:t>Minimum federal standards </a:t>
            </a:r>
            <a:r>
              <a:rPr lang="en-US" sz="2600" b="0" i="0" u="none" strike="noStrike" cap="none" dirty="0">
                <a:solidFill>
                  <a:schemeClr val="tx1">
                    <a:lumMod val="50000"/>
                  </a:schemeClr>
                </a:solidFill>
                <a:latin typeface="Calibri" pitchFamily="34" charset="0"/>
                <a:sym typeface="Questrial"/>
              </a:rPr>
              <a:t>for the removal of Indian children from their families and their placement in foster or adoptive homes that </a:t>
            </a:r>
            <a:r>
              <a:rPr lang="en-US" sz="2600" dirty="0">
                <a:solidFill>
                  <a:schemeClr val="tx1">
                    <a:lumMod val="50000"/>
                  </a:schemeClr>
                </a:solidFill>
                <a:latin typeface="Calibri" pitchFamily="34" charset="0"/>
              </a:rPr>
              <a:t>honor</a:t>
            </a:r>
            <a:r>
              <a:rPr lang="en-US" sz="2600" b="0" i="0" u="none" strike="noStrike" cap="none" dirty="0">
                <a:solidFill>
                  <a:schemeClr val="tx1">
                    <a:lumMod val="50000"/>
                  </a:schemeClr>
                </a:solidFill>
                <a:latin typeface="Calibri" pitchFamily="34" charset="0"/>
                <a:sym typeface="Questrial"/>
              </a:rPr>
              <a:t> the </a:t>
            </a:r>
            <a:r>
              <a:rPr lang="en-US" sz="2600" b="1" i="1" u="none" strike="noStrike" cap="none" dirty="0">
                <a:solidFill>
                  <a:schemeClr val="tx1">
                    <a:lumMod val="50000"/>
                  </a:schemeClr>
                </a:solidFill>
                <a:latin typeface="Calibri" pitchFamily="34" charset="0"/>
                <a:sym typeface="Questrial"/>
              </a:rPr>
              <a:t>unique values of Indian culture</a:t>
            </a:r>
          </a:p>
          <a:p>
            <a:pPr marL="342900" marR="0" lvl="0" indent="-342900" algn="l" rtl="0">
              <a:lnSpc>
                <a:spcPct val="100000"/>
              </a:lnSpc>
              <a:spcBef>
                <a:spcPts val="440"/>
              </a:spcBef>
              <a:spcAft>
                <a:spcPts val="0"/>
              </a:spcAft>
              <a:buClr>
                <a:schemeClr val="tx1">
                  <a:lumMod val="50000"/>
                </a:schemeClr>
              </a:buClr>
              <a:buSzPct val="100000"/>
              <a:buFont typeface="Questrial"/>
              <a:buChar char="•"/>
            </a:pPr>
            <a:r>
              <a:rPr lang="en-US" sz="2600" b="0" i="0" u="none" strike="noStrike" cap="none" dirty="0">
                <a:solidFill>
                  <a:schemeClr val="tx1">
                    <a:lumMod val="50000"/>
                  </a:schemeClr>
                </a:solidFill>
                <a:latin typeface="Calibri" pitchFamily="34" charset="0"/>
                <a:sym typeface="Questrial"/>
              </a:rPr>
              <a:t>Assistance to Indian Tribes for operating child and family service programs</a:t>
            </a:r>
          </a:p>
          <a:p>
            <a:pPr marL="0" marR="0" lvl="0" indent="0" algn="l" rtl="0">
              <a:spcBef>
                <a:spcPts val="0"/>
              </a:spcBef>
              <a:buSzPct val="25000"/>
              <a:buNone/>
            </a:pPr>
            <a:endParaRPr sz="2200" b="0" i="0" u="none" strike="noStrike" cap="none" dirty="0">
              <a:solidFill>
                <a:schemeClr val="dk1"/>
              </a:solidFill>
              <a:latin typeface="Questrial"/>
              <a:ea typeface="Questrial"/>
              <a:cs typeface="Questrial"/>
              <a:sym typeface="Questrial"/>
            </a:endParaRPr>
          </a:p>
        </p:txBody>
      </p:sp>
      <p:sp>
        <p:nvSpPr>
          <p:cNvPr id="6" name="TextBox 5"/>
          <p:cNvSpPr txBox="1"/>
          <p:nvPr/>
        </p:nvSpPr>
        <p:spPr>
          <a:xfrm>
            <a:off x="8194232" y="6397206"/>
            <a:ext cx="629728" cy="307777"/>
          </a:xfrm>
          <a:prstGeom prst="rect">
            <a:avLst/>
          </a:prstGeom>
          <a:noFill/>
        </p:spPr>
        <p:txBody>
          <a:bodyPr wrap="square" rtlCol="0">
            <a:spAutoFit/>
          </a:bodyPr>
          <a:lstStyle/>
          <a:p>
            <a:pPr algn="r"/>
            <a:r>
              <a:rPr lang="en-US" dirty="0">
                <a:solidFill>
                  <a:schemeClr val="tx1">
                    <a:lumMod val="90000"/>
                  </a:schemeClr>
                </a:solidFill>
              </a:rPr>
              <a:t>18</a:t>
            </a:r>
          </a:p>
        </p:txBody>
      </p:sp>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Shape 312"/>
          <p:cNvSpPr txBox="1">
            <a:spLocks noGrp="1"/>
          </p:cNvSpPr>
          <p:nvPr>
            <p:ph type="title"/>
          </p:nvPr>
        </p:nvSpPr>
        <p:spPr>
          <a:xfrm>
            <a:off x="457200" y="152400"/>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chemeClr val="tx1">
                    <a:lumMod val="25000"/>
                  </a:schemeClr>
                </a:solidFill>
                <a:latin typeface="Calibri" pitchFamily="34" charset="0"/>
                <a:sym typeface="Questrial"/>
              </a:rPr>
              <a:t>Spirit of ICWA</a:t>
            </a:r>
          </a:p>
        </p:txBody>
      </p:sp>
      <p:sp>
        <p:nvSpPr>
          <p:cNvPr id="313" name="Shape 313"/>
          <p:cNvSpPr txBox="1">
            <a:spLocks noGrp="1"/>
          </p:cNvSpPr>
          <p:nvPr>
            <p:ph type="body" idx="1"/>
          </p:nvPr>
        </p:nvSpPr>
        <p:spPr>
          <a:xfrm>
            <a:off x="440225" y="1181418"/>
            <a:ext cx="8421329" cy="528399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Questrial"/>
              <a:buNone/>
            </a:pPr>
            <a:r>
              <a:rPr lang="en-US" sz="2400" b="0" i="0" u="none" strike="noStrike" cap="none" dirty="0">
                <a:solidFill>
                  <a:schemeClr val="tx1">
                    <a:lumMod val="50000"/>
                  </a:schemeClr>
                </a:solidFill>
                <a:latin typeface="Calibri" pitchFamily="34" charset="0"/>
                <a:sym typeface="Questrial"/>
              </a:rPr>
              <a:t>Maintaining connections to culture and community increases protective factors. Spirit of ICWA means treating the case as an ICWA case: </a:t>
            </a:r>
          </a:p>
          <a:p>
            <a:pPr marL="171450" marR="0" lvl="0" indent="-171450" algn="l" rtl="0">
              <a:lnSpc>
                <a:spcPct val="100000"/>
              </a:lnSpc>
              <a:spcBef>
                <a:spcPts val="0"/>
              </a:spcBef>
              <a:spcAft>
                <a:spcPts val="0"/>
              </a:spcAft>
              <a:buClr>
                <a:schemeClr val="tx1">
                  <a:lumMod val="50000"/>
                </a:schemeClr>
              </a:buClr>
              <a:buSzPct val="25000"/>
              <a:buFont typeface="Arial" panose="020B0604020202020204" pitchFamily="34" charset="0"/>
              <a:buChar char="•"/>
            </a:pPr>
            <a:endParaRPr lang="en-US" sz="1200" b="0" i="0" u="none" strike="noStrike" cap="none" dirty="0">
              <a:solidFill>
                <a:schemeClr val="tx1">
                  <a:lumMod val="50000"/>
                </a:schemeClr>
              </a:solidFill>
              <a:latin typeface="Calibri" pitchFamily="34" charset="0"/>
              <a:sym typeface="Questrial"/>
            </a:endParaRPr>
          </a:p>
          <a:p>
            <a:pPr marL="574675" marR="0" lvl="0" indent="-344488" algn="l" rtl="0">
              <a:lnSpc>
                <a:spcPct val="100000"/>
              </a:lnSpc>
              <a:spcBef>
                <a:spcPts val="560"/>
              </a:spcBef>
              <a:spcAft>
                <a:spcPts val="0"/>
              </a:spcAft>
              <a:buClr>
                <a:schemeClr val="tx1">
                  <a:lumMod val="50000"/>
                </a:schemeClr>
              </a:buClr>
              <a:buSzPct val="100000"/>
              <a:buFont typeface="Arial" panose="020B0604020202020204" pitchFamily="34" charset="0"/>
              <a:buChar char="•"/>
            </a:pPr>
            <a:r>
              <a:rPr lang="en-US" sz="2400" b="0" i="0" u="none" strike="noStrike" cap="none" dirty="0">
                <a:solidFill>
                  <a:schemeClr val="tx1">
                    <a:lumMod val="50000"/>
                  </a:schemeClr>
                </a:solidFill>
                <a:latin typeface="Calibri" pitchFamily="34" charset="0"/>
                <a:sym typeface="Questrial"/>
              </a:rPr>
              <a:t>When the child’s Tribe is not a federally recognized Indian Tribe </a:t>
            </a:r>
            <a:endParaRPr lang="en-US" sz="1200" b="0" i="0" u="none" strike="noStrike" cap="none" dirty="0">
              <a:solidFill>
                <a:schemeClr val="tx1">
                  <a:lumMod val="50000"/>
                </a:schemeClr>
              </a:solidFill>
              <a:latin typeface="Calibri" pitchFamily="34" charset="0"/>
              <a:sym typeface="Questrial"/>
            </a:endParaRPr>
          </a:p>
          <a:p>
            <a:pPr marL="574675" indent="-344488">
              <a:spcBef>
                <a:spcPts val="560"/>
              </a:spcBef>
              <a:buClr>
                <a:schemeClr val="tx1">
                  <a:lumMod val="50000"/>
                </a:schemeClr>
              </a:buClr>
              <a:buSzPct val="100000"/>
              <a:buFont typeface="Arial" panose="020B0604020202020204" pitchFamily="34" charset="0"/>
              <a:buChar char="•"/>
            </a:pPr>
            <a:r>
              <a:rPr lang="en-US" sz="2400" dirty="0">
                <a:solidFill>
                  <a:schemeClr val="tx1">
                    <a:lumMod val="50000"/>
                  </a:schemeClr>
                </a:solidFill>
                <a:latin typeface="Calibri" pitchFamily="34" charset="0"/>
              </a:rPr>
              <a:t>When the child is a descendent of a federally recognized Tribe but is not eligible for enrollment </a:t>
            </a:r>
          </a:p>
          <a:p>
            <a:pPr marL="574675" marR="0" lvl="0" indent="-344488" algn="l" rtl="0">
              <a:lnSpc>
                <a:spcPct val="100000"/>
              </a:lnSpc>
              <a:spcBef>
                <a:spcPts val="560"/>
              </a:spcBef>
              <a:spcAft>
                <a:spcPts val="0"/>
              </a:spcAft>
              <a:buClr>
                <a:schemeClr val="tx1">
                  <a:lumMod val="50000"/>
                </a:schemeClr>
              </a:buClr>
              <a:buSzPct val="100000"/>
              <a:buFont typeface="Arial" panose="020B0604020202020204" pitchFamily="34" charset="0"/>
              <a:buChar char="•"/>
            </a:pPr>
            <a:r>
              <a:rPr lang="en-US" sz="2400" b="0" i="0" u="none" strike="noStrike" cap="none" dirty="0">
                <a:solidFill>
                  <a:schemeClr val="tx1">
                    <a:lumMod val="50000"/>
                  </a:schemeClr>
                </a:solidFill>
                <a:latin typeface="Calibri" pitchFamily="34" charset="0"/>
                <a:sym typeface="Questrial"/>
              </a:rPr>
              <a:t>When the family is a Native American family but not a member of a Tribe</a:t>
            </a:r>
          </a:p>
          <a:p>
            <a:pPr marL="0" marR="0" lvl="0" indent="0" algn="l" rtl="0">
              <a:spcBef>
                <a:spcPts val="0"/>
              </a:spcBef>
              <a:buSzPct val="25000"/>
              <a:buNone/>
            </a:pPr>
            <a:endParaRPr lang="en-US" sz="1200" b="0" i="0" u="none" strike="noStrike" cap="none" dirty="0">
              <a:solidFill>
                <a:schemeClr val="dk1"/>
              </a:solidFill>
              <a:latin typeface="Calibri" pitchFamily="34" charset="0"/>
              <a:sym typeface="Questrial"/>
            </a:endParaRPr>
          </a:p>
          <a:p>
            <a:pPr marL="0" marR="0" lvl="0" indent="0" algn="l" rtl="0">
              <a:spcBef>
                <a:spcPts val="0"/>
              </a:spcBef>
              <a:buSzPct val="25000"/>
              <a:buNone/>
            </a:pPr>
            <a:r>
              <a:rPr lang="en-US" sz="2400" dirty="0">
                <a:solidFill>
                  <a:schemeClr val="tx1">
                    <a:lumMod val="50000"/>
                  </a:schemeClr>
                </a:solidFill>
                <a:latin typeface="Calibri" pitchFamily="34" charset="0"/>
              </a:rPr>
              <a:t>California law gives a court discretion to allow non-federally recognized Tribes to participate in proceedings and make recommendations. </a:t>
            </a:r>
            <a:endParaRPr sz="2400" b="0" i="0" u="none" strike="noStrike" cap="none" dirty="0">
              <a:solidFill>
                <a:schemeClr val="tx1">
                  <a:lumMod val="50000"/>
                </a:schemeClr>
              </a:solidFill>
              <a:latin typeface="Calibri" pitchFamily="34" charset="0"/>
              <a:sym typeface="Questrial"/>
            </a:endParaRPr>
          </a:p>
        </p:txBody>
      </p:sp>
      <p:sp>
        <p:nvSpPr>
          <p:cNvPr id="6" name="TextBox 5"/>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19</a:t>
            </a:r>
          </a:p>
        </p:txBody>
      </p:sp>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
        <p:cNvGrpSpPr/>
        <p:nvPr/>
      </p:nvGrpSpPr>
      <p:grpSpPr>
        <a:xfrm>
          <a:off x="0" y="0"/>
          <a:ext cx="0" cy="0"/>
          <a:chOff x="0" y="0"/>
          <a:chExt cx="0" cy="0"/>
        </a:xfrm>
      </p:grpSpPr>
      <p:sp>
        <p:nvSpPr>
          <p:cNvPr id="26" name="Shape 26"/>
          <p:cNvSpPr txBox="1">
            <a:spLocks noGrp="1"/>
          </p:cNvSpPr>
          <p:nvPr>
            <p:ph type="ctrTitle"/>
          </p:nvPr>
        </p:nvSpPr>
        <p:spPr>
          <a:xfrm>
            <a:off x="482210" y="763817"/>
            <a:ext cx="8087023" cy="2405018"/>
          </a:xfrm>
          <a:prstGeom prst="rect">
            <a:avLst/>
          </a:prstGeom>
          <a:noFill/>
          <a:ln>
            <a:noFill/>
          </a:ln>
        </p:spPr>
        <p:txBody>
          <a:bodyPr lIns="91425" tIns="45700" rIns="91425" bIns="45700" anchor="ctr" anchorCtr="0">
            <a:noAutofit/>
          </a:bodyPr>
          <a:lstStyle/>
          <a:p>
            <a:pPr marL="0" marR="0" lvl="0" indent="0" rtl="0">
              <a:lnSpc>
                <a:spcPct val="100000"/>
              </a:lnSpc>
              <a:spcBef>
                <a:spcPts val="0"/>
              </a:spcBef>
              <a:spcAft>
                <a:spcPts val="0"/>
              </a:spcAft>
              <a:buClr>
                <a:schemeClr val="dk2"/>
              </a:buClr>
              <a:buSzPct val="25000"/>
              <a:buFont typeface="Questrial"/>
              <a:buNone/>
            </a:pPr>
            <a:r>
              <a:rPr lang="en-US" sz="4800" b="1" i="0" u="none" strike="noStrike" cap="none" dirty="0">
                <a:solidFill>
                  <a:schemeClr val="tx1">
                    <a:lumMod val="25000"/>
                  </a:schemeClr>
                </a:solidFill>
                <a:latin typeface="Calibri" pitchFamily="34" charset="0"/>
                <a:sym typeface="Questrial"/>
              </a:rPr>
              <a:t>ICWA: Working with Native American Families and Tribes</a:t>
            </a:r>
          </a:p>
        </p:txBody>
      </p:sp>
      <p:sp>
        <p:nvSpPr>
          <p:cNvPr id="9" name="TextBox 8"/>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2</a:t>
            </a:r>
          </a:p>
        </p:txBody>
      </p:sp>
      <p:sp>
        <p:nvSpPr>
          <p:cNvPr id="10" name="Title 1"/>
          <p:cNvSpPr txBox="1">
            <a:spLocks/>
          </p:cNvSpPr>
          <p:nvPr/>
        </p:nvSpPr>
        <p:spPr>
          <a:xfrm>
            <a:off x="482210" y="3384644"/>
            <a:ext cx="8191527" cy="2099481"/>
          </a:xfrm>
          <a:prstGeom prst="rect">
            <a:avLst/>
          </a:prstGeom>
          <a:noFill/>
          <a:ln>
            <a:noFill/>
          </a:ln>
        </p:spPr>
        <p:txBody>
          <a:bodyPr lIns="91425" tIns="91425" rIns="91425" bIns="91425" anchor="ctr" anchorCtr="0">
            <a:norm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None/>
              <a:defRPr sz="4400" b="0" i="0" u="none" strike="noStrike" cap="none">
                <a:solidFill>
                  <a:schemeClr val="dk2"/>
                </a:solidFill>
                <a:latin typeface="Questrial"/>
                <a:ea typeface="Questrial"/>
                <a:cs typeface="Questrial"/>
                <a:sym typeface="Questrial"/>
                <a:rtl val="0"/>
              </a:defRPr>
            </a:lvl1pPr>
            <a:lvl2pPr marL="0" marR="0" lvl="1" indent="0" algn="l" rtl="0">
              <a:spcBef>
                <a:spcPts val="0"/>
              </a:spcBef>
              <a:spcAft>
                <a:spcPts val="0"/>
              </a:spcAft>
              <a:defRPr sz="4400" b="0" i="0" u="none" strike="noStrike" cap="none">
                <a:solidFill>
                  <a:schemeClr val="dk2"/>
                </a:solidFill>
                <a:latin typeface="Questrial"/>
                <a:ea typeface="Questrial"/>
                <a:cs typeface="Questrial"/>
                <a:sym typeface="Questrial"/>
              </a:defRPr>
            </a:lvl2pPr>
            <a:lvl3pPr marL="0" marR="0" lvl="2" indent="0" algn="l" rtl="0">
              <a:spcBef>
                <a:spcPts val="0"/>
              </a:spcBef>
              <a:spcAft>
                <a:spcPts val="0"/>
              </a:spcAft>
              <a:defRPr sz="4400" b="0" i="0" u="none" strike="noStrike" cap="none">
                <a:solidFill>
                  <a:schemeClr val="dk2"/>
                </a:solidFill>
                <a:latin typeface="Questrial"/>
                <a:ea typeface="Questrial"/>
                <a:cs typeface="Questrial"/>
                <a:sym typeface="Questrial"/>
              </a:defRPr>
            </a:lvl3pPr>
            <a:lvl4pPr marL="0" marR="0" lvl="3" indent="0" algn="l" rtl="0">
              <a:spcBef>
                <a:spcPts val="0"/>
              </a:spcBef>
              <a:spcAft>
                <a:spcPts val="0"/>
              </a:spcAft>
              <a:defRPr sz="4400" b="0" i="0" u="none" strike="noStrike" cap="none">
                <a:solidFill>
                  <a:schemeClr val="dk2"/>
                </a:solidFill>
                <a:latin typeface="Questrial"/>
                <a:ea typeface="Questrial"/>
                <a:cs typeface="Questrial"/>
                <a:sym typeface="Questrial"/>
              </a:defRPr>
            </a:lvl4pPr>
            <a:lvl5pPr marL="0" marR="0" lvl="4" indent="0" algn="l" rtl="0">
              <a:spcBef>
                <a:spcPts val="0"/>
              </a:spcBef>
              <a:spcAft>
                <a:spcPts val="0"/>
              </a:spcAft>
              <a:defRPr sz="4400" b="0" i="0" u="none" strike="noStrike" cap="none">
                <a:solidFill>
                  <a:schemeClr val="dk2"/>
                </a:solidFill>
                <a:latin typeface="Questrial"/>
                <a:ea typeface="Questrial"/>
                <a:cs typeface="Questrial"/>
                <a:sym typeface="Questrial"/>
              </a:defRPr>
            </a:lvl5pPr>
            <a:lvl6pPr marL="457200" marR="0" lvl="5" indent="0" algn="l" rtl="0">
              <a:spcBef>
                <a:spcPts val="0"/>
              </a:spcBef>
              <a:spcAft>
                <a:spcPts val="0"/>
              </a:spcAft>
              <a:defRPr sz="4400" b="0" i="0" u="none" strike="noStrike" cap="none">
                <a:solidFill>
                  <a:schemeClr val="dk2"/>
                </a:solidFill>
                <a:latin typeface="Questrial"/>
                <a:ea typeface="Questrial"/>
                <a:cs typeface="Questrial"/>
                <a:sym typeface="Questrial"/>
              </a:defRPr>
            </a:lvl6pPr>
            <a:lvl7pPr marL="914400" marR="0" lvl="6" indent="0" algn="l" rtl="0">
              <a:spcBef>
                <a:spcPts val="0"/>
              </a:spcBef>
              <a:spcAft>
                <a:spcPts val="0"/>
              </a:spcAft>
              <a:defRPr sz="4400" b="0" i="0" u="none" strike="noStrike" cap="none">
                <a:solidFill>
                  <a:schemeClr val="dk2"/>
                </a:solidFill>
                <a:latin typeface="Questrial"/>
                <a:ea typeface="Questrial"/>
                <a:cs typeface="Questrial"/>
                <a:sym typeface="Questrial"/>
              </a:defRPr>
            </a:lvl7pPr>
            <a:lvl8pPr marL="1371600" marR="0" lvl="7" indent="0" algn="l" rtl="0">
              <a:spcBef>
                <a:spcPts val="0"/>
              </a:spcBef>
              <a:spcAft>
                <a:spcPts val="0"/>
              </a:spcAft>
              <a:defRPr sz="4400" b="0" i="0" u="none" strike="noStrike" cap="none">
                <a:solidFill>
                  <a:schemeClr val="dk2"/>
                </a:solidFill>
                <a:latin typeface="Questrial"/>
                <a:ea typeface="Questrial"/>
                <a:cs typeface="Questrial"/>
                <a:sym typeface="Questrial"/>
              </a:defRPr>
            </a:lvl8pPr>
            <a:lvl9pPr marL="1828800" marR="0" lvl="8" indent="0" algn="l" rtl="0">
              <a:spcBef>
                <a:spcPts val="0"/>
              </a:spcBef>
              <a:spcAft>
                <a:spcPts val="0"/>
              </a:spcAft>
              <a:defRPr sz="4400" b="0" i="0" u="none" strike="noStrike" cap="none">
                <a:solidFill>
                  <a:schemeClr val="dk2"/>
                </a:solidFill>
                <a:latin typeface="Questrial"/>
                <a:ea typeface="Questrial"/>
                <a:cs typeface="Questrial"/>
                <a:sym typeface="Questrial"/>
              </a:defRPr>
            </a:lvl9pPr>
          </a:lstStyle>
          <a:p>
            <a:r>
              <a:rPr lang="en-US" sz="3600" b="1" dirty="0">
                <a:solidFill>
                  <a:schemeClr val="tx1">
                    <a:lumMod val="25000"/>
                  </a:schemeClr>
                </a:solidFill>
                <a:latin typeface="Calibri" pitchFamily="34" charset="0"/>
              </a:rPr>
              <a:t>California Common Core</a:t>
            </a:r>
            <a:r>
              <a:rPr lang="en-US" b="1">
                <a:solidFill>
                  <a:schemeClr val="tx1">
                    <a:lumMod val="25000"/>
                  </a:schemeClr>
                </a:solidFill>
                <a:latin typeface="Calibri" pitchFamily="34" charset="0"/>
              </a:rPr>
              <a:t/>
            </a:r>
            <a:br>
              <a:rPr lang="en-US" b="1">
                <a:solidFill>
                  <a:schemeClr val="tx1">
                    <a:lumMod val="25000"/>
                  </a:schemeClr>
                </a:solidFill>
                <a:latin typeface="Calibri" pitchFamily="34" charset="0"/>
              </a:rPr>
            </a:br>
            <a:r>
              <a:rPr lang="en-US" sz="2800" smtClean="0">
                <a:solidFill>
                  <a:schemeClr val="tx1">
                    <a:lumMod val="25000"/>
                  </a:schemeClr>
                </a:solidFill>
                <a:latin typeface="Calibri" pitchFamily="34" charset="0"/>
              </a:rPr>
              <a:t>April 30, </a:t>
            </a:r>
            <a:r>
              <a:rPr lang="en-US" sz="2800" dirty="0" smtClean="0">
                <a:solidFill>
                  <a:schemeClr val="tx1">
                    <a:lumMod val="25000"/>
                  </a:schemeClr>
                </a:solidFill>
                <a:latin typeface="Calibri" pitchFamily="34" charset="0"/>
              </a:rPr>
              <a:t>2019</a:t>
            </a:r>
            <a:endParaRPr lang="en-US" sz="2800" dirty="0">
              <a:solidFill>
                <a:schemeClr val="tx1">
                  <a:lumMod val="25000"/>
                </a:schemeClr>
              </a:solidFill>
              <a:latin typeface="Calibri" pitchFamily="34" charset="0"/>
            </a:endParaRPr>
          </a:p>
        </p:txBody>
      </p:sp>
      <p:pic>
        <p:nvPicPr>
          <p:cNvPr id="11"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5029200"/>
            <a:ext cx="1627187" cy="153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Shape 334"/>
          <p:cNvSpPr txBox="1">
            <a:spLocks noGrp="1"/>
          </p:cNvSpPr>
          <p:nvPr>
            <p:ph type="title"/>
          </p:nvPr>
        </p:nvSpPr>
        <p:spPr>
          <a:xfrm>
            <a:off x="543464" y="209005"/>
            <a:ext cx="8229600" cy="1321121"/>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b="1" i="0" u="none" strike="noStrike" cap="none" dirty="0">
                <a:solidFill>
                  <a:schemeClr val="tx1">
                    <a:lumMod val="25000"/>
                  </a:schemeClr>
                </a:solidFill>
                <a:latin typeface="Calibri" pitchFamily="34" charset="0"/>
                <a:sym typeface="Questrial"/>
              </a:rPr>
              <a:t>Compassion Activity</a:t>
            </a:r>
          </a:p>
        </p:txBody>
      </p:sp>
      <p:sp>
        <p:nvSpPr>
          <p:cNvPr id="6" name="TextBox 5"/>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20</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9849" y="1791384"/>
            <a:ext cx="3407434" cy="4257208"/>
          </a:xfrm>
          <a:prstGeom prst="rect">
            <a:avLst/>
          </a:prstGeom>
        </p:spPr>
      </p:pic>
    </p:spTree>
    <p:extLst>
      <p:ext uri="{BB962C8B-B14F-4D97-AF65-F5344CB8AC3E}">
        <p14:creationId xmlns:p14="http://schemas.microsoft.com/office/powerpoint/2010/main" val="272067134"/>
      </p:ext>
    </p:extLst>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Shape 499"/>
          <p:cNvSpPr txBox="1">
            <a:spLocks noGrp="1"/>
          </p:cNvSpPr>
          <p:nvPr>
            <p:ph type="title"/>
          </p:nvPr>
        </p:nvSpPr>
        <p:spPr>
          <a:xfrm>
            <a:off x="457200" y="176981"/>
            <a:ext cx="8229600" cy="725898"/>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0" i="0" u="none" strike="noStrike" cap="none" dirty="0">
                <a:solidFill>
                  <a:schemeClr val="dk2"/>
                </a:solidFill>
                <a:latin typeface="Questrial"/>
                <a:ea typeface="Questrial"/>
                <a:cs typeface="Questrial"/>
                <a:sym typeface="Questrial"/>
              </a:rPr>
              <a:t/>
            </a:r>
            <a:br>
              <a:rPr lang="en-US" sz="4400" b="0" i="0" u="none" strike="noStrike" cap="none" dirty="0">
                <a:solidFill>
                  <a:schemeClr val="dk2"/>
                </a:solidFill>
                <a:latin typeface="Questrial"/>
                <a:ea typeface="Questrial"/>
                <a:cs typeface="Questrial"/>
                <a:sym typeface="Questrial"/>
              </a:rPr>
            </a:br>
            <a:r>
              <a:rPr lang="en-US" sz="4400" b="1" i="0" u="none" strike="noStrike" cap="none" dirty="0">
                <a:solidFill>
                  <a:schemeClr val="tx1">
                    <a:lumMod val="25000"/>
                  </a:schemeClr>
                </a:solidFill>
                <a:latin typeface="Calibri" pitchFamily="34" charset="0"/>
                <a:sym typeface="Questrial"/>
              </a:rPr>
              <a:t>Historic Trauma </a:t>
            </a:r>
          </a:p>
        </p:txBody>
      </p:sp>
      <p:sp>
        <p:nvSpPr>
          <p:cNvPr id="501" name="Shape 501"/>
          <p:cNvSpPr txBox="1">
            <a:spLocks noGrp="1"/>
          </p:cNvSpPr>
          <p:nvPr>
            <p:ph type="body" idx="1"/>
          </p:nvPr>
        </p:nvSpPr>
        <p:spPr>
          <a:xfrm>
            <a:off x="287337" y="1048975"/>
            <a:ext cx="8569325" cy="49530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dk1"/>
              </a:buClr>
              <a:buSzPct val="100000"/>
              <a:buFont typeface="Questrial"/>
              <a:buNone/>
            </a:pPr>
            <a:endParaRPr sz="1000" b="0" i="0" u="none" strike="noStrike" cap="none" dirty="0">
              <a:solidFill>
                <a:schemeClr val="dk1"/>
              </a:solidFill>
              <a:latin typeface="Questrial"/>
              <a:ea typeface="Questrial"/>
              <a:cs typeface="Questrial"/>
              <a:sym typeface="Questrial"/>
            </a:endParaRPr>
          </a:p>
          <a:p>
            <a:pPr indent="-342900">
              <a:spcBef>
                <a:spcPts val="560"/>
              </a:spcBef>
              <a:buClr>
                <a:schemeClr val="tx1">
                  <a:lumMod val="50000"/>
                </a:schemeClr>
              </a:buClr>
              <a:buSzPct val="100000"/>
            </a:pPr>
            <a:r>
              <a:rPr lang="en-US" sz="2800" i="1" dirty="0">
                <a:solidFill>
                  <a:schemeClr val="tx1">
                    <a:lumMod val="50000"/>
                  </a:schemeClr>
                </a:solidFill>
                <a:latin typeface="Calibri" pitchFamily="34" charset="0"/>
              </a:rPr>
              <a:t>Historical Trauma </a:t>
            </a:r>
            <a:r>
              <a:rPr lang="en-US" sz="2800" dirty="0">
                <a:solidFill>
                  <a:schemeClr val="tx1">
                    <a:lumMod val="50000"/>
                  </a:schemeClr>
                </a:solidFill>
                <a:latin typeface="Calibri" pitchFamily="34" charset="0"/>
              </a:rPr>
              <a:t>is the </a:t>
            </a:r>
            <a:r>
              <a:rPr lang="en-US" sz="2800" spc="-26" dirty="0">
                <a:solidFill>
                  <a:schemeClr val="tx1">
                    <a:lumMod val="50000"/>
                  </a:schemeClr>
                </a:solidFill>
                <a:latin typeface="Calibri" pitchFamily="34" charset="0"/>
                <a:cs typeface="Calibri"/>
              </a:rPr>
              <a:t>c</a:t>
            </a:r>
            <a:r>
              <a:rPr lang="en-US" sz="2800" spc="-4" dirty="0">
                <a:solidFill>
                  <a:schemeClr val="tx1">
                    <a:lumMod val="50000"/>
                  </a:schemeClr>
                </a:solidFill>
                <a:latin typeface="Calibri" pitchFamily="34" charset="0"/>
                <a:cs typeface="Calibri"/>
              </a:rPr>
              <a:t>ollecti</a:t>
            </a:r>
            <a:r>
              <a:rPr lang="en-US" sz="2800" spc="-13" dirty="0">
                <a:solidFill>
                  <a:schemeClr val="tx1">
                    <a:lumMod val="50000"/>
                  </a:schemeClr>
                </a:solidFill>
                <a:latin typeface="Calibri" pitchFamily="34" charset="0"/>
                <a:cs typeface="Calibri"/>
              </a:rPr>
              <a:t>v</a:t>
            </a:r>
            <a:r>
              <a:rPr lang="en-US" sz="2800" spc="-9" dirty="0">
                <a:solidFill>
                  <a:schemeClr val="tx1">
                    <a:lumMod val="50000"/>
                  </a:schemeClr>
                </a:solidFill>
                <a:latin typeface="Calibri" pitchFamily="34" charset="0"/>
                <a:cs typeface="Calibri"/>
              </a:rPr>
              <a:t>e</a:t>
            </a:r>
            <a:r>
              <a:rPr lang="en-US" sz="2800" spc="-4" dirty="0">
                <a:solidFill>
                  <a:schemeClr val="tx1">
                    <a:lumMod val="50000"/>
                  </a:schemeClr>
                </a:solidFill>
                <a:latin typeface="Calibri" pitchFamily="34" charset="0"/>
                <a:cs typeface="Calibri"/>
              </a:rPr>
              <a:t> </a:t>
            </a:r>
            <a:r>
              <a:rPr lang="en-US" sz="2800" dirty="0">
                <a:solidFill>
                  <a:schemeClr val="tx1">
                    <a:lumMod val="50000"/>
                  </a:schemeClr>
                </a:solidFill>
                <a:latin typeface="Calibri" pitchFamily="34" charset="0"/>
                <a:cs typeface="Calibri"/>
              </a:rPr>
              <a:t>emotional</a:t>
            </a:r>
            <a:r>
              <a:rPr lang="en-US" sz="2800" spc="4" dirty="0">
                <a:solidFill>
                  <a:schemeClr val="tx1">
                    <a:lumMod val="50000"/>
                  </a:schemeClr>
                </a:solidFill>
                <a:latin typeface="Calibri" pitchFamily="34" charset="0"/>
                <a:cs typeface="Calibri"/>
              </a:rPr>
              <a:t> </a:t>
            </a:r>
            <a:r>
              <a:rPr lang="en-US" sz="2800" dirty="0">
                <a:solidFill>
                  <a:schemeClr val="tx1">
                    <a:lumMod val="50000"/>
                  </a:schemeClr>
                </a:solidFill>
                <a:latin typeface="Calibri" pitchFamily="34" charset="0"/>
                <a:cs typeface="Calibri"/>
              </a:rPr>
              <a:t>and</a:t>
            </a:r>
            <a:r>
              <a:rPr lang="en-US" sz="2800" spc="4" dirty="0">
                <a:solidFill>
                  <a:schemeClr val="tx1">
                    <a:lumMod val="50000"/>
                  </a:schemeClr>
                </a:solidFill>
                <a:latin typeface="Calibri" pitchFamily="34" charset="0"/>
                <a:cs typeface="Calibri"/>
              </a:rPr>
              <a:t> </a:t>
            </a:r>
            <a:r>
              <a:rPr lang="en-US" sz="2800" spc="-4" dirty="0">
                <a:solidFill>
                  <a:schemeClr val="tx1">
                    <a:lumMod val="50000"/>
                  </a:schemeClr>
                </a:solidFill>
                <a:latin typeface="Calibri" pitchFamily="34" charset="0"/>
                <a:cs typeface="Calibri"/>
              </a:rPr>
              <a:t>p</a:t>
            </a:r>
            <a:r>
              <a:rPr lang="en-US" sz="2800" spc="-31" dirty="0">
                <a:solidFill>
                  <a:schemeClr val="tx1">
                    <a:lumMod val="50000"/>
                  </a:schemeClr>
                </a:solidFill>
                <a:latin typeface="Calibri" pitchFamily="34" charset="0"/>
                <a:cs typeface="Calibri"/>
              </a:rPr>
              <a:t>sy</a:t>
            </a:r>
            <a:r>
              <a:rPr lang="en-US" sz="2800" spc="-9" dirty="0">
                <a:solidFill>
                  <a:schemeClr val="tx1">
                    <a:lumMod val="50000"/>
                  </a:schemeClr>
                </a:solidFill>
                <a:latin typeface="Calibri" pitchFamily="34" charset="0"/>
                <a:cs typeface="Calibri"/>
              </a:rPr>
              <a:t>c</a:t>
            </a:r>
            <a:r>
              <a:rPr lang="en-US" sz="2800" spc="-4" dirty="0">
                <a:solidFill>
                  <a:schemeClr val="tx1">
                    <a:lumMod val="50000"/>
                  </a:schemeClr>
                </a:solidFill>
                <a:latin typeface="Calibri" pitchFamily="34" charset="0"/>
                <a:cs typeface="Calibri"/>
              </a:rPr>
              <a:t>hologi</a:t>
            </a:r>
            <a:r>
              <a:rPr lang="en-US" sz="2800" spc="-18" dirty="0">
                <a:solidFill>
                  <a:schemeClr val="tx1">
                    <a:lumMod val="50000"/>
                  </a:schemeClr>
                </a:solidFill>
                <a:latin typeface="Calibri" pitchFamily="34" charset="0"/>
                <a:cs typeface="Calibri"/>
              </a:rPr>
              <a:t>c</a:t>
            </a:r>
            <a:r>
              <a:rPr lang="en-US" sz="2800" dirty="0">
                <a:solidFill>
                  <a:schemeClr val="tx1">
                    <a:lumMod val="50000"/>
                  </a:schemeClr>
                </a:solidFill>
                <a:latin typeface="Calibri" pitchFamily="34" charset="0"/>
                <a:cs typeface="Calibri"/>
              </a:rPr>
              <a:t>al</a:t>
            </a:r>
            <a:r>
              <a:rPr lang="en-US" sz="2800" spc="18" dirty="0">
                <a:solidFill>
                  <a:schemeClr val="tx1">
                    <a:lumMod val="50000"/>
                  </a:schemeClr>
                </a:solidFill>
                <a:latin typeface="Calibri" pitchFamily="34" charset="0"/>
                <a:cs typeface="Calibri"/>
              </a:rPr>
              <a:t> </a:t>
            </a:r>
            <a:r>
              <a:rPr lang="en-US" sz="2800" dirty="0">
                <a:solidFill>
                  <a:schemeClr val="tx1">
                    <a:lumMod val="50000"/>
                  </a:schemeClr>
                </a:solidFill>
                <a:latin typeface="Calibri" pitchFamily="34" charset="0"/>
                <a:cs typeface="Calibri"/>
              </a:rPr>
              <a:t>inju</a:t>
            </a:r>
            <a:r>
              <a:rPr lang="en-US" sz="2800" spc="13" dirty="0">
                <a:solidFill>
                  <a:schemeClr val="tx1">
                    <a:lumMod val="50000"/>
                  </a:schemeClr>
                </a:solidFill>
                <a:latin typeface="Calibri" pitchFamily="34" charset="0"/>
                <a:cs typeface="Calibri"/>
              </a:rPr>
              <a:t>r</a:t>
            </a:r>
            <a:r>
              <a:rPr lang="en-US" sz="2800" spc="-9" dirty="0">
                <a:solidFill>
                  <a:schemeClr val="tx1">
                    <a:lumMod val="50000"/>
                  </a:schemeClr>
                </a:solidFill>
                <a:latin typeface="Calibri" pitchFamily="34" charset="0"/>
                <a:cs typeface="Calibri"/>
              </a:rPr>
              <a:t>y </a:t>
            </a:r>
            <a:r>
              <a:rPr lang="en-US" sz="2800" spc="-4" dirty="0">
                <a:solidFill>
                  <a:schemeClr val="tx1">
                    <a:lumMod val="50000"/>
                  </a:schemeClr>
                </a:solidFill>
                <a:latin typeface="Calibri" pitchFamily="34" charset="0"/>
                <a:cs typeface="Calibri"/>
              </a:rPr>
              <a:t>bot</a:t>
            </a:r>
            <a:r>
              <a:rPr lang="en-US" sz="2800" dirty="0">
                <a:solidFill>
                  <a:schemeClr val="tx1">
                    <a:lumMod val="50000"/>
                  </a:schemeClr>
                </a:solidFill>
                <a:latin typeface="Calibri" pitchFamily="34" charset="0"/>
                <a:cs typeface="Calibri"/>
              </a:rPr>
              <a:t>h</a:t>
            </a:r>
            <a:r>
              <a:rPr lang="en-US" sz="2800" spc="9" dirty="0">
                <a:solidFill>
                  <a:schemeClr val="tx1">
                    <a:lumMod val="50000"/>
                  </a:schemeClr>
                </a:solidFill>
                <a:latin typeface="Calibri" pitchFamily="34" charset="0"/>
                <a:cs typeface="Calibri"/>
              </a:rPr>
              <a:t> </a:t>
            </a:r>
            <a:r>
              <a:rPr lang="en-US" sz="2800" spc="-18" dirty="0">
                <a:solidFill>
                  <a:schemeClr val="tx1">
                    <a:lumMod val="50000"/>
                  </a:schemeClr>
                </a:solidFill>
                <a:latin typeface="Calibri" pitchFamily="34" charset="0"/>
                <a:cs typeface="Calibri"/>
              </a:rPr>
              <a:t>over</a:t>
            </a:r>
            <a:r>
              <a:rPr lang="en-US" sz="2800" spc="-13" dirty="0">
                <a:solidFill>
                  <a:schemeClr val="tx1">
                    <a:lumMod val="50000"/>
                  </a:schemeClr>
                </a:solidFill>
                <a:latin typeface="Calibri" pitchFamily="34" charset="0"/>
                <a:cs typeface="Calibri"/>
              </a:rPr>
              <a:t> th</a:t>
            </a:r>
            <a:r>
              <a:rPr lang="en-US" sz="2800" spc="-9" dirty="0">
                <a:solidFill>
                  <a:schemeClr val="tx1">
                    <a:lumMod val="50000"/>
                  </a:schemeClr>
                </a:solidFill>
                <a:latin typeface="Calibri" pitchFamily="34" charset="0"/>
                <a:cs typeface="Calibri"/>
              </a:rPr>
              <a:t>e</a:t>
            </a:r>
            <a:r>
              <a:rPr lang="en-US" sz="2800" spc="9" dirty="0">
                <a:solidFill>
                  <a:schemeClr val="tx1">
                    <a:lumMod val="50000"/>
                  </a:schemeClr>
                </a:solidFill>
                <a:latin typeface="Calibri" pitchFamily="34" charset="0"/>
                <a:cs typeface="Calibri"/>
              </a:rPr>
              <a:t> </a:t>
            </a:r>
            <a:r>
              <a:rPr lang="en-US" sz="2800" dirty="0">
                <a:solidFill>
                  <a:schemeClr val="tx1">
                    <a:lumMod val="50000"/>
                  </a:schemeClr>
                </a:solidFill>
                <a:latin typeface="Calibri" pitchFamily="34" charset="0"/>
                <a:cs typeface="Calibri"/>
              </a:rPr>
              <a:t>li</a:t>
            </a:r>
            <a:r>
              <a:rPr lang="en-US" sz="2800" spc="-44" dirty="0">
                <a:solidFill>
                  <a:schemeClr val="tx1">
                    <a:lumMod val="50000"/>
                  </a:schemeClr>
                </a:solidFill>
                <a:latin typeface="Calibri" pitchFamily="34" charset="0"/>
                <a:cs typeface="Calibri"/>
              </a:rPr>
              <a:t>f</a:t>
            </a:r>
            <a:r>
              <a:rPr lang="en-US" sz="2800" spc="-9" dirty="0">
                <a:solidFill>
                  <a:schemeClr val="tx1">
                    <a:lumMod val="50000"/>
                  </a:schemeClr>
                </a:solidFill>
                <a:latin typeface="Calibri" pitchFamily="34" charset="0"/>
                <a:cs typeface="Calibri"/>
              </a:rPr>
              <a:t>e</a:t>
            </a:r>
            <a:r>
              <a:rPr lang="en-US" sz="2800" spc="9" dirty="0">
                <a:solidFill>
                  <a:schemeClr val="tx1">
                    <a:lumMod val="50000"/>
                  </a:schemeClr>
                </a:solidFill>
                <a:latin typeface="Calibri" pitchFamily="34" charset="0"/>
                <a:cs typeface="Calibri"/>
              </a:rPr>
              <a:t> </a:t>
            </a:r>
            <a:r>
              <a:rPr lang="en-US" sz="2800" dirty="0">
                <a:solidFill>
                  <a:schemeClr val="tx1">
                    <a:lumMod val="50000"/>
                  </a:schemeClr>
                </a:solidFill>
                <a:latin typeface="Calibri" pitchFamily="34" charset="0"/>
                <a:cs typeface="Calibri"/>
              </a:rPr>
              <a:t>span and</a:t>
            </a:r>
            <a:r>
              <a:rPr lang="en-US" sz="2800" spc="13" dirty="0">
                <a:solidFill>
                  <a:schemeClr val="tx1">
                    <a:lumMod val="50000"/>
                  </a:schemeClr>
                </a:solidFill>
                <a:latin typeface="Calibri" pitchFamily="34" charset="0"/>
                <a:cs typeface="Calibri"/>
              </a:rPr>
              <a:t> </a:t>
            </a:r>
            <a:r>
              <a:rPr lang="en-US" sz="2800" spc="-13" dirty="0">
                <a:solidFill>
                  <a:schemeClr val="tx1">
                    <a:lumMod val="50000"/>
                  </a:schemeClr>
                </a:solidFill>
                <a:latin typeface="Calibri" pitchFamily="34" charset="0"/>
                <a:cs typeface="Calibri"/>
              </a:rPr>
              <a:t>ac</a:t>
            </a:r>
            <a:r>
              <a:rPr lang="en-US" sz="2800" spc="-35" dirty="0">
                <a:solidFill>
                  <a:schemeClr val="tx1">
                    <a:lumMod val="50000"/>
                  </a:schemeClr>
                </a:solidFill>
                <a:latin typeface="Calibri" pitchFamily="34" charset="0"/>
                <a:cs typeface="Calibri"/>
              </a:rPr>
              <a:t>r</a:t>
            </a:r>
            <a:r>
              <a:rPr lang="en-US" sz="2800" spc="-4" dirty="0">
                <a:solidFill>
                  <a:schemeClr val="tx1">
                    <a:lumMod val="50000"/>
                  </a:schemeClr>
                </a:solidFill>
                <a:latin typeface="Calibri" pitchFamily="34" charset="0"/>
                <a:cs typeface="Calibri"/>
              </a:rPr>
              <a:t>os</a:t>
            </a:r>
            <a:r>
              <a:rPr lang="en-US" sz="2800" dirty="0">
                <a:solidFill>
                  <a:schemeClr val="tx1">
                    <a:lumMod val="50000"/>
                  </a:schemeClr>
                </a:solidFill>
                <a:latin typeface="Calibri" pitchFamily="34" charset="0"/>
                <a:cs typeface="Calibri"/>
              </a:rPr>
              <a:t>s</a:t>
            </a:r>
            <a:r>
              <a:rPr lang="en-US" sz="2800" spc="-9" dirty="0">
                <a:solidFill>
                  <a:schemeClr val="tx1">
                    <a:lumMod val="50000"/>
                  </a:schemeClr>
                </a:solidFill>
                <a:latin typeface="Calibri" pitchFamily="34" charset="0"/>
                <a:cs typeface="Calibri"/>
              </a:rPr>
              <a:t> </a:t>
            </a:r>
            <a:r>
              <a:rPr lang="en-US" sz="2800" spc="-26" dirty="0">
                <a:solidFill>
                  <a:schemeClr val="tx1">
                    <a:lumMod val="50000"/>
                  </a:schemeClr>
                </a:solidFill>
                <a:latin typeface="Calibri" pitchFamily="34" charset="0"/>
                <a:cs typeface="Calibri"/>
              </a:rPr>
              <a:t>g</a:t>
            </a:r>
            <a:r>
              <a:rPr lang="en-US" sz="2800" spc="-13" dirty="0">
                <a:solidFill>
                  <a:schemeClr val="tx1">
                    <a:lumMod val="50000"/>
                  </a:schemeClr>
                </a:solidFill>
                <a:latin typeface="Calibri" pitchFamily="34" charset="0"/>
                <a:cs typeface="Calibri"/>
              </a:rPr>
              <a:t>e</a:t>
            </a:r>
            <a:r>
              <a:rPr lang="en-US" sz="2800" dirty="0">
                <a:solidFill>
                  <a:schemeClr val="tx1">
                    <a:lumMod val="50000"/>
                  </a:schemeClr>
                </a:solidFill>
                <a:latin typeface="Calibri" pitchFamily="34" charset="0"/>
                <a:cs typeface="Calibri"/>
              </a:rPr>
              <a:t>n</a:t>
            </a:r>
            <a:r>
              <a:rPr lang="en-US" sz="2800" spc="-13" dirty="0">
                <a:solidFill>
                  <a:schemeClr val="tx1">
                    <a:lumMod val="50000"/>
                  </a:schemeClr>
                </a:solidFill>
                <a:latin typeface="Calibri" pitchFamily="34" charset="0"/>
                <a:cs typeface="Calibri"/>
              </a:rPr>
              <a:t>e</a:t>
            </a:r>
            <a:r>
              <a:rPr lang="en-US" sz="2800" spc="-40" dirty="0">
                <a:solidFill>
                  <a:schemeClr val="tx1">
                    <a:lumMod val="50000"/>
                  </a:schemeClr>
                </a:solidFill>
                <a:latin typeface="Calibri" pitchFamily="34" charset="0"/>
                <a:cs typeface="Calibri"/>
              </a:rPr>
              <a:t>r</a:t>
            </a:r>
            <a:r>
              <a:rPr lang="en-US" sz="2800" spc="-18" dirty="0">
                <a:solidFill>
                  <a:schemeClr val="tx1">
                    <a:lumMod val="50000"/>
                  </a:schemeClr>
                </a:solidFill>
                <a:latin typeface="Calibri" pitchFamily="34" charset="0"/>
                <a:cs typeface="Calibri"/>
              </a:rPr>
              <a:t>a</a:t>
            </a:r>
            <a:r>
              <a:rPr lang="en-US" sz="2800" spc="-13" dirty="0">
                <a:solidFill>
                  <a:schemeClr val="tx1">
                    <a:lumMod val="50000"/>
                  </a:schemeClr>
                </a:solidFill>
                <a:latin typeface="Calibri" pitchFamily="34" charset="0"/>
                <a:cs typeface="Calibri"/>
              </a:rPr>
              <a:t>t</a:t>
            </a:r>
            <a:r>
              <a:rPr lang="en-US" sz="2800" dirty="0">
                <a:solidFill>
                  <a:schemeClr val="tx1">
                    <a:lumMod val="50000"/>
                  </a:schemeClr>
                </a:solidFill>
                <a:latin typeface="Calibri" pitchFamily="34" charset="0"/>
                <a:cs typeface="Calibri"/>
              </a:rPr>
              <a:t>i</a:t>
            </a:r>
            <a:r>
              <a:rPr lang="en-US" sz="2800" spc="-4" dirty="0">
                <a:solidFill>
                  <a:schemeClr val="tx1">
                    <a:lumMod val="50000"/>
                  </a:schemeClr>
                </a:solidFill>
                <a:latin typeface="Calibri" pitchFamily="34" charset="0"/>
                <a:cs typeface="Calibri"/>
              </a:rPr>
              <a:t>o</a:t>
            </a:r>
            <a:r>
              <a:rPr lang="en-US" sz="2800" dirty="0">
                <a:solidFill>
                  <a:schemeClr val="tx1">
                    <a:lumMod val="50000"/>
                  </a:schemeClr>
                </a:solidFill>
                <a:latin typeface="Calibri" pitchFamily="34" charset="0"/>
                <a:cs typeface="Calibri"/>
              </a:rPr>
              <a:t>n</a:t>
            </a:r>
            <a:r>
              <a:rPr lang="en-US" sz="2800" spc="-4" dirty="0">
                <a:solidFill>
                  <a:schemeClr val="tx1">
                    <a:lumMod val="50000"/>
                  </a:schemeClr>
                </a:solidFill>
                <a:latin typeface="Calibri" pitchFamily="34" charset="0"/>
                <a:cs typeface="Calibri"/>
              </a:rPr>
              <a:t>s,</a:t>
            </a:r>
            <a:r>
              <a:rPr lang="en-US" sz="2800" spc="18" dirty="0">
                <a:solidFill>
                  <a:schemeClr val="tx1">
                    <a:lumMod val="50000"/>
                  </a:schemeClr>
                </a:solidFill>
                <a:latin typeface="Calibri" pitchFamily="34" charset="0"/>
                <a:cs typeface="Calibri"/>
              </a:rPr>
              <a:t> </a:t>
            </a:r>
            <a:r>
              <a:rPr lang="en-US" sz="2800" spc="-31" dirty="0">
                <a:solidFill>
                  <a:schemeClr val="tx1">
                    <a:lumMod val="50000"/>
                  </a:schemeClr>
                </a:solidFill>
                <a:latin typeface="Calibri" pitchFamily="34" charset="0"/>
                <a:cs typeface="Calibri"/>
              </a:rPr>
              <a:t>r</a:t>
            </a:r>
            <a:r>
              <a:rPr lang="en-US" sz="2800" spc="-13" dirty="0">
                <a:solidFill>
                  <a:schemeClr val="tx1">
                    <a:lumMod val="50000"/>
                  </a:schemeClr>
                </a:solidFill>
                <a:latin typeface="Calibri" pitchFamily="34" charset="0"/>
                <a:cs typeface="Calibri"/>
              </a:rPr>
              <a:t>e</a:t>
            </a:r>
            <a:r>
              <a:rPr lang="en-US" sz="2800" dirty="0">
                <a:solidFill>
                  <a:schemeClr val="tx1">
                    <a:lumMod val="50000"/>
                  </a:schemeClr>
                </a:solidFill>
                <a:latin typeface="Calibri" pitchFamily="34" charset="0"/>
                <a:cs typeface="Calibri"/>
              </a:rPr>
              <a:t>sulting </a:t>
            </a:r>
            <a:r>
              <a:rPr lang="en-US" sz="2800" spc="-9" dirty="0">
                <a:solidFill>
                  <a:schemeClr val="tx1">
                    <a:lumMod val="50000"/>
                  </a:schemeClr>
                </a:solidFill>
                <a:latin typeface="Calibri" pitchFamily="34" charset="0"/>
                <a:cs typeface="Calibri"/>
              </a:rPr>
              <a:t>f</a:t>
            </a:r>
            <a:r>
              <a:rPr lang="en-US" sz="2800" spc="-35" dirty="0">
                <a:solidFill>
                  <a:schemeClr val="tx1">
                    <a:lumMod val="50000"/>
                  </a:schemeClr>
                </a:solidFill>
                <a:latin typeface="Calibri" pitchFamily="34" charset="0"/>
                <a:cs typeface="Calibri"/>
              </a:rPr>
              <a:t>r</a:t>
            </a:r>
            <a:r>
              <a:rPr lang="en-US" sz="2800" dirty="0">
                <a:solidFill>
                  <a:schemeClr val="tx1">
                    <a:lumMod val="50000"/>
                  </a:schemeClr>
                </a:solidFill>
                <a:latin typeface="Calibri" pitchFamily="34" charset="0"/>
                <a:cs typeface="Calibri"/>
              </a:rPr>
              <a:t>om a </a:t>
            </a:r>
            <a:r>
              <a:rPr lang="en-US" sz="2800" b="1" i="1" spc="-26" dirty="0">
                <a:solidFill>
                  <a:schemeClr val="tx1">
                    <a:lumMod val="50000"/>
                  </a:schemeClr>
                </a:solidFill>
                <a:latin typeface="Calibri" pitchFamily="34" charset="0"/>
                <a:cs typeface="Calibri"/>
              </a:rPr>
              <a:t>c</a:t>
            </a:r>
            <a:r>
              <a:rPr lang="en-US" sz="2800" b="1" i="1" spc="-13" dirty="0">
                <a:solidFill>
                  <a:schemeClr val="tx1">
                    <a:lumMod val="50000"/>
                  </a:schemeClr>
                </a:solidFill>
                <a:latin typeface="Calibri" pitchFamily="34" charset="0"/>
                <a:cs typeface="Calibri"/>
              </a:rPr>
              <a:t>a</a:t>
            </a:r>
            <a:r>
              <a:rPr lang="en-US" sz="2800" b="1" i="1" spc="-26" dirty="0">
                <a:solidFill>
                  <a:schemeClr val="tx1">
                    <a:lumMod val="50000"/>
                  </a:schemeClr>
                </a:solidFill>
                <a:latin typeface="Calibri" pitchFamily="34" charset="0"/>
                <a:cs typeface="Calibri"/>
              </a:rPr>
              <a:t>t</a:t>
            </a:r>
            <a:r>
              <a:rPr lang="en-US" sz="2800" b="1" i="1" spc="-13" dirty="0">
                <a:solidFill>
                  <a:schemeClr val="tx1">
                    <a:lumMod val="50000"/>
                  </a:schemeClr>
                </a:solidFill>
                <a:latin typeface="Calibri" pitchFamily="34" charset="0"/>
                <a:cs typeface="Calibri"/>
              </a:rPr>
              <a:t>ac</a:t>
            </a:r>
            <a:r>
              <a:rPr lang="en-US" sz="2800" b="1" i="1" spc="-4" dirty="0">
                <a:solidFill>
                  <a:schemeClr val="tx1">
                    <a:lumMod val="50000"/>
                  </a:schemeClr>
                </a:solidFill>
                <a:latin typeface="Calibri" pitchFamily="34" charset="0"/>
                <a:cs typeface="Calibri"/>
              </a:rPr>
              <a:t>lys</a:t>
            </a:r>
            <a:r>
              <a:rPr lang="en-US" sz="2800" b="1" i="1" spc="-18" dirty="0">
                <a:solidFill>
                  <a:schemeClr val="tx1">
                    <a:lumMod val="50000"/>
                  </a:schemeClr>
                </a:solidFill>
                <a:latin typeface="Calibri" pitchFamily="34" charset="0"/>
                <a:cs typeface="Calibri"/>
              </a:rPr>
              <a:t>m</a:t>
            </a:r>
            <a:r>
              <a:rPr lang="en-US" sz="2800" b="1" i="1" spc="-9" dirty="0">
                <a:solidFill>
                  <a:schemeClr val="tx1">
                    <a:lumMod val="50000"/>
                  </a:schemeClr>
                </a:solidFill>
                <a:latin typeface="Calibri" pitchFamily="34" charset="0"/>
                <a:cs typeface="Calibri"/>
              </a:rPr>
              <a:t>ic</a:t>
            </a:r>
            <a:r>
              <a:rPr lang="en-US" sz="2800" b="1" i="1" spc="4" dirty="0">
                <a:solidFill>
                  <a:schemeClr val="tx1">
                    <a:lumMod val="50000"/>
                  </a:schemeClr>
                </a:solidFill>
                <a:latin typeface="Calibri" pitchFamily="34" charset="0"/>
                <a:cs typeface="Calibri"/>
              </a:rPr>
              <a:t> </a:t>
            </a:r>
            <a:r>
              <a:rPr lang="en-US" sz="2800" spc="-4" dirty="0">
                <a:solidFill>
                  <a:schemeClr val="tx1">
                    <a:lumMod val="50000"/>
                  </a:schemeClr>
                </a:solidFill>
                <a:latin typeface="Calibri" pitchFamily="34" charset="0"/>
                <a:cs typeface="Calibri"/>
              </a:rPr>
              <a:t>hi</a:t>
            </a:r>
            <a:r>
              <a:rPr lang="en-US" sz="2800" spc="-22" dirty="0">
                <a:solidFill>
                  <a:schemeClr val="tx1">
                    <a:lumMod val="50000"/>
                  </a:schemeClr>
                </a:solidFill>
                <a:latin typeface="Calibri" pitchFamily="34" charset="0"/>
                <a:cs typeface="Calibri"/>
              </a:rPr>
              <a:t>s</a:t>
            </a:r>
            <a:r>
              <a:rPr lang="en-US" sz="2800" spc="-31" dirty="0">
                <a:solidFill>
                  <a:schemeClr val="tx1">
                    <a:lumMod val="50000"/>
                  </a:schemeClr>
                </a:solidFill>
                <a:latin typeface="Calibri" pitchFamily="34" charset="0"/>
                <a:cs typeface="Calibri"/>
              </a:rPr>
              <a:t>t</a:t>
            </a:r>
            <a:r>
              <a:rPr lang="en-US" sz="2800" spc="-13" dirty="0">
                <a:solidFill>
                  <a:schemeClr val="tx1">
                    <a:lumMod val="50000"/>
                  </a:schemeClr>
                </a:solidFill>
                <a:latin typeface="Calibri" pitchFamily="34" charset="0"/>
                <a:cs typeface="Calibri"/>
              </a:rPr>
              <a:t>o</a:t>
            </a:r>
            <a:r>
              <a:rPr lang="en-US" sz="2800" dirty="0">
                <a:solidFill>
                  <a:schemeClr val="tx1">
                    <a:lumMod val="50000"/>
                  </a:schemeClr>
                </a:solidFill>
                <a:latin typeface="Calibri" pitchFamily="34" charset="0"/>
                <a:cs typeface="Calibri"/>
              </a:rPr>
              <a:t>r</a:t>
            </a:r>
            <a:r>
              <a:rPr lang="en-US" sz="2800" spc="-9" dirty="0">
                <a:solidFill>
                  <a:schemeClr val="tx1">
                    <a:lumMod val="50000"/>
                  </a:schemeClr>
                </a:solidFill>
                <a:latin typeface="Calibri" pitchFamily="34" charset="0"/>
                <a:cs typeface="Calibri"/>
              </a:rPr>
              <a:t>y </a:t>
            </a:r>
            <a:r>
              <a:rPr lang="en-US" sz="2800" spc="-4" dirty="0">
                <a:solidFill>
                  <a:schemeClr val="tx1">
                    <a:lumMod val="50000"/>
                  </a:schemeClr>
                </a:solidFill>
                <a:latin typeface="Calibri" pitchFamily="34" charset="0"/>
                <a:cs typeface="Calibri"/>
              </a:rPr>
              <a:t>o</a:t>
            </a:r>
            <a:r>
              <a:rPr lang="en-US" sz="2800" dirty="0">
                <a:solidFill>
                  <a:schemeClr val="tx1">
                    <a:lumMod val="50000"/>
                  </a:schemeClr>
                </a:solidFill>
                <a:latin typeface="Calibri" pitchFamily="34" charset="0"/>
                <a:cs typeface="Calibri"/>
              </a:rPr>
              <a:t>f</a:t>
            </a:r>
            <a:r>
              <a:rPr lang="en-US" sz="2800" spc="9" dirty="0">
                <a:solidFill>
                  <a:schemeClr val="tx1">
                    <a:lumMod val="50000"/>
                  </a:schemeClr>
                </a:solidFill>
                <a:latin typeface="Calibri" pitchFamily="34" charset="0"/>
                <a:cs typeface="Calibri"/>
              </a:rPr>
              <a:t> </a:t>
            </a:r>
            <a:r>
              <a:rPr lang="en-US" sz="2800" spc="-26" dirty="0">
                <a:solidFill>
                  <a:schemeClr val="tx1">
                    <a:lumMod val="50000"/>
                  </a:schemeClr>
                </a:solidFill>
                <a:latin typeface="Calibri" pitchFamily="34" charset="0"/>
                <a:cs typeface="Calibri"/>
              </a:rPr>
              <a:t>g</a:t>
            </a:r>
            <a:r>
              <a:rPr lang="en-US" sz="2800" spc="-13" dirty="0">
                <a:solidFill>
                  <a:schemeClr val="tx1">
                    <a:lumMod val="50000"/>
                  </a:schemeClr>
                </a:solidFill>
                <a:latin typeface="Calibri" pitchFamily="34" charset="0"/>
                <a:cs typeface="Calibri"/>
              </a:rPr>
              <a:t>e</a:t>
            </a:r>
            <a:r>
              <a:rPr lang="en-US" sz="2800" spc="-4" dirty="0">
                <a:solidFill>
                  <a:schemeClr val="tx1">
                    <a:lumMod val="50000"/>
                  </a:schemeClr>
                </a:solidFill>
                <a:latin typeface="Calibri" pitchFamily="34" charset="0"/>
                <a:cs typeface="Calibri"/>
              </a:rPr>
              <a:t>nocide.</a:t>
            </a:r>
          </a:p>
          <a:p>
            <a:pPr marL="0" indent="0">
              <a:spcBef>
                <a:spcPts val="560"/>
              </a:spcBef>
              <a:buClr>
                <a:schemeClr val="tx1">
                  <a:lumMod val="50000"/>
                </a:schemeClr>
              </a:buClr>
              <a:buSzPct val="100000"/>
              <a:buNone/>
            </a:pPr>
            <a:endParaRPr lang="en-US" sz="1200" dirty="0">
              <a:solidFill>
                <a:schemeClr val="tx1">
                  <a:lumMod val="50000"/>
                </a:schemeClr>
              </a:solidFill>
              <a:latin typeface="Calibri" pitchFamily="34" charset="0"/>
              <a:cs typeface="Calibri"/>
            </a:endParaRPr>
          </a:p>
          <a:p>
            <a:pPr marL="342900" marR="0" lvl="0" indent="-342900" algn="l" rtl="0">
              <a:lnSpc>
                <a:spcPct val="100000"/>
              </a:lnSpc>
              <a:spcBef>
                <a:spcPts val="560"/>
              </a:spcBef>
              <a:spcAft>
                <a:spcPts val="0"/>
              </a:spcAft>
              <a:buClr>
                <a:schemeClr val="tx1">
                  <a:lumMod val="50000"/>
                </a:schemeClr>
              </a:buClr>
              <a:buSzPct val="100000"/>
              <a:buFont typeface="Questrial"/>
              <a:buChar char="•"/>
            </a:pPr>
            <a:r>
              <a:rPr lang="en-US" sz="2800" b="0" i="1" u="none" strike="noStrike" cap="none" dirty="0">
                <a:solidFill>
                  <a:schemeClr val="tx1">
                    <a:lumMod val="50000"/>
                  </a:schemeClr>
                </a:solidFill>
                <a:latin typeface="Calibri" pitchFamily="34" charset="0"/>
                <a:sym typeface="Questrial"/>
              </a:rPr>
              <a:t>Cultural Trauma </a:t>
            </a:r>
            <a:r>
              <a:rPr lang="en-US" sz="2800" b="0" i="0" u="none" strike="noStrike" cap="none" dirty="0">
                <a:solidFill>
                  <a:schemeClr val="tx1">
                    <a:lumMod val="50000"/>
                  </a:schemeClr>
                </a:solidFill>
                <a:latin typeface="Calibri" pitchFamily="34" charset="0"/>
                <a:sym typeface="Questrial"/>
              </a:rPr>
              <a:t>is an attack on the fabric of a society, affecting the essence of the community and its members.</a:t>
            </a:r>
          </a:p>
          <a:p>
            <a:pPr marL="0" marR="0" lvl="0" indent="0" algn="l" rtl="0">
              <a:lnSpc>
                <a:spcPct val="100000"/>
              </a:lnSpc>
              <a:spcBef>
                <a:spcPts val="560"/>
              </a:spcBef>
              <a:spcAft>
                <a:spcPts val="0"/>
              </a:spcAft>
              <a:buClr>
                <a:schemeClr val="tx1">
                  <a:lumMod val="50000"/>
                </a:schemeClr>
              </a:buClr>
              <a:buSzPct val="100000"/>
              <a:buNone/>
            </a:pPr>
            <a:endParaRPr lang="en-US" sz="1200" b="0" i="0" u="none" strike="noStrike" cap="none" dirty="0">
              <a:solidFill>
                <a:schemeClr val="tx1">
                  <a:lumMod val="50000"/>
                </a:schemeClr>
              </a:solidFill>
              <a:latin typeface="Calibri" pitchFamily="34" charset="0"/>
              <a:sym typeface="Questrial"/>
            </a:endParaRPr>
          </a:p>
          <a:p>
            <a:pPr marL="342900" marR="0" lvl="0" indent="-342900" algn="l" rtl="0">
              <a:lnSpc>
                <a:spcPct val="100000"/>
              </a:lnSpc>
              <a:spcBef>
                <a:spcPts val="560"/>
              </a:spcBef>
              <a:spcAft>
                <a:spcPts val="0"/>
              </a:spcAft>
              <a:buClr>
                <a:schemeClr val="tx1">
                  <a:lumMod val="50000"/>
                </a:schemeClr>
              </a:buClr>
              <a:buSzPct val="100000"/>
              <a:buFont typeface="Questrial"/>
              <a:buChar char="•"/>
            </a:pPr>
            <a:r>
              <a:rPr lang="en-US" sz="2800" b="0" i="1" u="none" strike="noStrike" cap="none" dirty="0">
                <a:solidFill>
                  <a:schemeClr val="tx1">
                    <a:lumMod val="50000"/>
                  </a:schemeClr>
                </a:solidFill>
                <a:latin typeface="Calibri" pitchFamily="34" charset="0"/>
                <a:sym typeface="Questrial"/>
              </a:rPr>
              <a:t>Intergenerational Trauma </a:t>
            </a:r>
            <a:r>
              <a:rPr lang="en-US" sz="2800" b="0" i="0" u="none" strike="noStrike" cap="none" dirty="0">
                <a:solidFill>
                  <a:schemeClr val="tx1">
                    <a:lumMod val="50000"/>
                  </a:schemeClr>
                </a:solidFill>
                <a:latin typeface="Calibri" pitchFamily="34" charset="0"/>
                <a:sym typeface="Questrial"/>
              </a:rPr>
              <a:t>occurs when trauma is not resolved, subsequently internalized, and passed from one generation to the next.</a:t>
            </a:r>
          </a:p>
          <a:p>
            <a:pPr marL="0" marR="0" lvl="0" indent="0" algn="l" rtl="0">
              <a:spcBef>
                <a:spcPts val="0"/>
              </a:spcBef>
              <a:buSzPct val="25000"/>
              <a:buNone/>
            </a:pPr>
            <a:endParaRPr sz="2800" b="0" i="0" u="none" strike="noStrike" cap="none" dirty="0">
              <a:solidFill>
                <a:schemeClr val="dk1"/>
              </a:solidFill>
              <a:latin typeface="Questrial"/>
              <a:ea typeface="Questrial"/>
              <a:cs typeface="Questrial"/>
              <a:sym typeface="Questrial"/>
            </a:endParaRPr>
          </a:p>
        </p:txBody>
      </p:sp>
      <p:sp>
        <p:nvSpPr>
          <p:cNvPr id="6" name="TextBox 5"/>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21</a:t>
            </a:r>
          </a:p>
        </p:txBody>
      </p:sp>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Shape 508"/>
          <p:cNvSpPr txBox="1">
            <a:spLocks noGrp="1"/>
          </p:cNvSpPr>
          <p:nvPr>
            <p:ph type="title"/>
          </p:nvPr>
        </p:nvSpPr>
        <p:spPr>
          <a:xfrm>
            <a:off x="457200" y="306385"/>
            <a:ext cx="8229600" cy="6095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0" i="0" u="none" strike="noStrike" cap="none" dirty="0">
                <a:solidFill>
                  <a:schemeClr val="dk2"/>
                </a:solidFill>
                <a:latin typeface="Questrial"/>
                <a:ea typeface="Questrial"/>
                <a:cs typeface="Questrial"/>
                <a:sym typeface="Questrial"/>
              </a:rPr>
              <a:t/>
            </a:r>
            <a:br>
              <a:rPr lang="en-US" sz="4400" b="0" i="0" u="none" strike="noStrike" cap="none" dirty="0">
                <a:solidFill>
                  <a:schemeClr val="dk2"/>
                </a:solidFill>
                <a:latin typeface="Questrial"/>
                <a:ea typeface="Questrial"/>
                <a:cs typeface="Questrial"/>
                <a:sym typeface="Questrial"/>
              </a:rPr>
            </a:br>
            <a:r>
              <a:rPr lang="en-US" sz="4400" b="1" i="0" u="none" strike="noStrike" cap="none" dirty="0">
                <a:solidFill>
                  <a:schemeClr val="tx1">
                    <a:lumMod val="25000"/>
                  </a:schemeClr>
                </a:solidFill>
                <a:latin typeface="Calibri" pitchFamily="34" charset="0"/>
                <a:sym typeface="Questrial"/>
              </a:rPr>
              <a:t>Historic Trauma </a:t>
            </a:r>
            <a:r>
              <a:rPr lang="en-US" sz="3200" i="1" u="none" strike="noStrike" cap="none" dirty="0">
                <a:solidFill>
                  <a:schemeClr val="tx1">
                    <a:lumMod val="25000"/>
                  </a:schemeClr>
                </a:solidFill>
                <a:latin typeface="Calibri" pitchFamily="34" charset="0"/>
                <a:sym typeface="Questrial"/>
              </a:rPr>
              <a:t>(</a:t>
            </a:r>
            <a:r>
              <a:rPr lang="en-US" sz="3200" i="1" dirty="0">
                <a:solidFill>
                  <a:schemeClr val="tx1">
                    <a:lumMod val="25000"/>
                  </a:schemeClr>
                </a:solidFill>
                <a:latin typeface="Calibri" pitchFamily="34" charset="0"/>
              </a:rPr>
              <a:t>cont’d)</a:t>
            </a:r>
            <a:endParaRPr lang="en-US" sz="4400" b="1" i="0" u="none" strike="noStrike" cap="none" dirty="0">
              <a:solidFill>
                <a:schemeClr val="tx1">
                  <a:lumMod val="25000"/>
                </a:schemeClr>
              </a:solidFill>
              <a:latin typeface="Calibri" pitchFamily="34" charset="0"/>
              <a:sym typeface="Questrial"/>
            </a:endParaRPr>
          </a:p>
        </p:txBody>
      </p:sp>
      <p:sp>
        <p:nvSpPr>
          <p:cNvPr id="510" name="Shape 510"/>
          <p:cNvSpPr txBox="1">
            <a:spLocks noGrp="1"/>
          </p:cNvSpPr>
          <p:nvPr>
            <p:ph type="body" idx="1"/>
          </p:nvPr>
        </p:nvSpPr>
        <p:spPr>
          <a:xfrm>
            <a:off x="533400" y="1026544"/>
            <a:ext cx="8305799" cy="4636837"/>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dk1"/>
              </a:buClr>
              <a:buSzPct val="100000"/>
              <a:buFont typeface="Questrial"/>
              <a:buNone/>
            </a:pPr>
            <a:endParaRPr sz="1400" b="0" i="0" u="none" strike="noStrike" cap="none" dirty="0">
              <a:solidFill>
                <a:schemeClr val="dk1"/>
              </a:solidFill>
              <a:latin typeface="Questrial"/>
              <a:ea typeface="Questrial"/>
              <a:cs typeface="Questrial"/>
              <a:sym typeface="Questrial"/>
            </a:endParaRPr>
          </a:p>
          <a:p>
            <a:pPr marL="342900" marR="0" lvl="0" indent="-342900" algn="l" rtl="0">
              <a:lnSpc>
                <a:spcPct val="100000"/>
              </a:lnSpc>
              <a:spcBef>
                <a:spcPts val="560"/>
              </a:spcBef>
              <a:spcAft>
                <a:spcPts val="0"/>
              </a:spcAft>
              <a:buClr>
                <a:schemeClr val="dk1"/>
              </a:buClr>
              <a:buSzPct val="25000"/>
              <a:buFont typeface="Questrial"/>
              <a:buNone/>
            </a:pPr>
            <a:r>
              <a:rPr lang="en-US" sz="2800" b="0" i="0" u="none" strike="noStrike" cap="none" dirty="0">
                <a:solidFill>
                  <a:schemeClr val="tx1">
                    <a:lumMod val="50000"/>
                  </a:schemeClr>
                </a:solidFill>
                <a:latin typeface="Calibri" pitchFamily="34" charset="0"/>
                <a:sym typeface="Questrial"/>
              </a:rPr>
              <a:t>Characteristics of unresolved grief and loss: </a:t>
            </a:r>
          </a:p>
          <a:p>
            <a:pPr marL="973138" marR="0" lvl="0" indent="-457200" algn="l" rtl="0">
              <a:lnSpc>
                <a:spcPct val="100000"/>
              </a:lnSpc>
              <a:spcBef>
                <a:spcPts val="560"/>
              </a:spcBef>
              <a:spcAft>
                <a:spcPts val="0"/>
              </a:spcAft>
              <a:buClr>
                <a:schemeClr val="tx1">
                  <a:lumMod val="50000"/>
                </a:schemeClr>
              </a:buClr>
              <a:buSzPct val="100000"/>
              <a:buFont typeface="Arial" pitchFamily="34" charset="0"/>
              <a:buChar char="•"/>
            </a:pPr>
            <a:r>
              <a:rPr lang="en-US" sz="2800" b="0" i="0" u="none" strike="noStrike" cap="none" dirty="0">
                <a:solidFill>
                  <a:schemeClr val="tx1">
                    <a:lumMod val="50000"/>
                  </a:schemeClr>
                </a:solidFill>
                <a:latin typeface="Calibri" pitchFamily="34" charset="0"/>
                <a:sym typeface="Questrial"/>
              </a:rPr>
              <a:t>being quick to anger</a:t>
            </a:r>
          </a:p>
          <a:p>
            <a:pPr marL="973138" marR="0" lvl="0" indent="-457200" algn="l" rtl="0">
              <a:lnSpc>
                <a:spcPct val="100000"/>
              </a:lnSpc>
              <a:spcBef>
                <a:spcPts val="560"/>
              </a:spcBef>
              <a:spcAft>
                <a:spcPts val="0"/>
              </a:spcAft>
              <a:buClr>
                <a:schemeClr val="tx1">
                  <a:lumMod val="50000"/>
                </a:schemeClr>
              </a:buClr>
              <a:buSzPct val="100000"/>
              <a:buFont typeface="Arial" pitchFamily="34" charset="0"/>
              <a:buChar char="•"/>
            </a:pPr>
            <a:r>
              <a:rPr lang="en-US" sz="2800" b="0" i="0" u="none" strike="noStrike" cap="none" dirty="0">
                <a:solidFill>
                  <a:schemeClr val="tx1">
                    <a:lumMod val="50000"/>
                  </a:schemeClr>
                </a:solidFill>
                <a:latin typeface="Calibri" pitchFamily="34" charset="0"/>
                <a:sym typeface="Questrial"/>
              </a:rPr>
              <a:t>low self-esteem/shame of identity</a:t>
            </a:r>
          </a:p>
          <a:p>
            <a:pPr marL="973138" marR="0" lvl="0" indent="-457200" algn="l" rtl="0">
              <a:lnSpc>
                <a:spcPct val="100000"/>
              </a:lnSpc>
              <a:spcBef>
                <a:spcPts val="560"/>
              </a:spcBef>
              <a:spcAft>
                <a:spcPts val="0"/>
              </a:spcAft>
              <a:buClr>
                <a:schemeClr val="tx1">
                  <a:lumMod val="50000"/>
                </a:schemeClr>
              </a:buClr>
              <a:buSzPct val="100000"/>
              <a:buFont typeface="Arial" pitchFamily="34" charset="0"/>
              <a:buChar char="•"/>
            </a:pPr>
            <a:r>
              <a:rPr lang="en-US" sz="2800" b="0" i="0" u="none" strike="noStrike" cap="none" dirty="0">
                <a:solidFill>
                  <a:schemeClr val="tx1">
                    <a:lumMod val="50000"/>
                  </a:schemeClr>
                </a:solidFill>
                <a:latin typeface="Calibri" pitchFamily="34" charset="0"/>
                <a:sym typeface="Questrial"/>
              </a:rPr>
              <a:t>history of depression</a:t>
            </a:r>
          </a:p>
          <a:p>
            <a:pPr marL="973138" lvl="0" indent="-457200">
              <a:spcBef>
                <a:spcPts val="560"/>
              </a:spcBef>
              <a:buClr>
                <a:schemeClr val="tx1">
                  <a:lumMod val="50000"/>
                </a:schemeClr>
              </a:buClr>
              <a:buSzPct val="100000"/>
              <a:buFont typeface="Arial" pitchFamily="34" charset="0"/>
              <a:buChar char="•"/>
            </a:pPr>
            <a:r>
              <a:rPr lang="en-US" sz="2800" dirty="0">
                <a:solidFill>
                  <a:schemeClr val="tx1">
                    <a:lumMod val="50000"/>
                  </a:schemeClr>
                </a:solidFill>
                <a:latin typeface="Calibri" pitchFamily="34" charset="0"/>
              </a:rPr>
              <a:t>shame about loss of culture </a:t>
            </a:r>
            <a:endParaRPr lang="en-US" sz="2800" b="0" i="0" u="none" strike="noStrike" cap="none" dirty="0">
              <a:solidFill>
                <a:schemeClr val="tx1">
                  <a:lumMod val="50000"/>
                </a:schemeClr>
              </a:solidFill>
              <a:latin typeface="Calibri" pitchFamily="34" charset="0"/>
              <a:sym typeface="Questrial"/>
            </a:endParaRPr>
          </a:p>
          <a:p>
            <a:pPr marL="973138" marR="0" lvl="0" indent="-457200" algn="l" rtl="0">
              <a:lnSpc>
                <a:spcPct val="100000"/>
              </a:lnSpc>
              <a:spcBef>
                <a:spcPts val="560"/>
              </a:spcBef>
              <a:spcAft>
                <a:spcPts val="0"/>
              </a:spcAft>
              <a:buClr>
                <a:schemeClr val="tx1">
                  <a:lumMod val="50000"/>
                </a:schemeClr>
              </a:buClr>
              <a:buSzPct val="100000"/>
              <a:buFont typeface="Arial" pitchFamily="34" charset="0"/>
              <a:buChar char="•"/>
            </a:pPr>
            <a:r>
              <a:rPr lang="en-US" sz="2800" b="0" i="0" u="none" strike="noStrike" cap="none" dirty="0">
                <a:solidFill>
                  <a:schemeClr val="tx1">
                    <a:lumMod val="50000"/>
                  </a:schemeClr>
                </a:solidFill>
                <a:latin typeface="Calibri" pitchFamily="34" charset="0"/>
                <a:sym typeface="Questrial"/>
              </a:rPr>
              <a:t>suicidal ideation</a:t>
            </a:r>
          </a:p>
          <a:p>
            <a:pPr marL="973138" marR="0" lvl="0" indent="-457200" algn="l" rtl="0">
              <a:lnSpc>
                <a:spcPct val="100000"/>
              </a:lnSpc>
              <a:spcBef>
                <a:spcPts val="560"/>
              </a:spcBef>
              <a:spcAft>
                <a:spcPts val="0"/>
              </a:spcAft>
              <a:buClr>
                <a:schemeClr val="tx1">
                  <a:lumMod val="50000"/>
                </a:schemeClr>
              </a:buClr>
              <a:buSzPct val="100000"/>
              <a:buFont typeface="Arial" pitchFamily="34" charset="0"/>
              <a:buChar char="•"/>
            </a:pPr>
            <a:r>
              <a:rPr lang="en-US" sz="2800" b="0" i="0" u="none" strike="noStrike" cap="none" dirty="0">
                <a:solidFill>
                  <a:schemeClr val="tx1">
                    <a:lumMod val="50000"/>
                  </a:schemeClr>
                </a:solidFill>
                <a:latin typeface="Calibri" pitchFamily="34" charset="0"/>
                <a:sym typeface="Questrial"/>
              </a:rPr>
              <a:t>substance abuse </a:t>
            </a:r>
          </a:p>
          <a:p>
            <a:pPr marL="973138" marR="0" lvl="0" indent="-457200" algn="l" rtl="0">
              <a:lnSpc>
                <a:spcPct val="100000"/>
              </a:lnSpc>
              <a:spcBef>
                <a:spcPts val="560"/>
              </a:spcBef>
              <a:spcAft>
                <a:spcPts val="0"/>
              </a:spcAft>
              <a:buClr>
                <a:schemeClr val="tx1">
                  <a:lumMod val="50000"/>
                </a:schemeClr>
              </a:buClr>
              <a:buSzPct val="100000"/>
              <a:buFont typeface="Arial" pitchFamily="34" charset="0"/>
              <a:buChar char="•"/>
            </a:pPr>
            <a:r>
              <a:rPr lang="en-US" sz="2800" b="0" i="0" u="none" strike="noStrike" cap="none" dirty="0">
                <a:solidFill>
                  <a:schemeClr val="tx1">
                    <a:lumMod val="50000"/>
                  </a:schemeClr>
                </a:solidFill>
                <a:latin typeface="Calibri" pitchFamily="34" charset="0"/>
                <a:sym typeface="Questrial"/>
              </a:rPr>
              <a:t>violence </a:t>
            </a:r>
          </a:p>
          <a:p>
            <a:pPr marL="342900" marR="0" lvl="0" indent="-342900" algn="l" rtl="0">
              <a:lnSpc>
                <a:spcPct val="100000"/>
              </a:lnSpc>
              <a:spcBef>
                <a:spcPts val="360"/>
              </a:spcBef>
              <a:spcAft>
                <a:spcPts val="0"/>
              </a:spcAft>
              <a:buClr>
                <a:schemeClr val="dk1"/>
              </a:buClr>
              <a:buSzPct val="100000"/>
              <a:buFont typeface="Questrial"/>
              <a:buNone/>
            </a:pPr>
            <a:endParaRPr sz="1800" b="0" i="0" u="none" strike="noStrike" cap="none" dirty="0">
              <a:solidFill>
                <a:schemeClr val="dk1"/>
              </a:solidFill>
              <a:latin typeface="Questrial"/>
              <a:ea typeface="Questrial"/>
              <a:cs typeface="Questrial"/>
              <a:sym typeface="Questrial"/>
            </a:endParaRPr>
          </a:p>
          <a:p>
            <a:pPr marL="342900" marR="0" lvl="0" indent="-342900" algn="l" rtl="0">
              <a:lnSpc>
                <a:spcPct val="100000"/>
              </a:lnSpc>
              <a:spcBef>
                <a:spcPts val="320"/>
              </a:spcBef>
              <a:spcAft>
                <a:spcPts val="0"/>
              </a:spcAft>
              <a:buClr>
                <a:schemeClr val="dk1"/>
              </a:buClr>
              <a:buSzPct val="100000"/>
              <a:buFont typeface="Questrial"/>
              <a:buNone/>
            </a:pPr>
            <a:endParaRPr sz="1600" b="0" i="0" u="none" strike="noStrike" cap="none" dirty="0">
              <a:solidFill>
                <a:schemeClr val="dk1"/>
              </a:solidFill>
              <a:latin typeface="Questrial"/>
              <a:ea typeface="Questrial"/>
              <a:cs typeface="Questrial"/>
              <a:sym typeface="Questrial"/>
            </a:endParaRPr>
          </a:p>
          <a:p>
            <a:pPr marL="0" marR="0" lvl="0" indent="0" algn="l" rtl="0">
              <a:spcBef>
                <a:spcPts val="0"/>
              </a:spcBef>
              <a:buSzPct val="25000"/>
              <a:buNone/>
            </a:pPr>
            <a:endParaRPr sz="1600" b="0" i="0" u="none" strike="noStrike" cap="none" dirty="0">
              <a:solidFill>
                <a:schemeClr val="dk1"/>
              </a:solidFill>
              <a:latin typeface="Questrial"/>
              <a:ea typeface="Questrial"/>
              <a:cs typeface="Questrial"/>
              <a:sym typeface="Questrial"/>
            </a:endParaRPr>
          </a:p>
        </p:txBody>
      </p:sp>
      <p:sp>
        <p:nvSpPr>
          <p:cNvPr id="7" name="TextBox 6"/>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22</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1419" y="3890513"/>
            <a:ext cx="2673988" cy="2363638"/>
          </a:xfrm>
          <a:prstGeom prst="rect">
            <a:avLst/>
          </a:prstGeom>
        </p:spPr>
      </p:pic>
      <p:sp>
        <p:nvSpPr>
          <p:cNvPr id="5" name="TextBox 4"/>
          <p:cNvSpPr txBox="1"/>
          <p:nvPr/>
        </p:nvSpPr>
        <p:spPr>
          <a:xfrm>
            <a:off x="5276713" y="6254151"/>
            <a:ext cx="2708694" cy="246221"/>
          </a:xfrm>
          <a:prstGeom prst="rect">
            <a:avLst/>
          </a:prstGeom>
          <a:noFill/>
        </p:spPr>
        <p:txBody>
          <a:bodyPr wrap="square" rtlCol="0">
            <a:spAutoFit/>
          </a:bodyPr>
          <a:lstStyle/>
          <a:p>
            <a:r>
              <a:rPr lang="en-US" sz="1000" dirty="0">
                <a:solidFill>
                  <a:schemeClr val="accent4">
                    <a:lumMod val="75000"/>
                  </a:schemeClr>
                </a:solidFill>
                <a:latin typeface="Calibri" pitchFamily="34" charset="0"/>
              </a:rPr>
              <a:t>Photo Credit: Associated Press </a:t>
            </a:r>
          </a:p>
        </p:txBody>
      </p:sp>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Shape 516"/>
          <p:cNvSpPr txBox="1">
            <a:spLocks noGrp="1"/>
          </p:cNvSpPr>
          <p:nvPr>
            <p:ph type="title"/>
          </p:nvPr>
        </p:nvSpPr>
        <p:spPr>
          <a:xfrm>
            <a:off x="286603" y="882568"/>
            <a:ext cx="8552595" cy="6095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0" i="0" u="none" strike="noStrike" cap="none" dirty="0">
                <a:solidFill>
                  <a:schemeClr val="dk2"/>
                </a:solidFill>
                <a:latin typeface="Questrial"/>
                <a:ea typeface="Questrial"/>
                <a:cs typeface="Questrial"/>
                <a:sym typeface="Questrial"/>
              </a:rPr>
              <a:t/>
            </a:r>
            <a:br>
              <a:rPr lang="en-US" sz="4400" b="0" i="0" u="none" strike="noStrike" cap="none" dirty="0">
                <a:solidFill>
                  <a:schemeClr val="dk2"/>
                </a:solidFill>
                <a:latin typeface="Questrial"/>
                <a:ea typeface="Questrial"/>
                <a:cs typeface="Questrial"/>
                <a:sym typeface="Questrial"/>
              </a:rPr>
            </a:br>
            <a:r>
              <a:rPr lang="en-US" b="1" i="0" u="none" strike="noStrike" cap="none" dirty="0">
                <a:solidFill>
                  <a:schemeClr val="tx1">
                    <a:lumMod val="25000"/>
                  </a:schemeClr>
                </a:solidFill>
                <a:latin typeface="Calibri" pitchFamily="34" charset="0"/>
                <a:sym typeface="Questrial"/>
              </a:rPr>
              <a:t>Historic Trauma: </a:t>
            </a:r>
            <a:br>
              <a:rPr lang="en-US" b="1" i="0" u="none" strike="noStrike" cap="none" dirty="0">
                <a:solidFill>
                  <a:schemeClr val="tx1">
                    <a:lumMod val="25000"/>
                  </a:schemeClr>
                </a:solidFill>
                <a:latin typeface="Calibri" pitchFamily="34" charset="0"/>
                <a:sym typeface="Questrial"/>
              </a:rPr>
            </a:br>
            <a:r>
              <a:rPr lang="en-US" b="1" i="0" u="none" strike="noStrike" cap="none" dirty="0">
                <a:solidFill>
                  <a:schemeClr val="tx1">
                    <a:lumMod val="25000"/>
                  </a:schemeClr>
                </a:solidFill>
                <a:latin typeface="Calibri" pitchFamily="34" charset="0"/>
                <a:sym typeface="Questrial"/>
              </a:rPr>
              <a:t>What a Social Worker May See</a:t>
            </a:r>
            <a:r>
              <a:rPr lang="en-US" sz="4400" b="1" i="0" u="none" strike="noStrike" cap="none" dirty="0">
                <a:solidFill>
                  <a:schemeClr val="tx1">
                    <a:lumMod val="25000"/>
                  </a:schemeClr>
                </a:solidFill>
                <a:latin typeface="Questrial"/>
                <a:ea typeface="Questrial"/>
                <a:cs typeface="Questrial"/>
                <a:sym typeface="Questrial"/>
              </a:rPr>
              <a:t/>
            </a:r>
            <a:br>
              <a:rPr lang="en-US" sz="4400" b="1" i="0" u="none" strike="noStrike" cap="none" dirty="0">
                <a:solidFill>
                  <a:schemeClr val="tx1">
                    <a:lumMod val="25000"/>
                  </a:schemeClr>
                </a:solidFill>
                <a:latin typeface="Questrial"/>
                <a:ea typeface="Questrial"/>
                <a:cs typeface="Questrial"/>
                <a:sym typeface="Questrial"/>
              </a:rPr>
            </a:br>
            <a:r>
              <a:rPr lang="en-US" sz="4400" b="1" i="0" u="none" strike="noStrike" cap="none" dirty="0">
                <a:solidFill>
                  <a:schemeClr val="tx1">
                    <a:lumMod val="25000"/>
                  </a:schemeClr>
                </a:solidFill>
                <a:latin typeface="Questrial"/>
                <a:ea typeface="Questrial"/>
                <a:cs typeface="Questrial"/>
                <a:sym typeface="Questrial"/>
              </a:rPr>
              <a:t> </a:t>
            </a:r>
          </a:p>
        </p:txBody>
      </p:sp>
      <p:sp>
        <p:nvSpPr>
          <p:cNvPr id="518" name="Shape 518"/>
          <p:cNvSpPr txBox="1">
            <a:spLocks noGrp="1"/>
          </p:cNvSpPr>
          <p:nvPr>
            <p:ph type="body" idx="1"/>
          </p:nvPr>
        </p:nvSpPr>
        <p:spPr>
          <a:xfrm>
            <a:off x="457200" y="1869763"/>
            <a:ext cx="8381999" cy="44195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280"/>
              </a:spcBef>
              <a:spcAft>
                <a:spcPts val="0"/>
              </a:spcAft>
              <a:buClr>
                <a:schemeClr val="dk1"/>
              </a:buClr>
              <a:buSzPct val="100000"/>
              <a:buFont typeface="Questrial"/>
              <a:buNone/>
            </a:pPr>
            <a:endParaRPr sz="1400" b="0" i="0" u="none" strike="noStrike" cap="none" dirty="0">
              <a:solidFill>
                <a:schemeClr val="dk1"/>
              </a:solidFill>
              <a:latin typeface="Questrial"/>
              <a:ea typeface="Questrial"/>
              <a:cs typeface="Questrial"/>
              <a:sym typeface="Questrial"/>
            </a:endParaRPr>
          </a:p>
          <a:p>
            <a:pPr marL="457200" marR="0" lvl="0" indent="-457200" algn="l" rtl="0">
              <a:lnSpc>
                <a:spcPct val="100000"/>
              </a:lnSpc>
              <a:spcBef>
                <a:spcPts val="600"/>
              </a:spcBef>
              <a:spcAft>
                <a:spcPts val="600"/>
              </a:spcAft>
              <a:buClr>
                <a:schemeClr val="tx1">
                  <a:lumMod val="50000"/>
                </a:schemeClr>
              </a:buClr>
              <a:buSzPct val="100000"/>
              <a:buFont typeface="Questrial"/>
              <a:buChar char="•"/>
            </a:pPr>
            <a:r>
              <a:rPr lang="en-US" sz="2800" b="0" i="0" u="none" strike="noStrike" cap="none" dirty="0">
                <a:solidFill>
                  <a:schemeClr val="tx1">
                    <a:lumMod val="50000"/>
                  </a:schemeClr>
                </a:solidFill>
                <a:latin typeface="Calibri" pitchFamily="34" charset="0"/>
                <a:sym typeface="Questrial"/>
              </a:rPr>
              <a:t>Lack of parenting skills</a:t>
            </a:r>
          </a:p>
          <a:p>
            <a:pPr marL="457200" marR="0" lvl="0" indent="-457200" algn="l" rtl="0">
              <a:lnSpc>
                <a:spcPct val="100000"/>
              </a:lnSpc>
              <a:spcBef>
                <a:spcPts val="600"/>
              </a:spcBef>
              <a:spcAft>
                <a:spcPts val="600"/>
              </a:spcAft>
              <a:buClr>
                <a:schemeClr val="tx1">
                  <a:lumMod val="50000"/>
                </a:schemeClr>
              </a:buClr>
              <a:buSzPct val="100000"/>
              <a:buFont typeface="Questrial"/>
              <a:buChar char="•"/>
            </a:pPr>
            <a:r>
              <a:rPr lang="en-US" sz="2800" b="0" i="0" u="none" strike="noStrike" cap="none" dirty="0">
                <a:solidFill>
                  <a:schemeClr val="tx1">
                    <a:lumMod val="50000"/>
                  </a:schemeClr>
                </a:solidFill>
                <a:latin typeface="Calibri" pitchFamily="34" charset="0"/>
                <a:sym typeface="Questrial"/>
              </a:rPr>
              <a:t>Emotional remoteness and “going through the motions” of the process </a:t>
            </a:r>
          </a:p>
          <a:p>
            <a:pPr marL="457200" marR="0" lvl="0" indent="-457200" algn="l" rtl="0">
              <a:lnSpc>
                <a:spcPct val="100000"/>
              </a:lnSpc>
              <a:spcBef>
                <a:spcPts val="600"/>
              </a:spcBef>
              <a:spcAft>
                <a:spcPts val="600"/>
              </a:spcAft>
              <a:buClr>
                <a:schemeClr val="tx1">
                  <a:lumMod val="50000"/>
                </a:schemeClr>
              </a:buClr>
              <a:buSzPct val="100000"/>
              <a:buFont typeface="Questrial"/>
              <a:buChar char="•"/>
            </a:pPr>
            <a:r>
              <a:rPr lang="en-US" sz="2800" b="0" i="0" u="none" strike="noStrike" cap="none" dirty="0">
                <a:solidFill>
                  <a:schemeClr val="tx1">
                    <a:lumMod val="50000"/>
                  </a:schemeClr>
                </a:solidFill>
                <a:latin typeface="Calibri" pitchFamily="34" charset="0"/>
                <a:sym typeface="Questrial"/>
              </a:rPr>
              <a:t>Apathy and resistance toward following through with case plans or contacting other government agencies</a:t>
            </a:r>
          </a:p>
          <a:p>
            <a:pPr marL="457200" indent="-457200">
              <a:spcBef>
                <a:spcPts val="600"/>
              </a:spcBef>
              <a:spcAft>
                <a:spcPts val="600"/>
              </a:spcAft>
              <a:buClr>
                <a:schemeClr val="tx1">
                  <a:lumMod val="50000"/>
                </a:schemeClr>
              </a:buClr>
              <a:buSzPct val="100000"/>
            </a:pPr>
            <a:r>
              <a:rPr lang="en-US" sz="2800" b="0" i="0" u="none" strike="noStrike" cap="none" dirty="0">
                <a:solidFill>
                  <a:schemeClr val="tx1">
                    <a:lumMod val="50000"/>
                  </a:schemeClr>
                </a:solidFill>
                <a:latin typeface="Calibri" pitchFamily="34" charset="0"/>
                <a:sym typeface="Questrial"/>
              </a:rPr>
              <a:t>Parents may “disappear”</a:t>
            </a:r>
          </a:p>
          <a:p>
            <a:pPr marL="0" marR="0" lvl="0" indent="0" algn="l" rtl="0">
              <a:spcBef>
                <a:spcPts val="0"/>
              </a:spcBef>
              <a:buSzPct val="25000"/>
              <a:buNone/>
            </a:pPr>
            <a:endParaRPr sz="2600" b="0" i="0" u="none" strike="noStrike" cap="none" dirty="0">
              <a:solidFill>
                <a:schemeClr val="dk1"/>
              </a:solidFill>
              <a:latin typeface="Questrial"/>
              <a:ea typeface="Questrial"/>
              <a:cs typeface="Questrial"/>
              <a:sym typeface="Questrial"/>
            </a:endParaRPr>
          </a:p>
        </p:txBody>
      </p:sp>
      <p:sp>
        <p:nvSpPr>
          <p:cNvPr id="6" name="TextBox 5"/>
          <p:cNvSpPr txBox="1"/>
          <p:nvPr/>
        </p:nvSpPr>
        <p:spPr>
          <a:xfrm>
            <a:off x="7960456" y="6312097"/>
            <a:ext cx="629728" cy="307777"/>
          </a:xfrm>
          <a:prstGeom prst="rect">
            <a:avLst/>
          </a:prstGeom>
          <a:noFill/>
        </p:spPr>
        <p:txBody>
          <a:bodyPr wrap="square" rtlCol="0">
            <a:spAutoFit/>
          </a:bodyPr>
          <a:lstStyle/>
          <a:p>
            <a:pPr algn="r"/>
            <a:r>
              <a:rPr lang="en-US" dirty="0">
                <a:solidFill>
                  <a:schemeClr val="tx1">
                    <a:lumMod val="90000"/>
                  </a:schemeClr>
                </a:solidFill>
              </a:rPr>
              <a:t>23</a:t>
            </a:r>
          </a:p>
        </p:txBody>
      </p:sp>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Shape 556"/>
          <p:cNvSpPr txBox="1">
            <a:spLocks noGrp="1"/>
          </p:cNvSpPr>
          <p:nvPr>
            <p:ph type="title"/>
          </p:nvPr>
        </p:nvSpPr>
        <p:spPr>
          <a:xfrm>
            <a:off x="457200" y="261257"/>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chemeClr val="tx1">
                    <a:lumMod val="25000"/>
                  </a:schemeClr>
                </a:solidFill>
                <a:latin typeface="Calibri" pitchFamily="34" charset="0"/>
                <a:sym typeface="Questrial"/>
              </a:rPr>
              <a:t>Contributions</a:t>
            </a:r>
          </a:p>
        </p:txBody>
      </p:sp>
      <p:sp>
        <p:nvSpPr>
          <p:cNvPr id="557" name="Shape 557"/>
          <p:cNvSpPr txBox="1">
            <a:spLocks noGrp="1"/>
          </p:cNvSpPr>
          <p:nvPr>
            <p:ph type="body" idx="1"/>
          </p:nvPr>
        </p:nvSpPr>
        <p:spPr>
          <a:xfrm>
            <a:off x="378821" y="1240949"/>
            <a:ext cx="8503921" cy="1650274"/>
          </a:xfrm>
          <a:prstGeom prst="rect">
            <a:avLst/>
          </a:prstGeom>
          <a:noFill/>
          <a:ln>
            <a:noFill/>
          </a:ln>
        </p:spPr>
        <p:txBody>
          <a:bodyPr lIns="91425" tIns="45700" rIns="91425" bIns="45700" anchor="t" anchorCtr="0">
            <a:noAutofit/>
          </a:bodyPr>
          <a:lstStyle/>
          <a:p>
            <a:pPr marL="0" marR="0" lvl="0" indent="0" rtl="0">
              <a:lnSpc>
                <a:spcPct val="100000"/>
              </a:lnSpc>
              <a:spcBef>
                <a:spcPts val="0"/>
              </a:spcBef>
              <a:spcAft>
                <a:spcPts val="0"/>
              </a:spcAft>
              <a:buClr>
                <a:schemeClr val="dk1"/>
              </a:buClr>
              <a:buSzPct val="100000"/>
              <a:buNone/>
            </a:pPr>
            <a:r>
              <a:rPr lang="en-US" sz="3400" i="0" u="none" strike="noStrike" cap="none" dirty="0">
                <a:solidFill>
                  <a:schemeClr val="tx1">
                    <a:lumMod val="50000"/>
                  </a:schemeClr>
                </a:solidFill>
                <a:latin typeface="Calibri" pitchFamily="34" charset="0"/>
                <a:sym typeface="Questrial"/>
              </a:rPr>
              <a:t>What have American Indian/Alaska Natives contributed to contemporary society?</a:t>
            </a:r>
          </a:p>
        </p:txBody>
      </p:sp>
      <p:pic>
        <p:nvPicPr>
          <p:cNvPr id="559" name="Shape 559"/>
          <p:cNvPicPr preferRelativeResize="0"/>
          <p:nvPr/>
        </p:nvPicPr>
        <p:blipFill>
          <a:blip r:embed="rId3">
            <a:extLst>
              <a:ext uri="{28A0092B-C50C-407E-A947-70E740481C1C}">
                <a14:useLocalDpi xmlns:a14="http://schemas.microsoft.com/office/drawing/2010/main" val="0"/>
              </a:ext>
            </a:extLst>
          </a:blip>
          <a:stretch>
            <a:fillRect/>
          </a:stretch>
        </p:blipFill>
        <p:spPr>
          <a:xfrm>
            <a:off x="2403565" y="2747532"/>
            <a:ext cx="4458789" cy="2974000"/>
          </a:xfrm>
          <a:prstGeom prst="rect">
            <a:avLst/>
          </a:prstGeom>
          <a:noFill/>
          <a:ln w="25400" cap="flat" cmpd="sng">
            <a:solidFill>
              <a:schemeClr val="dk1"/>
            </a:solidFill>
            <a:prstDash val="solid"/>
            <a:round/>
            <a:headEnd type="none" w="med" len="med"/>
            <a:tailEnd type="none" w="med" len="med"/>
          </a:ln>
          <a:effectLst>
            <a:outerShdw blurRad="50800" dist="38100" dir="8100000" algn="tr" rotWithShape="0">
              <a:prstClr val="black">
                <a:alpha val="40000"/>
              </a:prstClr>
            </a:outerShdw>
          </a:effectLst>
        </p:spPr>
      </p:pic>
      <p:sp>
        <p:nvSpPr>
          <p:cNvPr id="2" name="TextBox 1"/>
          <p:cNvSpPr txBox="1"/>
          <p:nvPr/>
        </p:nvSpPr>
        <p:spPr>
          <a:xfrm>
            <a:off x="2321080" y="5787981"/>
            <a:ext cx="4631810" cy="246221"/>
          </a:xfrm>
          <a:prstGeom prst="rect">
            <a:avLst/>
          </a:prstGeom>
          <a:noFill/>
        </p:spPr>
        <p:txBody>
          <a:bodyPr wrap="square" rtlCol="0">
            <a:spAutoFit/>
          </a:bodyPr>
          <a:lstStyle/>
          <a:p>
            <a:r>
              <a:rPr lang="en-US" sz="1000" dirty="0">
                <a:solidFill>
                  <a:schemeClr val="accent4">
                    <a:lumMod val="75000"/>
                  </a:schemeClr>
                </a:solidFill>
                <a:latin typeface="Calibri" pitchFamily="34" charset="0"/>
              </a:rPr>
              <a:t>Photo Credit: PowWows.com </a:t>
            </a:r>
          </a:p>
        </p:txBody>
      </p:sp>
      <p:sp>
        <p:nvSpPr>
          <p:cNvPr id="8" name="TextBox 7"/>
          <p:cNvSpPr txBox="1"/>
          <p:nvPr/>
        </p:nvSpPr>
        <p:spPr>
          <a:xfrm>
            <a:off x="7890787" y="6312096"/>
            <a:ext cx="629728" cy="307777"/>
          </a:xfrm>
          <a:prstGeom prst="rect">
            <a:avLst/>
          </a:prstGeom>
          <a:noFill/>
        </p:spPr>
        <p:txBody>
          <a:bodyPr wrap="square" rtlCol="0">
            <a:spAutoFit/>
          </a:bodyPr>
          <a:lstStyle/>
          <a:p>
            <a:pPr algn="r"/>
            <a:r>
              <a:rPr lang="en-US" dirty="0">
                <a:solidFill>
                  <a:schemeClr val="tx1">
                    <a:lumMod val="90000"/>
                  </a:schemeClr>
                </a:solidFill>
              </a:rPr>
              <a:t>24</a:t>
            </a:r>
          </a:p>
        </p:txBody>
      </p:sp>
    </p:spTree>
    <p:extLst>
      <p:ext uri="{BB962C8B-B14F-4D97-AF65-F5344CB8AC3E}">
        <p14:creationId xmlns:p14="http://schemas.microsoft.com/office/powerpoint/2010/main" val="2779069241"/>
      </p:ext>
    </p:extLst>
  </p:cSld>
  <p:clrMapOvr>
    <a:masterClrMapping/>
  </p:clrMapOvr>
  <p:transition spd="slow">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08198" y="1061540"/>
            <a:ext cx="7731473" cy="195571"/>
          </a:xfrm>
          <a:custGeom>
            <a:avLst/>
            <a:gdLst/>
            <a:ahLst/>
            <a:cxnLst/>
            <a:rect l="l" t="t" r="r" b="b"/>
            <a:pathLst>
              <a:path w="8229600">
                <a:moveTo>
                  <a:pt x="0" y="0"/>
                </a:moveTo>
                <a:lnTo>
                  <a:pt x="8229600" y="0"/>
                </a:lnTo>
              </a:path>
            </a:pathLst>
          </a:custGeom>
          <a:ln w="23368">
            <a:solidFill>
              <a:srgbClr val="5698D3"/>
            </a:solidFill>
          </a:ln>
        </p:spPr>
        <p:txBody>
          <a:bodyPr wrap="square" lIns="0" tIns="0" rIns="0" bIns="0" rtlCol="0">
            <a:spAutoFit/>
          </a:bodyPr>
          <a:lstStyle/>
          <a:p>
            <a:endParaRPr sz="1235" dirty="0"/>
          </a:p>
        </p:txBody>
      </p:sp>
      <p:sp>
        <p:nvSpPr>
          <p:cNvPr id="3" name="object 3"/>
          <p:cNvSpPr txBox="1"/>
          <p:nvPr/>
        </p:nvSpPr>
        <p:spPr>
          <a:xfrm>
            <a:off x="2694291" y="384432"/>
            <a:ext cx="3878826" cy="677108"/>
          </a:xfrm>
          <a:prstGeom prst="rect">
            <a:avLst/>
          </a:prstGeom>
        </p:spPr>
        <p:txBody>
          <a:bodyPr vert="horz" wrap="square" lIns="0" tIns="0" rIns="0" bIns="0" rtlCol="0">
            <a:spAutoFit/>
          </a:bodyPr>
          <a:lstStyle/>
          <a:p>
            <a:pPr marL="11206" algn="ctr"/>
            <a:r>
              <a:rPr lang="en-US" sz="4400" b="1" spc="-44" dirty="0">
                <a:latin typeface="Calibri"/>
                <a:cs typeface="Calibri"/>
              </a:rPr>
              <a:t>A</a:t>
            </a:r>
            <a:r>
              <a:rPr lang="en-US" sz="4400" b="1" spc="-4" dirty="0">
                <a:latin typeface="Calibri"/>
                <a:cs typeface="Calibri"/>
              </a:rPr>
              <a:t>g</a:t>
            </a:r>
            <a:r>
              <a:rPr lang="en-US" sz="4400" b="1" dirty="0">
                <a:latin typeface="Calibri"/>
                <a:cs typeface="Calibri"/>
              </a:rPr>
              <a:t>r</a:t>
            </a:r>
            <a:r>
              <a:rPr lang="en-US" sz="4400" b="1" spc="-13" dirty="0">
                <a:latin typeface="Calibri"/>
                <a:cs typeface="Calibri"/>
              </a:rPr>
              <a:t>i</a:t>
            </a:r>
            <a:r>
              <a:rPr lang="en-US" sz="4400" b="1" spc="-4" dirty="0">
                <a:latin typeface="Calibri"/>
                <a:cs typeface="Calibri"/>
              </a:rPr>
              <a:t>cu</a:t>
            </a:r>
            <a:r>
              <a:rPr lang="en-US" sz="4400" b="1" spc="-260" dirty="0">
                <a:latin typeface="Calibri"/>
                <a:cs typeface="Calibri"/>
              </a:rPr>
              <a:t>l</a:t>
            </a:r>
            <a:r>
              <a:rPr lang="en-US" sz="4400" b="1" spc="-9" dirty="0">
                <a:latin typeface="Calibri"/>
                <a:cs typeface="Calibri"/>
              </a:rPr>
              <a:t>t</a:t>
            </a:r>
            <a:r>
              <a:rPr lang="en-US" sz="4400" b="1" spc="-4" dirty="0">
                <a:latin typeface="Calibri"/>
                <a:cs typeface="Calibri"/>
              </a:rPr>
              <a:t>u</a:t>
            </a:r>
            <a:r>
              <a:rPr lang="en-US" sz="4400" b="1" dirty="0">
                <a:latin typeface="Calibri"/>
                <a:cs typeface="Calibri"/>
              </a:rPr>
              <a:t>re</a:t>
            </a:r>
            <a:endParaRPr lang="en-US" sz="4400" dirty="0">
              <a:latin typeface="Calibri"/>
              <a:cs typeface="Calibri"/>
            </a:endParaRPr>
          </a:p>
        </p:txBody>
      </p:sp>
      <p:sp>
        <p:nvSpPr>
          <p:cNvPr id="4" name="object 4"/>
          <p:cNvSpPr/>
          <p:nvPr/>
        </p:nvSpPr>
        <p:spPr>
          <a:xfrm>
            <a:off x="714692" y="2386257"/>
            <a:ext cx="2845082" cy="4075135"/>
          </a:xfrm>
          <a:prstGeom prst="rect">
            <a:avLst/>
          </a:prstGeom>
          <a:blipFill>
            <a:blip r:embed="rId2" cstate="print"/>
            <a:stretch>
              <a:fillRect/>
            </a:stretch>
          </a:blipFill>
        </p:spPr>
        <p:txBody>
          <a:bodyPr wrap="square" lIns="0" tIns="0" rIns="0" bIns="0" rtlCol="0">
            <a:spAutoFit/>
          </a:bodyPr>
          <a:lstStyle/>
          <a:p>
            <a:endParaRPr sz="1235" dirty="0"/>
          </a:p>
        </p:txBody>
      </p:sp>
      <p:sp>
        <p:nvSpPr>
          <p:cNvPr id="8" name="object 8"/>
          <p:cNvSpPr txBox="1"/>
          <p:nvPr/>
        </p:nvSpPr>
        <p:spPr>
          <a:xfrm>
            <a:off x="295272" y="1327194"/>
            <a:ext cx="3303298" cy="1471941"/>
          </a:xfrm>
          <a:prstGeom prst="rect">
            <a:avLst/>
          </a:prstGeom>
        </p:spPr>
        <p:txBody>
          <a:bodyPr vert="horz" wrap="square" lIns="0" tIns="0" rIns="0" bIns="0" rtlCol="0">
            <a:spAutoFit/>
          </a:bodyPr>
          <a:lstStyle/>
          <a:p>
            <a:pPr marL="11206" algn="ctr"/>
            <a:r>
              <a:rPr sz="2824" spc="13" dirty="0">
                <a:latin typeface="Calibri"/>
                <a:cs typeface="Calibri"/>
              </a:rPr>
              <a:t> </a:t>
            </a:r>
            <a:r>
              <a:rPr sz="2824" spc="-22" dirty="0">
                <a:latin typeface="Calibri"/>
                <a:cs typeface="Calibri"/>
              </a:rPr>
              <a:t>Corn</a:t>
            </a:r>
            <a:r>
              <a:rPr sz="2824" spc="-9" dirty="0">
                <a:latin typeface="Calibri"/>
                <a:cs typeface="Calibri"/>
              </a:rPr>
              <a:t>,</a:t>
            </a:r>
            <a:r>
              <a:rPr sz="2824" spc="18" dirty="0">
                <a:latin typeface="Calibri"/>
                <a:cs typeface="Calibri"/>
              </a:rPr>
              <a:t> </a:t>
            </a:r>
            <a:r>
              <a:rPr sz="2824" spc="-22" dirty="0">
                <a:latin typeface="Calibri"/>
                <a:cs typeface="Calibri"/>
              </a:rPr>
              <a:t>Beans</a:t>
            </a:r>
            <a:r>
              <a:rPr sz="2824" spc="-9" dirty="0">
                <a:latin typeface="Calibri"/>
                <a:cs typeface="Calibri"/>
              </a:rPr>
              <a:t>,</a:t>
            </a:r>
            <a:r>
              <a:rPr sz="2824" spc="13" dirty="0">
                <a:latin typeface="Calibri"/>
                <a:cs typeface="Calibri"/>
              </a:rPr>
              <a:t> </a:t>
            </a:r>
            <a:r>
              <a:rPr sz="2824" spc="-22" dirty="0">
                <a:latin typeface="Calibri"/>
                <a:cs typeface="Calibri"/>
              </a:rPr>
              <a:t>Squash</a:t>
            </a:r>
            <a:r>
              <a:rPr lang="en-US" sz="2824" spc="-22" dirty="0">
                <a:latin typeface="Calibri"/>
                <a:cs typeface="Calibri"/>
              </a:rPr>
              <a:t>:</a:t>
            </a:r>
          </a:p>
          <a:p>
            <a:pPr marL="11206" algn="ctr"/>
            <a:r>
              <a:rPr lang="en-US" sz="2824" spc="-22" dirty="0">
                <a:latin typeface="Calibri"/>
                <a:cs typeface="Calibri"/>
              </a:rPr>
              <a:t>The Three Sisters</a:t>
            </a:r>
            <a:endParaRPr sz="2824" dirty="0">
              <a:latin typeface="Calibri"/>
              <a:cs typeface="Calibri"/>
            </a:endParaRPr>
          </a:p>
          <a:p>
            <a:pPr>
              <a:lnSpc>
                <a:spcPts val="1853"/>
              </a:lnSpc>
              <a:spcBef>
                <a:spcPts val="4"/>
              </a:spcBef>
            </a:pPr>
            <a:endParaRPr sz="1853" dirty="0"/>
          </a:p>
          <a:p>
            <a:pPr>
              <a:lnSpc>
                <a:spcPts val="2824"/>
              </a:lnSpc>
            </a:pPr>
            <a:endParaRPr sz="2824" dirty="0"/>
          </a:p>
        </p:txBody>
      </p:sp>
      <p:sp>
        <p:nvSpPr>
          <p:cNvPr id="15" name="object 3"/>
          <p:cNvSpPr/>
          <p:nvPr/>
        </p:nvSpPr>
        <p:spPr>
          <a:xfrm>
            <a:off x="3944041" y="2675955"/>
            <a:ext cx="1425866" cy="989448"/>
          </a:xfrm>
          <a:prstGeom prst="rect">
            <a:avLst/>
          </a:prstGeom>
          <a:blipFill>
            <a:blip r:embed="rId3" cstate="print"/>
            <a:stretch>
              <a:fillRect/>
            </a:stretch>
          </a:blipFill>
        </p:spPr>
        <p:txBody>
          <a:bodyPr wrap="square" lIns="0" tIns="0" rIns="0" bIns="0" rtlCol="0">
            <a:spAutoFit/>
          </a:bodyPr>
          <a:lstStyle/>
          <a:p>
            <a:endParaRPr sz="1235" dirty="0"/>
          </a:p>
        </p:txBody>
      </p:sp>
      <p:sp>
        <p:nvSpPr>
          <p:cNvPr id="16" name="object 15"/>
          <p:cNvSpPr/>
          <p:nvPr/>
        </p:nvSpPr>
        <p:spPr>
          <a:xfrm>
            <a:off x="3897501" y="1409226"/>
            <a:ext cx="1472406" cy="1114614"/>
          </a:xfrm>
          <a:prstGeom prst="rect">
            <a:avLst/>
          </a:prstGeom>
          <a:blipFill>
            <a:blip r:embed="rId4" cstate="print"/>
            <a:stretch>
              <a:fillRect/>
            </a:stretch>
          </a:blipFill>
        </p:spPr>
        <p:txBody>
          <a:bodyPr wrap="square" lIns="0" tIns="0" rIns="0" bIns="0" rtlCol="0">
            <a:spAutoFit/>
          </a:bodyPr>
          <a:lstStyle/>
          <a:p>
            <a:endParaRPr sz="1235" dirty="0"/>
          </a:p>
        </p:txBody>
      </p:sp>
      <p:sp>
        <p:nvSpPr>
          <p:cNvPr id="17" name="object 5"/>
          <p:cNvSpPr/>
          <p:nvPr/>
        </p:nvSpPr>
        <p:spPr>
          <a:xfrm>
            <a:off x="3944412" y="3948744"/>
            <a:ext cx="1425866" cy="1123239"/>
          </a:xfrm>
          <a:prstGeom prst="rect">
            <a:avLst/>
          </a:prstGeom>
          <a:blipFill>
            <a:blip r:embed="rId5" cstate="print"/>
            <a:stretch>
              <a:fillRect/>
            </a:stretch>
          </a:blipFill>
        </p:spPr>
        <p:txBody>
          <a:bodyPr wrap="square" lIns="0" tIns="0" rIns="0" bIns="0" rtlCol="0">
            <a:spAutoFit/>
          </a:bodyPr>
          <a:lstStyle/>
          <a:p>
            <a:endParaRPr sz="1235" dirty="0"/>
          </a:p>
        </p:txBody>
      </p:sp>
      <p:sp>
        <p:nvSpPr>
          <p:cNvPr id="18" name="object 4"/>
          <p:cNvSpPr/>
          <p:nvPr/>
        </p:nvSpPr>
        <p:spPr>
          <a:xfrm>
            <a:off x="3982245" y="5310468"/>
            <a:ext cx="1418977" cy="1150924"/>
          </a:xfrm>
          <a:prstGeom prst="rect">
            <a:avLst/>
          </a:prstGeom>
          <a:blipFill>
            <a:blip r:embed="rId6" cstate="print"/>
            <a:stretch>
              <a:fillRect/>
            </a:stretch>
          </a:blipFill>
        </p:spPr>
        <p:txBody>
          <a:bodyPr wrap="square" lIns="0" tIns="0" rIns="0" bIns="0" rtlCol="0">
            <a:spAutoFit/>
          </a:bodyPr>
          <a:lstStyle/>
          <a:p>
            <a:endParaRPr sz="1235" dirty="0"/>
          </a:p>
        </p:txBody>
      </p:sp>
      <p:sp>
        <p:nvSpPr>
          <p:cNvPr id="19" name="object 7"/>
          <p:cNvSpPr/>
          <p:nvPr/>
        </p:nvSpPr>
        <p:spPr>
          <a:xfrm>
            <a:off x="5630367" y="1486071"/>
            <a:ext cx="2578389" cy="1800372"/>
          </a:xfrm>
          <a:prstGeom prst="rect">
            <a:avLst/>
          </a:prstGeom>
          <a:blipFill>
            <a:blip r:embed="rId7" cstate="print"/>
            <a:stretch>
              <a:fillRect/>
            </a:stretch>
          </a:blipFill>
        </p:spPr>
        <p:txBody>
          <a:bodyPr wrap="square" lIns="0" tIns="0" rIns="0" bIns="0" rtlCol="0">
            <a:spAutoFit/>
          </a:bodyPr>
          <a:lstStyle/>
          <a:p>
            <a:endParaRPr sz="1235" dirty="0"/>
          </a:p>
        </p:txBody>
      </p:sp>
      <p:sp>
        <p:nvSpPr>
          <p:cNvPr id="20" name="object 12"/>
          <p:cNvSpPr txBox="1"/>
          <p:nvPr/>
        </p:nvSpPr>
        <p:spPr>
          <a:xfrm>
            <a:off x="6407732" y="3476588"/>
            <a:ext cx="1023657" cy="244362"/>
          </a:xfrm>
          <a:prstGeom prst="rect">
            <a:avLst/>
          </a:prstGeom>
        </p:spPr>
        <p:txBody>
          <a:bodyPr vert="horz" wrap="square" lIns="0" tIns="0" rIns="0" bIns="0" rtlCol="0">
            <a:spAutoFit/>
          </a:bodyPr>
          <a:lstStyle/>
          <a:p>
            <a:pPr marL="11206"/>
            <a:r>
              <a:rPr sz="1588" spc="-93" dirty="0">
                <a:latin typeface="Calibri"/>
                <a:cs typeface="Calibri"/>
              </a:rPr>
              <a:t>V</a:t>
            </a:r>
            <a:r>
              <a:rPr sz="1588" dirty="0">
                <a:latin typeface="Calibri"/>
                <a:cs typeface="Calibri"/>
              </a:rPr>
              <a:t>anilla</a:t>
            </a:r>
            <a:r>
              <a:rPr sz="1588" spc="9" dirty="0">
                <a:latin typeface="Calibri"/>
                <a:cs typeface="Calibri"/>
              </a:rPr>
              <a:t> </a:t>
            </a:r>
            <a:r>
              <a:rPr sz="1588" spc="-9" dirty="0">
                <a:latin typeface="Calibri"/>
                <a:cs typeface="Calibri"/>
              </a:rPr>
              <a:t>Bean</a:t>
            </a:r>
            <a:endParaRPr sz="1588" dirty="0">
              <a:latin typeface="Calibri"/>
              <a:cs typeface="Calibri"/>
            </a:endParaRPr>
          </a:p>
        </p:txBody>
      </p:sp>
      <p:sp>
        <p:nvSpPr>
          <p:cNvPr id="21" name="object 6"/>
          <p:cNvSpPr/>
          <p:nvPr/>
        </p:nvSpPr>
        <p:spPr>
          <a:xfrm>
            <a:off x="5708005" y="3863182"/>
            <a:ext cx="2631667" cy="2164402"/>
          </a:xfrm>
          <a:prstGeom prst="rect">
            <a:avLst/>
          </a:prstGeom>
          <a:blipFill>
            <a:blip r:embed="rId8" cstate="print"/>
            <a:stretch>
              <a:fillRect/>
            </a:stretch>
          </a:blipFill>
        </p:spPr>
        <p:txBody>
          <a:bodyPr wrap="square" lIns="0" tIns="0" rIns="0" bIns="0" rtlCol="0">
            <a:spAutoFit/>
          </a:bodyPr>
          <a:lstStyle/>
          <a:p>
            <a:endParaRPr sz="1235" dirty="0"/>
          </a:p>
        </p:txBody>
      </p:sp>
      <p:sp>
        <p:nvSpPr>
          <p:cNvPr id="22" name="object 13"/>
          <p:cNvSpPr txBox="1"/>
          <p:nvPr/>
        </p:nvSpPr>
        <p:spPr>
          <a:xfrm>
            <a:off x="6423435" y="6252432"/>
            <a:ext cx="1618129" cy="244362"/>
          </a:xfrm>
          <a:prstGeom prst="rect">
            <a:avLst/>
          </a:prstGeom>
        </p:spPr>
        <p:txBody>
          <a:bodyPr vert="horz" wrap="square" lIns="0" tIns="0" rIns="0" bIns="0" rtlCol="0">
            <a:spAutoFit/>
          </a:bodyPr>
          <a:lstStyle/>
          <a:p>
            <a:pPr marL="11206" marR="5603" indent="17370"/>
            <a:r>
              <a:rPr sz="1588" spc="-4" dirty="0">
                <a:latin typeface="Calibri"/>
                <a:cs typeface="Calibri"/>
              </a:rPr>
              <a:t>Co</a:t>
            </a:r>
            <a:r>
              <a:rPr sz="1588" spc="-18" dirty="0">
                <a:latin typeface="Calibri"/>
                <a:cs typeface="Calibri"/>
              </a:rPr>
              <a:t>c</a:t>
            </a:r>
            <a:r>
              <a:rPr sz="1588" spc="-4" dirty="0">
                <a:latin typeface="Calibri"/>
                <a:cs typeface="Calibri"/>
              </a:rPr>
              <a:t>o</a:t>
            </a:r>
            <a:r>
              <a:rPr sz="1588" dirty="0">
                <a:latin typeface="Calibri"/>
                <a:cs typeface="Calibri"/>
              </a:rPr>
              <a:t>a</a:t>
            </a:r>
            <a:r>
              <a:rPr sz="1588" spc="13" dirty="0">
                <a:latin typeface="Calibri"/>
                <a:cs typeface="Calibri"/>
              </a:rPr>
              <a:t> </a:t>
            </a:r>
            <a:r>
              <a:rPr sz="1588" dirty="0">
                <a:latin typeface="Calibri"/>
                <a:cs typeface="Calibri"/>
              </a:rPr>
              <a:t>Beans</a:t>
            </a:r>
          </a:p>
        </p:txBody>
      </p:sp>
      <p:sp>
        <p:nvSpPr>
          <p:cNvPr id="23" name="TextBox 22"/>
          <p:cNvSpPr txBox="1"/>
          <p:nvPr/>
        </p:nvSpPr>
        <p:spPr>
          <a:xfrm>
            <a:off x="8205651" y="6348165"/>
            <a:ext cx="629728" cy="307777"/>
          </a:xfrm>
          <a:prstGeom prst="rect">
            <a:avLst/>
          </a:prstGeom>
          <a:noFill/>
        </p:spPr>
        <p:txBody>
          <a:bodyPr wrap="square" rtlCol="0">
            <a:spAutoFit/>
          </a:bodyPr>
          <a:lstStyle/>
          <a:p>
            <a:pPr algn="r"/>
            <a:r>
              <a:rPr lang="en-US" dirty="0">
                <a:solidFill>
                  <a:schemeClr val="tx1">
                    <a:lumMod val="90000"/>
                  </a:schemeClr>
                </a:solidFill>
              </a:rPr>
              <a:t>25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67504" y="1250015"/>
            <a:ext cx="7261412" cy="190052"/>
          </a:xfrm>
          <a:custGeom>
            <a:avLst/>
            <a:gdLst/>
            <a:ahLst/>
            <a:cxnLst/>
            <a:rect l="l" t="t" r="r" b="b"/>
            <a:pathLst>
              <a:path w="8229600">
                <a:moveTo>
                  <a:pt x="0" y="0"/>
                </a:moveTo>
                <a:lnTo>
                  <a:pt x="8229600" y="0"/>
                </a:lnTo>
              </a:path>
            </a:pathLst>
          </a:custGeom>
          <a:ln w="23368">
            <a:solidFill>
              <a:srgbClr val="5698D3"/>
            </a:solidFill>
          </a:ln>
        </p:spPr>
        <p:txBody>
          <a:bodyPr wrap="square" lIns="0" tIns="0" rIns="0" bIns="0" rtlCol="0">
            <a:spAutoFit/>
          </a:bodyPr>
          <a:lstStyle/>
          <a:p>
            <a:endParaRPr sz="1235" dirty="0"/>
          </a:p>
        </p:txBody>
      </p:sp>
      <p:sp>
        <p:nvSpPr>
          <p:cNvPr id="3" name="object 3"/>
          <p:cNvSpPr txBox="1"/>
          <p:nvPr/>
        </p:nvSpPr>
        <p:spPr>
          <a:xfrm>
            <a:off x="1322743" y="1340447"/>
            <a:ext cx="6350934" cy="869212"/>
          </a:xfrm>
          <a:prstGeom prst="rect">
            <a:avLst/>
          </a:prstGeom>
        </p:spPr>
        <p:txBody>
          <a:bodyPr vert="horz" wrap="square" lIns="0" tIns="0" rIns="0" bIns="0" rtlCol="0">
            <a:spAutoFit/>
          </a:bodyPr>
          <a:lstStyle/>
          <a:p>
            <a:pPr marL="358047" marR="5603" indent="-347401"/>
            <a:r>
              <a:rPr sz="2824" spc="-18" dirty="0">
                <a:latin typeface="Calibri"/>
                <a:cs typeface="Calibri"/>
              </a:rPr>
              <a:t>P</a:t>
            </a:r>
            <a:r>
              <a:rPr sz="2824" spc="-62" dirty="0">
                <a:latin typeface="Calibri"/>
                <a:cs typeface="Calibri"/>
              </a:rPr>
              <a:t>r</a:t>
            </a:r>
            <a:r>
              <a:rPr sz="2824" spc="-18" dirty="0">
                <a:latin typeface="Calibri"/>
                <a:cs typeface="Calibri"/>
              </a:rPr>
              <a:t>oduct</a:t>
            </a:r>
            <a:r>
              <a:rPr sz="2824" spc="-13" dirty="0">
                <a:latin typeface="Calibri"/>
                <a:cs typeface="Calibri"/>
              </a:rPr>
              <a:t>s</a:t>
            </a:r>
            <a:r>
              <a:rPr sz="2824" spc="18" dirty="0">
                <a:latin typeface="Calibri"/>
                <a:cs typeface="Calibri"/>
              </a:rPr>
              <a:t> </a:t>
            </a:r>
            <a:r>
              <a:rPr sz="2824" spc="-18" dirty="0">
                <a:latin typeface="Calibri"/>
                <a:cs typeface="Calibri"/>
              </a:rPr>
              <a:t>Used</a:t>
            </a:r>
            <a:r>
              <a:rPr sz="2824" dirty="0">
                <a:latin typeface="Calibri"/>
                <a:cs typeface="Calibri"/>
              </a:rPr>
              <a:t> </a:t>
            </a:r>
            <a:r>
              <a:rPr lang="en-US" sz="2824" spc="-22" dirty="0">
                <a:latin typeface="Calibri"/>
                <a:cs typeface="Calibri"/>
              </a:rPr>
              <a:t>a</a:t>
            </a:r>
            <a:r>
              <a:rPr sz="2824" spc="-13" dirty="0">
                <a:latin typeface="Calibri"/>
                <a:cs typeface="Calibri"/>
              </a:rPr>
              <a:t>s</a:t>
            </a:r>
            <a:r>
              <a:rPr sz="2824" spc="-4" dirty="0">
                <a:latin typeface="Calibri"/>
                <a:cs typeface="Calibri"/>
              </a:rPr>
              <a:t> </a:t>
            </a:r>
            <a:r>
              <a:rPr sz="2824" spc="-18" dirty="0">
                <a:latin typeface="Calibri"/>
                <a:cs typeface="Calibri"/>
              </a:rPr>
              <a:t>Medicine</a:t>
            </a:r>
            <a:r>
              <a:rPr sz="2824" spc="22" dirty="0">
                <a:latin typeface="Calibri"/>
                <a:cs typeface="Calibri"/>
              </a:rPr>
              <a:t> </a:t>
            </a:r>
            <a:r>
              <a:rPr lang="en-US" sz="2824" spc="-18" dirty="0">
                <a:latin typeface="Calibri"/>
                <a:cs typeface="Calibri"/>
              </a:rPr>
              <a:t>f</a:t>
            </a:r>
            <a:r>
              <a:rPr sz="2824" spc="-62" dirty="0">
                <a:latin typeface="Calibri"/>
                <a:cs typeface="Calibri"/>
              </a:rPr>
              <a:t>r</a:t>
            </a:r>
            <a:r>
              <a:rPr sz="2824" spc="-22" dirty="0">
                <a:latin typeface="Calibri"/>
                <a:cs typeface="Calibri"/>
              </a:rPr>
              <a:t>o</a:t>
            </a:r>
            <a:r>
              <a:rPr sz="2824" spc="-26" dirty="0">
                <a:latin typeface="Calibri"/>
                <a:cs typeface="Calibri"/>
              </a:rPr>
              <a:t>m</a:t>
            </a:r>
            <a:r>
              <a:rPr sz="2824" spc="13" dirty="0">
                <a:latin typeface="Calibri"/>
                <a:cs typeface="Calibri"/>
              </a:rPr>
              <a:t> </a:t>
            </a:r>
            <a:r>
              <a:rPr sz="2824" spc="-22" dirty="0">
                <a:latin typeface="Calibri"/>
                <a:cs typeface="Calibri"/>
              </a:rPr>
              <a:t>Th</a:t>
            </a:r>
            <a:r>
              <a:rPr sz="2824" spc="-18" dirty="0">
                <a:latin typeface="Calibri"/>
                <a:cs typeface="Calibri"/>
              </a:rPr>
              <a:t>e</a:t>
            </a:r>
            <a:r>
              <a:rPr sz="2824" spc="4" dirty="0">
                <a:latin typeface="Calibri"/>
                <a:cs typeface="Calibri"/>
              </a:rPr>
              <a:t> </a:t>
            </a:r>
            <a:r>
              <a:rPr sz="2824" spc="-22" dirty="0">
                <a:latin typeface="Calibri"/>
                <a:cs typeface="Calibri"/>
              </a:rPr>
              <a:t>“N</a:t>
            </a:r>
            <a:r>
              <a:rPr sz="2824" spc="-31" dirty="0">
                <a:latin typeface="Calibri"/>
                <a:cs typeface="Calibri"/>
              </a:rPr>
              <a:t>e</a:t>
            </a:r>
            <a:r>
              <a:rPr sz="2824" spc="-22" dirty="0">
                <a:latin typeface="Calibri"/>
                <a:cs typeface="Calibri"/>
              </a:rPr>
              <a:t>w</a:t>
            </a:r>
            <a:r>
              <a:rPr sz="2824" spc="-9" dirty="0">
                <a:latin typeface="Calibri"/>
                <a:cs typeface="Calibri"/>
              </a:rPr>
              <a:t> </a:t>
            </a:r>
            <a:r>
              <a:rPr sz="2824" spc="-146" dirty="0">
                <a:latin typeface="Calibri"/>
                <a:cs typeface="Calibri"/>
              </a:rPr>
              <a:t>W</a:t>
            </a:r>
            <a:r>
              <a:rPr sz="2824" spc="-22" dirty="0">
                <a:latin typeface="Calibri"/>
                <a:cs typeface="Calibri"/>
              </a:rPr>
              <a:t>o</a:t>
            </a:r>
            <a:r>
              <a:rPr sz="2824" spc="-13" dirty="0">
                <a:latin typeface="Calibri"/>
                <a:cs typeface="Calibri"/>
              </a:rPr>
              <a:t>r</a:t>
            </a:r>
            <a:r>
              <a:rPr sz="2824" spc="-4" dirty="0">
                <a:latin typeface="Calibri"/>
                <a:cs typeface="Calibri"/>
              </a:rPr>
              <a:t>ld</a:t>
            </a:r>
            <a:r>
              <a:rPr sz="2824" dirty="0">
                <a:latin typeface="Calibri"/>
                <a:cs typeface="Calibri"/>
              </a:rPr>
              <a:t>”</a:t>
            </a:r>
            <a:r>
              <a:rPr sz="2824" spc="13" dirty="0">
                <a:latin typeface="Calibri"/>
                <a:cs typeface="Calibri"/>
              </a:rPr>
              <a:t> </a:t>
            </a:r>
            <a:r>
              <a:rPr sz="2824" spc="-13" dirty="0">
                <a:latin typeface="Calibri"/>
                <a:cs typeface="Calibri"/>
              </a:rPr>
              <a:t>Culti</a:t>
            </a:r>
            <a:r>
              <a:rPr sz="2824" spc="-53" dirty="0">
                <a:latin typeface="Calibri"/>
                <a:cs typeface="Calibri"/>
              </a:rPr>
              <a:t>v</a:t>
            </a:r>
            <a:r>
              <a:rPr sz="2824" spc="-44" dirty="0">
                <a:latin typeface="Calibri"/>
                <a:cs typeface="Calibri"/>
              </a:rPr>
              <a:t>at</a:t>
            </a:r>
            <a:r>
              <a:rPr sz="2824" spc="-18" dirty="0">
                <a:latin typeface="Calibri"/>
                <a:cs typeface="Calibri"/>
              </a:rPr>
              <a:t>ed</a:t>
            </a:r>
            <a:r>
              <a:rPr sz="2824" spc="26" dirty="0">
                <a:latin typeface="Calibri"/>
                <a:cs typeface="Calibri"/>
              </a:rPr>
              <a:t> </a:t>
            </a:r>
            <a:r>
              <a:rPr lang="en-US" sz="2824" spc="-44" dirty="0">
                <a:latin typeface="Calibri"/>
                <a:cs typeface="Calibri"/>
              </a:rPr>
              <a:t>b</a:t>
            </a:r>
            <a:r>
              <a:rPr sz="2824" spc="-13" dirty="0">
                <a:latin typeface="Calibri"/>
                <a:cs typeface="Calibri"/>
              </a:rPr>
              <a:t>y</a:t>
            </a:r>
            <a:r>
              <a:rPr sz="2824" dirty="0">
                <a:latin typeface="Calibri"/>
                <a:cs typeface="Calibri"/>
              </a:rPr>
              <a:t> </a:t>
            </a:r>
            <a:r>
              <a:rPr sz="2824" spc="-18" dirty="0">
                <a:latin typeface="Calibri"/>
                <a:cs typeface="Calibri"/>
              </a:rPr>
              <a:t>Ameri</a:t>
            </a:r>
            <a:r>
              <a:rPr sz="2824" spc="-40" dirty="0">
                <a:latin typeface="Calibri"/>
                <a:cs typeface="Calibri"/>
              </a:rPr>
              <a:t>c</a:t>
            </a:r>
            <a:r>
              <a:rPr sz="2824" spc="-22" dirty="0">
                <a:latin typeface="Calibri"/>
                <a:cs typeface="Calibri"/>
              </a:rPr>
              <a:t>a</a:t>
            </a:r>
            <a:r>
              <a:rPr sz="2824" spc="-18" dirty="0">
                <a:latin typeface="Calibri"/>
                <a:cs typeface="Calibri"/>
              </a:rPr>
              <a:t>n</a:t>
            </a:r>
            <a:r>
              <a:rPr sz="2824" spc="13" dirty="0">
                <a:latin typeface="Calibri"/>
                <a:cs typeface="Calibri"/>
              </a:rPr>
              <a:t> </a:t>
            </a:r>
            <a:r>
              <a:rPr sz="2824" spc="-13" dirty="0">
                <a:latin typeface="Calibri"/>
                <a:cs typeface="Calibri"/>
              </a:rPr>
              <a:t>Indians</a:t>
            </a:r>
            <a:endParaRPr sz="2824" dirty="0">
              <a:latin typeface="Calibri"/>
              <a:cs typeface="Calibri"/>
            </a:endParaRPr>
          </a:p>
        </p:txBody>
      </p:sp>
      <p:sp>
        <p:nvSpPr>
          <p:cNvPr id="4" name="object 4"/>
          <p:cNvSpPr/>
          <p:nvPr/>
        </p:nvSpPr>
        <p:spPr>
          <a:xfrm>
            <a:off x="3360309" y="2374216"/>
            <a:ext cx="2373860" cy="1327540"/>
          </a:xfrm>
          <a:prstGeom prst="rect">
            <a:avLst/>
          </a:prstGeom>
          <a:blipFill>
            <a:blip r:embed="rId2" cstate="print"/>
            <a:stretch>
              <a:fillRect/>
            </a:stretch>
          </a:blipFill>
        </p:spPr>
        <p:txBody>
          <a:bodyPr wrap="square" lIns="0" tIns="0" rIns="0" bIns="0" rtlCol="0">
            <a:spAutoFit/>
          </a:bodyPr>
          <a:lstStyle/>
          <a:p>
            <a:endParaRPr sz="1235" dirty="0"/>
          </a:p>
        </p:txBody>
      </p:sp>
      <p:sp>
        <p:nvSpPr>
          <p:cNvPr id="5" name="object 5"/>
          <p:cNvSpPr txBox="1"/>
          <p:nvPr/>
        </p:nvSpPr>
        <p:spPr>
          <a:xfrm>
            <a:off x="1610786" y="3831801"/>
            <a:ext cx="949138" cy="244362"/>
          </a:xfrm>
          <a:prstGeom prst="rect">
            <a:avLst/>
          </a:prstGeom>
        </p:spPr>
        <p:txBody>
          <a:bodyPr vert="horz" wrap="square" lIns="0" tIns="0" rIns="0" bIns="0" rtlCol="0">
            <a:spAutoFit/>
          </a:bodyPr>
          <a:lstStyle/>
          <a:p>
            <a:pPr marL="11206"/>
            <a:r>
              <a:rPr sz="1588" dirty="0">
                <a:latin typeface="Calibri"/>
                <a:cs typeface="Calibri"/>
              </a:rPr>
              <a:t>Whi</a:t>
            </a:r>
            <a:r>
              <a:rPr sz="1588" spc="-22" dirty="0">
                <a:latin typeface="Calibri"/>
                <a:cs typeface="Calibri"/>
              </a:rPr>
              <a:t>t</a:t>
            </a:r>
            <a:r>
              <a:rPr sz="1588" spc="-9" dirty="0">
                <a:latin typeface="Calibri"/>
                <a:cs typeface="Calibri"/>
              </a:rPr>
              <a:t>e</a:t>
            </a:r>
            <a:r>
              <a:rPr sz="1588" spc="4" dirty="0">
                <a:latin typeface="Calibri"/>
                <a:cs typeface="Calibri"/>
              </a:rPr>
              <a:t> </a:t>
            </a:r>
            <a:r>
              <a:rPr sz="1588" dirty="0">
                <a:latin typeface="Calibri"/>
                <a:cs typeface="Calibri"/>
              </a:rPr>
              <a:t>Sa</a:t>
            </a:r>
            <a:r>
              <a:rPr sz="1588" spc="-18" dirty="0">
                <a:latin typeface="Calibri"/>
                <a:cs typeface="Calibri"/>
              </a:rPr>
              <a:t>g</a:t>
            </a:r>
            <a:r>
              <a:rPr sz="1588" spc="-9" dirty="0">
                <a:latin typeface="Calibri"/>
                <a:cs typeface="Calibri"/>
              </a:rPr>
              <a:t>e</a:t>
            </a:r>
            <a:endParaRPr sz="1588" dirty="0">
              <a:latin typeface="Calibri"/>
              <a:cs typeface="Calibri"/>
            </a:endParaRPr>
          </a:p>
        </p:txBody>
      </p:sp>
      <p:sp>
        <p:nvSpPr>
          <p:cNvPr id="6" name="object 6"/>
          <p:cNvSpPr txBox="1"/>
          <p:nvPr/>
        </p:nvSpPr>
        <p:spPr>
          <a:xfrm>
            <a:off x="4196392" y="3866313"/>
            <a:ext cx="686921" cy="244362"/>
          </a:xfrm>
          <a:prstGeom prst="rect">
            <a:avLst/>
          </a:prstGeom>
        </p:spPr>
        <p:txBody>
          <a:bodyPr vert="horz" wrap="square" lIns="0" tIns="0" rIns="0" bIns="0" rtlCol="0">
            <a:spAutoFit/>
          </a:bodyPr>
          <a:lstStyle/>
          <a:p>
            <a:pPr marL="11206"/>
            <a:r>
              <a:rPr sz="1588" spc="-146" dirty="0">
                <a:latin typeface="Calibri"/>
                <a:cs typeface="Calibri"/>
              </a:rPr>
              <a:t>T</a:t>
            </a:r>
            <a:r>
              <a:rPr sz="1588" spc="-4" dirty="0">
                <a:latin typeface="Calibri"/>
                <a:cs typeface="Calibri"/>
              </a:rPr>
              <a:t>o</a:t>
            </a:r>
            <a:r>
              <a:rPr sz="1588" dirty="0">
                <a:latin typeface="Calibri"/>
                <a:cs typeface="Calibri"/>
              </a:rPr>
              <a:t>ba</a:t>
            </a:r>
            <a:r>
              <a:rPr sz="1588" spc="-9" dirty="0">
                <a:latin typeface="Calibri"/>
                <a:cs typeface="Calibri"/>
              </a:rPr>
              <a:t>c</a:t>
            </a:r>
            <a:r>
              <a:rPr sz="1588" spc="-26" dirty="0">
                <a:latin typeface="Calibri"/>
                <a:cs typeface="Calibri"/>
              </a:rPr>
              <a:t>c</a:t>
            </a:r>
            <a:r>
              <a:rPr sz="1588" dirty="0">
                <a:latin typeface="Calibri"/>
                <a:cs typeface="Calibri"/>
              </a:rPr>
              <a:t>o</a:t>
            </a:r>
          </a:p>
        </p:txBody>
      </p:sp>
      <p:sp>
        <p:nvSpPr>
          <p:cNvPr id="7" name="object 7"/>
          <p:cNvSpPr txBox="1"/>
          <p:nvPr/>
        </p:nvSpPr>
        <p:spPr>
          <a:xfrm>
            <a:off x="6087707" y="3862105"/>
            <a:ext cx="1874744" cy="244362"/>
          </a:xfrm>
          <a:prstGeom prst="rect">
            <a:avLst/>
          </a:prstGeom>
        </p:spPr>
        <p:txBody>
          <a:bodyPr vert="horz" wrap="square" lIns="0" tIns="0" rIns="0" bIns="0" rtlCol="0">
            <a:spAutoFit/>
          </a:bodyPr>
          <a:lstStyle/>
          <a:p>
            <a:pPr marL="11206"/>
            <a:r>
              <a:rPr sz="1588" dirty="0">
                <a:latin typeface="Calibri"/>
                <a:cs typeface="Calibri"/>
              </a:rPr>
              <a:t>Aspirin</a:t>
            </a:r>
            <a:r>
              <a:rPr sz="1588" spc="-9" dirty="0">
                <a:latin typeface="Calibri"/>
                <a:cs typeface="Calibri"/>
              </a:rPr>
              <a:t> </a:t>
            </a:r>
            <a:r>
              <a:rPr sz="1588" dirty="0">
                <a:latin typeface="Calibri"/>
                <a:cs typeface="Calibri"/>
              </a:rPr>
              <a:t>(Whi</a:t>
            </a:r>
            <a:r>
              <a:rPr sz="1588" spc="-22" dirty="0">
                <a:latin typeface="Calibri"/>
                <a:cs typeface="Calibri"/>
              </a:rPr>
              <a:t>t</a:t>
            </a:r>
            <a:r>
              <a:rPr sz="1588" spc="-9" dirty="0">
                <a:latin typeface="Calibri"/>
                <a:cs typeface="Calibri"/>
              </a:rPr>
              <a:t>e</a:t>
            </a:r>
            <a:r>
              <a:rPr sz="1588" spc="9" dirty="0">
                <a:latin typeface="Calibri"/>
                <a:cs typeface="Calibri"/>
              </a:rPr>
              <a:t> </a:t>
            </a:r>
            <a:r>
              <a:rPr sz="1588" spc="-4" dirty="0">
                <a:latin typeface="Calibri"/>
                <a:cs typeface="Calibri"/>
              </a:rPr>
              <a:t>Willow)</a:t>
            </a:r>
            <a:endParaRPr sz="1588" dirty="0">
              <a:latin typeface="Calibri"/>
              <a:cs typeface="Calibri"/>
            </a:endParaRPr>
          </a:p>
        </p:txBody>
      </p:sp>
      <p:sp>
        <p:nvSpPr>
          <p:cNvPr id="8" name="object 8"/>
          <p:cNvSpPr txBox="1"/>
          <p:nvPr/>
        </p:nvSpPr>
        <p:spPr>
          <a:xfrm>
            <a:off x="1378149" y="6015079"/>
            <a:ext cx="841001" cy="244362"/>
          </a:xfrm>
          <a:prstGeom prst="rect">
            <a:avLst/>
          </a:prstGeom>
        </p:spPr>
        <p:txBody>
          <a:bodyPr vert="horz" wrap="square" lIns="0" tIns="0" rIns="0" bIns="0" rtlCol="0">
            <a:spAutoFit/>
          </a:bodyPr>
          <a:lstStyle/>
          <a:p>
            <a:pPr marL="11206"/>
            <a:r>
              <a:rPr sz="1588" spc="-26" dirty="0">
                <a:latin typeface="Calibri"/>
                <a:cs typeface="Calibri"/>
              </a:rPr>
              <a:t>E</a:t>
            </a:r>
            <a:r>
              <a:rPr sz="1588" spc="-9" dirty="0">
                <a:latin typeface="Calibri"/>
                <a:cs typeface="Calibri"/>
              </a:rPr>
              <a:t>c</a:t>
            </a:r>
            <a:r>
              <a:rPr sz="1588" dirty="0">
                <a:latin typeface="Calibri"/>
                <a:cs typeface="Calibri"/>
              </a:rPr>
              <a:t>hinacea</a:t>
            </a:r>
          </a:p>
        </p:txBody>
      </p:sp>
      <p:sp>
        <p:nvSpPr>
          <p:cNvPr id="9" name="object 9"/>
          <p:cNvSpPr txBox="1"/>
          <p:nvPr/>
        </p:nvSpPr>
        <p:spPr>
          <a:xfrm>
            <a:off x="3103506" y="6015079"/>
            <a:ext cx="2001931" cy="244362"/>
          </a:xfrm>
          <a:prstGeom prst="rect">
            <a:avLst/>
          </a:prstGeom>
        </p:spPr>
        <p:txBody>
          <a:bodyPr vert="horz" wrap="square" lIns="0" tIns="0" rIns="0" bIns="0" rtlCol="0">
            <a:spAutoFit/>
          </a:bodyPr>
          <a:lstStyle/>
          <a:p>
            <a:pPr marL="11206"/>
            <a:r>
              <a:rPr sz="1588" dirty="0">
                <a:latin typeface="Calibri"/>
                <a:cs typeface="Calibri"/>
              </a:rPr>
              <a:t>Quinine</a:t>
            </a:r>
            <a:r>
              <a:rPr sz="1588" spc="4" dirty="0">
                <a:latin typeface="Calibri"/>
                <a:cs typeface="Calibri"/>
              </a:rPr>
              <a:t> </a:t>
            </a:r>
            <a:r>
              <a:rPr sz="1588" dirty="0">
                <a:latin typeface="Calibri"/>
                <a:cs typeface="Calibri"/>
              </a:rPr>
              <a:t>(Cinchona</a:t>
            </a:r>
            <a:r>
              <a:rPr sz="1588" spc="18" dirty="0">
                <a:latin typeface="Calibri"/>
                <a:cs typeface="Calibri"/>
              </a:rPr>
              <a:t> </a:t>
            </a:r>
            <a:r>
              <a:rPr sz="1588" spc="-106" dirty="0">
                <a:latin typeface="Calibri"/>
                <a:cs typeface="Calibri"/>
              </a:rPr>
              <a:t>T</a:t>
            </a:r>
            <a:r>
              <a:rPr sz="1588" spc="-31" dirty="0">
                <a:latin typeface="Calibri"/>
                <a:cs typeface="Calibri"/>
              </a:rPr>
              <a:t>r</a:t>
            </a:r>
            <a:r>
              <a:rPr sz="1588" spc="-13" dirty="0">
                <a:latin typeface="Calibri"/>
                <a:cs typeface="Calibri"/>
              </a:rPr>
              <a:t>ee)</a:t>
            </a:r>
            <a:endParaRPr sz="1588" dirty="0">
              <a:latin typeface="Calibri"/>
              <a:cs typeface="Calibri"/>
            </a:endParaRPr>
          </a:p>
        </p:txBody>
      </p:sp>
      <p:sp>
        <p:nvSpPr>
          <p:cNvPr id="10" name="object 10"/>
          <p:cNvSpPr txBox="1"/>
          <p:nvPr/>
        </p:nvSpPr>
        <p:spPr>
          <a:xfrm>
            <a:off x="6430214" y="5953169"/>
            <a:ext cx="1010771" cy="244362"/>
          </a:xfrm>
          <a:prstGeom prst="rect">
            <a:avLst/>
          </a:prstGeom>
        </p:spPr>
        <p:txBody>
          <a:bodyPr vert="horz" wrap="square" lIns="0" tIns="0" rIns="0" bIns="0" rtlCol="0">
            <a:spAutoFit/>
          </a:bodyPr>
          <a:lstStyle/>
          <a:p>
            <a:pPr marL="11206"/>
            <a:r>
              <a:rPr sz="1588" spc="-4" dirty="0">
                <a:latin typeface="Calibri"/>
                <a:cs typeface="Calibri"/>
              </a:rPr>
              <a:t>Co</a:t>
            </a:r>
            <a:r>
              <a:rPr sz="1588" spc="-18" dirty="0">
                <a:latin typeface="Calibri"/>
                <a:cs typeface="Calibri"/>
              </a:rPr>
              <a:t>c</a:t>
            </a:r>
            <a:r>
              <a:rPr sz="1588" dirty="0">
                <a:latin typeface="Calibri"/>
                <a:cs typeface="Calibri"/>
              </a:rPr>
              <a:t>a</a:t>
            </a:r>
            <a:r>
              <a:rPr sz="1588" spc="13" dirty="0">
                <a:latin typeface="Calibri"/>
                <a:cs typeface="Calibri"/>
              </a:rPr>
              <a:t> </a:t>
            </a:r>
            <a:r>
              <a:rPr sz="1588" spc="-13" dirty="0">
                <a:latin typeface="Calibri"/>
                <a:cs typeface="Calibri"/>
              </a:rPr>
              <a:t>Le</a:t>
            </a:r>
            <a:r>
              <a:rPr sz="1588" spc="-35" dirty="0">
                <a:latin typeface="Calibri"/>
                <a:cs typeface="Calibri"/>
              </a:rPr>
              <a:t>a</a:t>
            </a:r>
            <a:r>
              <a:rPr sz="1588" spc="-22" dirty="0">
                <a:latin typeface="Calibri"/>
                <a:cs typeface="Calibri"/>
              </a:rPr>
              <a:t>v</a:t>
            </a:r>
            <a:r>
              <a:rPr sz="1588" spc="-13" dirty="0">
                <a:latin typeface="Calibri"/>
                <a:cs typeface="Calibri"/>
              </a:rPr>
              <a:t>es</a:t>
            </a:r>
            <a:endParaRPr sz="1588" dirty="0">
              <a:latin typeface="Calibri"/>
              <a:cs typeface="Calibri"/>
            </a:endParaRPr>
          </a:p>
        </p:txBody>
      </p:sp>
      <p:sp>
        <p:nvSpPr>
          <p:cNvPr id="11" name="object 11"/>
          <p:cNvSpPr/>
          <p:nvPr/>
        </p:nvSpPr>
        <p:spPr>
          <a:xfrm>
            <a:off x="1089097" y="2311252"/>
            <a:ext cx="1992516" cy="1379965"/>
          </a:xfrm>
          <a:prstGeom prst="rect">
            <a:avLst/>
          </a:prstGeom>
          <a:blipFill>
            <a:blip r:embed="rId3" cstate="print"/>
            <a:stretch>
              <a:fillRect/>
            </a:stretch>
          </a:blipFill>
        </p:spPr>
        <p:txBody>
          <a:bodyPr wrap="square" lIns="0" tIns="0" rIns="0" bIns="0" rtlCol="0">
            <a:spAutoFit/>
          </a:bodyPr>
          <a:lstStyle/>
          <a:p>
            <a:endParaRPr sz="1235" dirty="0"/>
          </a:p>
        </p:txBody>
      </p:sp>
      <p:sp>
        <p:nvSpPr>
          <p:cNvPr id="12" name="object 12"/>
          <p:cNvSpPr/>
          <p:nvPr/>
        </p:nvSpPr>
        <p:spPr>
          <a:xfrm>
            <a:off x="6047197" y="2404064"/>
            <a:ext cx="1915254" cy="1427737"/>
          </a:xfrm>
          <a:prstGeom prst="rect">
            <a:avLst/>
          </a:prstGeom>
          <a:blipFill>
            <a:blip r:embed="rId4" cstate="print"/>
            <a:stretch>
              <a:fillRect/>
            </a:stretch>
          </a:blipFill>
        </p:spPr>
        <p:txBody>
          <a:bodyPr wrap="square" lIns="0" tIns="0" rIns="0" bIns="0" rtlCol="0">
            <a:spAutoFit/>
          </a:bodyPr>
          <a:lstStyle/>
          <a:p>
            <a:endParaRPr sz="1235" dirty="0"/>
          </a:p>
        </p:txBody>
      </p:sp>
      <p:sp>
        <p:nvSpPr>
          <p:cNvPr id="13" name="object 13"/>
          <p:cNvSpPr/>
          <p:nvPr/>
        </p:nvSpPr>
        <p:spPr>
          <a:xfrm>
            <a:off x="974783" y="4365783"/>
            <a:ext cx="1647731" cy="1517606"/>
          </a:xfrm>
          <a:prstGeom prst="rect">
            <a:avLst/>
          </a:prstGeom>
          <a:blipFill>
            <a:blip r:embed="rId5" cstate="print"/>
            <a:stretch>
              <a:fillRect/>
            </a:stretch>
          </a:blipFill>
        </p:spPr>
        <p:txBody>
          <a:bodyPr wrap="square" lIns="0" tIns="0" rIns="0" bIns="0" rtlCol="0">
            <a:spAutoFit/>
          </a:bodyPr>
          <a:lstStyle/>
          <a:p>
            <a:endParaRPr sz="1235" dirty="0"/>
          </a:p>
        </p:txBody>
      </p:sp>
      <p:sp>
        <p:nvSpPr>
          <p:cNvPr id="14" name="object 14"/>
          <p:cNvSpPr/>
          <p:nvPr/>
        </p:nvSpPr>
        <p:spPr>
          <a:xfrm>
            <a:off x="2938509" y="4311771"/>
            <a:ext cx="2477988" cy="1571618"/>
          </a:xfrm>
          <a:prstGeom prst="rect">
            <a:avLst/>
          </a:prstGeom>
          <a:blipFill>
            <a:blip r:embed="rId6" cstate="print"/>
            <a:stretch>
              <a:fillRect/>
            </a:stretch>
          </a:blipFill>
        </p:spPr>
        <p:txBody>
          <a:bodyPr wrap="square" lIns="0" tIns="0" rIns="0" bIns="0" rtlCol="0">
            <a:spAutoFit/>
          </a:bodyPr>
          <a:lstStyle/>
          <a:p>
            <a:endParaRPr sz="1235" dirty="0"/>
          </a:p>
        </p:txBody>
      </p:sp>
      <p:sp>
        <p:nvSpPr>
          <p:cNvPr id="15" name="object 15"/>
          <p:cNvSpPr/>
          <p:nvPr/>
        </p:nvSpPr>
        <p:spPr>
          <a:xfrm>
            <a:off x="5727775" y="4302823"/>
            <a:ext cx="2415650" cy="1498817"/>
          </a:xfrm>
          <a:prstGeom prst="rect">
            <a:avLst/>
          </a:prstGeom>
          <a:blipFill>
            <a:blip r:embed="rId7" cstate="print"/>
            <a:stretch>
              <a:fillRect/>
            </a:stretch>
          </a:blipFill>
        </p:spPr>
        <p:txBody>
          <a:bodyPr wrap="square" lIns="0" tIns="0" rIns="0" bIns="0" rtlCol="0">
            <a:spAutoFit/>
          </a:bodyPr>
          <a:lstStyle/>
          <a:p>
            <a:endParaRPr sz="1235" dirty="0"/>
          </a:p>
        </p:txBody>
      </p:sp>
      <p:sp>
        <p:nvSpPr>
          <p:cNvPr id="18" name="object 3"/>
          <p:cNvSpPr txBox="1"/>
          <p:nvPr/>
        </p:nvSpPr>
        <p:spPr>
          <a:xfrm>
            <a:off x="2938508" y="516198"/>
            <a:ext cx="3491705" cy="677108"/>
          </a:xfrm>
          <a:prstGeom prst="rect">
            <a:avLst/>
          </a:prstGeom>
        </p:spPr>
        <p:txBody>
          <a:bodyPr vert="horz" wrap="square" lIns="0" tIns="0" rIns="0" bIns="0" rtlCol="0">
            <a:spAutoFit/>
          </a:bodyPr>
          <a:lstStyle/>
          <a:p>
            <a:pPr marL="11206"/>
            <a:r>
              <a:rPr lang="en-US" sz="4400" b="1" spc="-44" dirty="0">
                <a:latin typeface="Calibri"/>
                <a:cs typeface="Calibri"/>
              </a:rPr>
              <a:t>Pharmocopeia</a:t>
            </a:r>
            <a:endParaRPr lang="en-US" sz="4400" dirty="0">
              <a:latin typeface="Calibri"/>
              <a:cs typeface="Calibri"/>
            </a:endParaRPr>
          </a:p>
        </p:txBody>
      </p:sp>
      <p:sp>
        <p:nvSpPr>
          <p:cNvPr id="17" name="TextBox 16"/>
          <p:cNvSpPr txBox="1"/>
          <p:nvPr/>
        </p:nvSpPr>
        <p:spPr>
          <a:xfrm>
            <a:off x="7890787" y="6312096"/>
            <a:ext cx="629728" cy="307777"/>
          </a:xfrm>
          <a:prstGeom prst="rect">
            <a:avLst/>
          </a:prstGeom>
          <a:noFill/>
        </p:spPr>
        <p:txBody>
          <a:bodyPr wrap="square" rtlCol="0">
            <a:spAutoFit/>
          </a:bodyPr>
          <a:lstStyle/>
          <a:p>
            <a:pPr algn="r"/>
            <a:r>
              <a:rPr lang="en-US" dirty="0">
                <a:solidFill>
                  <a:schemeClr val="tx1">
                    <a:lumMod val="90000"/>
                  </a:schemeClr>
                </a:solidFill>
              </a:rPr>
              <a:t>26</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67419" y="1257111"/>
            <a:ext cx="3590173" cy="3375273"/>
          </a:xfrm>
          <a:prstGeom prst="rect">
            <a:avLst/>
          </a:prstGeom>
          <a:blipFill>
            <a:blip r:embed="rId2" cstate="print"/>
            <a:stretch>
              <a:fillRect/>
            </a:stretch>
          </a:blipFill>
        </p:spPr>
        <p:txBody>
          <a:bodyPr wrap="square" lIns="0" tIns="0" rIns="0" bIns="0" rtlCol="0">
            <a:spAutoFit/>
          </a:bodyPr>
          <a:lstStyle/>
          <a:p>
            <a:endParaRPr sz="1235" dirty="0"/>
          </a:p>
        </p:txBody>
      </p:sp>
      <p:sp>
        <p:nvSpPr>
          <p:cNvPr id="3" name="object 3"/>
          <p:cNvSpPr txBox="1">
            <a:spLocks noGrp="1"/>
          </p:cNvSpPr>
          <p:nvPr>
            <p:ph type="title"/>
          </p:nvPr>
        </p:nvSpPr>
        <p:spPr>
          <a:xfrm>
            <a:off x="770515" y="277546"/>
            <a:ext cx="7569155" cy="677108"/>
          </a:xfrm>
          <a:prstGeom prst="rect">
            <a:avLst/>
          </a:prstGeom>
        </p:spPr>
        <p:txBody>
          <a:bodyPr vert="horz" wrap="square" lIns="0" tIns="0" rIns="0" bIns="0" rtlCol="0" anchor="ctr" anchorCtr="0">
            <a:spAutoFit/>
          </a:bodyPr>
          <a:lstStyle/>
          <a:p>
            <a:pPr marL="11206" algn="ctr">
              <a:tabLst>
                <a:tab pos="722818" algn="l"/>
                <a:tab pos="7272445" algn="l"/>
              </a:tabLst>
            </a:pPr>
            <a:r>
              <a:rPr lang="en-US" b="1" dirty="0">
                <a:solidFill>
                  <a:srgbClr val="060606"/>
                </a:solidFill>
                <a:latin typeface="Calibri" panose="020F0502020204030204" pitchFamily="34" charset="0"/>
                <a:cs typeface="Times New Roman"/>
              </a:rPr>
              <a:t>Code Talkers</a:t>
            </a:r>
          </a:p>
        </p:txBody>
      </p:sp>
      <p:sp>
        <p:nvSpPr>
          <p:cNvPr id="4" name="object 4"/>
          <p:cNvSpPr txBox="1"/>
          <p:nvPr/>
        </p:nvSpPr>
        <p:spPr>
          <a:xfrm>
            <a:off x="924547" y="4827955"/>
            <a:ext cx="2275915" cy="244362"/>
          </a:xfrm>
          <a:prstGeom prst="rect">
            <a:avLst/>
          </a:prstGeom>
        </p:spPr>
        <p:txBody>
          <a:bodyPr vert="horz" wrap="square" lIns="0" tIns="0" rIns="0" bIns="0" rtlCol="0">
            <a:spAutoFit/>
          </a:bodyPr>
          <a:lstStyle/>
          <a:p>
            <a:pPr marL="11206"/>
            <a:r>
              <a:rPr sz="1588" dirty="0">
                <a:latin typeface="Calibri"/>
                <a:cs typeface="Calibri"/>
              </a:rPr>
              <a:t>Choc</a:t>
            </a:r>
            <a:r>
              <a:rPr sz="1588" spc="-26" dirty="0">
                <a:latin typeface="Calibri"/>
                <a:cs typeface="Calibri"/>
              </a:rPr>
              <a:t>t</a:t>
            </a:r>
            <a:r>
              <a:rPr sz="1588" spc="-13" dirty="0">
                <a:latin typeface="Calibri"/>
                <a:cs typeface="Calibri"/>
              </a:rPr>
              <a:t>aw</a:t>
            </a:r>
            <a:r>
              <a:rPr sz="1588" spc="13" dirty="0">
                <a:latin typeface="Calibri"/>
                <a:cs typeface="Calibri"/>
              </a:rPr>
              <a:t> </a:t>
            </a:r>
            <a:r>
              <a:rPr sz="1588" dirty="0">
                <a:latin typeface="Calibri"/>
                <a:cs typeface="Calibri"/>
              </a:rPr>
              <a:t>Code</a:t>
            </a:r>
            <a:r>
              <a:rPr sz="1588" spc="9" dirty="0">
                <a:latin typeface="Calibri"/>
                <a:cs typeface="Calibri"/>
              </a:rPr>
              <a:t> </a:t>
            </a:r>
            <a:r>
              <a:rPr sz="1588" spc="-124" dirty="0">
                <a:latin typeface="Calibri"/>
                <a:cs typeface="Calibri"/>
              </a:rPr>
              <a:t>T</a:t>
            </a:r>
            <a:r>
              <a:rPr sz="1588" dirty="0">
                <a:latin typeface="Calibri"/>
                <a:cs typeface="Calibri"/>
              </a:rPr>
              <a:t>al</a:t>
            </a:r>
            <a:r>
              <a:rPr sz="1588" spc="-66" dirty="0">
                <a:latin typeface="Calibri"/>
                <a:cs typeface="Calibri"/>
              </a:rPr>
              <a:t>k</a:t>
            </a:r>
            <a:r>
              <a:rPr sz="1588" spc="-13" dirty="0">
                <a:latin typeface="Calibri"/>
                <a:cs typeface="Calibri"/>
              </a:rPr>
              <a:t>e</a:t>
            </a:r>
            <a:r>
              <a:rPr sz="1588" spc="-35" dirty="0">
                <a:latin typeface="Calibri"/>
                <a:cs typeface="Calibri"/>
              </a:rPr>
              <a:t>r</a:t>
            </a:r>
            <a:r>
              <a:rPr sz="1588" spc="-4" dirty="0">
                <a:latin typeface="Calibri"/>
                <a:cs typeface="Calibri"/>
              </a:rPr>
              <a:t>s</a:t>
            </a:r>
            <a:r>
              <a:rPr sz="1588" dirty="0">
                <a:latin typeface="Calibri"/>
                <a:cs typeface="Calibri"/>
              </a:rPr>
              <a:t>‐</a:t>
            </a:r>
            <a:r>
              <a:rPr sz="1588" spc="-13" dirty="0">
                <a:latin typeface="Calibri"/>
                <a:cs typeface="Calibri"/>
              </a:rPr>
              <a:t>WWI</a:t>
            </a:r>
            <a:endParaRPr sz="1588" dirty="0">
              <a:latin typeface="Calibri"/>
              <a:cs typeface="Calibri"/>
            </a:endParaRPr>
          </a:p>
        </p:txBody>
      </p:sp>
      <p:sp>
        <p:nvSpPr>
          <p:cNvPr id="5" name="object 5"/>
          <p:cNvSpPr/>
          <p:nvPr/>
        </p:nvSpPr>
        <p:spPr>
          <a:xfrm>
            <a:off x="4283391" y="2463813"/>
            <a:ext cx="4358089" cy="3375273"/>
          </a:xfrm>
          <a:prstGeom prst="rect">
            <a:avLst/>
          </a:prstGeom>
          <a:blipFill>
            <a:blip r:embed="rId3" cstate="print"/>
            <a:stretch>
              <a:fillRect/>
            </a:stretch>
          </a:blipFill>
        </p:spPr>
        <p:txBody>
          <a:bodyPr wrap="square" lIns="0" tIns="0" rIns="0" bIns="0" rtlCol="0">
            <a:spAutoFit/>
          </a:bodyPr>
          <a:lstStyle/>
          <a:p>
            <a:endParaRPr sz="1235" dirty="0"/>
          </a:p>
        </p:txBody>
      </p:sp>
      <p:sp>
        <p:nvSpPr>
          <p:cNvPr id="6" name="object 6"/>
          <p:cNvSpPr txBox="1"/>
          <p:nvPr/>
        </p:nvSpPr>
        <p:spPr>
          <a:xfrm>
            <a:off x="5373224" y="5961267"/>
            <a:ext cx="2178424" cy="244362"/>
          </a:xfrm>
          <a:prstGeom prst="rect">
            <a:avLst/>
          </a:prstGeom>
        </p:spPr>
        <p:txBody>
          <a:bodyPr vert="horz" wrap="square" lIns="0" tIns="0" rIns="0" bIns="0" rtlCol="0">
            <a:spAutoFit/>
          </a:bodyPr>
          <a:lstStyle/>
          <a:p>
            <a:pPr marL="11206"/>
            <a:r>
              <a:rPr sz="1588" spc="-13" dirty="0">
                <a:latin typeface="Calibri"/>
                <a:cs typeface="Calibri"/>
              </a:rPr>
              <a:t>N</a:t>
            </a:r>
            <a:r>
              <a:rPr sz="1588" spc="-35" dirty="0">
                <a:latin typeface="Calibri"/>
                <a:cs typeface="Calibri"/>
              </a:rPr>
              <a:t>a</a:t>
            </a:r>
            <a:r>
              <a:rPr sz="1588" spc="-31" dirty="0">
                <a:latin typeface="Calibri"/>
                <a:cs typeface="Calibri"/>
              </a:rPr>
              <a:t>v</a:t>
            </a:r>
            <a:r>
              <a:rPr sz="1588" dirty="0">
                <a:latin typeface="Calibri"/>
                <a:cs typeface="Calibri"/>
              </a:rPr>
              <a:t>ajo</a:t>
            </a:r>
            <a:r>
              <a:rPr sz="1588" spc="-13" dirty="0">
                <a:latin typeface="Calibri"/>
                <a:cs typeface="Calibri"/>
              </a:rPr>
              <a:t> </a:t>
            </a:r>
            <a:r>
              <a:rPr sz="1588" dirty="0">
                <a:latin typeface="Calibri"/>
                <a:cs typeface="Calibri"/>
              </a:rPr>
              <a:t>Code</a:t>
            </a:r>
            <a:r>
              <a:rPr sz="1588" spc="13" dirty="0">
                <a:latin typeface="Calibri"/>
                <a:cs typeface="Calibri"/>
              </a:rPr>
              <a:t> </a:t>
            </a:r>
            <a:r>
              <a:rPr sz="1588" spc="-124" dirty="0">
                <a:latin typeface="Calibri"/>
                <a:cs typeface="Calibri"/>
              </a:rPr>
              <a:t>T</a:t>
            </a:r>
            <a:r>
              <a:rPr sz="1588" dirty="0">
                <a:latin typeface="Calibri"/>
                <a:cs typeface="Calibri"/>
              </a:rPr>
              <a:t>al</a:t>
            </a:r>
            <a:r>
              <a:rPr sz="1588" spc="-66" dirty="0">
                <a:latin typeface="Calibri"/>
                <a:cs typeface="Calibri"/>
              </a:rPr>
              <a:t>k</a:t>
            </a:r>
            <a:r>
              <a:rPr sz="1588" spc="-13" dirty="0">
                <a:latin typeface="Calibri"/>
                <a:cs typeface="Calibri"/>
              </a:rPr>
              <a:t>e</a:t>
            </a:r>
            <a:r>
              <a:rPr sz="1588" spc="-35" dirty="0">
                <a:latin typeface="Calibri"/>
                <a:cs typeface="Calibri"/>
              </a:rPr>
              <a:t>r</a:t>
            </a:r>
            <a:r>
              <a:rPr sz="1588" spc="-4" dirty="0">
                <a:latin typeface="Calibri"/>
                <a:cs typeface="Calibri"/>
              </a:rPr>
              <a:t>s</a:t>
            </a:r>
            <a:r>
              <a:rPr sz="1588" dirty="0">
                <a:latin typeface="Calibri"/>
                <a:cs typeface="Calibri"/>
              </a:rPr>
              <a:t>‐</a:t>
            </a:r>
            <a:r>
              <a:rPr sz="1588" spc="-13" dirty="0">
                <a:latin typeface="Calibri"/>
                <a:cs typeface="Calibri"/>
              </a:rPr>
              <a:t>WWII</a:t>
            </a:r>
            <a:endParaRPr sz="1588" dirty="0">
              <a:latin typeface="Calibri"/>
              <a:cs typeface="Calibri"/>
            </a:endParaRPr>
          </a:p>
        </p:txBody>
      </p:sp>
      <p:sp>
        <p:nvSpPr>
          <p:cNvPr id="10" name="object 2"/>
          <p:cNvSpPr/>
          <p:nvPr/>
        </p:nvSpPr>
        <p:spPr>
          <a:xfrm>
            <a:off x="608198" y="1061540"/>
            <a:ext cx="7731473" cy="195571"/>
          </a:xfrm>
          <a:custGeom>
            <a:avLst/>
            <a:gdLst/>
            <a:ahLst/>
            <a:cxnLst/>
            <a:rect l="l" t="t" r="r" b="b"/>
            <a:pathLst>
              <a:path w="8229600">
                <a:moveTo>
                  <a:pt x="0" y="0"/>
                </a:moveTo>
                <a:lnTo>
                  <a:pt x="8229600" y="0"/>
                </a:lnTo>
              </a:path>
            </a:pathLst>
          </a:custGeom>
          <a:ln w="23368">
            <a:solidFill>
              <a:srgbClr val="5698D3"/>
            </a:solidFill>
          </a:ln>
        </p:spPr>
        <p:txBody>
          <a:bodyPr wrap="square" lIns="0" tIns="0" rIns="0" bIns="0" rtlCol="0">
            <a:spAutoFit/>
          </a:bodyPr>
          <a:lstStyle/>
          <a:p>
            <a:endParaRPr sz="1235" dirty="0"/>
          </a:p>
        </p:txBody>
      </p:sp>
      <p:sp>
        <p:nvSpPr>
          <p:cNvPr id="8" name="TextBox 7"/>
          <p:cNvSpPr txBox="1"/>
          <p:nvPr/>
        </p:nvSpPr>
        <p:spPr>
          <a:xfrm>
            <a:off x="7890787" y="6312096"/>
            <a:ext cx="629728" cy="307777"/>
          </a:xfrm>
          <a:prstGeom prst="rect">
            <a:avLst/>
          </a:prstGeom>
          <a:noFill/>
        </p:spPr>
        <p:txBody>
          <a:bodyPr wrap="square" rtlCol="0">
            <a:spAutoFit/>
          </a:bodyPr>
          <a:lstStyle/>
          <a:p>
            <a:pPr algn="r"/>
            <a:r>
              <a:rPr lang="en-US" dirty="0">
                <a:solidFill>
                  <a:schemeClr val="tx1">
                    <a:lumMod val="90000"/>
                  </a:schemeClr>
                </a:solidFill>
              </a:rPr>
              <a:t>27</a:t>
            </a:r>
          </a:p>
        </p:txBody>
      </p:sp>
    </p:spTree>
    <p:extLst>
      <p:ext uri="{BB962C8B-B14F-4D97-AF65-F5344CB8AC3E}">
        <p14:creationId xmlns:p14="http://schemas.microsoft.com/office/powerpoint/2010/main" val="33208760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31708" y="473956"/>
            <a:ext cx="7731473" cy="677108"/>
          </a:xfrm>
          <a:prstGeom prst="rect">
            <a:avLst/>
          </a:prstGeom>
        </p:spPr>
        <p:txBody>
          <a:bodyPr vert="horz" wrap="square" lIns="0" tIns="0" rIns="0" bIns="0" rtlCol="0">
            <a:spAutoFit/>
          </a:bodyPr>
          <a:lstStyle/>
          <a:p>
            <a:pPr marL="11206"/>
            <a:r>
              <a:rPr lang="en-US" sz="4400" dirty="0">
                <a:latin typeface="Times New Roman"/>
                <a:cs typeface="Times New Roman"/>
              </a:rPr>
              <a:t>                 </a:t>
            </a:r>
            <a:r>
              <a:rPr lang="en-US" sz="4400" b="1" spc="-4" dirty="0">
                <a:latin typeface="Calibri"/>
                <a:cs typeface="Calibri"/>
              </a:rPr>
              <a:t>Law and Policy</a:t>
            </a:r>
            <a:r>
              <a:rPr lang="en-US" sz="4400" dirty="0">
                <a:latin typeface="Times New Roman"/>
                <a:cs typeface="Times New Roman"/>
              </a:rPr>
              <a:t>	</a:t>
            </a:r>
          </a:p>
        </p:txBody>
      </p:sp>
      <p:sp>
        <p:nvSpPr>
          <p:cNvPr id="3" name="object 3"/>
          <p:cNvSpPr/>
          <p:nvPr/>
        </p:nvSpPr>
        <p:spPr>
          <a:xfrm>
            <a:off x="138023" y="1498636"/>
            <a:ext cx="3398807" cy="4747805"/>
          </a:xfrm>
          <a:prstGeom prst="rect">
            <a:avLst/>
          </a:prstGeom>
          <a:blipFill>
            <a:blip r:embed="rId2" cstate="print"/>
            <a:stretch>
              <a:fillRect/>
            </a:stretch>
          </a:blipFill>
        </p:spPr>
        <p:txBody>
          <a:bodyPr wrap="square" lIns="0" tIns="0" rIns="0" bIns="0" rtlCol="0">
            <a:spAutoFit/>
          </a:bodyPr>
          <a:lstStyle/>
          <a:p>
            <a:endParaRPr sz="1235" dirty="0"/>
          </a:p>
        </p:txBody>
      </p:sp>
      <p:sp>
        <p:nvSpPr>
          <p:cNvPr id="7" name="object 2"/>
          <p:cNvSpPr/>
          <p:nvPr/>
        </p:nvSpPr>
        <p:spPr>
          <a:xfrm>
            <a:off x="831709" y="1093666"/>
            <a:ext cx="7731473" cy="195571"/>
          </a:xfrm>
          <a:custGeom>
            <a:avLst/>
            <a:gdLst/>
            <a:ahLst/>
            <a:cxnLst/>
            <a:rect l="l" t="t" r="r" b="b"/>
            <a:pathLst>
              <a:path w="8229600">
                <a:moveTo>
                  <a:pt x="0" y="0"/>
                </a:moveTo>
                <a:lnTo>
                  <a:pt x="8229600" y="0"/>
                </a:lnTo>
              </a:path>
            </a:pathLst>
          </a:custGeom>
          <a:ln w="23368">
            <a:solidFill>
              <a:srgbClr val="5698D3"/>
            </a:solidFill>
          </a:ln>
        </p:spPr>
        <p:txBody>
          <a:bodyPr wrap="square" lIns="0" tIns="0" rIns="0" bIns="0" rtlCol="0">
            <a:spAutoFit/>
          </a:bodyPr>
          <a:lstStyle/>
          <a:p>
            <a:endParaRPr sz="1235" dirty="0"/>
          </a:p>
        </p:txBody>
      </p:sp>
      <p:sp>
        <p:nvSpPr>
          <p:cNvPr id="8" name="object 3"/>
          <p:cNvSpPr/>
          <p:nvPr/>
        </p:nvSpPr>
        <p:spPr>
          <a:xfrm>
            <a:off x="3234906" y="2682237"/>
            <a:ext cx="5300061" cy="1294398"/>
          </a:xfrm>
          <a:prstGeom prst="rect">
            <a:avLst/>
          </a:prstGeom>
          <a:blipFill>
            <a:blip r:embed="rId3" cstate="print"/>
            <a:stretch>
              <a:fillRect/>
            </a:stretch>
          </a:blipFill>
        </p:spPr>
        <p:txBody>
          <a:bodyPr wrap="square" lIns="0" tIns="0" rIns="0" bIns="0" rtlCol="0">
            <a:spAutoFit/>
          </a:bodyPr>
          <a:lstStyle/>
          <a:p>
            <a:endParaRPr sz="1235" dirty="0"/>
          </a:p>
        </p:txBody>
      </p:sp>
      <p:sp>
        <p:nvSpPr>
          <p:cNvPr id="9" name="object 5"/>
          <p:cNvSpPr txBox="1"/>
          <p:nvPr/>
        </p:nvSpPr>
        <p:spPr>
          <a:xfrm>
            <a:off x="3536830" y="2008556"/>
            <a:ext cx="4915563" cy="488724"/>
          </a:xfrm>
          <a:prstGeom prst="rect">
            <a:avLst/>
          </a:prstGeom>
        </p:spPr>
        <p:txBody>
          <a:bodyPr vert="horz" wrap="square" lIns="0" tIns="0" rIns="0" bIns="0" rtlCol="0">
            <a:spAutoFit/>
          </a:bodyPr>
          <a:lstStyle/>
          <a:p>
            <a:pPr marL="32499" marR="5603" indent="-21853" algn="ctr"/>
            <a:r>
              <a:rPr sz="1588" b="1" dirty="0">
                <a:latin typeface="Calibri"/>
                <a:cs typeface="Calibri"/>
              </a:rPr>
              <a:t>The</a:t>
            </a:r>
            <a:r>
              <a:rPr sz="1588" b="1" spc="-13" dirty="0">
                <a:latin typeface="Calibri"/>
                <a:cs typeface="Calibri"/>
              </a:rPr>
              <a:t> Haudenosaune</a:t>
            </a:r>
            <a:r>
              <a:rPr sz="1588" b="1" spc="-9" dirty="0">
                <a:latin typeface="Calibri"/>
                <a:cs typeface="Calibri"/>
              </a:rPr>
              <a:t>e</a:t>
            </a:r>
            <a:r>
              <a:rPr sz="1588" b="1" spc="-4" dirty="0">
                <a:latin typeface="Calibri"/>
                <a:cs typeface="Calibri"/>
              </a:rPr>
              <a:t> </a:t>
            </a:r>
            <a:r>
              <a:rPr sz="1588" b="1" spc="-62" dirty="0">
                <a:latin typeface="Calibri"/>
                <a:cs typeface="Calibri"/>
              </a:rPr>
              <a:t>W</a:t>
            </a:r>
            <a:r>
              <a:rPr sz="1588" b="1" spc="-9" dirty="0">
                <a:latin typeface="Calibri"/>
                <a:cs typeface="Calibri"/>
              </a:rPr>
              <a:t>a</a:t>
            </a:r>
            <a:r>
              <a:rPr sz="1588" b="1" spc="-4" dirty="0">
                <a:latin typeface="Calibri"/>
                <a:cs typeface="Calibri"/>
              </a:rPr>
              <a:t>mpu</a:t>
            </a:r>
            <a:r>
              <a:rPr sz="1588" b="1" dirty="0">
                <a:latin typeface="Calibri"/>
                <a:cs typeface="Calibri"/>
              </a:rPr>
              <a:t>m</a:t>
            </a:r>
            <a:r>
              <a:rPr sz="1588" b="1" spc="-9" dirty="0">
                <a:latin typeface="Calibri"/>
                <a:cs typeface="Calibri"/>
              </a:rPr>
              <a:t> Belt </a:t>
            </a:r>
            <a:r>
              <a:rPr sz="1588" b="1" spc="-4" dirty="0">
                <a:latin typeface="Calibri"/>
                <a:cs typeface="Calibri"/>
              </a:rPr>
              <a:t>Commemo</a:t>
            </a:r>
            <a:r>
              <a:rPr sz="1588" b="1" spc="-44" dirty="0">
                <a:latin typeface="Calibri"/>
                <a:cs typeface="Calibri"/>
              </a:rPr>
              <a:t>r</a:t>
            </a:r>
            <a:r>
              <a:rPr sz="1588" b="1" spc="-26" dirty="0">
                <a:latin typeface="Calibri"/>
                <a:cs typeface="Calibri"/>
              </a:rPr>
              <a:t>a</a:t>
            </a:r>
            <a:r>
              <a:rPr sz="1588" b="1" spc="-13" dirty="0">
                <a:latin typeface="Calibri"/>
                <a:cs typeface="Calibri"/>
              </a:rPr>
              <a:t>ting</a:t>
            </a:r>
            <a:endParaRPr lang="en-US" sz="1588" b="1" spc="-13" dirty="0">
              <a:latin typeface="Calibri"/>
              <a:cs typeface="Calibri"/>
            </a:endParaRPr>
          </a:p>
          <a:p>
            <a:pPr marL="32499" marR="5603" indent="-21853" algn="ctr"/>
            <a:r>
              <a:rPr sz="1588" b="1" spc="-9" dirty="0">
                <a:latin typeface="Calibri"/>
                <a:cs typeface="Calibri"/>
              </a:rPr>
              <a:t> the </a:t>
            </a:r>
            <a:r>
              <a:rPr sz="1588" b="1" spc="-4" dirty="0">
                <a:latin typeface="Calibri"/>
                <a:cs typeface="Calibri"/>
              </a:rPr>
              <a:t>G</a:t>
            </a:r>
            <a:r>
              <a:rPr sz="1588" b="1" spc="-18" dirty="0">
                <a:latin typeface="Calibri"/>
                <a:cs typeface="Calibri"/>
              </a:rPr>
              <a:t>r</a:t>
            </a:r>
            <a:r>
              <a:rPr sz="1588" b="1" spc="-4" dirty="0">
                <a:latin typeface="Calibri"/>
                <a:cs typeface="Calibri"/>
              </a:rPr>
              <a:t>e</a:t>
            </a:r>
            <a:r>
              <a:rPr sz="1588" b="1" spc="-18" dirty="0">
                <a:latin typeface="Calibri"/>
                <a:cs typeface="Calibri"/>
              </a:rPr>
              <a:t>a</a:t>
            </a:r>
            <a:r>
              <a:rPr sz="1588" b="1" spc="-9" dirty="0">
                <a:latin typeface="Calibri"/>
                <a:cs typeface="Calibri"/>
              </a:rPr>
              <a:t>t</a:t>
            </a:r>
            <a:r>
              <a:rPr sz="1588" b="1" dirty="0">
                <a:latin typeface="Calibri"/>
                <a:cs typeface="Calibri"/>
              </a:rPr>
              <a:t> </a:t>
            </a:r>
            <a:r>
              <a:rPr sz="1588" b="1" spc="-9" dirty="0">
                <a:latin typeface="Calibri"/>
                <a:cs typeface="Calibri"/>
              </a:rPr>
              <a:t>L</a:t>
            </a:r>
            <a:r>
              <a:rPr sz="1588" b="1" spc="-22" dirty="0">
                <a:latin typeface="Calibri"/>
                <a:cs typeface="Calibri"/>
              </a:rPr>
              <a:t>a</a:t>
            </a:r>
            <a:r>
              <a:rPr sz="1588" b="1" spc="-9" dirty="0">
                <a:latin typeface="Calibri"/>
                <a:cs typeface="Calibri"/>
              </a:rPr>
              <a:t>ws </a:t>
            </a:r>
            <a:r>
              <a:rPr sz="1588" b="1" spc="-4" dirty="0">
                <a:latin typeface="Calibri"/>
                <a:cs typeface="Calibri"/>
              </a:rPr>
              <a:t>o</a:t>
            </a:r>
            <a:r>
              <a:rPr sz="1588" b="1" dirty="0">
                <a:latin typeface="Calibri"/>
                <a:cs typeface="Calibri"/>
              </a:rPr>
              <a:t>f</a:t>
            </a:r>
            <a:r>
              <a:rPr sz="1588" b="1" spc="4" dirty="0">
                <a:latin typeface="Calibri"/>
                <a:cs typeface="Calibri"/>
              </a:rPr>
              <a:t> </a:t>
            </a:r>
            <a:r>
              <a:rPr sz="1588" b="1" spc="-26" dirty="0">
                <a:latin typeface="Calibri"/>
                <a:cs typeface="Calibri"/>
              </a:rPr>
              <a:t>P</a:t>
            </a:r>
            <a:r>
              <a:rPr sz="1588" b="1" spc="-4" dirty="0">
                <a:latin typeface="Calibri"/>
                <a:cs typeface="Calibri"/>
              </a:rPr>
              <a:t>e</a:t>
            </a:r>
            <a:r>
              <a:rPr sz="1588" b="1" spc="-9" dirty="0">
                <a:latin typeface="Calibri"/>
                <a:cs typeface="Calibri"/>
              </a:rPr>
              <a:t>a</a:t>
            </a:r>
            <a:r>
              <a:rPr sz="1588" b="1" dirty="0">
                <a:latin typeface="Calibri"/>
                <a:cs typeface="Calibri"/>
              </a:rPr>
              <a:t>ce</a:t>
            </a:r>
            <a:r>
              <a:rPr sz="1588" b="1" spc="-9" dirty="0">
                <a:latin typeface="Calibri"/>
                <a:cs typeface="Calibri"/>
              </a:rPr>
              <a:t> </a:t>
            </a:r>
            <a:r>
              <a:rPr sz="1588" b="1" spc="-4" dirty="0">
                <a:latin typeface="Calibri"/>
                <a:cs typeface="Calibri"/>
              </a:rPr>
              <a:t>o</a:t>
            </a:r>
            <a:r>
              <a:rPr sz="1588" b="1" dirty="0">
                <a:latin typeface="Calibri"/>
                <a:cs typeface="Calibri"/>
              </a:rPr>
              <a:t>f</a:t>
            </a:r>
            <a:r>
              <a:rPr sz="1588" b="1" spc="4" dirty="0">
                <a:latin typeface="Calibri"/>
                <a:cs typeface="Calibri"/>
              </a:rPr>
              <a:t> </a:t>
            </a:r>
            <a:r>
              <a:rPr sz="1588" b="1" spc="-9" dirty="0">
                <a:latin typeface="Calibri"/>
                <a:cs typeface="Calibri"/>
              </a:rPr>
              <a:t>the</a:t>
            </a:r>
            <a:r>
              <a:rPr sz="1588" b="1" dirty="0">
                <a:latin typeface="Calibri"/>
                <a:cs typeface="Calibri"/>
              </a:rPr>
              <a:t> </a:t>
            </a:r>
            <a:r>
              <a:rPr sz="1588" b="1" spc="-4" dirty="0">
                <a:latin typeface="Calibri"/>
                <a:cs typeface="Calibri"/>
              </a:rPr>
              <a:t>I</a:t>
            </a:r>
            <a:r>
              <a:rPr sz="1588" b="1" spc="-22" dirty="0">
                <a:latin typeface="Calibri"/>
                <a:cs typeface="Calibri"/>
              </a:rPr>
              <a:t>r</a:t>
            </a:r>
            <a:r>
              <a:rPr sz="1588" b="1" spc="-13" dirty="0">
                <a:latin typeface="Calibri"/>
                <a:cs typeface="Calibri"/>
              </a:rPr>
              <a:t>oquoi</a:t>
            </a:r>
            <a:r>
              <a:rPr sz="1588" b="1" spc="-9" dirty="0">
                <a:latin typeface="Calibri"/>
                <a:cs typeface="Calibri"/>
              </a:rPr>
              <a:t>s </a:t>
            </a:r>
            <a:r>
              <a:rPr sz="1588" b="1" spc="-13" dirty="0">
                <a:latin typeface="Calibri"/>
                <a:cs typeface="Calibri"/>
              </a:rPr>
              <a:t>Co</a:t>
            </a:r>
            <a:r>
              <a:rPr sz="1588" b="1" spc="-18" dirty="0">
                <a:latin typeface="Calibri"/>
                <a:cs typeface="Calibri"/>
              </a:rPr>
              <a:t>n</a:t>
            </a:r>
            <a:r>
              <a:rPr sz="1588" b="1" spc="-31" dirty="0">
                <a:latin typeface="Calibri"/>
                <a:cs typeface="Calibri"/>
              </a:rPr>
              <a:t>f</a:t>
            </a:r>
            <a:r>
              <a:rPr sz="1588" b="1" spc="-4" dirty="0">
                <a:latin typeface="Calibri"/>
                <a:cs typeface="Calibri"/>
              </a:rPr>
              <a:t>ede</a:t>
            </a:r>
            <a:r>
              <a:rPr sz="1588" b="1" spc="-35" dirty="0">
                <a:latin typeface="Calibri"/>
                <a:cs typeface="Calibri"/>
              </a:rPr>
              <a:t>r</a:t>
            </a:r>
            <a:r>
              <a:rPr sz="1588" b="1" spc="-13" dirty="0">
                <a:latin typeface="Calibri"/>
                <a:cs typeface="Calibri"/>
              </a:rPr>
              <a:t>acy</a:t>
            </a:r>
            <a:endParaRPr sz="1588" dirty="0">
              <a:latin typeface="Calibri"/>
              <a:cs typeface="Calibri"/>
            </a:endParaRPr>
          </a:p>
        </p:txBody>
      </p:sp>
      <p:sp>
        <p:nvSpPr>
          <p:cNvPr id="10" name="object 6"/>
          <p:cNvSpPr txBox="1"/>
          <p:nvPr/>
        </p:nvSpPr>
        <p:spPr>
          <a:xfrm>
            <a:off x="2989153" y="4393498"/>
            <a:ext cx="1722343" cy="316882"/>
          </a:xfrm>
          <a:prstGeom prst="rect">
            <a:avLst/>
          </a:prstGeom>
        </p:spPr>
        <p:txBody>
          <a:bodyPr vert="horz" wrap="square" lIns="0" tIns="0" rIns="0" bIns="0" rtlCol="0">
            <a:spAutoFit/>
          </a:bodyPr>
          <a:lstStyle/>
          <a:p>
            <a:pPr marL="11206" indent="533428">
              <a:lnSpc>
                <a:spcPts val="1169"/>
              </a:lnSpc>
            </a:pPr>
            <a:r>
              <a:rPr sz="1059" b="1" spc="-4" dirty="0">
                <a:latin typeface="Calibri"/>
                <a:cs typeface="Calibri"/>
              </a:rPr>
              <a:t>Th</a:t>
            </a:r>
            <a:r>
              <a:rPr sz="1059" b="1" dirty="0">
                <a:latin typeface="Calibri"/>
                <a:cs typeface="Calibri"/>
              </a:rPr>
              <a:t>e</a:t>
            </a:r>
            <a:r>
              <a:rPr sz="1059" b="1" spc="9" dirty="0">
                <a:latin typeface="Calibri"/>
                <a:cs typeface="Calibri"/>
              </a:rPr>
              <a:t> </a:t>
            </a:r>
            <a:r>
              <a:rPr sz="1059" b="1" dirty="0">
                <a:latin typeface="Calibri"/>
                <a:cs typeface="Calibri"/>
              </a:rPr>
              <a:t>Sene</a:t>
            </a:r>
            <a:r>
              <a:rPr sz="1059" b="1" spc="-9" dirty="0">
                <a:latin typeface="Calibri"/>
                <a:cs typeface="Calibri"/>
              </a:rPr>
              <a:t>ca</a:t>
            </a:r>
            <a:endParaRPr sz="1059" dirty="0">
              <a:latin typeface="Calibri"/>
              <a:cs typeface="Calibri"/>
            </a:endParaRPr>
          </a:p>
          <a:p>
            <a:pPr marL="11206"/>
            <a:r>
              <a:rPr sz="1059" b="1" spc="-4" dirty="0">
                <a:latin typeface="Calibri"/>
                <a:cs typeface="Calibri"/>
              </a:rPr>
              <a:t>(</a:t>
            </a:r>
            <a:r>
              <a:rPr sz="1059" b="1" spc="-35" dirty="0">
                <a:latin typeface="Calibri"/>
                <a:cs typeface="Calibri"/>
              </a:rPr>
              <a:t>K</a:t>
            </a:r>
            <a:r>
              <a:rPr sz="1059" b="1" spc="-4" dirty="0">
                <a:latin typeface="Calibri"/>
                <a:cs typeface="Calibri"/>
              </a:rPr>
              <a:t>eepe</a:t>
            </a:r>
            <a:r>
              <a:rPr sz="1059" b="1" spc="-13" dirty="0">
                <a:latin typeface="Calibri"/>
                <a:cs typeface="Calibri"/>
              </a:rPr>
              <a:t>r</a:t>
            </a:r>
            <a:r>
              <a:rPr sz="1059" b="1" spc="-4" dirty="0">
                <a:latin typeface="Calibri"/>
                <a:cs typeface="Calibri"/>
              </a:rPr>
              <a:t>s</a:t>
            </a:r>
            <a:r>
              <a:rPr sz="1059" b="1" dirty="0">
                <a:latin typeface="Calibri"/>
                <a:cs typeface="Calibri"/>
              </a:rPr>
              <a:t> of </a:t>
            </a:r>
            <a:r>
              <a:rPr sz="1059" b="1" spc="-13" dirty="0">
                <a:latin typeface="Calibri"/>
                <a:cs typeface="Calibri"/>
              </a:rPr>
              <a:t>th</a:t>
            </a:r>
            <a:r>
              <a:rPr sz="1059" b="1" spc="-9" dirty="0">
                <a:latin typeface="Calibri"/>
                <a:cs typeface="Calibri"/>
              </a:rPr>
              <a:t>e</a:t>
            </a:r>
            <a:r>
              <a:rPr sz="1059" b="1" spc="4" dirty="0">
                <a:latin typeface="Calibri"/>
                <a:cs typeface="Calibri"/>
              </a:rPr>
              <a:t> </a:t>
            </a:r>
            <a:r>
              <a:rPr sz="1059" b="1" spc="-40" dirty="0">
                <a:latin typeface="Calibri"/>
                <a:cs typeface="Calibri"/>
              </a:rPr>
              <a:t>W</a:t>
            </a:r>
            <a:r>
              <a:rPr sz="1059" b="1" dirty="0">
                <a:latin typeface="Calibri"/>
                <a:cs typeface="Calibri"/>
              </a:rPr>
              <a:t>e</a:t>
            </a:r>
            <a:r>
              <a:rPr sz="1059" b="1" spc="-18" dirty="0">
                <a:latin typeface="Calibri"/>
                <a:cs typeface="Calibri"/>
              </a:rPr>
              <a:t>st</a:t>
            </a:r>
            <a:r>
              <a:rPr sz="1059" b="1" spc="-4" dirty="0">
                <a:latin typeface="Calibri"/>
                <a:cs typeface="Calibri"/>
              </a:rPr>
              <a:t>er</a:t>
            </a:r>
            <a:r>
              <a:rPr sz="1059" b="1" spc="-9" dirty="0">
                <a:latin typeface="Calibri"/>
                <a:cs typeface="Calibri"/>
              </a:rPr>
              <a:t>n Door)</a:t>
            </a:r>
            <a:endParaRPr sz="1059" dirty="0">
              <a:latin typeface="Calibri"/>
              <a:cs typeface="Calibri"/>
            </a:endParaRPr>
          </a:p>
        </p:txBody>
      </p:sp>
      <p:sp>
        <p:nvSpPr>
          <p:cNvPr id="11" name="object 7"/>
          <p:cNvSpPr txBox="1"/>
          <p:nvPr/>
        </p:nvSpPr>
        <p:spPr>
          <a:xfrm>
            <a:off x="4695669" y="4764454"/>
            <a:ext cx="660026" cy="162993"/>
          </a:xfrm>
          <a:prstGeom prst="rect">
            <a:avLst/>
          </a:prstGeom>
        </p:spPr>
        <p:txBody>
          <a:bodyPr vert="horz" wrap="square" lIns="0" tIns="0" rIns="0" bIns="0" rtlCol="0">
            <a:spAutoFit/>
          </a:bodyPr>
          <a:lstStyle/>
          <a:p>
            <a:pPr marL="11206"/>
            <a:r>
              <a:rPr sz="1059" b="1" spc="-4" dirty="0">
                <a:latin typeface="Calibri"/>
                <a:cs typeface="Calibri"/>
              </a:rPr>
              <a:t>Th</a:t>
            </a:r>
            <a:r>
              <a:rPr sz="1059" b="1" dirty="0">
                <a:latin typeface="Calibri"/>
                <a:cs typeface="Calibri"/>
              </a:rPr>
              <a:t>e</a:t>
            </a:r>
            <a:r>
              <a:rPr sz="1059" b="1" spc="9" dirty="0">
                <a:latin typeface="Calibri"/>
                <a:cs typeface="Calibri"/>
              </a:rPr>
              <a:t> </a:t>
            </a:r>
            <a:r>
              <a:rPr sz="1059" b="1" spc="-9" dirty="0">
                <a:latin typeface="Calibri"/>
                <a:cs typeface="Calibri"/>
              </a:rPr>
              <a:t>C</a:t>
            </a:r>
            <a:r>
              <a:rPr sz="1059" b="1" spc="-31" dirty="0">
                <a:latin typeface="Calibri"/>
                <a:cs typeface="Calibri"/>
              </a:rPr>
              <a:t>a</a:t>
            </a:r>
            <a:r>
              <a:rPr sz="1059" b="1" spc="-9" dirty="0">
                <a:latin typeface="Calibri"/>
                <a:cs typeface="Calibri"/>
              </a:rPr>
              <a:t>yu</a:t>
            </a:r>
            <a:r>
              <a:rPr sz="1059" b="1" spc="-26" dirty="0">
                <a:latin typeface="Calibri"/>
                <a:cs typeface="Calibri"/>
              </a:rPr>
              <a:t>g</a:t>
            </a:r>
            <a:r>
              <a:rPr sz="1059" b="1" spc="-9" dirty="0">
                <a:latin typeface="Calibri"/>
                <a:cs typeface="Calibri"/>
              </a:rPr>
              <a:t>a</a:t>
            </a:r>
            <a:endParaRPr sz="1059" dirty="0">
              <a:latin typeface="Calibri"/>
              <a:cs typeface="Calibri"/>
            </a:endParaRPr>
          </a:p>
        </p:txBody>
      </p:sp>
      <p:sp>
        <p:nvSpPr>
          <p:cNvPr id="12" name="object 8"/>
          <p:cNvSpPr txBox="1"/>
          <p:nvPr/>
        </p:nvSpPr>
        <p:spPr>
          <a:xfrm>
            <a:off x="5069188" y="4964207"/>
            <a:ext cx="1586193" cy="325987"/>
          </a:xfrm>
          <a:prstGeom prst="rect">
            <a:avLst/>
          </a:prstGeom>
        </p:spPr>
        <p:txBody>
          <a:bodyPr vert="horz" wrap="square" lIns="0" tIns="0" rIns="0" bIns="0" rtlCol="0">
            <a:spAutoFit/>
          </a:bodyPr>
          <a:lstStyle/>
          <a:p>
            <a:pPr marL="11206" marR="5603" indent="374857"/>
            <a:r>
              <a:rPr sz="1059" b="1" spc="-4" dirty="0">
                <a:latin typeface="Calibri"/>
                <a:cs typeface="Calibri"/>
              </a:rPr>
              <a:t>Th</a:t>
            </a:r>
            <a:r>
              <a:rPr sz="1059" b="1" dirty="0">
                <a:latin typeface="Calibri"/>
                <a:cs typeface="Calibri"/>
              </a:rPr>
              <a:t>e</a:t>
            </a:r>
            <a:r>
              <a:rPr sz="1059" b="1" spc="9" dirty="0">
                <a:latin typeface="Calibri"/>
                <a:cs typeface="Calibri"/>
              </a:rPr>
              <a:t> </a:t>
            </a:r>
            <a:r>
              <a:rPr sz="1059" b="1" spc="-13" dirty="0">
                <a:latin typeface="Calibri"/>
                <a:cs typeface="Calibri"/>
              </a:rPr>
              <a:t>Ononda</a:t>
            </a:r>
            <a:r>
              <a:rPr sz="1059" b="1" spc="-22" dirty="0">
                <a:latin typeface="Calibri"/>
                <a:cs typeface="Calibri"/>
              </a:rPr>
              <a:t>g</a:t>
            </a:r>
            <a:r>
              <a:rPr sz="1059" b="1" spc="-9" dirty="0">
                <a:latin typeface="Calibri"/>
                <a:cs typeface="Calibri"/>
              </a:rPr>
              <a:t>a</a:t>
            </a:r>
            <a:r>
              <a:rPr sz="1059" b="1" spc="-4" dirty="0">
                <a:latin typeface="Calibri"/>
                <a:cs typeface="Calibri"/>
              </a:rPr>
              <a:t> (</a:t>
            </a:r>
            <a:r>
              <a:rPr sz="1059" b="1" spc="-35" dirty="0">
                <a:latin typeface="Calibri"/>
                <a:cs typeface="Calibri"/>
              </a:rPr>
              <a:t>K</a:t>
            </a:r>
            <a:r>
              <a:rPr sz="1059" b="1" spc="-4" dirty="0">
                <a:latin typeface="Calibri"/>
                <a:cs typeface="Calibri"/>
              </a:rPr>
              <a:t>eepe</a:t>
            </a:r>
            <a:r>
              <a:rPr sz="1059" b="1" spc="-13" dirty="0">
                <a:latin typeface="Calibri"/>
                <a:cs typeface="Calibri"/>
              </a:rPr>
              <a:t>r</a:t>
            </a:r>
            <a:r>
              <a:rPr sz="1059" b="1" spc="-4" dirty="0">
                <a:latin typeface="Calibri"/>
                <a:cs typeface="Calibri"/>
              </a:rPr>
              <a:t>s</a:t>
            </a:r>
            <a:r>
              <a:rPr sz="1059" b="1" dirty="0">
                <a:latin typeface="Calibri"/>
                <a:cs typeface="Calibri"/>
              </a:rPr>
              <a:t> of </a:t>
            </a:r>
            <a:r>
              <a:rPr sz="1059" b="1" spc="-13" dirty="0">
                <a:latin typeface="Calibri"/>
                <a:cs typeface="Calibri"/>
              </a:rPr>
              <a:t>th</a:t>
            </a:r>
            <a:r>
              <a:rPr sz="1059" b="1" spc="-9" dirty="0">
                <a:latin typeface="Calibri"/>
                <a:cs typeface="Calibri"/>
              </a:rPr>
              <a:t>e</a:t>
            </a:r>
            <a:r>
              <a:rPr sz="1059" b="1" spc="4" dirty="0">
                <a:latin typeface="Calibri"/>
                <a:cs typeface="Calibri"/>
              </a:rPr>
              <a:t> </a:t>
            </a:r>
            <a:r>
              <a:rPr sz="1059" b="1" dirty="0">
                <a:latin typeface="Calibri"/>
                <a:cs typeface="Calibri"/>
              </a:rPr>
              <a:t>Ce</a:t>
            </a:r>
            <a:r>
              <a:rPr sz="1059" b="1" spc="-13" dirty="0">
                <a:latin typeface="Calibri"/>
                <a:cs typeface="Calibri"/>
              </a:rPr>
              <a:t>n</a:t>
            </a:r>
            <a:r>
              <a:rPr sz="1059" b="1" spc="-9" dirty="0">
                <a:latin typeface="Calibri"/>
                <a:cs typeface="Calibri"/>
              </a:rPr>
              <a:t>t</a:t>
            </a:r>
            <a:r>
              <a:rPr sz="1059" b="1" spc="-26" dirty="0">
                <a:latin typeface="Calibri"/>
                <a:cs typeface="Calibri"/>
              </a:rPr>
              <a:t>r</a:t>
            </a:r>
            <a:r>
              <a:rPr sz="1059" b="1" spc="-4" dirty="0">
                <a:latin typeface="Calibri"/>
                <a:cs typeface="Calibri"/>
              </a:rPr>
              <a:t>al </a:t>
            </a:r>
            <a:r>
              <a:rPr sz="1059" b="1" dirty="0">
                <a:latin typeface="Calibri"/>
                <a:cs typeface="Calibri"/>
              </a:rPr>
              <a:t>Fi</a:t>
            </a:r>
            <a:r>
              <a:rPr sz="1059" b="1" spc="-13" dirty="0">
                <a:latin typeface="Calibri"/>
                <a:cs typeface="Calibri"/>
              </a:rPr>
              <a:t>r</a:t>
            </a:r>
            <a:r>
              <a:rPr sz="1059" b="1" dirty="0">
                <a:latin typeface="Calibri"/>
                <a:cs typeface="Calibri"/>
              </a:rPr>
              <a:t>e</a:t>
            </a:r>
            <a:r>
              <a:rPr sz="1059" b="1" spc="-4" dirty="0">
                <a:latin typeface="Calibri"/>
                <a:cs typeface="Calibri"/>
              </a:rPr>
              <a:t>)</a:t>
            </a:r>
            <a:endParaRPr sz="1059" dirty="0">
              <a:latin typeface="Calibri"/>
              <a:cs typeface="Calibri"/>
            </a:endParaRPr>
          </a:p>
        </p:txBody>
      </p:sp>
      <p:sp>
        <p:nvSpPr>
          <p:cNvPr id="13" name="object 9"/>
          <p:cNvSpPr txBox="1"/>
          <p:nvPr/>
        </p:nvSpPr>
        <p:spPr>
          <a:xfrm>
            <a:off x="6479419" y="4758398"/>
            <a:ext cx="662268" cy="162993"/>
          </a:xfrm>
          <a:prstGeom prst="rect">
            <a:avLst/>
          </a:prstGeom>
        </p:spPr>
        <p:txBody>
          <a:bodyPr vert="horz" wrap="square" lIns="0" tIns="0" rIns="0" bIns="0" rtlCol="0">
            <a:spAutoFit/>
          </a:bodyPr>
          <a:lstStyle/>
          <a:p>
            <a:pPr marL="11206"/>
            <a:r>
              <a:rPr sz="1059" b="1" spc="-4" dirty="0">
                <a:latin typeface="Calibri"/>
                <a:cs typeface="Calibri"/>
              </a:rPr>
              <a:t>Th</a:t>
            </a:r>
            <a:r>
              <a:rPr sz="1059" b="1" dirty="0">
                <a:latin typeface="Calibri"/>
                <a:cs typeface="Calibri"/>
              </a:rPr>
              <a:t>e</a:t>
            </a:r>
            <a:r>
              <a:rPr sz="1059" b="1" spc="9" dirty="0">
                <a:latin typeface="Calibri"/>
                <a:cs typeface="Calibri"/>
              </a:rPr>
              <a:t> </a:t>
            </a:r>
            <a:r>
              <a:rPr sz="1059" b="1" spc="-13" dirty="0">
                <a:latin typeface="Calibri"/>
                <a:cs typeface="Calibri"/>
              </a:rPr>
              <a:t>Oneida</a:t>
            </a:r>
            <a:endParaRPr sz="1059" dirty="0">
              <a:latin typeface="Calibri"/>
              <a:cs typeface="Calibri"/>
            </a:endParaRPr>
          </a:p>
        </p:txBody>
      </p:sp>
      <p:sp>
        <p:nvSpPr>
          <p:cNvPr id="14" name="object 10"/>
          <p:cNvSpPr txBox="1"/>
          <p:nvPr/>
        </p:nvSpPr>
        <p:spPr>
          <a:xfrm>
            <a:off x="7282782" y="4354393"/>
            <a:ext cx="1667996" cy="325987"/>
          </a:xfrm>
          <a:prstGeom prst="rect">
            <a:avLst/>
          </a:prstGeom>
        </p:spPr>
        <p:txBody>
          <a:bodyPr vert="horz" wrap="square" lIns="0" tIns="0" rIns="0" bIns="0" rtlCol="0">
            <a:spAutoFit/>
          </a:bodyPr>
          <a:lstStyle/>
          <a:p>
            <a:pPr marL="11206" marR="5603" indent="457785"/>
            <a:r>
              <a:rPr sz="1059" b="1" spc="-4" dirty="0">
                <a:latin typeface="Calibri"/>
                <a:cs typeface="Calibri"/>
              </a:rPr>
              <a:t>Th</a:t>
            </a:r>
            <a:r>
              <a:rPr sz="1059" b="1" dirty="0">
                <a:latin typeface="Calibri"/>
                <a:cs typeface="Calibri"/>
              </a:rPr>
              <a:t>e</a:t>
            </a:r>
            <a:r>
              <a:rPr sz="1059" b="1" spc="9" dirty="0">
                <a:latin typeface="Calibri"/>
                <a:cs typeface="Calibri"/>
              </a:rPr>
              <a:t> </a:t>
            </a:r>
            <a:r>
              <a:rPr sz="1059" b="1" spc="-9" dirty="0">
                <a:latin typeface="Calibri"/>
                <a:cs typeface="Calibri"/>
              </a:rPr>
              <a:t>Moh</a:t>
            </a:r>
            <a:r>
              <a:rPr sz="1059" b="1" spc="-18" dirty="0">
                <a:latin typeface="Calibri"/>
                <a:cs typeface="Calibri"/>
              </a:rPr>
              <a:t>a</a:t>
            </a:r>
            <a:r>
              <a:rPr sz="1059" b="1" spc="-4" dirty="0">
                <a:latin typeface="Calibri"/>
                <a:cs typeface="Calibri"/>
              </a:rPr>
              <a:t>wk (</a:t>
            </a:r>
            <a:r>
              <a:rPr sz="1059" b="1" spc="-35" dirty="0">
                <a:latin typeface="Calibri"/>
                <a:cs typeface="Calibri"/>
              </a:rPr>
              <a:t>K</a:t>
            </a:r>
            <a:r>
              <a:rPr sz="1059" b="1" spc="-4" dirty="0">
                <a:latin typeface="Calibri"/>
                <a:cs typeface="Calibri"/>
              </a:rPr>
              <a:t>eepe</a:t>
            </a:r>
            <a:r>
              <a:rPr sz="1059" b="1" spc="-13" dirty="0">
                <a:latin typeface="Calibri"/>
                <a:cs typeface="Calibri"/>
              </a:rPr>
              <a:t>r</a:t>
            </a:r>
            <a:r>
              <a:rPr sz="1059" b="1" spc="-4" dirty="0">
                <a:latin typeface="Calibri"/>
                <a:cs typeface="Calibri"/>
              </a:rPr>
              <a:t>s</a:t>
            </a:r>
            <a:r>
              <a:rPr sz="1059" b="1" dirty="0">
                <a:latin typeface="Calibri"/>
                <a:cs typeface="Calibri"/>
              </a:rPr>
              <a:t> of </a:t>
            </a:r>
            <a:r>
              <a:rPr sz="1059" b="1" spc="-13" dirty="0">
                <a:latin typeface="Calibri"/>
                <a:cs typeface="Calibri"/>
              </a:rPr>
              <a:t>th</a:t>
            </a:r>
            <a:r>
              <a:rPr sz="1059" b="1" spc="-9" dirty="0">
                <a:latin typeface="Calibri"/>
                <a:cs typeface="Calibri"/>
              </a:rPr>
              <a:t>e</a:t>
            </a:r>
            <a:r>
              <a:rPr sz="1059" b="1" spc="4" dirty="0">
                <a:latin typeface="Calibri"/>
                <a:cs typeface="Calibri"/>
              </a:rPr>
              <a:t> </a:t>
            </a:r>
            <a:r>
              <a:rPr sz="1059" b="1" spc="-22" dirty="0">
                <a:latin typeface="Calibri"/>
                <a:cs typeface="Calibri"/>
              </a:rPr>
              <a:t>E</a:t>
            </a:r>
            <a:r>
              <a:rPr sz="1059" b="1" spc="-9" dirty="0">
                <a:latin typeface="Calibri"/>
                <a:cs typeface="Calibri"/>
              </a:rPr>
              <a:t>a</a:t>
            </a:r>
            <a:r>
              <a:rPr sz="1059" b="1" spc="-13" dirty="0">
                <a:latin typeface="Calibri"/>
                <a:cs typeface="Calibri"/>
              </a:rPr>
              <a:t>st</a:t>
            </a:r>
            <a:r>
              <a:rPr sz="1059" b="1" spc="-4" dirty="0">
                <a:latin typeface="Calibri"/>
                <a:cs typeface="Calibri"/>
              </a:rPr>
              <a:t>er</a:t>
            </a:r>
            <a:r>
              <a:rPr sz="1059" b="1" spc="-9" dirty="0">
                <a:latin typeface="Calibri"/>
                <a:cs typeface="Calibri"/>
              </a:rPr>
              <a:t>n Door)</a:t>
            </a:r>
            <a:endParaRPr sz="1059" dirty="0">
              <a:latin typeface="Calibri"/>
              <a:cs typeface="Calibri"/>
            </a:endParaRPr>
          </a:p>
        </p:txBody>
      </p:sp>
      <p:sp>
        <p:nvSpPr>
          <p:cNvPr id="15" name="object 11"/>
          <p:cNvSpPr/>
          <p:nvPr/>
        </p:nvSpPr>
        <p:spPr>
          <a:xfrm>
            <a:off x="4915416" y="4490328"/>
            <a:ext cx="220532" cy="190052"/>
          </a:xfrm>
          <a:prstGeom prst="rect">
            <a:avLst/>
          </a:prstGeom>
          <a:blipFill>
            <a:blip r:embed="rId4" cstate="print"/>
            <a:stretch>
              <a:fillRect/>
            </a:stretch>
          </a:blipFill>
        </p:spPr>
        <p:txBody>
          <a:bodyPr wrap="square" lIns="0" tIns="0" rIns="0" bIns="0" rtlCol="0">
            <a:spAutoFit/>
          </a:bodyPr>
          <a:lstStyle/>
          <a:p>
            <a:endParaRPr sz="1235" dirty="0"/>
          </a:p>
        </p:txBody>
      </p:sp>
      <p:sp>
        <p:nvSpPr>
          <p:cNvPr id="16" name="object 12"/>
          <p:cNvSpPr/>
          <p:nvPr/>
        </p:nvSpPr>
        <p:spPr>
          <a:xfrm>
            <a:off x="5762564" y="4627681"/>
            <a:ext cx="220532" cy="190052"/>
          </a:xfrm>
          <a:prstGeom prst="rect">
            <a:avLst/>
          </a:prstGeom>
          <a:blipFill>
            <a:blip r:embed="rId4" cstate="print"/>
            <a:stretch>
              <a:fillRect/>
            </a:stretch>
          </a:blipFill>
        </p:spPr>
        <p:txBody>
          <a:bodyPr wrap="square" lIns="0" tIns="0" rIns="0" bIns="0" rtlCol="0">
            <a:spAutoFit/>
          </a:bodyPr>
          <a:lstStyle/>
          <a:p>
            <a:endParaRPr sz="1235" dirty="0"/>
          </a:p>
        </p:txBody>
      </p:sp>
      <p:sp>
        <p:nvSpPr>
          <p:cNvPr id="17" name="object 13"/>
          <p:cNvSpPr/>
          <p:nvPr/>
        </p:nvSpPr>
        <p:spPr>
          <a:xfrm>
            <a:off x="6655381" y="4489878"/>
            <a:ext cx="220532" cy="190052"/>
          </a:xfrm>
          <a:prstGeom prst="rect">
            <a:avLst/>
          </a:prstGeom>
          <a:blipFill>
            <a:blip r:embed="rId4" cstate="print"/>
            <a:stretch>
              <a:fillRect/>
            </a:stretch>
          </a:blipFill>
        </p:spPr>
        <p:txBody>
          <a:bodyPr wrap="square" lIns="0" tIns="0" rIns="0" bIns="0" rtlCol="0">
            <a:spAutoFit/>
          </a:bodyPr>
          <a:lstStyle/>
          <a:p>
            <a:endParaRPr sz="1235" dirty="0"/>
          </a:p>
        </p:txBody>
      </p:sp>
      <p:sp>
        <p:nvSpPr>
          <p:cNvPr id="18" name="object 14"/>
          <p:cNvSpPr/>
          <p:nvPr/>
        </p:nvSpPr>
        <p:spPr>
          <a:xfrm>
            <a:off x="7896248" y="4129379"/>
            <a:ext cx="220532" cy="190052"/>
          </a:xfrm>
          <a:prstGeom prst="rect">
            <a:avLst/>
          </a:prstGeom>
          <a:blipFill>
            <a:blip r:embed="rId5" cstate="print"/>
            <a:stretch>
              <a:fillRect/>
            </a:stretch>
          </a:blipFill>
        </p:spPr>
        <p:txBody>
          <a:bodyPr wrap="square" lIns="0" tIns="0" rIns="0" bIns="0" rtlCol="0">
            <a:spAutoFit/>
          </a:bodyPr>
          <a:lstStyle/>
          <a:p>
            <a:endParaRPr sz="1235" dirty="0"/>
          </a:p>
        </p:txBody>
      </p:sp>
      <p:sp>
        <p:nvSpPr>
          <p:cNvPr id="19" name="object 11"/>
          <p:cNvSpPr/>
          <p:nvPr/>
        </p:nvSpPr>
        <p:spPr>
          <a:xfrm>
            <a:off x="3749919" y="4115535"/>
            <a:ext cx="220532" cy="190052"/>
          </a:xfrm>
          <a:prstGeom prst="rect">
            <a:avLst/>
          </a:prstGeom>
          <a:blipFill>
            <a:blip r:embed="rId4" cstate="print"/>
            <a:stretch>
              <a:fillRect/>
            </a:stretch>
          </a:blipFill>
        </p:spPr>
        <p:txBody>
          <a:bodyPr wrap="square" lIns="0" tIns="0" rIns="0" bIns="0" rtlCol="0">
            <a:spAutoFit/>
          </a:bodyPr>
          <a:lstStyle/>
          <a:p>
            <a:endParaRPr sz="1235" dirty="0"/>
          </a:p>
        </p:txBody>
      </p:sp>
      <p:sp>
        <p:nvSpPr>
          <p:cNvPr id="20" name="TextBox 19"/>
          <p:cNvSpPr txBox="1"/>
          <p:nvPr/>
        </p:nvSpPr>
        <p:spPr>
          <a:xfrm>
            <a:off x="8006514" y="6312096"/>
            <a:ext cx="629728" cy="307777"/>
          </a:xfrm>
          <a:prstGeom prst="rect">
            <a:avLst/>
          </a:prstGeom>
          <a:noFill/>
        </p:spPr>
        <p:txBody>
          <a:bodyPr wrap="square" rtlCol="0">
            <a:spAutoFit/>
          </a:bodyPr>
          <a:lstStyle/>
          <a:p>
            <a:pPr algn="r"/>
            <a:r>
              <a:rPr lang="en-US" dirty="0">
                <a:solidFill>
                  <a:schemeClr val="tx1">
                    <a:lumMod val="90000"/>
                  </a:schemeClr>
                </a:solidFill>
              </a:rPr>
              <a:t>28</a:t>
            </a:r>
          </a:p>
        </p:txBody>
      </p:sp>
    </p:spTree>
    <p:extLst>
      <p:ext uri="{BB962C8B-B14F-4D97-AF65-F5344CB8AC3E}">
        <p14:creationId xmlns:p14="http://schemas.microsoft.com/office/powerpoint/2010/main" val="11623912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69122" y="1140189"/>
            <a:ext cx="7261412" cy="190052"/>
          </a:xfrm>
          <a:custGeom>
            <a:avLst/>
            <a:gdLst/>
            <a:ahLst/>
            <a:cxnLst/>
            <a:rect l="l" t="t" r="r" b="b"/>
            <a:pathLst>
              <a:path w="8229600">
                <a:moveTo>
                  <a:pt x="0" y="0"/>
                </a:moveTo>
                <a:lnTo>
                  <a:pt x="8229600" y="0"/>
                </a:lnTo>
              </a:path>
            </a:pathLst>
          </a:custGeom>
          <a:ln w="23368">
            <a:solidFill>
              <a:srgbClr val="5698D3"/>
            </a:solidFill>
          </a:ln>
        </p:spPr>
        <p:txBody>
          <a:bodyPr wrap="square" lIns="0" tIns="0" rIns="0" bIns="0" rtlCol="0">
            <a:spAutoFit/>
          </a:bodyPr>
          <a:lstStyle/>
          <a:p>
            <a:endParaRPr sz="1235" dirty="0"/>
          </a:p>
        </p:txBody>
      </p:sp>
      <p:sp>
        <p:nvSpPr>
          <p:cNvPr id="3" name="object 3"/>
          <p:cNvSpPr txBox="1"/>
          <p:nvPr/>
        </p:nvSpPr>
        <p:spPr>
          <a:xfrm>
            <a:off x="2079812" y="463081"/>
            <a:ext cx="4765862" cy="677108"/>
          </a:xfrm>
          <a:prstGeom prst="rect">
            <a:avLst/>
          </a:prstGeom>
        </p:spPr>
        <p:txBody>
          <a:bodyPr vert="horz" wrap="square" lIns="0" tIns="0" rIns="0" bIns="0" rtlCol="0">
            <a:spAutoFit/>
          </a:bodyPr>
          <a:lstStyle/>
          <a:p>
            <a:pPr marL="11206" algn="ctr"/>
            <a:r>
              <a:rPr lang="en-US" sz="4400" b="1" spc="-4" dirty="0">
                <a:latin typeface="Calibri"/>
                <a:cs typeface="Calibri"/>
              </a:rPr>
              <a:t>Judicial</a:t>
            </a:r>
            <a:endParaRPr lang="en-US" sz="4400" dirty="0">
              <a:latin typeface="Calibri"/>
              <a:cs typeface="Calibri"/>
            </a:endParaRPr>
          </a:p>
        </p:txBody>
      </p:sp>
      <p:sp>
        <p:nvSpPr>
          <p:cNvPr id="5" name="object 5"/>
          <p:cNvSpPr txBox="1"/>
          <p:nvPr/>
        </p:nvSpPr>
        <p:spPr>
          <a:xfrm>
            <a:off x="23728" y="5366224"/>
            <a:ext cx="2991395" cy="861774"/>
          </a:xfrm>
          <a:prstGeom prst="rect">
            <a:avLst/>
          </a:prstGeom>
        </p:spPr>
        <p:txBody>
          <a:bodyPr vert="horz" wrap="square" lIns="0" tIns="0" rIns="0" bIns="0" rtlCol="0">
            <a:spAutoFit/>
          </a:bodyPr>
          <a:lstStyle/>
          <a:p>
            <a:pPr marR="5603" indent="9525" algn="ctr">
              <a:tabLst>
                <a:tab pos="0" algn="l"/>
              </a:tabLst>
            </a:pPr>
            <a:r>
              <a:rPr dirty="0">
                <a:latin typeface="Calibri"/>
                <a:cs typeface="Calibri"/>
              </a:rPr>
              <a:t>The</a:t>
            </a:r>
            <a:r>
              <a:rPr spc="9" dirty="0">
                <a:latin typeface="Calibri"/>
                <a:cs typeface="Calibri"/>
              </a:rPr>
              <a:t> </a:t>
            </a:r>
            <a:r>
              <a:rPr dirty="0">
                <a:latin typeface="Calibri"/>
                <a:cs typeface="Calibri"/>
              </a:rPr>
              <a:t>Hono</a:t>
            </a:r>
            <a:r>
              <a:rPr spc="-31" dirty="0">
                <a:latin typeface="Calibri"/>
                <a:cs typeface="Calibri"/>
              </a:rPr>
              <a:t>r</a:t>
            </a:r>
            <a:r>
              <a:rPr dirty="0">
                <a:latin typeface="Calibri"/>
                <a:cs typeface="Calibri"/>
              </a:rPr>
              <a:t>a</a:t>
            </a:r>
            <a:r>
              <a:rPr spc="-4" dirty="0">
                <a:latin typeface="Calibri"/>
                <a:cs typeface="Calibri"/>
              </a:rPr>
              <a:t>bl</a:t>
            </a:r>
            <a:r>
              <a:rPr dirty="0">
                <a:latin typeface="Calibri"/>
                <a:cs typeface="Calibri"/>
              </a:rPr>
              <a:t>e</a:t>
            </a:r>
            <a:r>
              <a:rPr spc="9" dirty="0">
                <a:latin typeface="Calibri"/>
                <a:cs typeface="Calibri"/>
              </a:rPr>
              <a:t> </a:t>
            </a:r>
            <a:r>
              <a:rPr dirty="0">
                <a:latin typeface="Calibri"/>
                <a:cs typeface="Calibri"/>
              </a:rPr>
              <a:t>Diane</a:t>
            </a:r>
            <a:r>
              <a:rPr spc="9" dirty="0">
                <a:latin typeface="Calibri"/>
                <a:cs typeface="Calibri"/>
              </a:rPr>
              <a:t> </a:t>
            </a:r>
            <a:r>
              <a:rPr spc="-13" dirty="0">
                <a:latin typeface="Calibri"/>
                <a:cs typeface="Calibri"/>
              </a:rPr>
              <a:t>Hum</a:t>
            </a:r>
            <a:r>
              <a:rPr spc="-22" dirty="0">
                <a:latin typeface="Calibri"/>
                <a:cs typeface="Calibri"/>
              </a:rPr>
              <a:t>e</a:t>
            </a:r>
            <a:r>
              <a:rPr spc="-31" dirty="0">
                <a:latin typeface="Calibri"/>
                <a:cs typeface="Calibri"/>
              </a:rPr>
              <a:t>t</a:t>
            </a:r>
            <a:r>
              <a:rPr spc="-22" dirty="0">
                <a:latin typeface="Calibri"/>
                <a:cs typeface="Calibri"/>
              </a:rPr>
              <a:t>e</a:t>
            </a:r>
            <a:r>
              <a:rPr spc="-35" dirty="0">
                <a:latin typeface="Calibri"/>
                <a:cs typeface="Calibri"/>
              </a:rPr>
              <a:t>w</a:t>
            </a:r>
            <a:r>
              <a:rPr dirty="0">
                <a:latin typeface="Calibri"/>
                <a:cs typeface="Calibri"/>
              </a:rPr>
              <a:t>a</a:t>
            </a:r>
            <a:r>
              <a:rPr lang="en-US" spc="-4" dirty="0">
                <a:latin typeface="Calibri"/>
                <a:cs typeface="Calibri"/>
              </a:rPr>
              <a:t> (Hopi)</a:t>
            </a:r>
          </a:p>
          <a:p>
            <a:pPr marR="5603" indent="9525" algn="ctr">
              <a:tabLst>
                <a:tab pos="0" algn="l"/>
              </a:tabLst>
            </a:pPr>
            <a:r>
              <a:rPr lang="en-US" spc="-4" dirty="0">
                <a:latin typeface="Calibri"/>
                <a:cs typeface="Calibri"/>
              </a:rPr>
              <a:t>U.S. District Court for the District of Arizona </a:t>
            </a:r>
          </a:p>
          <a:p>
            <a:pPr marR="5603" indent="9525" algn="ctr">
              <a:tabLst>
                <a:tab pos="0" algn="l"/>
              </a:tabLst>
            </a:pPr>
            <a:r>
              <a:rPr lang="en-US" spc="-4" dirty="0">
                <a:latin typeface="Calibri"/>
                <a:cs typeface="Calibri"/>
              </a:rPr>
              <a:t>May 14, 2014- Present </a:t>
            </a:r>
            <a:endParaRPr dirty="0">
              <a:latin typeface="Calibri"/>
              <a:cs typeface="Calibri"/>
            </a:endParaRPr>
          </a:p>
        </p:txBody>
      </p:sp>
      <p:pic>
        <p:nvPicPr>
          <p:cNvPr id="1026" name="Picture 2" descr="http://blackandbrownnews.com/wp-content/uploads/2016/02/Humetewa-300x3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470" y="3025395"/>
            <a:ext cx="2195909" cy="219590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890787" y="6312096"/>
            <a:ext cx="629728" cy="307777"/>
          </a:xfrm>
          <a:prstGeom prst="rect">
            <a:avLst/>
          </a:prstGeom>
          <a:noFill/>
        </p:spPr>
        <p:txBody>
          <a:bodyPr wrap="square" rtlCol="0">
            <a:spAutoFit/>
          </a:bodyPr>
          <a:lstStyle/>
          <a:p>
            <a:pPr algn="r"/>
            <a:r>
              <a:rPr lang="en-US" dirty="0">
                <a:solidFill>
                  <a:schemeClr val="tx1">
                    <a:lumMod val="90000"/>
                  </a:schemeClr>
                </a:solidFill>
              </a:rPr>
              <a:t>29</a:t>
            </a:r>
          </a:p>
        </p:txBody>
      </p:sp>
      <p:pic>
        <p:nvPicPr>
          <p:cNvPr id="7" name="Picture 4" descr="http://www.tulalipnews.com/wp/wp-content/uploads/2014/03/10007921_Sunshine_Sykes-e1394127061549.jpg"/>
          <p:cNvPicPr>
            <a:picLocks noChangeAspect="1" noChangeArrowheads="1"/>
          </p:cNvPicPr>
          <p:nvPr/>
        </p:nvPicPr>
        <p:blipFill rotWithShape="1">
          <a:blip r:embed="rId3">
            <a:extLst>
              <a:ext uri="{28A0092B-C50C-407E-A947-70E740481C1C}">
                <a14:useLocalDpi xmlns:a14="http://schemas.microsoft.com/office/drawing/2010/main" val="0"/>
              </a:ext>
            </a:extLst>
          </a:blip>
          <a:srcRect l="23228" t="-1" r="9751" b="-1019"/>
          <a:stretch/>
        </p:blipFill>
        <p:spPr bwMode="auto">
          <a:xfrm>
            <a:off x="6543620" y="3112587"/>
            <a:ext cx="2141825" cy="2236154"/>
          </a:xfrm>
          <a:prstGeom prst="rect">
            <a:avLst/>
          </a:prstGeom>
          <a:noFill/>
          <a:extLst>
            <a:ext uri="{909E8E84-426E-40DD-AFC4-6F175D3DCCD1}">
              <a14:hiddenFill xmlns:a14="http://schemas.microsoft.com/office/drawing/2010/main">
                <a:solidFill>
                  <a:srgbClr val="FFFFFF"/>
                </a:solidFill>
              </a14:hiddenFill>
            </a:ext>
          </a:extLst>
        </p:spPr>
      </p:pic>
      <p:sp>
        <p:nvSpPr>
          <p:cNvPr id="8" name="object 4"/>
          <p:cNvSpPr txBox="1"/>
          <p:nvPr/>
        </p:nvSpPr>
        <p:spPr>
          <a:xfrm>
            <a:off x="6021238" y="5469359"/>
            <a:ext cx="3021421" cy="646331"/>
          </a:xfrm>
          <a:prstGeom prst="rect">
            <a:avLst/>
          </a:prstGeom>
        </p:spPr>
        <p:txBody>
          <a:bodyPr vert="horz" wrap="square" lIns="0" tIns="0" rIns="0" bIns="0" rtlCol="0">
            <a:spAutoFit/>
          </a:bodyPr>
          <a:lstStyle/>
          <a:p>
            <a:pPr marL="10646" marR="5603" algn="ctr"/>
            <a:r>
              <a:rPr dirty="0">
                <a:latin typeface="Calibri"/>
                <a:cs typeface="Calibri"/>
              </a:rPr>
              <a:t>The</a:t>
            </a:r>
            <a:r>
              <a:rPr spc="9" dirty="0">
                <a:latin typeface="Calibri"/>
                <a:cs typeface="Calibri"/>
              </a:rPr>
              <a:t> </a:t>
            </a:r>
            <a:r>
              <a:rPr dirty="0">
                <a:latin typeface="Calibri"/>
                <a:cs typeface="Calibri"/>
              </a:rPr>
              <a:t>Hono</a:t>
            </a:r>
            <a:r>
              <a:rPr spc="-31" dirty="0">
                <a:latin typeface="Calibri"/>
                <a:cs typeface="Calibri"/>
              </a:rPr>
              <a:t>r</a:t>
            </a:r>
            <a:r>
              <a:rPr dirty="0">
                <a:latin typeface="Calibri"/>
                <a:cs typeface="Calibri"/>
              </a:rPr>
              <a:t>a</a:t>
            </a:r>
            <a:r>
              <a:rPr spc="-4" dirty="0">
                <a:latin typeface="Calibri"/>
                <a:cs typeface="Calibri"/>
              </a:rPr>
              <a:t>bl</a:t>
            </a:r>
            <a:r>
              <a:rPr dirty="0">
                <a:latin typeface="Calibri"/>
                <a:cs typeface="Calibri"/>
              </a:rPr>
              <a:t>e</a:t>
            </a:r>
            <a:r>
              <a:rPr spc="9" dirty="0">
                <a:latin typeface="Calibri"/>
                <a:cs typeface="Calibri"/>
              </a:rPr>
              <a:t> </a:t>
            </a:r>
            <a:r>
              <a:rPr dirty="0">
                <a:latin typeface="Calibri"/>
                <a:cs typeface="Calibri"/>
              </a:rPr>
              <a:t>Sunshine</a:t>
            </a:r>
            <a:r>
              <a:rPr spc="13" dirty="0">
                <a:latin typeface="Calibri"/>
                <a:cs typeface="Calibri"/>
              </a:rPr>
              <a:t> </a:t>
            </a:r>
            <a:r>
              <a:rPr spc="-22" dirty="0">
                <a:latin typeface="Calibri"/>
                <a:cs typeface="Calibri"/>
              </a:rPr>
              <a:t>S</a:t>
            </a:r>
            <a:r>
              <a:rPr dirty="0">
                <a:latin typeface="Calibri"/>
                <a:cs typeface="Calibri"/>
              </a:rPr>
              <a:t>y</a:t>
            </a:r>
            <a:r>
              <a:rPr spc="-66" dirty="0">
                <a:latin typeface="Calibri"/>
                <a:cs typeface="Calibri"/>
              </a:rPr>
              <a:t>k</a:t>
            </a:r>
            <a:r>
              <a:rPr spc="-13" dirty="0">
                <a:latin typeface="Calibri"/>
                <a:cs typeface="Calibri"/>
              </a:rPr>
              <a:t>e</a:t>
            </a:r>
            <a:r>
              <a:rPr spc="-4" dirty="0">
                <a:latin typeface="Calibri"/>
                <a:cs typeface="Calibri"/>
              </a:rPr>
              <a:t>s</a:t>
            </a:r>
            <a:r>
              <a:rPr lang="en-US" spc="-4" dirty="0">
                <a:latin typeface="Calibri"/>
                <a:cs typeface="Calibri"/>
              </a:rPr>
              <a:t> (Navajo)</a:t>
            </a:r>
            <a:r>
              <a:rPr spc="-9" dirty="0">
                <a:latin typeface="Calibri"/>
                <a:cs typeface="Calibri"/>
              </a:rPr>
              <a:t> </a:t>
            </a:r>
            <a:endParaRPr lang="en-US" spc="-9" dirty="0">
              <a:latin typeface="Calibri"/>
              <a:cs typeface="Calibri"/>
            </a:endParaRPr>
          </a:p>
          <a:p>
            <a:pPr marL="10646" marR="5603" algn="ctr"/>
            <a:r>
              <a:rPr spc="-4" dirty="0">
                <a:latin typeface="Calibri"/>
                <a:cs typeface="Calibri"/>
              </a:rPr>
              <a:t>Ri</a:t>
            </a:r>
            <a:r>
              <a:rPr spc="-18" dirty="0">
                <a:latin typeface="Calibri"/>
                <a:cs typeface="Calibri"/>
              </a:rPr>
              <a:t>v</a:t>
            </a:r>
            <a:r>
              <a:rPr spc="-13" dirty="0">
                <a:latin typeface="Calibri"/>
                <a:cs typeface="Calibri"/>
              </a:rPr>
              <a:t>e</a:t>
            </a:r>
            <a:r>
              <a:rPr spc="-35" dirty="0">
                <a:latin typeface="Calibri"/>
                <a:cs typeface="Calibri"/>
              </a:rPr>
              <a:t>r</a:t>
            </a:r>
            <a:r>
              <a:rPr spc="-9" dirty="0">
                <a:latin typeface="Calibri"/>
                <a:cs typeface="Calibri"/>
              </a:rPr>
              <a:t>s</a:t>
            </a:r>
            <a:r>
              <a:rPr spc="-4" dirty="0">
                <a:latin typeface="Calibri"/>
                <a:cs typeface="Calibri"/>
              </a:rPr>
              <a:t>id</a:t>
            </a:r>
            <a:r>
              <a:rPr dirty="0">
                <a:latin typeface="Calibri"/>
                <a:cs typeface="Calibri"/>
              </a:rPr>
              <a:t>e</a:t>
            </a:r>
            <a:r>
              <a:rPr spc="-9" dirty="0">
                <a:latin typeface="Calibri"/>
                <a:cs typeface="Calibri"/>
              </a:rPr>
              <a:t> </a:t>
            </a:r>
            <a:r>
              <a:rPr spc="-4" dirty="0">
                <a:latin typeface="Calibri"/>
                <a:cs typeface="Calibri"/>
              </a:rPr>
              <a:t>Cou</a:t>
            </a:r>
            <a:r>
              <a:rPr spc="-18" dirty="0">
                <a:latin typeface="Calibri"/>
                <a:cs typeface="Calibri"/>
              </a:rPr>
              <a:t>n</a:t>
            </a:r>
            <a:r>
              <a:rPr spc="-13" dirty="0">
                <a:latin typeface="Calibri"/>
                <a:cs typeface="Calibri"/>
              </a:rPr>
              <a:t>ty</a:t>
            </a:r>
            <a:r>
              <a:rPr spc="-9" dirty="0">
                <a:latin typeface="Calibri"/>
                <a:cs typeface="Calibri"/>
              </a:rPr>
              <a:t> </a:t>
            </a:r>
            <a:r>
              <a:rPr spc="-4" dirty="0">
                <a:latin typeface="Calibri"/>
                <a:cs typeface="Calibri"/>
              </a:rPr>
              <a:t>Superio</a:t>
            </a:r>
            <a:r>
              <a:rPr dirty="0">
                <a:latin typeface="Calibri"/>
                <a:cs typeface="Calibri"/>
              </a:rPr>
              <a:t>r</a:t>
            </a:r>
            <a:r>
              <a:rPr spc="9" dirty="0">
                <a:latin typeface="Calibri"/>
                <a:cs typeface="Calibri"/>
              </a:rPr>
              <a:t> </a:t>
            </a:r>
            <a:r>
              <a:rPr dirty="0">
                <a:latin typeface="Calibri"/>
                <a:cs typeface="Calibri"/>
              </a:rPr>
              <a:t>Court</a:t>
            </a:r>
            <a:endParaRPr lang="en-US" dirty="0">
              <a:latin typeface="Calibri"/>
              <a:cs typeface="Calibri"/>
            </a:endParaRPr>
          </a:p>
          <a:p>
            <a:pPr marL="10646" marR="5603" algn="ctr"/>
            <a:r>
              <a:rPr lang="en-US" dirty="0">
                <a:latin typeface="Calibri"/>
                <a:cs typeface="Calibri"/>
              </a:rPr>
              <a:t>December 2013-- Present</a:t>
            </a:r>
            <a:endParaRPr dirty="0">
              <a:latin typeface="Calibri"/>
              <a:cs typeface="Calibri"/>
            </a:endParaRPr>
          </a:p>
        </p:txBody>
      </p:sp>
      <p:sp>
        <p:nvSpPr>
          <p:cNvPr id="10" name="object 5"/>
          <p:cNvSpPr txBox="1"/>
          <p:nvPr/>
        </p:nvSpPr>
        <p:spPr>
          <a:xfrm>
            <a:off x="2778053" y="3925671"/>
            <a:ext cx="3583183" cy="1292662"/>
          </a:xfrm>
          <a:prstGeom prst="rect">
            <a:avLst/>
          </a:prstGeom>
        </p:spPr>
        <p:txBody>
          <a:bodyPr vert="horz" wrap="square" lIns="0" tIns="0" rIns="0" bIns="0" rtlCol="0">
            <a:spAutoFit/>
          </a:bodyPr>
          <a:lstStyle/>
          <a:p>
            <a:pPr marL="534549" marR="5603" indent="-523903" algn="ctr"/>
            <a:r>
              <a:rPr dirty="0">
                <a:latin typeface="Calibri"/>
                <a:cs typeface="Calibri"/>
              </a:rPr>
              <a:t>The</a:t>
            </a:r>
            <a:r>
              <a:rPr spc="9" dirty="0">
                <a:latin typeface="Calibri"/>
                <a:cs typeface="Calibri"/>
              </a:rPr>
              <a:t> </a:t>
            </a:r>
            <a:r>
              <a:rPr dirty="0">
                <a:latin typeface="Calibri"/>
                <a:cs typeface="Calibri"/>
              </a:rPr>
              <a:t>Hono</a:t>
            </a:r>
            <a:r>
              <a:rPr spc="-31" dirty="0">
                <a:latin typeface="Calibri"/>
                <a:cs typeface="Calibri"/>
              </a:rPr>
              <a:t>r</a:t>
            </a:r>
            <a:r>
              <a:rPr dirty="0">
                <a:latin typeface="Calibri"/>
                <a:cs typeface="Calibri"/>
              </a:rPr>
              <a:t>a</a:t>
            </a:r>
            <a:r>
              <a:rPr spc="-4" dirty="0">
                <a:latin typeface="Calibri"/>
                <a:cs typeface="Calibri"/>
              </a:rPr>
              <a:t>bl</a:t>
            </a:r>
            <a:r>
              <a:rPr dirty="0">
                <a:latin typeface="Calibri"/>
                <a:cs typeface="Calibri"/>
              </a:rPr>
              <a:t>e</a:t>
            </a:r>
            <a:r>
              <a:rPr spc="9" dirty="0">
                <a:latin typeface="Calibri"/>
                <a:cs typeface="Calibri"/>
              </a:rPr>
              <a:t> </a:t>
            </a:r>
            <a:r>
              <a:rPr lang="en-US" dirty="0">
                <a:latin typeface="Calibri"/>
                <a:cs typeface="Calibri"/>
              </a:rPr>
              <a:t>Abby Abinanti (Yurok)</a:t>
            </a:r>
          </a:p>
          <a:p>
            <a:pPr marL="534549" marR="5603" indent="-523903" algn="ctr"/>
            <a:r>
              <a:rPr lang="en-US" dirty="0">
                <a:latin typeface="Calibri"/>
                <a:cs typeface="Calibri"/>
              </a:rPr>
              <a:t>First California Native admitted to California Bar</a:t>
            </a:r>
          </a:p>
          <a:p>
            <a:pPr marL="534549" marR="5603" indent="-523903" algn="ctr"/>
            <a:r>
              <a:rPr lang="en-US" dirty="0">
                <a:latin typeface="Calibri"/>
                <a:cs typeface="Calibri"/>
              </a:rPr>
              <a:t>Superior Court of California- San Francisco Unified Family Court (retired) </a:t>
            </a:r>
          </a:p>
          <a:p>
            <a:pPr marL="534549" marR="5603" indent="-523903" algn="ctr"/>
            <a:r>
              <a:rPr lang="en-US" dirty="0">
                <a:latin typeface="Calibri"/>
                <a:cs typeface="Calibri"/>
              </a:rPr>
              <a:t>Chief Justice, Yurok Tribal Court (2007- Present)</a:t>
            </a:r>
          </a:p>
          <a:p>
            <a:pPr marL="534549" marR="5603" indent="-523903" algn="ctr"/>
            <a:endParaRPr dirty="0">
              <a:latin typeface="Calibri"/>
              <a:cs typeface="Calibri"/>
            </a:endParaRPr>
          </a:p>
        </p:txBody>
      </p:sp>
      <p:pic>
        <p:nvPicPr>
          <p:cNvPr id="11" name="Picture 10" descr="Abby Abinanti"/>
          <p:cNvPicPr/>
          <p:nvPr/>
        </p:nvPicPr>
        <p:blipFill>
          <a:blip r:embed="rId4">
            <a:extLst>
              <a:ext uri="{28A0092B-C50C-407E-A947-70E740481C1C}">
                <a14:useLocalDpi xmlns:a14="http://schemas.microsoft.com/office/drawing/2010/main" val="0"/>
              </a:ext>
            </a:extLst>
          </a:blip>
          <a:srcRect/>
          <a:stretch>
            <a:fillRect/>
          </a:stretch>
        </p:blipFill>
        <p:spPr bwMode="auto">
          <a:xfrm>
            <a:off x="3483074" y="1326783"/>
            <a:ext cx="1966885" cy="2396795"/>
          </a:xfrm>
          <a:prstGeom prst="rect">
            <a:avLst/>
          </a:prstGeom>
          <a:noFill/>
          <a:ln>
            <a:noFill/>
          </a:ln>
        </p:spPr>
      </p:pic>
    </p:spTree>
    <p:extLst>
      <p:ext uri="{BB962C8B-B14F-4D97-AF65-F5344CB8AC3E}">
        <p14:creationId xmlns:p14="http://schemas.microsoft.com/office/powerpoint/2010/main" val="9161394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Shape 38"/>
        <p:cNvGrpSpPr/>
        <p:nvPr/>
      </p:nvGrpSpPr>
      <p:grpSpPr>
        <a:xfrm>
          <a:off x="0" y="0"/>
          <a:ext cx="0" cy="0"/>
          <a:chOff x="0" y="0"/>
          <a:chExt cx="0" cy="0"/>
        </a:xfrm>
      </p:grpSpPr>
      <p:sp>
        <p:nvSpPr>
          <p:cNvPr id="39" name="Shape 39"/>
          <p:cNvSpPr txBox="1"/>
          <p:nvPr/>
        </p:nvSpPr>
        <p:spPr>
          <a:xfrm>
            <a:off x="1698625" y="3048000"/>
            <a:ext cx="5562600" cy="1938336"/>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4000" b="1" i="0" u="none" strike="noStrike" cap="none" dirty="0">
                <a:solidFill>
                  <a:schemeClr val="tx1">
                    <a:lumMod val="50000"/>
                  </a:schemeClr>
                </a:solidFill>
                <a:latin typeface="Calibri" pitchFamily="34" charset="0"/>
                <a:ea typeface="Questrial"/>
                <a:cs typeface="Questrial"/>
                <a:sym typeface="Questrial"/>
              </a:rPr>
              <a:t>Opening</a:t>
            </a:r>
          </a:p>
          <a:p>
            <a:pPr marL="0" marR="0" lvl="0" indent="0" algn="ctr" rtl="0">
              <a:lnSpc>
                <a:spcPct val="100000"/>
              </a:lnSpc>
              <a:spcBef>
                <a:spcPts val="0"/>
              </a:spcBef>
              <a:spcAft>
                <a:spcPts val="0"/>
              </a:spcAft>
              <a:buClr>
                <a:schemeClr val="dk1"/>
              </a:buClr>
              <a:buSzPct val="25000"/>
              <a:buFont typeface="Questrial"/>
              <a:buNone/>
            </a:pPr>
            <a:r>
              <a:rPr lang="en-US" sz="4000" b="1" i="0" u="none" strike="noStrike" cap="none" dirty="0">
                <a:solidFill>
                  <a:schemeClr val="tx1">
                    <a:lumMod val="50000"/>
                  </a:schemeClr>
                </a:solidFill>
                <a:latin typeface="Calibri" pitchFamily="34" charset="0"/>
                <a:ea typeface="Questrial"/>
                <a:cs typeface="Questrial"/>
                <a:sym typeface="Questrial"/>
              </a:rPr>
              <a:t>Introductions</a:t>
            </a:r>
          </a:p>
          <a:p>
            <a:pPr marL="0" marR="0" lvl="0" indent="0" algn="ctr" rtl="0">
              <a:lnSpc>
                <a:spcPct val="100000"/>
              </a:lnSpc>
              <a:spcBef>
                <a:spcPts val="0"/>
              </a:spcBef>
              <a:spcAft>
                <a:spcPts val="0"/>
              </a:spcAft>
              <a:buClr>
                <a:schemeClr val="dk1"/>
              </a:buClr>
              <a:buSzPct val="25000"/>
              <a:buFont typeface="Questrial"/>
              <a:buNone/>
            </a:pPr>
            <a:r>
              <a:rPr lang="en-US" sz="4000" b="1" i="0" u="none" strike="noStrike" cap="none" dirty="0">
                <a:solidFill>
                  <a:schemeClr val="tx1">
                    <a:lumMod val="50000"/>
                  </a:schemeClr>
                </a:solidFill>
                <a:latin typeface="Calibri" pitchFamily="34" charset="0"/>
                <a:ea typeface="Questrial"/>
                <a:cs typeface="Questrial"/>
                <a:sym typeface="Questrial"/>
              </a:rPr>
              <a:t>Housekeeping</a:t>
            </a:r>
          </a:p>
        </p:txBody>
      </p:sp>
      <p:pic>
        <p:nvPicPr>
          <p:cNvPr id="40" name="Shape 40"/>
          <p:cNvPicPr preferRelativeResize="0"/>
          <p:nvPr/>
        </p:nvPicPr>
        <p:blipFill rotWithShape="1">
          <a:blip r:embed="rId4">
            <a:alphaModFix/>
          </a:blip>
          <a:srcRect/>
          <a:stretch/>
        </p:blipFill>
        <p:spPr>
          <a:xfrm>
            <a:off x="593425" y="3799426"/>
            <a:ext cx="1682749" cy="2554286"/>
          </a:xfrm>
          <a:prstGeom prst="rect">
            <a:avLst/>
          </a:prstGeom>
          <a:noFill/>
          <a:ln w="15875" cap="flat" cmpd="sng">
            <a:solidFill>
              <a:schemeClr val="dk1"/>
            </a:solidFill>
            <a:prstDash val="solid"/>
            <a:round/>
            <a:headEnd type="none" w="med" len="med"/>
            <a:tailEnd type="none" w="med" len="med"/>
          </a:ln>
        </p:spPr>
      </p:pic>
      <p:sp>
        <p:nvSpPr>
          <p:cNvPr id="41" name="Shape 41"/>
          <p:cNvSpPr txBox="1"/>
          <p:nvPr/>
        </p:nvSpPr>
        <p:spPr>
          <a:xfrm>
            <a:off x="1068386" y="1398270"/>
            <a:ext cx="6934199" cy="120015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ED39A"/>
              </a:buClr>
              <a:buSzPct val="25000"/>
              <a:buFont typeface="Questrial"/>
              <a:buNone/>
            </a:pPr>
            <a:r>
              <a:rPr lang="en-US" sz="3600" b="1" i="0" u="none" strike="noStrike" cap="none" dirty="0">
                <a:solidFill>
                  <a:schemeClr val="tx1">
                    <a:lumMod val="25000"/>
                  </a:schemeClr>
                </a:solidFill>
                <a:latin typeface="Calibri" pitchFamily="34" charset="0"/>
                <a:ea typeface="Questrial"/>
                <a:cs typeface="Questrial"/>
                <a:sym typeface="Questrial"/>
              </a:rPr>
              <a:t>ICWA: Working with Native American Families and Tribes </a:t>
            </a:r>
          </a:p>
        </p:txBody>
      </p:sp>
      <p:sp>
        <p:nvSpPr>
          <p:cNvPr id="6" name="TextBox 5"/>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3</a:t>
            </a:r>
          </a:p>
        </p:txBody>
      </p:sp>
    </p:spTree>
  </p:cSld>
  <p:clrMapOvr>
    <a:overrideClrMapping bg1="lt1" tx1="dk1" bg2="lt2" tx2="dk2" accent1="accent1" accent2="accent2" accent3="accent3" accent4="accent4" accent5="accent5" accent6="accent6" hlink="hlink" folHlink="folHlink"/>
  </p:clrMapOvr>
  <p:transition spd="slow">
    <p:cu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320545" y="578148"/>
            <a:ext cx="4567935" cy="1220334"/>
          </a:xfrm>
          <a:prstGeom prst="rect">
            <a:avLst/>
          </a:prstGeom>
        </p:spPr>
        <p:txBody>
          <a:bodyPr vert="horz" wrap="square" lIns="0" tIns="0" rIns="0" bIns="0" rtlCol="0">
            <a:spAutoFit/>
          </a:bodyPr>
          <a:lstStyle/>
          <a:p>
            <a:pPr marL="11206" algn="ctr">
              <a:tabLst>
                <a:tab pos="785014" algn="l"/>
                <a:tab pos="7272445" algn="l"/>
              </a:tabLst>
            </a:pPr>
            <a:r>
              <a:rPr lang="en-US" sz="4400" b="1" spc="-49" dirty="0">
                <a:latin typeface="Calibri"/>
                <a:cs typeface="Calibri"/>
              </a:rPr>
              <a:t>Social W</a:t>
            </a:r>
            <a:r>
              <a:rPr lang="en-US" sz="4400" b="1" spc="-4" dirty="0">
                <a:latin typeface="Calibri"/>
                <a:cs typeface="Calibri"/>
              </a:rPr>
              <a:t>o</a:t>
            </a:r>
            <a:r>
              <a:rPr lang="en-US" sz="4400" b="1" dirty="0">
                <a:latin typeface="Calibri"/>
                <a:cs typeface="Calibri"/>
              </a:rPr>
              <a:t>rk</a:t>
            </a:r>
            <a:r>
              <a:rPr lang="en-US" sz="4400" dirty="0">
                <a:latin typeface="Times New Roman"/>
                <a:cs typeface="Times New Roman"/>
              </a:rPr>
              <a:t> </a:t>
            </a:r>
            <a:r>
              <a:rPr sz="3530" dirty="0">
                <a:latin typeface="Times New Roman"/>
                <a:cs typeface="Times New Roman"/>
              </a:rPr>
              <a:t>	</a:t>
            </a:r>
          </a:p>
        </p:txBody>
      </p:sp>
      <p:sp>
        <p:nvSpPr>
          <p:cNvPr id="3" name="object 3"/>
          <p:cNvSpPr txBox="1"/>
          <p:nvPr/>
        </p:nvSpPr>
        <p:spPr>
          <a:xfrm>
            <a:off x="2216580" y="1376842"/>
            <a:ext cx="4703669" cy="691087"/>
          </a:xfrm>
          <a:prstGeom prst="rect">
            <a:avLst/>
          </a:prstGeom>
        </p:spPr>
        <p:txBody>
          <a:bodyPr vert="horz" wrap="square" lIns="0" tIns="0" rIns="0" bIns="0" rtlCol="0">
            <a:spAutoFit/>
          </a:bodyPr>
          <a:lstStyle/>
          <a:p>
            <a:pPr marL="11206" algn="ctr"/>
            <a:r>
              <a:rPr sz="2824" b="1" spc="-13" dirty="0">
                <a:latin typeface="Calibri"/>
                <a:cs typeface="Calibri"/>
              </a:rPr>
              <a:t>Hi</a:t>
            </a:r>
            <a:r>
              <a:rPr sz="2824" b="1" spc="-44" dirty="0">
                <a:latin typeface="Calibri"/>
                <a:cs typeface="Calibri"/>
              </a:rPr>
              <a:t>s</a:t>
            </a:r>
            <a:r>
              <a:rPr sz="2824" b="1" spc="-40" dirty="0">
                <a:latin typeface="Calibri"/>
                <a:cs typeface="Calibri"/>
              </a:rPr>
              <a:t>t</a:t>
            </a:r>
            <a:r>
              <a:rPr sz="2824" b="1" spc="-13" dirty="0">
                <a:latin typeface="Calibri"/>
                <a:cs typeface="Calibri"/>
              </a:rPr>
              <a:t>ori</a:t>
            </a:r>
            <a:r>
              <a:rPr sz="2824" b="1" spc="-35" dirty="0">
                <a:latin typeface="Calibri"/>
                <a:cs typeface="Calibri"/>
              </a:rPr>
              <a:t>c</a:t>
            </a:r>
            <a:r>
              <a:rPr sz="2824" b="1" spc="-13" dirty="0">
                <a:latin typeface="Calibri"/>
                <a:cs typeface="Calibri"/>
              </a:rPr>
              <a:t>al</a:t>
            </a:r>
            <a:r>
              <a:rPr sz="2824" b="1" spc="9" dirty="0">
                <a:latin typeface="Calibri"/>
                <a:cs typeface="Calibri"/>
              </a:rPr>
              <a:t> </a:t>
            </a:r>
            <a:r>
              <a:rPr sz="2824" b="1" spc="-146" dirty="0">
                <a:latin typeface="Calibri"/>
                <a:cs typeface="Calibri"/>
              </a:rPr>
              <a:t>T</a:t>
            </a:r>
            <a:r>
              <a:rPr sz="2824" b="1" spc="-71" dirty="0">
                <a:latin typeface="Calibri"/>
                <a:cs typeface="Calibri"/>
              </a:rPr>
              <a:t>r</a:t>
            </a:r>
            <a:r>
              <a:rPr sz="2824" b="1" spc="-18" dirty="0">
                <a:latin typeface="Calibri"/>
                <a:cs typeface="Calibri"/>
              </a:rPr>
              <a:t>auma</a:t>
            </a:r>
            <a:endParaRPr lang="en-US" sz="2824" dirty="0">
              <a:latin typeface="Calibri"/>
              <a:cs typeface="Calibri"/>
            </a:endParaRPr>
          </a:p>
          <a:p>
            <a:pPr>
              <a:lnSpc>
                <a:spcPts val="1853"/>
              </a:lnSpc>
              <a:spcBef>
                <a:spcPts val="52"/>
              </a:spcBef>
            </a:pPr>
            <a:endParaRPr sz="1853" dirty="0"/>
          </a:p>
        </p:txBody>
      </p:sp>
      <p:sp>
        <p:nvSpPr>
          <p:cNvPr id="5" name="object 5"/>
          <p:cNvSpPr/>
          <p:nvPr/>
        </p:nvSpPr>
        <p:spPr>
          <a:xfrm>
            <a:off x="877420" y="2035092"/>
            <a:ext cx="3360653" cy="3692435"/>
          </a:xfrm>
          <a:prstGeom prst="rect">
            <a:avLst/>
          </a:prstGeom>
          <a:blipFill>
            <a:blip r:embed="rId2" cstate="print"/>
            <a:stretch>
              <a:fillRect/>
            </a:stretch>
          </a:blipFill>
        </p:spPr>
        <p:txBody>
          <a:bodyPr wrap="square" lIns="0" tIns="0" rIns="0" bIns="0" rtlCol="0">
            <a:spAutoFit/>
          </a:bodyPr>
          <a:lstStyle/>
          <a:p>
            <a:endParaRPr sz="1235" dirty="0"/>
          </a:p>
        </p:txBody>
      </p:sp>
      <p:sp>
        <p:nvSpPr>
          <p:cNvPr id="6" name="object 6"/>
          <p:cNvSpPr txBox="1"/>
          <p:nvPr/>
        </p:nvSpPr>
        <p:spPr>
          <a:xfrm>
            <a:off x="877420" y="5823372"/>
            <a:ext cx="3360653" cy="488724"/>
          </a:xfrm>
          <a:prstGeom prst="rect">
            <a:avLst/>
          </a:prstGeom>
        </p:spPr>
        <p:txBody>
          <a:bodyPr vert="horz" wrap="square" lIns="0" tIns="0" rIns="0" bIns="0" rtlCol="0">
            <a:spAutoFit/>
          </a:bodyPr>
          <a:lstStyle/>
          <a:p>
            <a:pPr marL="389425" marR="5603" indent="-378778"/>
            <a:r>
              <a:rPr sz="1588" b="1" spc="-9" dirty="0">
                <a:latin typeface="Calibri"/>
                <a:cs typeface="Calibri"/>
              </a:rPr>
              <a:t>Maria </a:t>
            </a:r>
            <a:r>
              <a:rPr sz="1588" b="1" spc="-137" dirty="0">
                <a:latin typeface="Calibri"/>
                <a:cs typeface="Calibri"/>
              </a:rPr>
              <a:t>Y</a:t>
            </a:r>
            <a:r>
              <a:rPr sz="1588" b="1" spc="-4" dirty="0">
                <a:latin typeface="Calibri"/>
                <a:cs typeface="Calibri"/>
              </a:rPr>
              <a:t>e</a:t>
            </a:r>
            <a:r>
              <a:rPr sz="1588" b="1" spc="-9" dirty="0">
                <a:latin typeface="Calibri"/>
                <a:cs typeface="Calibri"/>
              </a:rPr>
              <a:t>ll</a:t>
            </a:r>
            <a:r>
              <a:rPr sz="1588" b="1" spc="-18" dirty="0">
                <a:latin typeface="Calibri"/>
                <a:cs typeface="Calibri"/>
              </a:rPr>
              <a:t>owho</a:t>
            </a:r>
            <a:r>
              <a:rPr sz="1588" b="1" spc="-26" dirty="0">
                <a:latin typeface="Calibri"/>
                <a:cs typeface="Calibri"/>
              </a:rPr>
              <a:t>r</a:t>
            </a:r>
            <a:r>
              <a:rPr sz="1588" b="1" spc="-4" dirty="0">
                <a:latin typeface="Calibri"/>
                <a:cs typeface="Calibri"/>
              </a:rPr>
              <a:t>s</a:t>
            </a:r>
            <a:r>
              <a:rPr sz="1588" b="1" dirty="0">
                <a:latin typeface="Calibri"/>
                <a:cs typeface="Calibri"/>
              </a:rPr>
              <a:t>e</a:t>
            </a:r>
            <a:r>
              <a:rPr sz="1588" b="1" spc="-9" dirty="0">
                <a:latin typeface="Calibri"/>
                <a:cs typeface="Calibri"/>
              </a:rPr>
              <a:t> </a:t>
            </a:r>
            <a:r>
              <a:rPr sz="1588" b="1" spc="-4" dirty="0">
                <a:latin typeface="Calibri"/>
                <a:cs typeface="Calibri"/>
              </a:rPr>
              <a:t>B</a:t>
            </a:r>
            <a:r>
              <a:rPr sz="1588" b="1" spc="-40" dirty="0">
                <a:latin typeface="Calibri"/>
                <a:cs typeface="Calibri"/>
              </a:rPr>
              <a:t>r</a:t>
            </a:r>
            <a:r>
              <a:rPr sz="1588" b="1" spc="-31" dirty="0">
                <a:latin typeface="Calibri"/>
                <a:cs typeface="Calibri"/>
              </a:rPr>
              <a:t>a</a:t>
            </a:r>
            <a:r>
              <a:rPr sz="1588" b="1" spc="-18" dirty="0">
                <a:latin typeface="Calibri"/>
                <a:cs typeface="Calibri"/>
              </a:rPr>
              <a:t>v</a:t>
            </a:r>
            <a:r>
              <a:rPr sz="1588" b="1" spc="-4" dirty="0">
                <a:latin typeface="Calibri"/>
                <a:cs typeface="Calibri"/>
              </a:rPr>
              <a:t>eheart</a:t>
            </a:r>
            <a:r>
              <a:rPr sz="1588" b="1" dirty="0">
                <a:latin typeface="Calibri"/>
                <a:cs typeface="Calibri"/>
              </a:rPr>
              <a:t>,</a:t>
            </a:r>
            <a:r>
              <a:rPr sz="1588" b="1" spc="-13" dirty="0">
                <a:latin typeface="Calibri"/>
                <a:cs typeface="Calibri"/>
              </a:rPr>
              <a:t> </a:t>
            </a:r>
            <a:r>
              <a:rPr sz="1588" b="1" dirty="0">
                <a:latin typeface="Calibri"/>
                <a:cs typeface="Calibri"/>
              </a:rPr>
              <a:t>Ph</a:t>
            </a:r>
            <a:r>
              <a:rPr lang="en-US" sz="1588" b="1" dirty="0">
                <a:latin typeface="Calibri"/>
                <a:cs typeface="Calibri"/>
              </a:rPr>
              <a:t>.</a:t>
            </a:r>
            <a:r>
              <a:rPr sz="1588" b="1" dirty="0">
                <a:latin typeface="Calibri"/>
                <a:cs typeface="Calibri"/>
              </a:rPr>
              <a:t>D</a:t>
            </a:r>
            <a:r>
              <a:rPr lang="en-US" sz="1588" b="1" dirty="0">
                <a:latin typeface="Calibri"/>
                <a:cs typeface="Calibri"/>
              </a:rPr>
              <a:t>.</a:t>
            </a:r>
            <a:r>
              <a:rPr sz="1588" b="1" dirty="0">
                <a:latin typeface="Calibri"/>
                <a:cs typeface="Calibri"/>
              </a:rPr>
              <a:t> </a:t>
            </a:r>
            <a:r>
              <a:rPr sz="1588" b="1" spc="-9" dirty="0">
                <a:latin typeface="Calibri"/>
                <a:cs typeface="Calibri"/>
              </a:rPr>
              <a:t>(Hunkpapa,</a:t>
            </a:r>
            <a:r>
              <a:rPr sz="1588" b="1" spc="-13" dirty="0">
                <a:latin typeface="Calibri"/>
                <a:cs typeface="Calibri"/>
              </a:rPr>
              <a:t> </a:t>
            </a:r>
            <a:r>
              <a:rPr sz="1588" b="1" spc="-9" dirty="0">
                <a:latin typeface="Calibri"/>
                <a:cs typeface="Calibri"/>
              </a:rPr>
              <a:t>Oglala La</a:t>
            </a:r>
            <a:r>
              <a:rPr sz="1588" b="1" spc="-57" dirty="0">
                <a:latin typeface="Calibri"/>
                <a:cs typeface="Calibri"/>
              </a:rPr>
              <a:t>k</a:t>
            </a:r>
            <a:r>
              <a:rPr sz="1588" b="1" spc="-13" dirty="0">
                <a:latin typeface="Calibri"/>
                <a:cs typeface="Calibri"/>
              </a:rPr>
              <a:t>o</a:t>
            </a:r>
            <a:r>
              <a:rPr sz="1588" b="1" spc="-26" dirty="0">
                <a:latin typeface="Calibri"/>
                <a:cs typeface="Calibri"/>
              </a:rPr>
              <a:t>t</a:t>
            </a:r>
            <a:r>
              <a:rPr sz="1588" b="1" spc="-9" dirty="0">
                <a:latin typeface="Calibri"/>
                <a:cs typeface="Calibri"/>
              </a:rPr>
              <a:t>a)</a:t>
            </a:r>
            <a:endParaRPr sz="1588" dirty="0">
              <a:latin typeface="Calibri"/>
              <a:cs typeface="Calibri"/>
            </a:endParaRPr>
          </a:p>
        </p:txBody>
      </p:sp>
      <p:sp>
        <p:nvSpPr>
          <p:cNvPr id="8" name="object 2"/>
          <p:cNvSpPr/>
          <p:nvPr/>
        </p:nvSpPr>
        <p:spPr>
          <a:xfrm>
            <a:off x="877420" y="1281816"/>
            <a:ext cx="7261412" cy="190052"/>
          </a:xfrm>
          <a:custGeom>
            <a:avLst/>
            <a:gdLst/>
            <a:ahLst/>
            <a:cxnLst/>
            <a:rect l="l" t="t" r="r" b="b"/>
            <a:pathLst>
              <a:path w="8229600">
                <a:moveTo>
                  <a:pt x="0" y="0"/>
                </a:moveTo>
                <a:lnTo>
                  <a:pt x="8229600" y="0"/>
                </a:lnTo>
              </a:path>
            </a:pathLst>
          </a:custGeom>
          <a:ln w="23368">
            <a:solidFill>
              <a:srgbClr val="5698D3"/>
            </a:solidFill>
          </a:ln>
        </p:spPr>
        <p:txBody>
          <a:bodyPr wrap="square" lIns="0" tIns="0" rIns="0" bIns="0" rtlCol="0">
            <a:spAutoFit/>
          </a:bodyPr>
          <a:lstStyle/>
          <a:p>
            <a:endParaRPr sz="1235" dirty="0"/>
          </a:p>
        </p:txBody>
      </p:sp>
      <p:sp>
        <p:nvSpPr>
          <p:cNvPr id="9" name="TextBox 8"/>
          <p:cNvSpPr txBox="1"/>
          <p:nvPr/>
        </p:nvSpPr>
        <p:spPr>
          <a:xfrm>
            <a:off x="7890787" y="6312096"/>
            <a:ext cx="629728" cy="307777"/>
          </a:xfrm>
          <a:prstGeom prst="rect">
            <a:avLst/>
          </a:prstGeom>
          <a:noFill/>
        </p:spPr>
        <p:txBody>
          <a:bodyPr wrap="square" rtlCol="0">
            <a:spAutoFit/>
          </a:bodyPr>
          <a:lstStyle/>
          <a:p>
            <a:pPr algn="r"/>
            <a:r>
              <a:rPr lang="en-US" dirty="0">
                <a:solidFill>
                  <a:schemeClr val="tx1">
                    <a:lumMod val="90000"/>
                  </a:schemeClr>
                </a:solidFill>
              </a:rPr>
              <a:t>30</a:t>
            </a:r>
          </a:p>
        </p:txBody>
      </p:sp>
      <p:sp>
        <p:nvSpPr>
          <p:cNvPr id="10" name="object 4"/>
          <p:cNvSpPr/>
          <p:nvPr/>
        </p:nvSpPr>
        <p:spPr>
          <a:xfrm>
            <a:off x="4508126" y="2035092"/>
            <a:ext cx="3630706" cy="3695763"/>
          </a:xfrm>
          <a:prstGeom prst="rect">
            <a:avLst/>
          </a:prstGeom>
          <a:blipFill>
            <a:blip r:embed="rId3" cstate="print"/>
            <a:stretch>
              <a:fillRect/>
            </a:stretch>
          </a:blipFill>
        </p:spPr>
        <p:txBody>
          <a:bodyPr wrap="square" lIns="0" tIns="0" rIns="0" bIns="0" rtlCol="0">
            <a:spAutoFit/>
          </a:bodyPr>
          <a:lstStyle/>
          <a:p>
            <a:endParaRPr sz="1235" dirty="0"/>
          </a:p>
        </p:txBody>
      </p:sp>
      <p:sp>
        <p:nvSpPr>
          <p:cNvPr id="11" name="object 3"/>
          <p:cNvSpPr txBox="1"/>
          <p:nvPr/>
        </p:nvSpPr>
        <p:spPr>
          <a:xfrm>
            <a:off x="4508126" y="5844341"/>
            <a:ext cx="3630705" cy="488724"/>
          </a:xfrm>
          <a:prstGeom prst="rect">
            <a:avLst/>
          </a:prstGeom>
        </p:spPr>
        <p:txBody>
          <a:bodyPr vert="horz" wrap="square" lIns="0" tIns="0" rIns="0" bIns="0" rtlCol="0">
            <a:spAutoFit/>
          </a:bodyPr>
          <a:lstStyle/>
          <a:p>
            <a:pPr marL="184347" marR="5603" indent="-173700" algn="ctr"/>
            <a:r>
              <a:rPr sz="1588" b="1" spc="-13" dirty="0">
                <a:latin typeface="Calibri"/>
                <a:cs typeface="Calibri"/>
              </a:rPr>
              <a:t>Dolo</a:t>
            </a:r>
            <a:r>
              <a:rPr sz="1588" b="1" spc="-22" dirty="0">
                <a:latin typeface="Calibri"/>
                <a:cs typeface="Calibri"/>
              </a:rPr>
              <a:t>r</a:t>
            </a:r>
            <a:r>
              <a:rPr sz="1588" b="1" spc="-9" dirty="0">
                <a:latin typeface="Calibri"/>
                <a:cs typeface="Calibri"/>
              </a:rPr>
              <a:t>es</a:t>
            </a:r>
            <a:r>
              <a:rPr sz="1588" b="1" spc="-4" dirty="0">
                <a:latin typeface="Calibri"/>
                <a:cs typeface="Calibri"/>
              </a:rPr>
              <a:t> </a:t>
            </a:r>
            <a:r>
              <a:rPr sz="1588" b="1" dirty="0">
                <a:latin typeface="Calibri"/>
                <a:cs typeface="Calibri"/>
              </a:rPr>
              <a:t>(Dee)</a:t>
            </a:r>
            <a:r>
              <a:rPr sz="1588" b="1" spc="-13" dirty="0">
                <a:latin typeface="Calibri"/>
                <a:cs typeface="Calibri"/>
              </a:rPr>
              <a:t> </a:t>
            </a:r>
            <a:r>
              <a:rPr sz="1588" b="1" spc="-9" dirty="0">
                <a:latin typeface="Calibri"/>
                <a:cs typeface="Calibri"/>
              </a:rPr>
              <a:t>Subia</a:t>
            </a:r>
            <a:r>
              <a:rPr sz="1588" b="1" spc="-13" dirty="0">
                <a:latin typeface="Calibri"/>
                <a:cs typeface="Calibri"/>
              </a:rPr>
              <a:t> </a:t>
            </a:r>
            <a:r>
              <a:rPr sz="1588" b="1" spc="-9" dirty="0">
                <a:latin typeface="Calibri"/>
                <a:cs typeface="Calibri"/>
              </a:rPr>
              <a:t>B</a:t>
            </a:r>
            <a:r>
              <a:rPr sz="1588" b="1" dirty="0">
                <a:latin typeface="Calibri"/>
                <a:cs typeface="Calibri"/>
              </a:rPr>
              <a:t>ig</a:t>
            </a:r>
            <a:r>
              <a:rPr sz="1588" b="1" spc="-31" dirty="0">
                <a:latin typeface="Calibri"/>
                <a:cs typeface="Calibri"/>
              </a:rPr>
              <a:t>f</a:t>
            </a:r>
            <a:r>
              <a:rPr sz="1588" b="1" spc="-9" dirty="0">
                <a:latin typeface="Calibri"/>
                <a:cs typeface="Calibri"/>
              </a:rPr>
              <a:t>oot, </a:t>
            </a:r>
            <a:r>
              <a:rPr sz="1588" b="1" dirty="0">
                <a:latin typeface="Calibri"/>
                <a:cs typeface="Calibri"/>
              </a:rPr>
              <a:t>Ph</a:t>
            </a:r>
            <a:r>
              <a:rPr lang="en-US" sz="1588" b="1" dirty="0">
                <a:latin typeface="Calibri"/>
                <a:cs typeface="Calibri"/>
              </a:rPr>
              <a:t>.</a:t>
            </a:r>
            <a:r>
              <a:rPr sz="1588" b="1" dirty="0">
                <a:latin typeface="Calibri"/>
                <a:cs typeface="Calibri"/>
              </a:rPr>
              <a:t>D</a:t>
            </a:r>
            <a:r>
              <a:rPr lang="en-US" sz="1588" b="1" dirty="0">
                <a:latin typeface="Calibri"/>
                <a:cs typeface="Calibri"/>
              </a:rPr>
              <a:t>.</a:t>
            </a:r>
            <a:r>
              <a:rPr sz="1588" b="1" dirty="0">
                <a:latin typeface="Calibri"/>
                <a:cs typeface="Calibri"/>
              </a:rPr>
              <a:t> </a:t>
            </a:r>
            <a:r>
              <a:rPr lang="en-US" sz="1588" b="1" dirty="0">
                <a:latin typeface="Calibri"/>
                <a:cs typeface="Calibri"/>
              </a:rPr>
              <a:t/>
            </a:r>
            <a:br>
              <a:rPr lang="en-US" sz="1588" b="1" dirty="0">
                <a:latin typeface="Calibri"/>
                <a:cs typeface="Calibri"/>
              </a:rPr>
            </a:br>
            <a:r>
              <a:rPr sz="1588" b="1" spc="-9" dirty="0">
                <a:latin typeface="Calibri"/>
                <a:cs typeface="Calibri"/>
              </a:rPr>
              <a:t>(Caddo</a:t>
            </a:r>
            <a:r>
              <a:rPr sz="1588" b="1" spc="-13" dirty="0">
                <a:latin typeface="Calibri"/>
                <a:cs typeface="Calibri"/>
              </a:rPr>
              <a:t> N</a:t>
            </a:r>
            <a:r>
              <a:rPr sz="1588" b="1" spc="-26" dirty="0">
                <a:latin typeface="Calibri"/>
                <a:cs typeface="Calibri"/>
              </a:rPr>
              <a:t>a</a:t>
            </a:r>
            <a:r>
              <a:rPr sz="1588" b="1" spc="-9" dirty="0">
                <a:latin typeface="Calibri"/>
                <a:cs typeface="Calibri"/>
              </a:rPr>
              <a:t>tion </a:t>
            </a:r>
            <a:r>
              <a:rPr sz="1588" b="1" spc="-4" dirty="0">
                <a:latin typeface="Calibri"/>
                <a:cs typeface="Calibri"/>
              </a:rPr>
              <a:t>o</a:t>
            </a:r>
            <a:r>
              <a:rPr sz="1588" b="1" dirty="0">
                <a:latin typeface="Calibri"/>
                <a:cs typeface="Calibri"/>
              </a:rPr>
              <a:t>f</a:t>
            </a:r>
            <a:r>
              <a:rPr sz="1588" b="1" spc="4" dirty="0">
                <a:latin typeface="Calibri"/>
                <a:cs typeface="Calibri"/>
              </a:rPr>
              <a:t> </a:t>
            </a:r>
            <a:r>
              <a:rPr sz="1588" b="1" spc="-13" dirty="0">
                <a:latin typeface="Calibri"/>
                <a:cs typeface="Calibri"/>
              </a:rPr>
              <a:t>Oklahoma)</a:t>
            </a:r>
            <a:endParaRPr sz="1588" dirty="0">
              <a:latin typeface="Calibri"/>
              <a:cs typeface="Calibri"/>
            </a:endParaRPr>
          </a:p>
        </p:txBody>
      </p:sp>
    </p:spTree>
    <p:extLst>
      <p:ext uri="{BB962C8B-B14F-4D97-AF65-F5344CB8AC3E}">
        <p14:creationId xmlns:p14="http://schemas.microsoft.com/office/powerpoint/2010/main" val="31074877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50" name="Shape 550"/>
          <p:cNvSpPr txBox="1">
            <a:spLocks noGrp="1"/>
          </p:cNvSpPr>
          <p:nvPr>
            <p:ph type="body" idx="1"/>
          </p:nvPr>
        </p:nvSpPr>
        <p:spPr>
          <a:xfrm>
            <a:off x="381000" y="1158511"/>
            <a:ext cx="8392064" cy="4939937"/>
          </a:xfrm>
          <a:prstGeom prst="rect">
            <a:avLst/>
          </a:prstGeom>
          <a:noFill/>
          <a:ln>
            <a:noFill/>
          </a:ln>
        </p:spPr>
        <p:txBody>
          <a:bodyPr lIns="91425" tIns="45700" rIns="91425" bIns="45700" anchor="t" anchorCtr="0">
            <a:noAutofit/>
          </a:bodyPr>
          <a:lstStyle/>
          <a:p>
            <a:pPr marL="342900" marR="0" lvl="0" indent="-342900" algn="ctr" rtl="0">
              <a:lnSpc>
                <a:spcPct val="100000"/>
              </a:lnSpc>
              <a:spcBef>
                <a:spcPts val="0"/>
              </a:spcBef>
              <a:spcAft>
                <a:spcPts val="0"/>
              </a:spcAft>
              <a:buClr>
                <a:schemeClr val="dk1"/>
              </a:buClr>
              <a:buSzPct val="25000"/>
              <a:buFont typeface="Questrial"/>
              <a:buNone/>
            </a:pPr>
            <a:endParaRPr sz="3200" b="0" i="0" u="none" strike="noStrike" cap="none" dirty="0">
              <a:solidFill>
                <a:schemeClr val="dk1"/>
              </a:solidFill>
              <a:latin typeface="Questrial"/>
              <a:ea typeface="Questrial"/>
              <a:cs typeface="Questrial"/>
              <a:sym typeface="Questrial"/>
            </a:endParaRPr>
          </a:p>
          <a:p>
            <a:pPr marL="914400" marR="0" lvl="2" indent="0" algn="l" rtl="0">
              <a:lnSpc>
                <a:spcPct val="100000"/>
              </a:lnSpc>
              <a:spcBef>
                <a:spcPts val="400"/>
              </a:spcBef>
              <a:spcAft>
                <a:spcPts val="0"/>
              </a:spcAft>
              <a:buClr>
                <a:schemeClr val="dk1"/>
              </a:buClr>
              <a:buSzPct val="25000"/>
              <a:buFont typeface="Questrial"/>
              <a:buNone/>
            </a:pPr>
            <a:endParaRPr sz="2000" b="0" i="0" u="none" strike="noStrike" cap="none" dirty="0">
              <a:solidFill>
                <a:schemeClr val="dk1"/>
              </a:solidFill>
              <a:latin typeface="Questrial"/>
              <a:ea typeface="Questrial"/>
              <a:cs typeface="Questrial"/>
              <a:sym typeface="Questrial"/>
            </a:endParaRPr>
          </a:p>
          <a:p>
            <a:pPr marL="0" marR="0" lvl="0" indent="0" algn="l" rtl="0">
              <a:lnSpc>
                <a:spcPct val="100000"/>
              </a:lnSpc>
              <a:spcBef>
                <a:spcPts val="400"/>
              </a:spcBef>
              <a:spcAft>
                <a:spcPts val="0"/>
              </a:spcAft>
              <a:buClr>
                <a:schemeClr val="dk1"/>
              </a:buClr>
              <a:buSzPct val="100000"/>
              <a:buNone/>
            </a:pPr>
            <a:r>
              <a:rPr lang="en-US" sz="2000" b="0" i="0" u="none" strike="noStrike" cap="none" dirty="0">
                <a:solidFill>
                  <a:schemeClr val="dk1"/>
                </a:solidFill>
                <a:latin typeface="Questrial"/>
                <a:ea typeface="Questrial"/>
                <a:cs typeface="Questrial"/>
                <a:sym typeface="Questrial"/>
              </a:rPr>
              <a:t> </a:t>
            </a:r>
          </a:p>
          <a:p>
            <a:pPr marL="0" marR="0" lvl="0" indent="0" algn="l" rtl="0">
              <a:spcBef>
                <a:spcPts val="0"/>
              </a:spcBef>
              <a:buSzPct val="25000"/>
              <a:buNone/>
            </a:pPr>
            <a:endParaRPr sz="2000" b="0" i="0" u="none" strike="noStrike" cap="none" dirty="0">
              <a:solidFill>
                <a:schemeClr val="dk1"/>
              </a:solidFill>
              <a:latin typeface="Questrial"/>
              <a:ea typeface="Questrial"/>
              <a:cs typeface="Questrial"/>
              <a:sym typeface="Questrial"/>
            </a:endParaRPr>
          </a:p>
        </p:txBody>
      </p:sp>
      <p:sp>
        <p:nvSpPr>
          <p:cNvPr id="6" name="TextBox 5"/>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31</a:t>
            </a:r>
          </a:p>
        </p:txBody>
      </p:sp>
      <p:pic>
        <p:nvPicPr>
          <p:cNvPr id="3" name="Picture 2"/>
          <p:cNvPicPr>
            <a:picLocks noChangeAspect="1"/>
          </p:cNvPicPr>
          <p:nvPr/>
        </p:nvPicPr>
        <p:blipFill>
          <a:blip r:embed="rId3"/>
          <a:stretch>
            <a:fillRect/>
          </a:stretch>
        </p:blipFill>
        <p:spPr>
          <a:xfrm>
            <a:off x="3660225" y="1445169"/>
            <a:ext cx="1823547" cy="1939124"/>
          </a:xfrm>
          <a:prstGeom prst="rect">
            <a:avLst/>
          </a:prstGeom>
        </p:spPr>
      </p:pic>
      <p:pic>
        <p:nvPicPr>
          <p:cNvPr id="7" name="Picture 6"/>
          <p:cNvPicPr>
            <a:picLocks noChangeAspect="1"/>
          </p:cNvPicPr>
          <p:nvPr/>
        </p:nvPicPr>
        <p:blipFill>
          <a:blip r:embed="rId4"/>
          <a:stretch>
            <a:fillRect/>
          </a:stretch>
        </p:blipFill>
        <p:spPr>
          <a:xfrm>
            <a:off x="446889" y="2738916"/>
            <a:ext cx="2901948" cy="1969179"/>
          </a:xfrm>
          <a:prstGeom prst="rect">
            <a:avLst/>
          </a:prstGeom>
        </p:spPr>
      </p:pic>
      <p:sp>
        <p:nvSpPr>
          <p:cNvPr id="8" name="TextBox 7"/>
          <p:cNvSpPr txBox="1"/>
          <p:nvPr/>
        </p:nvSpPr>
        <p:spPr>
          <a:xfrm>
            <a:off x="381000" y="4950656"/>
            <a:ext cx="9146562" cy="1600438"/>
          </a:xfrm>
          <a:prstGeom prst="rect">
            <a:avLst/>
          </a:prstGeom>
          <a:noFill/>
        </p:spPr>
        <p:txBody>
          <a:bodyPr wrap="square" rtlCol="0">
            <a:spAutoFit/>
          </a:bodyPr>
          <a:lstStyle/>
          <a:p>
            <a:pPr marL="135255" marR="2139315" indent="-123189" algn="ctr"/>
            <a:r>
              <a:rPr lang="en-US" b="1" dirty="0">
                <a:latin typeface="Calibri"/>
                <a:cs typeface="Calibri"/>
              </a:rPr>
              <a:t>The</a:t>
            </a:r>
            <a:r>
              <a:rPr lang="en-US" b="1" spc="-5" dirty="0">
                <a:latin typeface="Calibri"/>
                <a:cs typeface="Calibri"/>
              </a:rPr>
              <a:t> </a:t>
            </a:r>
            <a:r>
              <a:rPr lang="en-US" b="1" spc="-25" dirty="0">
                <a:latin typeface="Calibri"/>
                <a:cs typeface="Calibri"/>
              </a:rPr>
              <a:t>Na</a:t>
            </a:r>
            <a:r>
              <a:rPr lang="en-US" b="1" spc="-55" dirty="0">
                <a:latin typeface="Calibri"/>
                <a:cs typeface="Calibri"/>
              </a:rPr>
              <a:t>z</a:t>
            </a:r>
            <a:r>
              <a:rPr lang="en-US" b="1" spc="-10" dirty="0">
                <a:latin typeface="Calibri"/>
                <a:cs typeface="Calibri"/>
              </a:rPr>
              <a:t>c</a:t>
            </a:r>
            <a:r>
              <a:rPr lang="en-US" b="1" dirty="0">
                <a:latin typeface="Calibri"/>
                <a:cs typeface="Calibri"/>
              </a:rPr>
              <a:t>a</a:t>
            </a:r>
            <a:r>
              <a:rPr lang="en-US" b="1" spc="-5" dirty="0">
                <a:latin typeface="Calibri"/>
                <a:cs typeface="Calibri"/>
              </a:rPr>
              <a:t> </a:t>
            </a:r>
            <a:r>
              <a:rPr lang="en-US" b="1" spc="-15" dirty="0">
                <a:latin typeface="Calibri"/>
                <a:cs typeface="Calibri"/>
              </a:rPr>
              <a:t>Lines—Southern</a:t>
            </a:r>
            <a:r>
              <a:rPr lang="en-US" b="1" dirty="0">
                <a:latin typeface="Calibri"/>
                <a:cs typeface="Calibri"/>
              </a:rPr>
              <a:t> </a:t>
            </a:r>
            <a:r>
              <a:rPr lang="en-US" b="1" spc="-40" dirty="0">
                <a:latin typeface="Calibri"/>
                <a:cs typeface="Calibri"/>
              </a:rPr>
              <a:t>P</a:t>
            </a:r>
            <a:r>
              <a:rPr lang="en-US" b="1" spc="-5" dirty="0">
                <a:latin typeface="Calibri"/>
                <a:cs typeface="Calibri"/>
              </a:rPr>
              <a:t>er</a:t>
            </a:r>
            <a:r>
              <a:rPr lang="en-US" b="1" spc="-15" dirty="0">
                <a:latin typeface="Calibri"/>
                <a:cs typeface="Calibri"/>
              </a:rPr>
              <a:t>u</a:t>
            </a:r>
            <a:r>
              <a:rPr lang="en-US" b="1" spc="-10" dirty="0">
                <a:latin typeface="Calibri"/>
                <a:cs typeface="Calibri"/>
              </a:rPr>
              <a:t> A</a:t>
            </a:r>
            <a:r>
              <a:rPr lang="en-US" b="1" spc="-15" dirty="0">
                <a:latin typeface="Calibri"/>
                <a:cs typeface="Calibri"/>
              </a:rPr>
              <a:t> </a:t>
            </a:r>
            <a:r>
              <a:rPr lang="en-US" b="1" spc="-25" dirty="0">
                <a:latin typeface="Calibri"/>
                <a:cs typeface="Calibri"/>
              </a:rPr>
              <a:t>UN</a:t>
            </a:r>
            <a:r>
              <a:rPr lang="en-US" b="1" spc="-40" dirty="0">
                <a:latin typeface="Calibri"/>
                <a:cs typeface="Calibri"/>
              </a:rPr>
              <a:t>E</a:t>
            </a:r>
            <a:r>
              <a:rPr lang="en-US" b="1" spc="-15" dirty="0">
                <a:latin typeface="Calibri"/>
                <a:cs typeface="Calibri"/>
              </a:rPr>
              <a:t>S</a:t>
            </a:r>
            <a:r>
              <a:rPr lang="en-US" b="1" spc="-20" dirty="0">
                <a:latin typeface="Calibri"/>
                <a:cs typeface="Calibri"/>
              </a:rPr>
              <a:t>C</a:t>
            </a:r>
            <a:r>
              <a:rPr lang="en-US" b="1" dirty="0">
                <a:latin typeface="Calibri"/>
                <a:cs typeface="Calibri"/>
              </a:rPr>
              <a:t>O</a:t>
            </a:r>
            <a:r>
              <a:rPr lang="en-US" b="1" spc="5" dirty="0">
                <a:latin typeface="Calibri"/>
                <a:cs typeface="Calibri"/>
              </a:rPr>
              <a:t> </a:t>
            </a:r>
            <a:r>
              <a:rPr lang="en-US" b="1" spc="-120" dirty="0">
                <a:latin typeface="Calibri"/>
                <a:cs typeface="Calibri"/>
              </a:rPr>
              <a:t>W</a:t>
            </a:r>
            <a:r>
              <a:rPr lang="en-US" b="1" spc="-15" dirty="0">
                <a:latin typeface="Calibri"/>
                <a:cs typeface="Calibri"/>
              </a:rPr>
              <a:t>o</a:t>
            </a:r>
            <a:r>
              <a:rPr lang="en-US" b="1" spc="-5" dirty="0">
                <a:latin typeface="Calibri"/>
                <a:cs typeface="Calibri"/>
              </a:rPr>
              <a:t>r</a:t>
            </a:r>
            <a:r>
              <a:rPr lang="en-US" b="1" spc="-15" dirty="0">
                <a:latin typeface="Calibri"/>
                <a:cs typeface="Calibri"/>
              </a:rPr>
              <a:t>ld </a:t>
            </a:r>
            <a:r>
              <a:rPr lang="en-US" b="1" spc="-5" dirty="0">
                <a:latin typeface="Calibri"/>
                <a:cs typeface="Calibri"/>
              </a:rPr>
              <a:t>Heri</a:t>
            </a:r>
            <a:r>
              <a:rPr lang="en-US" b="1" spc="-25" dirty="0">
                <a:latin typeface="Calibri"/>
                <a:cs typeface="Calibri"/>
              </a:rPr>
              <a:t>t</a:t>
            </a:r>
            <a:r>
              <a:rPr lang="en-US" b="1" spc="-20" dirty="0">
                <a:latin typeface="Calibri"/>
                <a:cs typeface="Calibri"/>
              </a:rPr>
              <a:t>a</a:t>
            </a:r>
            <a:r>
              <a:rPr lang="en-US" b="1" spc="-40" dirty="0">
                <a:latin typeface="Calibri"/>
                <a:cs typeface="Calibri"/>
              </a:rPr>
              <a:t>g</a:t>
            </a:r>
            <a:r>
              <a:rPr lang="en-US" b="1" dirty="0">
                <a:latin typeface="Calibri"/>
                <a:cs typeface="Calibri"/>
              </a:rPr>
              <a:t>e</a:t>
            </a:r>
            <a:r>
              <a:rPr lang="en-US" b="1" spc="5" dirty="0">
                <a:latin typeface="Calibri"/>
                <a:cs typeface="Calibri"/>
              </a:rPr>
              <a:t> </a:t>
            </a:r>
            <a:r>
              <a:rPr lang="en-US" b="1" spc="-15" dirty="0">
                <a:latin typeface="Calibri"/>
                <a:cs typeface="Calibri"/>
              </a:rPr>
              <a:t>Si</a:t>
            </a:r>
            <a:r>
              <a:rPr lang="en-US" b="1" spc="-40" dirty="0">
                <a:latin typeface="Calibri"/>
                <a:cs typeface="Calibri"/>
              </a:rPr>
              <a:t>t</a:t>
            </a:r>
            <a:r>
              <a:rPr lang="en-US" b="1" dirty="0">
                <a:latin typeface="Calibri"/>
                <a:cs typeface="Calibri"/>
              </a:rPr>
              <a:t>e</a:t>
            </a:r>
            <a:endParaRPr lang="en-US" dirty="0">
              <a:latin typeface="Calibri"/>
              <a:cs typeface="Calibri"/>
            </a:endParaRPr>
          </a:p>
          <a:p>
            <a:pPr marL="135255" marR="2139315" indent="-123189"/>
            <a:r>
              <a:rPr lang="en-US" sz="1200" dirty="0">
                <a:latin typeface="Calibri"/>
                <a:cs typeface="Calibri"/>
              </a:rPr>
              <a:t>The</a:t>
            </a:r>
            <a:r>
              <a:rPr lang="en-US" sz="1200" spc="10" dirty="0">
                <a:latin typeface="Calibri"/>
                <a:cs typeface="Calibri"/>
              </a:rPr>
              <a:t> </a:t>
            </a:r>
            <a:r>
              <a:rPr lang="en-US" sz="1200" spc="-15" dirty="0">
                <a:latin typeface="Calibri"/>
                <a:cs typeface="Calibri"/>
              </a:rPr>
              <a:t>Na</a:t>
            </a:r>
            <a:r>
              <a:rPr lang="en-US" sz="1200" spc="-50" dirty="0">
                <a:latin typeface="Calibri"/>
                <a:cs typeface="Calibri"/>
              </a:rPr>
              <a:t>z</a:t>
            </a:r>
            <a:r>
              <a:rPr lang="en-US" sz="1200" spc="-30" dirty="0">
                <a:latin typeface="Calibri"/>
                <a:cs typeface="Calibri"/>
              </a:rPr>
              <a:t>c</a:t>
            </a:r>
            <a:r>
              <a:rPr lang="en-US" sz="1200" dirty="0">
                <a:latin typeface="Calibri"/>
                <a:cs typeface="Calibri"/>
              </a:rPr>
              <a:t>a</a:t>
            </a:r>
            <a:r>
              <a:rPr lang="en-US" sz="1200" spc="5" dirty="0">
                <a:latin typeface="Calibri"/>
                <a:cs typeface="Calibri"/>
              </a:rPr>
              <a:t> </a:t>
            </a:r>
            <a:r>
              <a:rPr lang="en-US" sz="1200" spc="-5" dirty="0">
                <a:latin typeface="Calibri"/>
                <a:cs typeface="Calibri"/>
              </a:rPr>
              <a:t>Lines, a UNESCO World Heritage Site, </a:t>
            </a:r>
            <a:r>
              <a:rPr lang="en-US" sz="1200" dirty="0">
                <a:latin typeface="Calibri"/>
                <a:cs typeface="Calibri"/>
              </a:rPr>
              <a:t>s</a:t>
            </a:r>
            <a:r>
              <a:rPr lang="en-US" sz="1200" spc="10" dirty="0">
                <a:latin typeface="Calibri"/>
                <a:cs typeface="Calibri"/>
              </a:rPr>
              <a:t> </a:t>
            </a:r>
            <a:r>
              <a:rPr lang="en-US" sz="1200" spc="-10" dirty="0">
                <a:latin typeface="Calibri"/>
                <a:cs typeface="Calibri"/>
              </a:rPr>
              <a:t>a</a:t>
            </a:r>
            <a:r>
              <a:rPr lang="en-US" sz="1200" spc="-35" dirty="0">
                <a:latin typeface="Calibri"/>
                <a:cs typeface="Calibri"/>
              </a:rPr>
              <a:t>r</a:t>
            </a:r>
            <a:r>
              <a:rPr lang="en-US" sz="1200" spc="-10" dirty="0">
                <a:latin typeface="Calibri"/>
                <a:cs typeface="Calibri"/>
              </a:rPr>
              <a:t>e</a:t>
            </a:r>
            <a:r>
              <a:rPr lang="en-US" sz="1200" spc="5" dirty="0">
                <a:latin typeface="Calibri"/>
                <a:cs typeface="Calibri"/>
              </a:rPr>
              <a:t> </a:t>
            </a:r>
            <a:r>
              <a:rPr lang="en-US" sz="1200" dirty="0">
                <a:latin typeface="Calibri"/>
                <a:cs typeface="Calibri"/>
              </a:rPr>
              <a:t>a</a:t>
            </a:r>
            <a:r>
              <a:rPr lang="en-US" sz="1200" spc="5" dirty="0">
                <a:latin typeface="Calibri"/>
                <a:cs typeface="Calibri"/>
              </a:rPr>
              <a:t> </a:t>
            </a:r>
            <a:r>
              <a:rPr lang="en-US" sz="1200" spc="-15" dirty="0">
                <a:latin typeface="Calibri"/>
                <a:cs typeface="Calibri"/>
              </a:rPr>
              <a:t>serie</a:t>
            </a:r>
            <a:r>
              <a:rPr lang="en-US" sz="1200" spc="-10" dirty="0">
                <a:latin typeface="Calibri"/>
                <a:cs typeface="Calibri"/>
              </a:rPr>
              <a:t>s</a:t>
            </a:r>
            <a:r>
              <a:rPr lang="en-US" sz="1200" spc="5" dirty="0">
                <a:latin typeface="Calibri"/>
                <a:cs typeface="Calibri"/>
              </a:rPr>
              <a:t> </a:t>
            </a:r>
            <a:r>
              <a:rPr lang="en-US" sz="1200" spc="-5" dirty="0">
                <a:latin typeface="Calibri"/>
                <a:cs typeface="Calibri"/>
              </a:rPr>
              <a:t>o</a:t>
            </a:r>
            <a:r>
              <a:rPr lang="en-US" sz="1200" dirty="0">
                <a:latin typeface="Calibri"/>
                <a:cs typeface="Calibri"/>
              </a:rPr>
              <a:t>f ancie</a:t>
            </a:r>
            <a:r>
              <a:rPr lang="en-US" sz="1200" spc="-20" dirty="0">
                <a:latin typeface="Calibri"/>
                <a:cs typeface="Calibri"/>
              </a:rPr>
              <a:t>n</a:t>
            </a:r>
            <a:r>
              <a:rPr lang="en-US" sz="1200" spc="-10" dirty="0">
                <a:latin typeface="Calibri"/>
                <a:cs typeface="Calibri"/>
              </a:rPr>
              <a:t>t</a:t>
            </a:r>
            <a:r>
              <a:rPr lang="en-US" sz="1200" spc="15" dirty="0">
                <a:latin typeface="Calibri"/>
                <a:cs typeface="Calibri"/>
              </a:rPr>
              <a:t> </a:t>
            </a:r>
            <a:r>
              <a:rPr lang="en-US" sz="1200" spc="-30" dirty="0">
                <a:latin typeface="Calibri"/>
                <a:cs typeface="Calibri"/>
              </a:rPr>
              <a:t>g</a:t>
            </a:r>
            <a:r>
              <a:rPr lang="en-US" sz="1200" spc="-15" dirty="0">
                <a:latin typeface="Calibri"/>
                <a:cs typeface="Calibri"/>
              </a:rPr>
              <a:t>e</a:t>
            </a:r>
            <a:r>
              <a:rPr lang="en-US" sz="1200" dirty="0">
                <a:latin typeface="Calibri"/>
                <a:cs typeface="Calibri"/>
              </a:rPr>
              <a:t>oglyphs in </a:t>
            </a:r>
            <a:r>
              <a:rPr lang="en-US" sz="1200" spc="-15" dirty="0">
                <a:latin typeface="Calibri"/>
                <a:cs typeface="Calibri"/>
              </a:rPr>
              <a:t>th</a:t>
            </a:r>
            <a:r>
              <a:rPr lang="en-US" sz="1200" spc="-10" dirty="0">
                <a:latin typeface="Calibri"/>
                <a:cs typeface="Calibri"/>
              </a:rPr>
              <a:t>e</a:t>
            </a:r>
            <a:r>
              <a:rPr lang="en-US" sz="1200" spc="10" dirty="0">
                <a:latin typeface="Calibri"/>
                <a:cs typeface="Calibri"/>
              </a:rPr>
              <a:t> </a:t>
            </a:r>
            <a:r>
              <a:rPr lang="en-US" sz="1200" spc="-15" dirty="0">
                <a:latin typeface="Calibri"/>
                <a:cs typeface="Calibri"/>
              </a:rPr>
              <a:t>Na</a:t>
            </a:r>
            <a:r>
              <a:rPr lang="en-US" sz="1200" spc="-50" dirty="0">
                <a:latin typeface="Calibri"/>
                <a:cs typeface="Calibri"/>
              </a:rPr>
              <a:t>z</a:t>
            </a:r>
            <a:r>
              <a:rPr lang="en-US" sz="1200" spc="-30" dirty="0">
                <a:latin typeface="Calibri"/>
                <a:cs typeface="Calibri"/>
              </a:rPr>
              <a:t>c</a:t>
            </a:r>
            <a:r>
              <a:rPr lang="en-US" sz="1200" dirty="0">
                <a:latin typeface="Calibri"/>
                <a:cs typeface="Calibri"/>
              </a:rPr>
              <a:t>a</a:t>
            </a:r>
            <a:r>
              <a:rPr lang="en-US" sz="1200" spc="5" dirty="0">
                <a:latin typeface="Calibri"/>
                <a:cs typeface="Calibri"/>
              </a:rPr>
              <a:t> </a:t>
            </a:r>
            <a:r>
              <a:rPr lang="en-US" sz="1200" spc="-10" dirty="0">
                <a:latin typeface="Calibri"/>
                <a:cs typeface="Calibri"/>
              </a:rPr>
              <a:t>Desert</a:t>
            </a:r>
            <a:r>
              <a:rPr lang="en-US" sz="1200" spc="10" dirty="0">
                <a:latin typeface="Calibri"/>
                <a:cs typeface="Calibri"/>
              </a:rPr>
              <a:t> </a:t>
            </a:r>
            <a:r>
              <a:rPr lang="en-US" sz="1200" dirty="0">
                <a:latin typeface="Calibri"/>
                <a:cs typeface="Calibri"/>
              </a:rPr>
              <a:t>in</a:t>
            </a:r>
            <a:endParaRPr lang="en-US" sz="1200" spc="10" dirty="0">
              <a:latin typeface="Calibri"/>
              <a:cs typeface="Calibri"/>
            </a:endParaRPr>
          </a:p>
          <a:p>
            <a:pPr marL="135255" marR="2139315" indent="-123189"/>
            <a:r>
              <a:rPr lang="en-US" sz="1200" dirty="0">
                <a:latin typeface="Calibri"/>
                <a:cs typeface="Calibri"/>
              </a:rPr>
              <a:t>southern</a:t>
            </a:r>
            <a:r>
              <a:rPr lang="en-US" sz="1200" spc="15" dirty="0">
                <a:latin typeface="Calibri"/>
                <a:cs typeface="Calibri"/>
              </a:rPr>
              <a:t> </a:t>
            </a:r>
            <a:r>
              <a:rPr lang="en-US" sz="1200" spc="-50" dirty="0">
                <a:latin typeface="Calibri"/>
                <a:cs typeface="Calibri"/>
              </a:rPr>
              <a:t>P</a:t>
            </a:r>
            <a:r>
              <a:rPr lang="en-US" sz="1200" spc="-15" dirty="0">
                <a:latin typeface="Calibri"/>
                <a:cs typeface="Calibri"/>
              </a:rPr>
              <a:t>e</a:t>
            </a:r>
            <a:r>
              <a:rPr lang="en-US" sz="1200" spc="-10" dirty="0">
                <a:latin typeface="Calibri"/>
                <a:cs typeface="Calibri"/>
              </a:rPr>
              <a:t>r</a:t>
            </a:r>
            <a:r>
              <a:rPr lang="en-US" sz="1200" dirty="0">
                <a:latin typeface="Calibri"/>
                <a:cs typeface="Calibri"/>
              </a:rPr>
              <a:t>u. Schola</a:t>
            </a:r>
            <a:r>
              <a:rPr lang="en-US" sz="1200" spc="-25" dirty="0">
                <a:latin typeface="Calibri"/>
                <a:cs typeface="Calibri"/>
              </a:rPr>
              <a:t>r</a:t>
            </a:r>
            <a:r>
              <a:rPr lang="en-US" sz="1200" dirty="0">
                <a:latin typeface="Calibri"/>
                <a:cs typeface="Calibri"/>
              </a:rPr>
              <a:t>s</a:t>
            </a:r>
            <a:r>
              <a:rPr lang="en-US" sz="1200" spc="-10" dirty="0">
                <a:latin typeface="Calibri"/>
                <a:cs typeface="Calibri"/>
              </a:rPr>
              <a:t> </a:t>
            </a:r>
            <a:r>
              <a:rPr lang="en-US" sz="1200" dirty="0">
                <a:latin typeface="Calibri"/>
                <a:cs typeface="Calibri"/>
              </a:rPr>
              <a:t>beli</a:t>
            </a:r>
            <a:r>
              <a:rPr lang="en-US" sz="1200" spc="-15" dirty="0">
                <a:latin typeface="Calibri"/>
                <a:cs typeface="Calibri"/>
              </a:rPr>
              <a:t>e</a:t>
            </a:r>
            <a:r>
              <a:rPr lang="en-US" sz="1200" spc="-25" dirty="0">
                <a:latin typeface="Calibri"/>
                <a:cs typeface="Calibri"/>
              </a:rPr>
              <a:t>v</a:t>
            </a:r>
            <a:r>
              <a:rPr lang="en-US" sz="1200" spc="-10" dirty="0">
                <a:latin typeface="Calibri"/>
                <a:cs typeface="Calibri"/>
              </a:rPr>
              <a:t>e</a:t>
            </a:r>
            <a:r>
              <a:rPr lang="en-US" sz="1200" spc="20" dirty="0">
                <a:latin typeface="Calibri"/>
                <a:cs typeface="Calibri"/>
              </a:rPr>
              <a:t> </a:t>
            </a:r>
            <a:r>
              <a:rPr lang="en-US" sz="1200" spc="-15" dirty="0">
                <a:latin typeface="Calibri"/>
                <a:cs typeface="Calibri"/>
              </a:rPr>
              <a:t>the</a:t>
            </a:r>
            <a:r>
              <a:rPr lang="en-US" sz="1200" spc="-10" dirty="0">
                <a:latin typeface="Calibri"/>
                <a:cs typeface="Calibri"/>
              </a:rPr>
              <a:t> </a:t>
            </a:r>
            <a:r>
              <a:rPr lang="en-US" sz="1200" spc="-15" dirty="0">
                <a:latin typeface="Calibri"/>
                <a:cs typeface="Calibri"/>
              </a:rPr>
              <a:t>Na</a:t>
            </a:r>
            <a:r>
              <a:rPr lang="en-US" sz="1200" spc="-50" dirty="0">
                <a:latin typeface="Calibri"/>
                <a:cs typeface="Calibri"/>
              </a:rPr>
              <a:t>z</a:t>
            </a:r>
            <a:r>
              <a:rPr lang="en-US" sz="1200" spc="-30" dirty="0">
                <a:latin typeface="Calibri"/>
                <a:cs typeface="Calibri"/>
              </a:rPr>
              <a:t>c</a:t>
            </a:r>
            <a:r>
              <a:rPr lang="en-US" sz="1200" dirty="0">
                <a:latin typeface="Calibri"/>
                <a:cs typeface="Calibri"/>
              </a:rPr>
              <a:t>a</a:t>
            </a:r>
            <a:r>
              <a:rPr lang="en-US" sz="1200" spc="5" dirty="0">
                <a:latin typeface="Calibri"/>
                <a:cs typeface="Calibri"/>
              </a:rPr>
              <a:t> </a:t>
            </a:r>
            <a:r>
              <a:rPr lang="en-US" sz="1200" spc="-5" dirty="0">
                <a:latin typeface="Calibri"/>
                <a:cs typeface="Calibri"/>
              </a:rPr>
              <a:t>Line</a:t>
            </a:r>
            <a:r>
              <a:rPr lang="en-US" sz="1200" dirty="0">
                <a:latin typeface="Calibri"/>
                <a:cs typeface="Calibri"/>
              </a:rPr>
              <a:t>s</a:t>
            </a:r>
            <a:r>
              <a:rPr lang="en-US" sz="1200" spc="10" dirty="0">
                <a:latin typeface="Calibri"/>
                <a:cs typeface="Calibri"/>
              </a:rPr>
              <a:t> </a:t>
            </a:r>
            <a:r>
              <a:rPr lang="en-US" sz="1200" spc="-40" dirty="0">
                <a:latin typeface="Calibri"/>
                <a:cs typeface="Calibri"/>
              </a:rPr>
              <a:t>w</a:t>
            </a:r>
            <a:r>
              <a:rPr lang="en-US" sz="1200" spc="-15" dirty="0">
                <a:latin typeface="Calibri"/>
                <a:cs typeface="Calibri"/>
              </a:rPr>
              <a:t>e</a:t>
            </a:r>
            <a:r>
              <a:rPr lang="en-US" sz="1200" spc="-35" dirty="0">
                <a:latin typeface="Calibri"/>
                <a:cs typeface="Calibri"/>
              </a:rPr>
              <a:t>r</a:t>
            </a:r>
            <a:r>
              <a:rPr lang="en-US" sz="1200" spc="-10" dirty="0">
                <a:latin typeface="Calibri"/>
                <a:cs typeface="Calibri"/>
              </a:rPr>
              <a:t>e</a:t>
            </a:r>
            <a:r>
              <a:rPr lang="en-US" sz="1200" spc="15" dirty="0">
                <a:latin typeface="Calibri"/>
                <a:cs typeface="Calibri"/>
              </a:rPr>
              <a:t> </a:t>
            </a:r>
            <a:r>
              <a:rPr lang="en-US" sz="1200" spc="-10" dirty="0">
                <a:latin typeface="Calibri"/>
                <a:cs typeface="Calibri"/>
              </a:rPr>
              <a:t>c</a:t>
            </a:r>
            <a:r>
              <a:rPr lang="en-US" sz="1200" spc="-35" dirty="0">
                <a:latin typeface="Calibri"/>
                <a:cs typeface="Calibri"/>
              </a:rPr>
              <a:t>r</a:t>
            </a:r>
            <a:r>
              <a:rPr lang="en-US" sz="1200" spc="-10" dirty="0">
                <a:latin typeface="Calibri"/>
                <a:cs typeface="Calibri"/>
              </a:rPr>
              <a:t>e</a:t>
            </a:r>
            <a:r>
              <a:rPr lang="en-US" sz="1200" spc="-30" dirty="0">
                <a:latin typeface="Calibri"/>
                <a:cs typeface="Calibri"/>
              </a:rPr>
              <a:t>a</a:t>
            </a:r>
            <a:r>
              <a:rPr lang="en-US" sz="1200" spc="-35" dirty="0">
                <a:latin typeface="Calibri"/>
                <a:cs typeface="Calibri"/>
              </a:rPr>
              <a:t>t</a:t>
            </a:r>
            <a:r>
              <a:rPr lang="en-US" sz="1200" spc="-15" dirty="0">
                <a:latin typeface="Calibri"/>
                <a:cs typeface="Calibri"/>
              </a:rPr>
              <a:t>e</a:t>
            </a:r>
            <a:r>
              <a:rPr lang="en-US" sz="1200" dirty="0">
                <a:latin typeface="Calibri"/>
                <a:cs typeface="Calibri"/>
              </a:rPr>
              <a:t>d</a:t>
            </a:r>
            <a:r>
              <a:rPr lang="en-US" sz="1200" spc="10" dirty="0">
                <a:latin typeface="Calibri"/>
                <a:cs typeface="Calibri"/>
              </a:rPr>
              <a:t> </a:t>
            </a:r>
            <a:r>
              <a:rPr lang="en-US" sz="1200" spc="-15" dirty="0">
                <a:latin typeface="Calibri"/>
                <a:cs typeface="Calibri"/>
              </a:rPr>
              <a:t>b</a:t>
            </a:r>
            <a:r>
              <a:rPr lang="en-US" sz="1200" dirty="0">
                <a:latin typeface="Calibri"/>
                <a:cs typeface="Calibri"/>
              </a:rPr>
              <a:t>y</a:t>
            </a:r>
            <a:r>
              <a:rPr lang="en-US" sz="1200" spc="5" dirty="0">
                <a:latin typeface="Calibri"/>
                <a:cs typeface="Calibri"/>
              </a:rPr>
              <a:t> </a:t>
            </a:r>
            <a:r>
              <a:rPr lang="en-US" sz="1200" spc="-15" dirty="0">
                <a:latin typeface="Calibri"/>
                <a:cs typeface="Calibri"/>
              </a:rPr>
              <a:t>th</a:t>
            </a:r>
            <a:r>
              <a:rPr lang="en-US" sz="1200" spc="-10" dirty="0">
                <a:latin typeface="Calibri"/>
                <a:cs typeface="Calibri"/>
              </a:rPr>
              <a:t>e</a:t>
            </a:r>
            <a:r>
              <a:rPr lang="en-US" sz="1200" spc="15" dirty="0">
                <a:latin typeface="Calibri"/>
                <a:cs typeface="Calibri"/>
              </a:rPr>
              <a:t> </a:t>
            </a:r>
            <a:r>
              <a:rPr lang="en-US" sz="1200" spc="-15" dirty="0">
                <a:latin typeface="Calibri"/>
                <a:cs typeface="Calibri"/>
              </a:rPr>
              <a:t>Na</a:t>
            </a:r>
            <a:r>
              <a:rPr lang="en-US" sz="1200" spc="-50" dirty="0">
                <a:latin typeface="Calibri"/>
                <a:cs typeface="Calibri"/>
              </a:rPr>
              <a:t>z</a:t>
            </a:r>
            <a:r>
              <a:rPr lang="en-US" sz="1200" spc="-30" dirty="0">
                <a:latin typeface="Calibri"/>
                <a:cs typeface="Calibri"/>
              </a:rPr>
              <a:t>c</a:t>
            </a:r>
            <a:r>
              <a:rPr lang="en-US" sz="1200" dirty="0">
                <a:latin typeface="Calibri"/>
                <a:cs typeface="Calibri"/>
              </a:rPr>
              <a:t>a cultu</a:t>
            </a:r>
            <a:r>
              <a:rPr lang="en-US" sz="1200" spc="-25" dirty="0">
                <a:latin typeface="Calibri"/>
                <a:cs typeface="Calibri"/>
              </a:rPr>
              <a:t>r</a:t>
            </a:r>
            <a:r>
              <a:rPr lang="en-US" sz="1200" spc="-10" dirty="0">
                <a:latin typeface="Calibri"/>
                <a:cs typeface="Calibri"/>
              </a:rPr>
              <a:t>e</a:t>
            </a:r>
            <a:r>
              <a:rPr lang="en-US" sz="1200" spc="-5" dirty="0">
                <a:latin typeface="Calibri"/>
                <a:cs typeface="Calibri"/>
              </a:rPr>
              <a:t> </a:t>
            </a:r>
            <a:r>
              <a:rPr lang="en-US" sz="1200" spc="-15" dirty="0">
                <a:latin typeface="Calibri"/>
                <a:cs typeface="Calibri"/>
              </a:rPr>
              <a:t>b</a:t>
            </a:r>
            <a:r>
              <a:rPr lang="en-US" sz="1200" spc="-25" dirty="0">
                <a:latin typeface="Calibri"/>
                <a:cs typeface="Calibri"/>
              </a:rPr>
              <a:t>e</a:t>
            </a:r>
            <a:r>
              <a:rPr lang="en-US" sz="1200" spc="-15" dirty="0">
                <a:latin typeface="Calibri"/>
                <a:cs typeface="Calibri"/>
              </a:rPr>
              <a:t>t</a:t>
            </a:r>
            <a:r>
              <a:rPr lang="en-US" sz="1200" spc="-40" dirty="0">
                <a:latin typeface="Calibri"/>
                <a:cs typeface="Calibri"/>
              </a:rPr>
              <a:t>w</a:t>
            </a:r>
            <a:r>
              <a:rPr lang="en-US" sz="1200" spc="-15" dirty="0">
                <a:latin typeface="Calibri"/>
                <a:cs typeface="Calibri"/>
              </a:rPr>
              <a:t>ee</a:t>
            </a:r>
            <a:r>
              <a:rPr lang="en-US" sz="1200" spc="-10" dirty="0">
                <a:latin typeface="Calibri"/>
                <a:cs typeface="Calibri"/>
              </a:rPr>
              <a:t>n</a:t>
            </a:r>
            <a:r>
              <a:rPr lang="en-US" sz="1200" spc="35" dirty="0">
                <a:latin typeface="Calibri"/>
                <a:cs typeface="Calibri"/>
              </a:rPr>
              <a:t> </a:t>
            </a:r>
            <a:r>
              <a:rPr lang="en-US" sz="1200" spc="-10" dirty="0">
                <a:latin typeface="Calibri"/>
                <a:cs typeface="Calibri"/>
              </a:rPr>
              <a:t>400</a:t>
            </a:r>
            <a:r>
              <a:rPr lang="en-US" sz="1200" spc="5" dirty="0">
                <a:latin typeface="Calibri"/>
                <a:cs typeface="Calibri"/>
              </a:rPr>
              <a:t> </a:t>
            </a:r>
            <a:r>
              <a:rPr lang="en-US" sz="1200" dirty="0">
                <a:latin typeface="Calibri"/>
                <a:cs typeface="Calibri"/>
              </a:rPr>
              <a:t>and</a:t>
            </a:r>
            <a:r>
              <a:rPr lang="en-US" sz="1200" spc="5" dirty="0">
                <a:latin typeface="Calibri"/>
                <a:cs typeface="Calibri"/>
              </a:rPr>
              <a:t> </a:t>
            </a:r>
            <a:r>
              <a:rPr lang="en-US" sz="1200" spc="-10" dirty="0">
                <a:latin typeface="Calibri"/>
                <a:cs typeface="Calibri"/>
              </a:rPr>
              <a:t>650</a:t>
            </a:r>
            <a:r>
              <a:rPr lang="en-US" sz="1200" spc="5" dirty="0">
                <a:latin typeface="Calibri"/>
                <a:cs typeface="Calibri"/>
              </a:rPr>
              <a:t> </a:t>
            </a:r>
            <a:r>
              <a:rPr lang="en-US" sz="1200" spc="-15" dirty="0">
                <a:latin typeface="Calibri"/>
                <a:cs typeface="Calibri"/>
              </a:rPr>
              <a:t>A</a:t>
            </a:r>
            <a:r>
              <a:rPr lang="en-US" sz="1200" spc="-55" dirty="0">
                <a:latin typeface="Calibri"/>
                <a:cs typeface="Calibri"/>
              </a:rPr>
              <a:t>D</a:t>
            </a:r>
            <a:r>
              <a:rPr lang="en-US" sz="1200" dirty="0">
                <a:latin typeface="Calibri"/>
                <a:cs typeface="Calibri"/>
              </a:rPr>
              <a:t>.</a:t>
            </a:r>
            <a:endParaRPr lang="en-US" sz="1200" spc="-5" dirty="0">
              <a:latin typeface="Calibri"/>
              <a:cs typeface="Calibri"/>
            </a:endParaRPr>
          </a:p>
          <a:p>
            <a:pPr marL="135255" marR="2139315" indent="-123189"/>
            <a:r>
              <a:rPr lang="en-US" sz="1200" dirty="0">
                <a:latin typeface="Calibri"/>
                <a:cs typeface="Calibri"/>
              </a:rPr>
              <a:t>The</a:t>
            </a:r>
            <a:r>
              <a:rPr lang="en-US" sz="1200" spc="10" dirty="0">
                <a:latin typeface="Calibri"/>
                <a:cs typeface="Calibri"/>
              </a:rPr>
              <a:t> </a:t>
            </a:r>
            <a:r>
              <a:rPr lang="en-US" sz="1200" dirty="0">
                <a:latin typeface="Calibri"/>
                <a:cs typeface="Calibri"/>
              </a:rPr>
              <a:t>hund</a:t>
            </a:r>
            <a:r>
              <a:rPr lang="en-US" sz="1200" spc="-25" dirty="0">
                <a:latin typeface="Calibri"/>
                <a:cs typeface="Calibri"/>
              </a:rPr>
              <a:t>r</a:t>
            </a:r>
            <a:r>
              <a:rPr lang="en-US" sz="1200" dirty="0">
                <a:latin typeface="Calibri"/>
                <a:cs typeface="Calibri"/>
              </a:rPr>
              <a:t>eds</a:t>
            </a:r>
            <a:r>
              <a:rPr lang="en-US" sz="1200" spc="10" dirty="0">
                <a:latin typeface="Calibri"/>
                <a:cs typeface="Calibri"/>
              </a:rPr>
              <a:t> </a:t>
            </a:r>
            <a:r>
              <a:rPr lang="en-US" sz="1200" spc="-5" dirty="0">
                <a:latin typeface="Calibri"/>
                <a:cs typeface="Calibri"/>
              </a:rPr>
              <a:t>of </a:t>
            </a:r>
            <a:r>
              <a:rPr lang="en-US" sz="1200" dirty="0">
                <a:latin typeface="Calibri"/>
                <a:cs typeface="Calibri"/>
              </a:rPr>
              <a:t>individual</a:t>
            </a:r>
            <a:r>
              <a:rPr lang="en-US" sz="1200" spc="10" dirty="0">
                <a:latin typeface="Calibri"/>
                <a:cs typeface="Calibri"/>
              </a:rPr>
              <a:t> </a:t>
            </a:r>
            <a:r>
              <a:rPr lang="en-US" sz="1200" dirty="0">
                <a:latin typeface="Calibri"/>
                <a:cs typeface="Calibri"/>
              </a:rPr>
              <a:t>figu</a:t>
            </a:r>
            <a:r>
              <a:rPr lang="en-US" sz="1200" spc="-25" dirty="0">
                <a:latin typeface="Calibri"/>
                <a:cs typeface="Calibri"/>
              </a:rPr>
              <a:t>r</a:t>
            </a:r>
            <a:r>
              <a:rPr lang="en-US" sz="1200" spc="-15" dirty="0">
                <a:latin typeface="Calibri"/>
                <a:cs typeface="Calibri"/>
              </a:rPr>
              <a:t>e</a:t>
            </a:r>
            <a:r>
              <a:rPr lang="en-US" sz="1200" dirty="0">
                <a:latin typeface="Calibri"/>
                <a:cs typeface="Calibri"/>
              </a:rPr>
              <a:t>s </a:t>
            </a:r>
            <a:r>
              <a:rPr lang="en-US" sz="1200" spc="-45" dirty="0">
                <a:latin typeface="Calibri"/>
                <a:cs typeface="Calibri"/>
              </a:rPr>
              <a:t>r</a:t>
            </a:r>
            <a:r>
              <a:rPr lang="en-US" sz="1200" spc="-10" dirty="0">
                <a:latin typeface="Calibri"/>
                <a:cs typeface="Calibri"/>
              </a:rPr>
              <a:t>a</a:t>
            </a:r>
            <a:r>
              <a:rPr lang="en-US" sz="1200" dirty="0">
                <a:latin typeface="Calibri"/>
                <a:cs typeface="Calibri"/>
              </a:rPr>
              <a:t>n</a:t>
            </a:r>
            <a:r>
              <a:rPr lang="en-US" sz="1200" spc="-30" dirty="0">
                <a:latin typeface="Calibri"/>
                <a:cs typeface="Calibri"/>
              </a:rPr>
              <a:t>g</a:t>
            </a:r>
            <a:r>
              <a:rPr lang="en-US" sz="1200" spc="-10" dirty="0">
                <a:latin typeface="Calibri"/>
                <a:cs typeface="Calibri"/>
              </a:rPr>
              <a:t>e</a:t>
            </a:r>
            <a:r>
              <a:rPr lang="en-US" sz="1200" spc="10" dirty="0">
                <a:latin typeface="Calibri"/>
                <a:cs typeface="Calibri"/>
              </a:rPr>
              <a:t> </a:t>
            </a:r>
            <a:r>
              <a:rPr lang="en-US" sz="1200" dirty="0">
                <a:latin typeface="Calibri"/>
                <a:cs typeface="Calibri"/>
              </a:rPr>
              <a:t>in</a:t>
            </a:r>
            <a:r>
              <a:rPr lang="en-US" sz="1200" spc="10" dirty="0">
                <a:latin typeface="Calibri"/>
                <a:cs typeface="Calibri"/>
              </a:rPr>
              <a:t> </a:t>
            </a:r>
            <a:r>
              <a:rPr lang="en-US" sz="1200" spc="-20" dirty="0">
                <a:latin typeface="Calibri"/>
                <a:cs typeface="Calibri"/>
              </a:rPr>
              <a:t>c</a:t>
            </a:r>
            <a:r>
              <a:rPr lang="en-US" sz="1200" spc="-5" dirty="0">
                <a:latin typeface="Calibri"/>
                <a:cs typeface="Calibri"/>
              </a:rPr>
              <a:t>o</a:t>
            </a:r>
            <a:r>
              <a:rPr lang="en-US" sz="1200" spc="-15" dirty="0">
                <a:latin typeface="Calibri"/>
                <a:cs typeface="Calibri"/>
              </a:rPr>
              <a:t>m</a:t>
            </a:r>
            <a:r>
              <a:rPr lang="en-US" sz="1200" dirty="0">
                <a:latin typeface="Calibri"/>
                <a:cs typeface="Calibri"/>
              </a:rPr>
              <a:t>pl</a:t>
            </a:r>
            <a:r>
              <a:rPr lang="en-US" sz="1200" spc="-45" dirty="0">
                <a:latin typeface="Calibri"/>
                <a:cs typeface="Calibri"/>
              </a:rPr>
              <a:t>e</a:t>
            </a:r>
            <a:r>
              <a:rPr lang="en-US" sz="1200" dirty="0">
                <a:latin typeface="Calibri"/>
                <a:cs typeface="Calibri"/>
              </a:rPr>
              <a:t>xi</a:t>
            </a:r>
            <a:r>
              <a:rPr lang="en-US" sz="1200" spc="-15" dirty="0">
                <a:latin typeface="Calibri"/>
                <a:cs typeface="Calibri"/>
              </a:rPr>
              <a:t>t</a:t>
            </a:r>
            <a:r>
              <a:rPr lang="en-US" sz="1200" spc="-10" dirty="0">
                <a:latin typeface="Calibri"/>
                <a:cs typeface="Calibri"/>
              </a:rPr>
              <a:t>y</a:t>
            </a:r>
            <a:r>
              <a:rPr lang="en-US" sz="1200" spc="10" dirty="0">
                <a:latin typeface="Calibri"/>
                <a:cs typeface="Calibri"/>
              </a:rPr>
              <a:t> </a:t>
            </a:r>
            <a:r>
              <a:rPr lang="en-US" sz="1200" spc="-10" dirty="0">
                <a:latin typeface="Calibri"/>
                <a:cs typeface="Calibri"/>
              </a:rPr>
              <a:t>f</a:t>
            </a:r>
            <a:r>
              <a:rPr lang="en-US" sz="1200" spc="-40" dirty="0">
                <a:latin typeface="Calibri"/>
                <a:cs typeface="Calibri"/>
              </a:rPr>
              <a:t>r</a:t>
            </a:r>
            <a:r>
              <a:rPr lang="en-US" sz="1200" dirty="0">
                <a:latin typeface="Calibri"/>
                <a:cs typeface="Calibri"/>
              </a:rPr>
              <a:t>om simple</a:t>
            </a:r>
            <a:r>
              <a:rPr lang="en-US" sz="1200" spc="5" dirty="0">
                <a:latin typeface="Calibri"/>
                <a:cs typeface="Calibri"/>
              </a:rPr>
              <a:t> </a:t>
            </a:r>
            <a:r>
              <a:rPr lang="en-US" sz="1200" spc="-5" dirty="0">
                <a:latin typeface="Calibri"/>
                <a:cs typeface="Calibri"/>
              </a:rPr>
              <a:t>line</a:t>
            </a:r>
            <a:r>
              <a:rPr lang="en-US" sz="1200" dirty="0">
                <a:latin typeface="Calibri"/>
                <a:cs typeface="Calibri"/>
              </a:rPr>
              <a:t>s</a:t>
            </a:r>
            <a:r>
              <a:rPr lang="en-US" sz="1200" spc="10" dirty="0">
                <a:latin typeface="Calibri"/>
                <a:cs typeface="Calibri"/>
              </a:rPr>
              <a:t> </a:t>
            </a:r>
            <a:r>
              <a:rPr lang="en-US" sz="1200" spc="-25" dirty="0">
                <a:latin typeface="Calibri"/>
                <a:cs typeface="Calibri"/>
              </a:rPr>
              <a:t>t</a:t>
            </a:r>
            <a:r>
              <a:rPr lang="en-US" sz="1200" dirty="0">
                <a:latin typeface="Calibri"/>
                <a:cs typeface="Calibri"/>
              </a:rPr>
              <a:t>o</a:t>
            </a:r>
            <a:r>
              <a:rPr lang="en-US" sz="1200" spc="5" dirty="0">
                <a:latin typeface="Calibri"/>
                <a:cs typeface="Calibri"/>
              </a:rPr>
              <a:t> </a:t>
            </a:r>
            <a:r>
              <a:rPr lang="en-US" sz="1200" spc="-25" dirty="0">
                <a:latin typeface="Calibri"/>
                <a:cs typeface="Calibri"/>
              </a:rPr>
              <a:t>s</a:t>
            </a:r>
            <a:r>
              <a:rPr lang="en-US" sz="1200" spc="-15" dirty="0">
                <a:latin typeface="Calibri"/>
                <a:cs typeface="Calibri"/>
              </a:rPr>
              <a:t>t</a:t>
            </a:r>
            <a:r>
              <a:rPr lang="en-US" sz="1200" dirty="0">
                <a:latin typeface="Calibri"/>
                <a:cs typeface="Calibri"/>
              </a:rPr>
              <a:t>yli</a:t>
            </a:r>
            <a:r>
              <a:rPr lang="en-US" sz="1200" spc="-45" dirty="0">
                <a:latin typeface="Calibri"/>
                <a:cs typeface="Calibri"/>
              </a:rPr>
              <a:t>z</a:t>
            </a:r>
            <a:r>
              <a:rPr lang="en-US" sz="1200" spc="-10" dirty="0">
                <a:latin typeface="Calibri"/>
                <a:cs typeface="Calibri"/>
              </a:rPr>
              <a:t>ed</a:t>
            </a:r>
            <a:r>
              <a:rPr lang="en-US" sz="1200" spc="10" dirty="0">
                <a:latin typeface="Calibri"/>
                <a:cs typeface="Calibri"/>
              </a:rPr>
              <a:t> </a:t>
            </a:r>
            <a:r>
              <a:rPr lang="en-US" sz="1200" dirty="0">
                <a:latin typeface="Calibri"/>
                <a:cs typeface="Calibri"/>
              </a:rPr>
              <a:t>hummingbi</a:t>
            </a:r>
            <a:r>
              <a:rPr lang="en-US" sz="1200" spc="-20" dirty="0">
                <a:latin typeface="Calibri"/>
                <a:cs typeface="Calibri"/>
              </a:rPr>
              <a:t>r</a:t>
            </a:r>
            <a:r>
              <a:rPr lang="en-US" sz="1200" dirty="0">
                <a:latin typeface="Calibri"/>
                <a:cs typeface="Calibri"/>
              </a:rPr>
              <a:t>d</a:t>
            </a:r>
            <a:r>
              <a:rPr lang="en-US" sz="1200" spc="-10" dirty="0">
                <a:latin typeface="Calibri"/>
                <a:cs typeface="Calibri"/>
              </a:rPr>
              <a:t>s,</a:t>
            </a:r>
            <a:r>
              <a:rPr lang="en-US" sz="1200" spc="5" dirty="0">
                <a:latin typeface="Calibri"/>
                <a:cs typeface="Calibri"/>
              </a:rPr>
              <a:t> </a:t>
            </a:r>
            <a:r>
              <a:rPr lang="en-US" sz="1200" spc="-5" dirty="0">
                <a:latin typeface="Calibri"/>
                <a:cs typeface="Calibri"/>
              </a:rPr>
              <a:t>spide</a:t>
            </a:r>
            <a:r>
              <a:rPr lang="en-US" sz="1200" spc="-30" dirty="0">
                <a:latin typeface="Calibri"/>
                <a:cs typeface="Calibri"/>
              </a:rPr>
              <a:t>r</a:t>
            </a:r>
            <a:r>
              <a:rPr lang="en-US" sz="1200" spc="-15" dirty="0">
                <a:latin typeface="Calibri"/>
                <a:cs typeface="Calibri"/>
              </a:rPr>
              <a:t>s,</a:t>
            </a:r>
            <a:endParaRPr lang="en-US" sz="1200" spc="-10" dirty="0">
              <a:latin typeface="Calibri"/>
              <a:cs typeface="Calibri"/>
            </a:endParaRPr>
          </a:p>
          <a:p>
            <a:pPr marL="135255" marR="2139315" indent="-123189"/>
            <a:r>
              <a:rPr lang="en-US" sz="1200" dirty="0">
                <a:latin typeface="Calibri"/>
                <a:cs typeface="Calibri"/>
              </a:rPr>
              <a:t>mon</a:t>
            </a:r>
            <a:r>
              <a:rPr lang="en-US" sz="1200" spc="-65" dirty="0">
                <a:latin typeface="Calibri"/>
                <a:cs typeface="Calibri"/>
              </a:rPr>
              <a:t>k</a:t>
            </a:r>
            <a:r>
              <a:rPr lang="en-US" sz="1200" spc="-25" dirty="0">
                <a:latin typeface="Calibri"/>
                <a:cs typeface="Calibri"/>
              </a:rPr>
              <a:t>e</a:t>
            </a:r>
            <a:r>
              <a:rPr lang="en-US" sz="1200" spc="-30" dirty="0">
                <a:latin typeface="Calibri"/>
                <a:cs typeface="Calibri"/>
              </a:rPr>
              <a:t>y</a:t>
            </a:r>
            <a:r>
              <a:rPr lang="en-US" sz="1200" spc="-10" dirty="0">
                <a:latin typeface="Calibri"/>
                <a:cs typeface="Calibri"/>
              </a:rPr>
              <a:t>s,</a:t>
            </a:r>
            <a:r>
              <a:rPr lang="en-US" sz="1200" spc="5" dirty="0">
                <a:latin typeface="Calibri"/>
                <a:cs typeface="Calibri"/>
              </a:rPr>
              <a:t> </a:t>
            </a:r>
            <a:r>
              <a:rPr lang="en-US" sz="1200" dirty="0">
                <a:latin typeface="Calibri"/>
                <a:cs typeface="Calibri"/>
              </a:rPr>
              <a:t>fish, </a:t>
            </a:r>
            <a:r>
              <a:rPr lang="en-US" sz="1200" spc="-10" dirty="0">
                <a:latin typeface="Calibri"/>
                <a:cs typeface="Calibri"/>
              </a:rPr>
              <a:t>shar</a:t>
            </a:r>
            <a:r>
              <a:rPr lang="en-US" sz="1200" spc="-30" dirty="0">
                <a:latin typeface="Calibri"/>
                <a:cs typeface="Calibri"/>
              </a:rPr>
              <a:t>k</a:t>
            </a:r>
            <a:r>
              <a:rPr lang="en-US" sz="1200" spc="-5" dirty="0">
                <a:latin typeface="Calibri"/>
                <a:cs typeface="Calibri"/>
              </a:rPr>
              <a:t>s, </a:t>
            </a:r>
            <a:r>
              <a:rPr lang="en-US" sz="1200" spc="-15" dirty="0">
                <a:latin typeface="Calibri"/>
                <a:cs typeface="Calibri"/>
              </a:rPr>
              <a:t>o</a:t>
            </a:r>
            <a:r>
              <a:rPr lang="en-US" sz="1200" spc="-35" dirty="0">
                <a:latin typeface="Calibri"/>
                <a:cs typeface="Calibri"/>
              </a:rPr>
              <a:t>r</a:t>
            </a:r>
            <a:r>
              <a:rPr lang="en-US" sz="1200" spc="-30" dirty="0">
                <a:latin typeface="Calibri"/>
                <a:cs typeface="Calibri"/>
              </a:rPr>
              <a:t>c</a:t>
            </a:r>
            <a:r>
              <a:rPr lang="en-US" sz="1200" dirty="0">
                <a:latin typeface="Calibri"/>
                <a:cs typeface="Calibri"/>
              </a:rPr>
              <a:t>a</a:t>
            </a:r>
            <a:r>
              <a:rPr lang="en-US" sz="1200" spc="-15" dirty="0">
                <a:latin typeface="Calibri"/>
                <a:cs typeface="Calibri"/>
              </a:rPr>
              <a:t>s</a:t>
            </a:r>
            <a:r>
              <a:rPr lang="en-US" sz="1200" spc="-5" dirty="0">
                <a:latin typeface="Calibri"/>
                <a:cs typeface="Calibri"/>
              </a:rPr>
              <a:t>,</a:t>
            </a:r>
            <a:r>
              <a:rPr lang="en-US" sz="1200" dirty="0">
                <a:latin typeface="Calibri"/>
                <a:cs typeface="Calibri"/>
              </a:rPr>
              <a:t> and</a:t>
            </a:r>
            <a:r>
              <a:rPr lang="en-US" sz="1200" spc="5" dirty="0">
                <a:latin typeface="Calibri"/>
                <a:cs typeface="Calibri"/>
              </a:rPr>
              <a:t> </a:t>
            </a:r>
            <a:r>
              <a:rPr lang="en-US" sz="1200" dirty="0">
                <a:latin typeface="Calibri"/>
                <a:cs typeface="Calibri"/>
              </a:rPr>
              <a:t>li</a:t>
            </a:r>
            <a:r>
              <a:rPr lang="en-US" sz="1200" spc="-30" dirty="0">
                <a:latin typeface="Calibri"/>
                <a:cs typeface="Calibri"/>
              </a:rPr>
              <a:t>z</a:t>
            </a:r>
            <a:r>
              <a:rPr lang="en-US" sz="1200" spc="-10" dirty="0">
                <a:latin typeface="Calibri"/>
                <a:cs typeface="Calibri"/>
              </a:rPr>
              <a:t>a</a:t>
            </a:r>
            <a:r>
              <a:rPr lang="en-US" sz="1200" spc="-35" dirty="0">
                <a:latin typeface="Calibri"/>
                <a:cs typeface="Calibri"/>
              </a:rPr>
              <a:t>r</a:t>
            </a:r>
            <a:r>
              <a:rPr lang="en-US" sz="1200" dirty="0">
                <a:latin typeface="Calibri"/>
                <a:cs typeface="Calibri"/>
              </a:rPr>
              <a:t>ds. The</a:t>
            </a:r>
            <a:r>
              <a:rPr lang="en-US" sz="1200" spc="10" dirty="0">
                <a:latin typeface="Calibri"/>
                <a:cs typeface="Calibri"/>
              </a:rPr>
              <a:t> </a:t>
            </a:r>
            <a:r>
              <a:rPr lang="en-US" sz="1200" spc="-5" dirty="0">
                <a:latin typeface="Calibri"/>
                <a:cs typeface="Calibri"/>
              </a:rPr>
              <a:t>design</a:t>
            </a:r>
            <a:r>
              <a:rPr lang="en-US" sz="1200" dirty="0">
                <a:latin typeface="Calibri"/>
                <a:cs typeface="Calibri"/>
              </a:rPr>
              <a:t>s</a:t>
            </a:r>
            <a:r>
              <a:rPr lang="en-US" sz="1200" spc="15" dirty="0">
                <a:latin typeface="Calibri"/>
                <a:cs typeface="Calibri"/>
              </a:rPr>
              <a:t> </a:t>
            </a:r>
            <a:r>
              <a:rPr lang="en-US" sz="1200" spc="-10" dirty="0">
                <a:latin typeface="Calibri"/>
                <a:cs typeface="Calibri"/>
              </a:rPr>
              <a:t>a</a:t>
            </a:r>
            <a:r>
              <a:rPr lang="en-US" sz="1200" spc="-35" dirty="0">
                <a:latin typeface="Calibri"/>
                <a:cs typeface="Calibri"/>
              </a:rPr>
              <a:t>r</a:t>
            </a:r>
            <a:r>
              <a:rPr lang="en-US" sz="1200" spc="-10" dirty="0">
                <a:latin typeface="Calibri"/>
                <a:cs typeface="Calibri"/>
              </a:rPr>
              <a:t>e</a:t>
            </a:r>
            <a:r>
              <a:rPr lang="en-US" sz="1200" spc="5" dirty="0">
                <a:latin typeface="Calibri"/>
                <a:cs typeface="Calibri"/>
              </a:rPr>
              <a:t> </a:t>
            </a:r>
            <a:r>
              <a:rPr lang="en-US" sz="1200" spc="-5" dirty="0">
                <a:latin typeface="Calibri"/>
                <a:cs typeface="Calibri"/>
              </a:rPr>
              <a:t>shallo</a:t>
            </a:r>
            <a:r>
              <a:rPr lang="en-US" sz="1200" dirty="0">
                <a:latin typeface="Calibri"/>
                <a:cs typeface="Calibri"/>
              </a:rPr>
              <a:t>w</a:t>
            </a:r>
            <a:r>
              <a:rPr lang="en-US" sz="1200" spc="5" dirty="0">
                <a:latin typeface="Calibri"/>
                <a:cs typeface="Calibri"/>
              </a:rPr>
              <a:t> </a:t>
            </a:r>
            <a:r>
              <a:rPr lang="en-US" sz="1200" spc="-5" dirty="0">
                <a:latin typeface="Calibri"/>
                <a:cs typeface="Calibri"/>
              </a:rPr>
              <a:t>line</a:t>
            </a:r>
            <a:r>
              <a:rPr lang="en-US" sz="1200" dirty="0">
                <a:latin typeface="Calibri"/>
                <a:cs typeface="Calibri"/>
              </a:rPr>
              <a:t>s</a:t>
            </a:r>
            <a:r>
              <a:rPr lang="en-US" sz="1200" spc="10" dirty="0">
                <a:latin typeface="Calibri"/>
                <a:cs typeface="Calibri"/>
              </a:rPr>
              <a:t> </a:t>
            </a:r>
            <a:r>
              <a:rPr lang="en-US" sz="1200" spc="-15" dirty="0">
                <a:latin typeface="Calibri"/>
                <a:cs typeface="Calibri"/>
              </a:rPr>
              <a:t>made</a:t>
            </a:r>
            <a:r>
              <a:rPr lang="en-US" sz="1200" dirty="0">
                <a:latin typeface="Calibri"/>
                <a:cs typeface="Calibri"/>
              </a:rPr>
              <a:t> in</a:t>
            </a:r>
            <a:r>
              <a:rPr lang="en-US" sz="1200" spc="10" dirty="0">
                <a:latin typeface="Calibri"/>
                <a:cs typeface="Calibri"/>
              </a:rPr>
              <a:t> </a:t>
            </a:r>
            <a:r>
              <a:rPr lang="en-US" sz="1200" spc="-15" dirty="0">
                <a:latin typeface="Calibri"/>
                <a:cs typeface="Calibri"/>
              </a:rPr>
              <a:t>the</a:t>
            </a:r>
            <a:r>
              <a:rPr lang="en-US" sz="1200" spc="-10" dirty="0">
                <a:latin typeface="Calibri"/>
                <a:cs typeface="Calibri"/>
              </a:rPr>
              <a:t> g</a:t>
            </a:r>
            <a:r>
              <a:rPr lang="en-US" sz="1200" spc="-40" dirty="0">
                <a:latin typeface="Calibri"/>
                <a:cs typeface="Calibri"/>
              </a:rPr>
              <a:t>r</a:t>
            </a:r>
            <a:r>
              <a:rPr lang="en-US" sz="1200" dirty="0">
                <a:latin typeface="Calibri"/>
                <a:cs typeface="Calibri"/>
              </a:rPr>
              <a:t>ound</a:t>
            </a:r>
            <a:r>
              <a:rPr lang="en-US" sz="1200" spc="15" dirty="0">
                <a:latin typeface="Calibri"/>
                <a:cs typeface="Calibri"/>
              </a:rPr>
              <a:t> </a:t>
            </a:r>
            <a:r>
              <a:rPr lang="en-US" sz="1200" spc="-15" dirty="0">
                <a:latin typeface="Calibri"/>
                <a:cs typeface="Calibri"/>
              </a:rPr>
              <a:t>b</a:t>
            </a:r>
            <a:r>
              <a:rPr lang="en-US" sz="1200" dirty="0">
                <a:latin typeface="Calibri"/>
                <a:cs typeface="Calibri"/>
              </a:rPr>
              <a:t>y</a:t>
            </a:r>
            <a:r>
              <a:rPr lang="en-US" sz="1200" spc="5" dirty="0">
                <a:latin typeface="Calibri"/>
                <a:cs typeface="Calibri"/>
              </a:rPr>
              <a:t> </a:t>
            </a:r>
            <a:r>
              <a:rPr lang="en-US" sz="1200" spc="-35" dirty="0">
                <a:latin typeface="Calibri"/>
                <a:cs typeface="Calibri"/>
              </a:rPr>
              <a:t>r</a:t>
            </a:r>
            <a:r>
              <a:rPr lang="en-US" sz="1200" spc="-15" dirty="0">
                <a:latin typeface="Calibri"/>
                <a:cs typeface="Calibri"/>
              </a:rPr>
              <a:t>em</a:t>
            </a:r>
            <a:r>
              <a:rPr lang="en-US" sz="1200" spc="-10" dirty="0">
                <a:latin typeface="Calibri"/>
                <a:cs typeface="Calibri"/>
              </a:rPr>
              <a:t>ov</a:t>
            </a:r>
            <a:r>
              <a:rPr lang="en-US" sz="1200" dirty="0">
                <a:latin typeface="Calibri"/>
                <a:cs typeface="Calibri"/>
              </a:rPr>
              <a:t>in</a:t>
            </a:r>
            <a:r>
              <a:rPr lang="en-US" sz="1200" spc="-10" dirty="0">
                <a:latin typeface="Calibri"/>
                <a:cs typeface="Calibri"/>
              </a:rPr>
              <a:t>g</a:t>
            </a:r>
            <a:r>
              <a:rPr lang="en-US" sz="1200" spc="5" dirty="0">
                <a:latin typeface="Calibri"/>
                <a:cs typeface="Calibri"/>
              </a:rPr>
              <a:t> </a:t>
            </a:r>
            <a:r>
              <a:rPr lang="en-US" sz="1200" spc="-15" dirty="0">
                <a:latin typeface="Calibri"/>
                <a:cs typeface="Calibri"/>
              </a:rPr>
              <a:t>th</a:t>
            </a:r>
            <a:r>
              <a:rPr lang="en-US" sz="1200" spc="-10" dirty="0">
                <a:latin typeface="Calibri"/>
                <a:cs typeface="Calibri"/>
              </a:rPr>
              <a:t>e</a:t>
            </a:r>
            <a:endParaRPr lang="en-US" sz="1200" spc="10" dirty="0">
              <a:latin typeface="Calibri"/>
              <a:cs typeface="Calibri"/>
            </a:endParaRPr>
          </a:p>
          <a:p>
            <a:pPr marL="135255" marR="2139315" indent="-123189"/>
            <a:r>
              <a:rPr lang="en-US" sz="1200" spc="-35" dirty="0">
                <a:latin typeface="Calibri"/>
                <a:cs typeface="Calibri"/>
              </a:rPr>
              <a:t>r</a:t>
            </a:r>
            <a:r>
              <a:rPr lang="en-US" sz="1200" spc="-15" dirty="0">
                <a:latin typeface="Calibri"/>
                <a:cs typeface="Calibri"/>
              </a:rPr>
              <a:t>e</a:t>
            </a:r>
            <a:r>
              <a:rPr lang="en-US" sz="1200" spc="-5" dirty="0">
                <a:latin typeface="Calibri"/>
                <a:cs typeface="Calibri"/>
              </a:rPr>
              <a:t>ddis</a:t>
            </a:r>
            <a:r>
              <a:rPr lang="en-US" sz="1200" dirty="0">
                <a:latin typeface="Calibri"/>
                <a:cs typeface="Calibri"/>
              </a:rPr>
              <a:t>h</a:t>
            </a:r>
            <a:r>
              <a:rPr lang="en-US" sz="1200" spc="10" dirty="0">
                <a:latin typeface="Calibri"/>
                <a:cs typeface="Calibri"/>
              </a:rPr>
              <a:t> </a:t>
            </a:r>
            <a:r>
              <a:rPr lang="en-US" sz="1200" spc="-5" dirty="0">
                <a:latin typeface="Calibri"/>
                <a:cs typeface="Calibri"/>
              </a:rPr>
              <a:t>pebble</a:t>
            </a:r>
            <a:r>
              <a:rPr lang="en-US" sz="1200" dirty="0">
                <a:latin typeface="Calibri"/>
                <a:cs typeface="Calibri"/>
              </a:rPr>
              <a:t>s</a:t>
            </a:r>
            <a:r>
              <a:rPr lang="en-US" sz="1200" spc="25" dirty="0">
                <a:latin typeface="Calibri"/>
                <a:cs typeface="Calibri"/>
              </a:rPr>
              <a:t> </a:t>
            </a:r>
            <a:r>
              <a:rPr lang="en-US" sz="1200" dirty="0">
                <a:latin typeface="Calibri"/>
                <a:cs typeface="Calibri"/>
              </a:rPr>
              <a:t>and un</a:t>
            </a:r>
            <a:r>
              <a:rPr lang="en-US" sz="1200" spc="-20" dirty="0">
                <a:latin typeface="Calibri"/>
                <a:cs typeface="Calibri"/>
              </a:rPr>
              <a:t>c</a:t>
            </a:r>
            <a:r>
              <a:rPr lang="en-US" sz="1200" spc="-10" dirty="0">
                <a:latin typeface="Calibri"/>
                <a:cs typeface="Calibri"/>
              </a:rPr>
              <a:t>o</a:t>
            </a:r>
            <a:r>
              <a:rPr lang="en-US" sz="1200" spc="-25" dirty="0">
                <a:latin typeface="Calibri"/>
                <a:cs typeface="Calibri"/>
              </a:rPr>
              <a:t>v</a:t>
            </a:r>
            <a:r>
              <a:rPr lang="en-US" sz="1200" spc="-10" dirty="0">
                <a:latin typeface="Calibri"/>
                <a:cs typeface="Calibri"/>
              </a:rPr>
              <a:t>ering</a:t>
            </a:r>
            <a:r>
              <a:rPr lang="en-US" sz="1200" spc="5" dirty="0">
                <a:latin typeface="Calibri"/>
                <a:cs typeface="Calibri"/>
              </a:rPr>
              <a:t> </a:t>
            </a:r>
            <a:r>
              <a:rPr lang="en-US" sz="1200" spc="-15" dirty="0">
                <a:latin typeface="Calibri"/>
                <a:cs typeface="Calibri"/>
              </a:rPr>
              <a:t>th</a:t>
            </a:r>
            <a:r>
              <a:rPr lang="en-US" sz="1200" spc="-10" dirty="0">
                <a:latin typeface="Calibri"/>
                <a:cs typeface="Calibri"/>
              </a:rPr>
              <a:t>e</a:t>
            </a:r>
            <a:r>
              <a:rPr lang="en-US" sz="1200" spc="15" dirty="0">
                <a:latin typeface="Calibri"/>
                <a:cs typeface="Calibri"/>
              </a:rPr>
              <a:t> </a:t>
            </a:r>
            <a:r>
              <a:rPr lang="en-US" sz="1200" dirty="0">
                <a:latin typeface="Calibri"/>
                <a:cs typeface="Calibri"/>
              </a:rPr>
              <a:t>whitish</a:t>
            </a:r>
            <a:r>
              <a:rPr lang="en-US" sz="1200" spc="-35" dirty="0">
                <a:latin typeface="Calibri"/>
                <a:cs typeface="Calibri"/>
              </a:rPr>
              <a:t>/</a:t>
            </a:r>
            <a:r>
              <a:rPr lang="en-US" sz="1200" spc="-10" dirty="0">
                <a:latin typeface="Calibri"/>
                <a:cs typeface="Calibri"/>
              </a:rPr>
              <a:t>g</a:t>
            </a:r>
            <a:r>
              <a:rPr lang="en-US" sz="1200" spc="-45" dirty="0">
                <a:latin typeface="Calibri"/>
                <a:cs typeface="Calibri"/>
              </a:rPr>
              <a:t>r</a:t>
            </a:r>
            <a:r>
              <a:rPr lang="en-US" sz="1200" spc="-35" dirty="0">
                <a:latin typeface="Calibri"/>
                <a:cs typeface="Calibri"/>
              </a:rPr>
              <a:t>a</a:t>
            </a:r>
            <a:r>
              <a:rPr lang="en-US" sz="1200" spc="-10" dirty="0">
                <a:latin typeface="Calibri"/>
                <a:cs typeface="Calibri"/>
              </a:rPr>
              <a:t>y</a:t>
            </a:r>
            <a:r>
              <a:rPr lang="en-US" sz="1200" spc="-5" dirty="0">
                <a:latin typeface="Calibri"/>
                <a:cs typeface="Calibri"/>
              </a:rPr>
              <a:t>is</a:t>
            </a:r>
            <a:r>
              <a:rPr lang="en-US" sz="1200" dirty="0">
                <a:latin typeface="Calibri"/>
                <a:cs typeface="Calibri"/>
              </a:rPr>
              <a:t>h</a:t>
            </a:r>
            <a:r>
              <a:rPr lang="en-US" sz="1200" spc="5" dirty="0">
                <a:latin typeface="Calibri"/>
                <a:cs typeface="Calibri"/>
              </a:rPr>
              <a:t> </a:t>
            </a:r>
            <a:r>
              <a:rPr lang="en-US" sz="1200" spc="-10" dirty="0">
                <a:latin typeface="Calibri"/>
                <a:cs typeface="Calibri"/>
              </a:rPr>
              <a:t>g</a:t>
            </a:r>
            <a:r>
              <a:rPr lang="en-US" sz="1200" spc="-40" dirty="0">
                <a:latin typeface="Calibri"/>
                <a:cs typeface="Calibri"/>
              </a:rPr>
              <a:t>r</a:t>
            </a:r>
            <a:r>
              <a:rPr lang="en-US" sz="1200" dirty="0">
                <a:latin typeface="Calibri"/>
                <a:cs typeface="Calibri"/>
              </a:rPr>
              <a:t>ound</a:t>
            </a:r>
            <a:r>
              <a:rPr lang="en-US" sz="1200" spc="15" dirty="0">
                <a:latin typeface="Calibri"/>
                <a:cs typeface="Calibri"/>
              </a:rPr>
              <a:t> </a:t>
            </a:r>
            <a:r>
              <a:rPr lang="en-US" sz="1200" spc="-10" dirty="0">
                <a:latin typeface="Calibri"/>
                <a:cs typeface="Calibri"/>
              </a:rPr>
              <a:t>bene</a:t>
            </a:r>
            <a:r>
              <a:rPr lang="en-US" sz="1200" spc="-25" dirty="0">
                <a:latin typeface="Calibri"/>
                <a:cs typeface="Calibri"/>
              </a:rPr>
              <a:t>a</a:t>
            </a:r>
            <a:r>
              <a:rPr lang="en-US" sz="1200" spc="-15" dirty="0">
                <a:latin typeface="Calibri"/>
                <a:cs typeface="Calibri"/>
              </a:rPr>
              <a:t>t</a:t>
            </a:r>
            <a:r>
              <a:rPr lang="en-US" sz="1200" dirty="0">
                <a:latin typeface="Calibri"/>
                <a:cs typeface="Calibri"/>
              </a:rPr>
              <a:t>h. Schola</a:t>
            </a:r>
            <a:r>
              <a:rPr lang="en-US" sz="1200" spc="-25" dirty="0">
                <a:latin typeface="Calibri"/>
                <a:cs typeface="Calibri"/>
              </a:rPr>
              <a:t>r</a:t>
            </a:r>
            <a:r>
              <a:rPr lang="en-US" sz="1200" dirty="0">
                <a:latin typeface="Calibri"/>
                <a:cs typeface="Calibri"/>
              </a:rPr>
              <a:t>s</a:t>
            </a:r>
            <a:r>
              <a:rPr lang="en-US" sz="1200" spc="-10" dirty="0">
                <a:latin typeface="Calibri"/>
                <a:cs typeface="Calibri"/>
              </a:rPr>
              <a:t> </a:t>
            </a:r>
            <a:r>
              <a:rPr lang="en-US" sz="1200" spc="-5" dirty="0">
                <a:latin typeface="Calibri"/>
                <a:cs typeface="Calibri"/>
              </a:rPr>
              <a:t>di</a:t>
            </a:r>
            <a:r>
              <a:rPr lang="en-US" sz="1200" spc="-20" dirty="0">
                <a:latin typeface="Calibri"/>
                <a:cs typeface="Calibri"/>
              </a:rPr>
              <a:t>f</a:t>
            </a:r>
            <a:r>
              <a:rPr lang="en-US" sz="1200" spc="-50" dirty="0">
                <a:latin typeface="Calibri"/>
                <a:cs typeface="Calibri"/>
              </a:rPr>
              <a:t>f</a:t>
            </a:r>
            <a:r>
              <a:rPr lang="en-US" sz="1200" spc="-10" dirty="0">
                <a:latin typeface="Calibri"/>
                <a:cs typeface="Calibri"/>
              </a:rPr>
              <a:t>er</a:t>
            </a:r>
            <a:r>
              <a:rPr lang="en-US" sz="1200" spc="10" dirty="0">
                <a:latin typeface="Calibri"/>
                <a:cs typeface="Calibri"/>
              </a:rPr>
              <a:t> </a:t>
            </a:r>
            <a:r>
              <a:rPr lang="en-US" sz="1200" dirty="0">
                <a:latin typeface="Calibri"/>
                <a:cs typeface="Calibri"/>
              </a:rPr>
              <a:t>in</a:t>
            </a:r>
            <a:r>
              <a:rPr lang="en-US" sz="1200" spc="10" dirty="0">
                <a:latin typeface="Calibri"/>
                <a:cs typeface="Calibri"/>
              </a:rPr>
              <a:t> </a:t>
            </a:r>
            <a:r>
              <a:rPr lang="en-US" sz="1200" dirty="0">
                <a:latin typeface="Calibri"/>
                <a:cs typeface="Calibri"/>
              </a:rPr>
              <a:t>i</a:t>
            </a:r>
            <a:r>
              <a:rPr lang="en-US" sz="1200" spc="-20" dirty="0">
                <a:latin typeface="Calibri"/>
                <a:cs typeface="Calibri"/>
              </a:rPr>
              <a:t>n</a:t>
            </a:r>
            <a:r>
              <a:rPr lang="en-US" sz="1200" spc="-35" dirty="0">
                <a:latin typeface="Calibri"/>
                <a:cs typeface="Calibri"/>
              </a:rPr>
              <a:t>t</a:t>
            </a:r>
            <a:r>
              <a:rPr lang="en-US" sz="1200" spc="-15" dirty="0">
                <a:latin typeface="Calibri"/>
                <a:cs typeface="Calibri"/>
              </a:rPr>
              <a:t>e</a:t>
            </a:r>
            <a:r>
              <a:rPr lang="en-US" sz="1200" spc="-10" dirty="0">
                <a:latin typeface="Calibri"/>
                <a:cs typeface="Calibri"/>
              </a:rPr>
              <a:t>rp</a:t>
            </a:r>
            <a:r>
              <a:rPr lang="en-US" sz="1200" spc="-35" dirty="0">
                <a:latin typeface="Calibri"/>
                <a:cs typeface="Calibri"/>
              </a:rPr>
              <a:t>r</a:t>
            </a:r>
            <a:r>
              <a:rPr lang="en-US" sz="1200" spc="-25" dirty="0">
                <a:latin typeface="Calibri"/>
                <a:cs typeface="Calibri"/>
              </a:rPr>
              <a:t>e</a:t>
            </a:r>
            <a:r>
              <a:rPr lang="en-US" sz="1200" dirty="0">
                <a:latin typeface="Calibri"/>
                <a:cs typeface="Calibri"/>
              </a:rPr>
              <a:t>ting</a:t>
            </a:r>
            <a:r>
              <a:rPr lang="en-US" sz="1200" spc="15" dirty="0">
                <a:latin typeface="Calibri"/>
                <a:cs typeface="Calibri"/>
              </a:rPr>
              <a:t> </a:t>
            </a:r>
            <a:r>
              <a:rPr lang="en-US" sz="1200" spc="-15" dirty="0">
                <a:latin typeface="Calibri"/>
                <a:cs typeface="Calibri"/>
              </a:rPr>
              <a:t>th</a:t>
            </a:r>
            <a:r>
              <a:rPr lang="en-US" sz="1200" spc="-10" dirty="0">
                <a:latin typeface="Calibri"/>
                <a:cs typeface="Calibri"/>
              </a:rPr>
              <a:t>e</a:t>
            </a:r>
            <a:endParaRPr lang="en-US" sz="1200" spc="10" dirty="0">
              <a:latin typeface="Calibri"/>
              <a:cs typeface="Calibri"/>
            </a:endParaRPr>
          </a:p>
          <a:p>
            <a:pPr marL="135255" marR="2139315" indent="-123189"/>
            <a:r>
              <a:rPr lang="en-US" sz="1200" spc="-5" dirty="0">
                <a:latin typeface="Calibri"/>
                <a:cs typeface="Calibri"/>
              </a:rPr>
              <a:t>purpos</a:t>
            </a:r>
            <a:r>
              <a:rPr lang="en-US" sz="1200" dirty="0">
                <a:latin typeface="Calibri"/>
                <a:cs typeface="Calibri"/>
              </a:rPr>
              <a:t>e</a:t>
            </a:r>
            <a:r>
              <a:rPr lang="en-US" sz="1200" spc="15" dirty="0">
                <a:latin typeface="Calibri"/>
                <a:cs typeface="Calibri"/>
              </a:rPr>
              <a:t> </a:t>
            </a:r>
            <a:r>
              <a:rPr lang="en-US" sz="1200" spc="-5" dirty="0">
                <a:latin typeface="Calibri"/>
                <a:cs typeface="Calibri"/>
              </a:rPr>
              <a:t>o</a:t>
            </a:r>
            <a:r>
              <a:rPr lang="en-US" sz="1200" dirty="0">
                <a:latin typeface="Calibri"/>
                <a:cs typeface="Calibri"/>
              </a:rPr>
              <a:t>f</a:t>
            </a:r>
            <a:r>
              <a:rPr lang="en-US" sz="1200" spc="5" dirty="0">
                <a:latin typeface="Calibri"/>
                <a:cs typeface="Calibri"/>
              </a:rPr>
              <a:t> </a:t>
            </a:r>
            <a:r>
              <a:rPr lang="en-US" sz="1200" spc="-15" dirty="0">
                <a:latin typeface="Calibri"/>
                <a:cs typeface="Calibri"/>
              </a:rPr>
              <a:t>the designs, but in general, they ascribe spiritual significance them. </a:t>
            </a:r>
            <a:endParaRPr lang="en-US" sz="1200" dirty="0">
              <a:latin typeface="Calibri"/>
              <a:cs typeface="Calibri"/>
            </a:endParaRPr>
          </a:p>
          <a:p>
            <a:pPr marL="135255" marR="2139315" indent="-123189"/>
            <a:endParaRPr lang="en-US" sz="1200" dirty="0">
              <a:latin typeface="Calibri"/>
              <a:cs typeface="Calibri"/>
            </a:endParaRPr>
          </a:p>
        </p:txBody>
      </p:sp>
      <p:sp>
        <p:nvSpPr>
          <p:cNvPr id="9" name="Title 8"/>
          <p:cNvSpPr>
            <a:spLocks noGrp="1"/>
          </p:cNvSpPr>
          <p:nvPr>
            <p:ph type="title"/>
          </p:nvPr>
        </p:nvSpPr>
        <p:spPr>
          <a:xfrm>
            <a:off x="446889" y="230463"/>
            <a:ext cx="8229600" cy="914400"/>
          </a:xfrm>
        </p:spPr>
        <p:txBody>
          <a:bodyPr/>
          <a:lstStyle/>
          <a:p>
            <a:pPr algn="ctr"/>
            <a:r>
              <a:rPr lang="en-US" b="1" dirty="0">
                <a:solidFill>
                  <a:schemeClr val="tx1">
                    <a:lumMod val="25000"/>
                  </a:schemeClr>
                </a:solidFill>
                <a:latin typeface="Calibri" pitchFamily="34" charset="0"/>
              </a:rPr>
              <a:t>Lunch Break - 60 minutes </a:t>
            </a:r>
          </a:p>
        </p:txBody>
      </p:sp>
      <p:pic>
        <p:nvPicPr>
          <p:cNvPr id="10" name="Picture 9"/>
          <p:cNvPicPr>
            <a:picLocks noChangeAspect="1"/>
          </p:cNvPicPr>
          <p:nvPr/>
        </p:nvPicPr>
        <p:blipFill>
          <a:blip r:embed="rId5"/>
          <a:stretch>
            <a:fillRect/>
          </a:stretch>
        </p:blipFill>
        <p:spPr>
          <a:xfrm>
            <a:off x="5889405" y="2729254"/>
            <a:ext cx="2743438" cy="1932599"/>
          </a:xfrm>
          <a:prstGeom prst="rect">
            <a:avLst/>
          </a:prstGeom>
        </p:spPr>
      </p:pic>
    </p:spTree>
    <p:extLst>
      <p:ext uri="{BB962C8B-B14F-4D97-AF65-F5344CB8AC3E}">
        <p14:creationId xmlns:p14="http://schemas.microsoft.com/office/powerpoint/2010/main" val="2725391413"/>
      </p:ext>
    </p:extLst>
  </p:cSld>
  <p:clrMapOvr>
    <a:masterClrMapping/>
  </p:clrMapOvr>
  <p:transition spd="slow">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Shape 566"/>
          <p:cNvSpPr txBox="1">
            <a:spLocks noGrp="1"/>
          </p:cNvSpPr>
          <p:nvPr>
            <p:ph type="title"/>
          </p:nvPr>
        </p:nvSpPr>
        <p:spPr>
          <a:xfrm>
            <a:off x="457200" y="248194"/>
            <a:ext cx="8229600" cy="3048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chemeClr val="tx1">
                    <a:lumMod val="25000"/>
                  </a:schemeClr>
                </a:solidFill>
                <a:latin typeface="Calibri" pitchFamily="34" charset="0"/>
                <a:sym typeface="Questrial"/>
              </a:rPr>
              <a:t>ICWA Requirements and Social Work Practice </a:t>
            </a:r>
            <a:r>
              <a:rPr lang="en-US" sz="4400" b="0" i="0" u="none" strike="noStrike" cap="none" dirty="0">
                <a:solidFill>
                  <a:schemeClr val="dk2"/>
                </a:solidFill>
                <a:latin typeface="Calibri" pitchFamily="34" charset="0"/>
                <a:sym typeface="Questrial"/>
              </a:rPr>
              <a:t/>
            </a:r>
            <a:br>
              <a:rPr lang="en-US" sz="4400" b="0" i="0" u="none" strike="noStrike" cap="none" dirty="0">
                <a:solidFill>
                  <a:schemeClr val="dk2"/>
                </a:solidFill>
                <a:latin typeface="Calibri" pitchFamily="34" charset="0"/>
                <a:sym typeface="Questrial"/>
              </a:rPr>
            </a:br>
            <a:endParaRPr lang="en-US" sz="4400" b="0" i="0" u="none" strike="noStrike" cap="none" dirty="0">
              <a:solidFill>
                <a:schemeClr val="dk2"/>
              </a:solidFill>
              <a:latin typeface="Calibri" pitchFamily="34" charset="0"/>
              <a:sym typeface="Questrial"/>
            </a:endParaRPr>
          </a:p>
        </p:txBody>
      </p:sp>
      <p:pic>
        <p:nvPicPr>
          <p:cNvPr id="568" name="Shape 568"/>
          <p:cNvPicPr preferRelativeResize="0"/>
          <p:nvPr/>
        </p:nvPicPr>
        <p:blipFill rotWithShape="1">
          <a:blip r:embed="rId3">
            <a:alphaModFix/>
          </a:blip>
          <a:srcRect/>
          <a:stretch/>
        </p:blipFill>
        <p:spPr>
          <a:xfrm>
            <a:off x="2397712" y="2380161"/>
            <a:ext cx="4705349" cy="2781300"/>
          </a:xfrm>
          <a:prstGeom prst="rect">
            <a:avLst/>
          </a:prstGeom>
          <a:noFill/>
          <a:ln w="15875" cap="flat" cmpd="sng">
            <a:solidFill>
              <a:schemeClr val="dk1"/>
            </a:solidFill>
            <a:prstDash val="solid"/>
            <a:miter/>
            <a:headEnd type="none" w="med" len="med"/>
            <a:tailEnd type="none" w="med" len="med"/>
          </a:ln>
        </p:spPr>
      </p:pic>
      <p:sp>
        <p:nvSpPr>
          <p:cNvPr id="569" name="Shape 569"/>
          <p:cNvSpPr txBox="1"/>
          <p:nvPr/>
        </p:nvSpPr>
        <p:spPr>
          <a:xfrm>
            <a:off x="3212431" y="5433786"/>
            <a:ext cx="3116997" cy="69214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1000" b="1" i="1" u="none" strike="noStrike" cap="none" dirty="0">
                <a:solidFill>
                  <a:schemeClr val="accent4">
                    <a:lumMod val="75000"/>
                  </a:schemeClr>
                </a:solidFill>
                <a:latin typeface="Calibri" pitchFamily="34" charset="0"/>
                <a:sym typeface="Arial"/>
              </a:rPr>
              <a:t>American Horse with children in boarding school</a:t>
            </a:r>
          </a:p>
        </p:txBody>
      </p:sp>
      <p:sp>
        <p:nvSpPr>
          <p:cNvPr id="7" name="TextBox 6"/>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32</a:t>
            </a:r>
          </a:p>
        </p:txBody>
      </p:sp>
    </p:spTree>
  </p:cSld>
  <p:clrMapOvr>
    <a:masterClrMapping/>
  </p:clrMapOvr>
  <p:transition spd="slow">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Shape 576"/>
          <p:cNvSpPr txBox="1">
            <a:spLocks noGrp="1"/>
          </p:cNvSpPr>
          <p:nvPr>
            <p:ph type="title"/>
          </p:nvPr>
        </p:nvSpPr>
        <p:spPr>
          <a:xfrm>
            <a:off x="380999" y="478971"/>
            <a:ext cx="8419011" cy="996394"/>
          </a:xfrm>
          <a:prstGeom prst="rect">
            <a:avLst/>
          </a:prstGeom>
          <a:noFill/>
          <a:ln>
            <a:noFill/>
          </a:ln>
        </p:spPr>
        <p:txBody>
          <a:bodyPr lIns="91425" tIns="45700" rIns="91425" bIns="45700" anchor="ctr" anchorCtr="0">
            <a:noAutofit/>
          </a:bodyPr>
          <a:lstStyle/>
          <a:p>
            <a:pPr lvl="0" algn="ctr">
              <a:buClr>
                <a:schemeClr val="dk2"/>
              </a:buClr>
              <a:buSzPct val="25000"/>
            </a:pPr>
            <a:r>
              <a:rPr lang="en-US" b="1" dirty="0"/>
              <a:t/>
            </a:r>
            <a:br>
              <a:rPr lang="en-US" b="1" dirty="0"/>
            </a:br>
            <a:r>
              <a:rPr lang="en-US" b="1" dirty="0">
                <a:solidFill>
                  <a:srgbClr val="C00000"/>
                </a:solidFill>
                <a:latin typeface="Calibri" pitchFamily="34" charset="0"/>
              </a:rPr>
              <a:t>ICWA’s Five Provisions</a:t>
            </a:r>
            <a:r>
              <a:rPr lang="en-US" b="1" dirty="0"/>
              <a:t/>
            </a:r>
            <a:br>
              <a:rPr lang="en-US" b="1" dirty="0"/>
            </a:br>
            <a:endParaRPr lang="en-US" sz="4400" b="1" i="0" u="none" strike="noStrike" cap="none" dirty="0">
              <a:solidFill>
                <a:schemeClr val="tx1">
                  <a:lumMod val="25000"/>
                </a:schemeClr>
              </a:solidFill>
              <a:latin typeface="Questrial"/>
              <a:ea typeface="Questrial"/>
              <a:cs typeface="Questrial"/>
              <a:sym typeface="Questrial"/>
            </a:endParaRPr>
          </a:p>
        </p:txBody>
      </p:sp>
      <p:sp>
        <p:nvSpPr>
          <p:cNvPr id="577" name="Shape 577"/>
          <p:cNvSpPr txBox="1">
            <a:spLocks noGrp="1"/>
          </p:cNvSpPr>
          <p:nvPr>
            <p:ph type="body" idx="1"/>
          </p:nvPr>
        </p:nvSpPr>
        <p:spPr>
          <a:xfrm>
            <a:off x="1240981" y="1681316"/>
            <a:ext cx="6902355" cy="3752834"/>
          </a:xfrm>
          <a:prstGeom prst="rect">
            <a:avLst/>
          </a:prstGeom>
          <a:noFill/>
          <a:ln>
            <a:noFill/>
          </a:ln>
        </p:spPr>
        <p:txBody>
          <a:bodyPr lIns="91425" tIns="45700" rIns="91425" bIns="45700" anchor="t" anchorCtr="0">
            <a:noAutofit/>
          </a:bodyPr>
          <a:lstStyle/>
          <a:p>
            <a:pPr marL="571500" lvl="0" indent="-571500">
              <a:spcBef>
                <a:spcPts val="600"/>
              </a:spcBef>
              <a:spcAft>
                <a:spcPts val="600"/>
              </a:spcAft>
              <a:buClr>
                <a:schemeClr val="tx1">
                  <a:lumMod val="50000"/>
                </a:schemeClr>
              </a:buClr>
              <a:buSzPct val="100000"/>
              <a:buFont typeface="Arial" pitchFamily="34" charset="0"/>
              <a:buChar char="•"/>
            </a:pPr>
            <a:r>
              <a:rPr lang="en-US" sz="4000" b="1" dirty="0">
                <a:solidFill>
                  <a:schemeClr val="tx1">
                    <a:lumMod val="50000"/>
                  </a:schemeClr>
                </a:solidFill>
                <a:latin typeface="Calibri" pitchFamily="34" charset="0"/>
              </a:rPr>
              <a:t>Inquiry &amp; Notice</a:t>
            </a:r>
          </a:p>
          <a:p>
            <a:pPr marL="571500" lvl="0" indent="-571500">
              <a:spcBef>
                <a:spcPts val="600"/>
              </a:spcBef>
              <a:spcAft>
                <a:spcPts val="600"/>
              </a:spcAft>
              <a:buClr>
                <a:schemeClr val="tx1">
                  <a:lumMod val="50000"/>
                </a:schemeClr>
              </a:buClr>
              <a:buSzPct val="100000"/>
              <a:buFont typeface="Arial" pitchFamily="34" charset="0"/>
              <a:buChar char="•"/>
            </a:pPr>
            <a:r>
              <a:rPr lang="en-US" sz="4000" b="1" dirty="0">
                <a:solidFill>
                  <a:schemeClr val="tx1">
                    <a:lumMod val="50000"/>
                  </a:schemeClr>
                </a:solidFill>
                <a:latin typeface="Calibri" pitchFamily="34" charset="0"/>
              </a:rPr>
              <a:t>Active Efforts</a:t>
            </a:r>
          </a:p>
          <a:p>
            <a:pPr marL="571500" lvl="0" indent="-571500">
              <a:spcBef>
                <a:spcPts val="600"/>
              </a:spcBef>
              <a:spcAft>
                <a:spcPts val="600"/>
              </a:spcAft>
              <a:buClr>
                <a:schemeClr val="tx1">
                  <a:lumMod val="50000"/>
                </a:schemeClr>
              </a:buClr>
              <a:buSzPct val="100000"/>
              <a:buFont typeface="Arial" pitchFamily="34" charset="0"/>
              <a:buChar char="•"/>
            </a:pPr>
            <a:r>
              <a:rPr lang="en-US" sz="4000" b="1" dirty="0">
                <a:solidFill>
                  <a:schemeClr val="tx1">
                    <a:lumMod val="50000"/>
                  </a:schemeClr>
                </a:solidFill>
                <a:latin typeface="Calibri" pitchFamily="34" charset="0"/>
              </a:rPr>
              <a:t>Placement</a:t>
            </a:r>
          </a:p>
          <a:p>
            <a:pPr marL="571500" lvl="0" indent="-571500">
              <a:spcBef>
                <a:spcPts val="600"/>
              </a:spcBef>
              <a:spcAft>
                <a:spcPts val="600"/>
              </a:spcAft>
              <a:buClr>
                <a:schemeClr val="tx1">
                  <a:lumMod val="50000"/>
                </a:schemeClr>
              </a:buClr>
              <a:buSzPct val="100000"/>
              <a:buFont typeface="Arial" pitchFamily="34" charset="0"/>
              <a:buChar char="•"/>
            </a:pPr>
            <a:r>
              <a:rPr lang="en-US" sz="4000" b="1" dirty="0">
                <a:solidFill>
                  <a:schemeClr val="tx1">
                    <a:lumMod val="50000"/>
                  </a:schemeClr>
                </a:solidFill>
                <a:latin typeface="Calibri" pitchFamily="34" charset="0"/>
              </a:rPr>
              <a:t>Concurrent Planning</a:t>
            </a:r>
          </a:p>
          <a:p>
            <a:pPr marL="571500" lvl="0" indent="-571500">
              <a:spcBef>
                <a:spcPts val="600"/>
              </a:spcBef>
              <a:spcAft>
                <a:spcPts val="600"/>
              </a:spcAft>
              <a:buClr>
                <a:schemeClr val="tx1">
                  <a:lumMod val="50000"/>
                </a:schemeClr>
              </a:buClr>
              <a:buSzPct val="100000"/>
              <a:buFont typeface="Arial" pitchFamily="34" charset="0"/>
              <a:buChar char="•"/>
            </a:pPr>
            <a:r>
              <a:rPr lang="en-US" sz="4000" b="1" dirty="0">
                <a:solidFill>
                  <a:schemeClr val="tx1">
                    <a:lumMod val="50000"/>
                  </a:schemeClr>
                </a:solidFill>
                <a:latin typeface="Calibri" pitchFamily="34" charset="0"/>
              </a:rPr>
              <a:t>Qualified Expert Witness</a:t>
            </a:r>
            <a:endParaRPr sz="4000" b="0" i="0" u="none" strike="noStrike" cap="none" dirty="0">
              <a:solidFill>
                <a:schemeClr val="tx1">
                  <a:lumMod val="50000"/>
                </a:schemeClr>
              </a:solidFill>
              <a:latin typeface="Calibri" pitchFamily="34" charset="0"/>
              <a:sym typeface="Questrial"/>
            </a:endParaRPr>
          </a:p>
        </p:txBody>
      </p:sp>
      <p:sp>
        <p:nvSpPr>
          <p:cNvPr id="6" name="TextBox 5"/>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33</a:t>
            </a:r>
          </a:p>
        </p:txBody>
      </p:sp>
    </p:spTree>
  </p:cSld>
  <p:clrMapOvr>
    <a:masterClrMapping/>
  </p:clrMapOvr>
  <p:transition spd="slow">
    <p:cu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Shape 603"/>
          <p:cNvSpPr txBox="1">
            <a:spLocks noGrp="1"/>
          </p:cNvSpPr>
          <p:nvPr>
            <p:ph type="title"/>
          </p:nvPr>
        </p:nvSpPr>
        <p:spPr>
          <a:xfrm>
            <a:off x="685800" y="186372"/>
            <a:ext cx="77724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chemeClr val="tx1">
                    <a:lumMod val="25000"/>
                  </a:schemeClr>
                </a:solidFill>
                <a:latin typeface="Calibri" pitchFamily="34" charset="0"/>
                <a:sym typeface="Questrial"/>
              </a:rPr>
              <a:t>Inquiry</a:t>
            </a:r>
          </a:p>
        </p:txBody>
      </p:sp>
      <p:sp>
        <p:nvSpPr>
          <p:cNvPr id="604" name="Shape 604"/>
          <p:cNvSpPr txBox="1">
            <a:spLocks noGrp="1"/>
          </p:cNvSpPr>
          <p:nvPr>
            <p:ph type="body" idx="1"/>
          </p:nvPr>
        </p:nvSpPr>
        <p:spPr>
          <a:xfrm>
            <a:off x="757646" y="1001712"/>
            <a:ext cx="7837714" cy="4284391"/>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dk1"/>
              </a:buClr>
              <a:buSzPct val="100000"/>
              <a:buFont typeface="Questrial"/>
              <a:buNone/>
            </a:pPr>
            <a:endParaRPr sz="2000" b="0" i="0" u="none" strike="noStrike" cap="none" dirty="0">
              <a:solidFill>
                <a:schemeClr val="dk1"/>
              </a:solidFill>
              <a:latin typeface="Questrial"/>
              <a:ea typeface="Questrial"/>
              <a:cs typeface="Questrial"/>
              <a:sym typeface="Questrial"/>
            </a:endParaRPr>
          </a:p>
          <a:p>
            <a:pPr marL="0" marR="0" lvl="0" indent="0" algn="l" rtl="0">
              <a:lnSpc>
                <a:spcPct val="100000"/>
              </a:lnSpc>
              <a:spcBef>
                <a:spcPts val="600"/>
              </a:spcBef>
              <a:spcAft>
                <a:spcPts val="600"/>
              </a:spcAft>
              <a:buClr>
                <a:schemeClr val="tx1">
                  <a:lumMod val="50000"/>
                </a:schemeClr>
              </a:buClr>
              <a:buSzPct val="100000"/>
              <a:buNone/>
            </a:pPr>
            <a:r>
              <a:rPr lang="en-US" sz="2400" b="0" i="0" u="none" strike="noStrike" cap="none" dirty="0">
                <a:solidFill>
                  <a:schemeClr val="tx1">
                    <a:lumMod val="50000"/>
                  </a:schemeClr>
                </a:solidFill>
                <a:latin typeface="Calibri" pitchFamily="34" charset="0"/>
                <a:sym typeface="Questrial"/>
              </a:rPr>
              <a:t>Anyone seeking foster care placement, guardianship, Tribal customary adoption or adoption has an </a:t>
            </a:r>
            <a:r>
              <a:rPr lang="en-US" sz="2400" b="0" i="1" u="sng" strike="noStrike" cap="none" dirty="0">
                <a:solidFill>
                  <a:schemeClr val="tx1">
                    <a:lumMod val="50000"/>
                  </a:schemeClr>
                </a:solidFill>
                <a:latin typeface="Calibri" pitchFamily="34" charset="0"/>
                <a:sym typeface="Questrial"/>
              </a:rPr>
              <a:t>ongoing</a:t>
            </a:r>
            <a:r>
              <a:rPr lang="en-US" sz="2400" b="0" i="0" u="none" strike="noStrike" cap="none" dirty="0">
                <a:solidFill>
                  <a:schemeClr val="tx1">
                    <a:lumMod val="50000"/>
                  </a:schemeClr>
                </a:solidFill>
                <a:latin typeface="Calibri" pitchFamily="34" charset="0"/>
                <a:sym typeface="Questrial"/>
              </a:rPr>
              <a:t> </a:t>
            </a:r>
            <a:r>
              <a:rPr lang="en-US" sz="2400" i="1" u="sng" strike="noStrike" cap="none" dirty="0">
                <a:solidFill>
                  <a:schemeClr val="tx1">
                    <a:lumMod val="50000"/>
                  </a:schemeClr>
                </a:solidFill>
                <a:latin typeface="Calibri" pitchFamily="34" charset="0"/>
                <a:sym typeface="Questrial"/>
              </a:rPr>
              <a:t>duty</a:t>
            </a:r>
            <a:r>
              <a:rPr lang="en-US" sz="2400" b="0" i="0" u="none" strike="noStrike" cap="none" dirty="0">
                <a:solidFill>
                  <a:schemeClr val="tx1">
                    <a:lumMod val="50000"/>
                  </a:schemeClr>
                </a:solidFill>
                <a:latin typeface="Calibri" pitchFamily="34" charset="0"/>
                <a:sym typeface="Questrial"/>
              </a:rPr>
              <a:t> to inquire about whether a child is an Indian child.</a:t>
            </a:r>
          </a:p>
          <a:p>
            <a:pPr marL="0" lvl="0" indent="0">
              <a:spcBef>
                <a:spcPts val="600"/>
              </a:spcBef>
              <a:spcAft>
                <a:spcPts val="600"/>
              </a:spcAft>
              <a:buClr>
                <a:schemeClr val="tx1">
                  <a:lumMod val="50000"/>
                </a:schemeClr>
              </a:buClr>
              <a:buSzPct val="100000"/>
              <a:buNone/>
            </a:pPr>
            <a:r>
              <a:rPr lang="en-US" sz="2400" dirty="0">
                <a:solidFill>
                  <a:schemeClr val="tx1">
                    <a:lumMod val="50000"/>
                  </a:schemeClr>
                </a:solidFill>
                <a:latin typeface="Calibri" pitchFamily="34" charset="0"/>
              </a:rPr>
              <a:t>Ask if the child may be of American Indian heritage:</a:t>
            </a:r>
          </a:p>
          <a:p>
            <a:pPr lvl="0" indent="-342900">
              <a:spcBef>
                <a:spcPts val="600"/>
              </a:spcBef>
              <a:spcAft>
                <a:spcPts val="600"/>
              </a:spcAft>
              <a:buClr>
                <a:schemeClr val="tx1">
                  <a:lumMod val="50000"/>
                </a:schemeClr>
              </a:buClr>
              <a:buSzPct val="100000"/>
            </a:pPr>
            <a:r>
              <a:rPr lang="en-US" sz="2400" dirty="0">
                <a:solidFill>
                  <a:schemeClr val="tx1">
                    <a:lumMod val="50000"/>
                  </a:schemeClr>
                </a:solidFill>
                <a:latin typeface="Calibri" pitchFamily="34" charset="0"/>
              </a:rPr>
              <a:t>At initial intake </a:t>
            </a:r>
          </a:p>
          <a:p>
            <a:pPr lvl="0" indent="-342900">
              <a:spcBef>
                <a:spcPts val="600"/>
              </a:spcBef>
              <a:spcAft>
                <a:spcPts val="600"/>
              </a:spcAft>
              <a:buClr>
                <a:schemeClr val="tx1">
                  <a:lumMod val="50000"/>
                </a:schemeClr>
              </a:buClr>
              <a:buSzPct val="100000"/>
            </a:pPr>
            <a:r>
              <a:rPr lang="en-US" sz="2400" dirty="0">
                <a:solidFill>
                  <a:schemeClr val="tx1">
                    <a:lumMod val="50000"/>
                  </a:schemeClr>
                </a:solidFill>
                <a:latin typeface="Calibri" pitchFamily="34" charset="0"/>
              </a:rPr>
              <a:t>If the child is being placed in foster care</a:t>
            </a:r>
          </a:p>
          <a:p>
            <a:pPr lvl="0" indent="-342900">
              <a:spcBef>
                <a:spcPts val="600"/>
              </a:spcBef>
              <a:spcAft>
                <a:spcPts val="600"/>
              </a:spcAft>
              <a:buClr>
                <a:schemeClr val="tx1">
                  <a:lumMod val="50000"/>
                </a:schemeClr>
              </a:buClr>
              <a:buSzPct val="100000"/>
            </a:pPr>
            <a:r>
              <a:rPr lang="en-US" sz="2400" dirty="0">
                <a:solidFill>
                  <a:schemeClr val="tx1">
                    <a:lumMod val="50000"/>
                  </a:schemeClr>
                </a:solidFill>
                <a:latin typeface="Calibri" pitchFamily="34" charset="0"/>
              </a:rPr>
              <a:t>If the child’s permanent plan is adoption </a:t>
            </a:r>
          </a:p>
          <a:p>
            <a:pPr marL="0" marR="0" lvl="0" indent="0" algn="l" rtl="0">
              <a:lnSpc>
                <a:spcPct val="100000"/>
              </a:lnSpc>
              <a:spcBef>
                <a:spcPts val="480"/>
              </a:spcBef>
              <a:spcAft>
                <a:spcPts val="0"/>
              </a:spcAft>
              <a:buClr>
                <a:schemeClr val="tx1">
                  <a:lumMod val="50000"/>
                </a:schemeClr>
              </a:buClr>
              <a:buSzPct val="100000"/>
              <a:buNone/>
            </a:pPr>
            <a:endParaRPr lang="en-US" sz="2400" b="0" i="0" u="none" strike="noStrike" cap="none" dirty="0">
              <a:solidFill>
                <a:schemeClr val="tx1">
                  <a:lumMod val="50000"/>
                </a:schemeClr>
              </a:solidFill>
              <a:latin typeface="Questrial"/>
              <a:ea typeface="Questrial"/>
              <a:cs typeface="Questrial"/>
              <a:sym typeface="Questrial"/>
            </a:endParaRPr>
          </a:p>
          <a:p>
            <a:pPr marL="342900" marR="0" lvl="0" indent="-342900" algn="l" rtl="0">
              <a:lnSpc>
                <a:spcPct val="100000"/>
              </a:lnSpc>
              <a:spcBef>
                <a:spcPts val="400"/>
              </a:spcBef>
              <a:spcAft>
                <a:spcPts val="0"/>
              </a:spcAft>
              <a:buClr>
                <a:schemeClr val="tx1">
                  <a:lumMod val="50000"/>
                </a:schemeClr>
              </a:buClr>
              <a:buSzPct val="25000"/>
              <a:buFont typeface="Arial" panose="020B0604020202020204" pitchFamily="34" charset="0"/>
              <a:buChar char="•"/>
            </a:pPr>
            <a:endParaRPr sz="1200" b="0" i="0" u="none" strike="noStrike" cap="none" dirty="0">
              <a:solidFill>
                <a:schemeClr val="tx1">
                  <a:lumMod val="50000"/>
                </a:schemeClr>
              </a:solidFill>
              <a:latin typeface="Questrial"/>
              <a:ea typeface="Questrial"/>
              <a:cs typeface="Questrial"/>
              <a:sym typeface="Questrial"/>
            </a:endParaRPr>
          </a:p>
          <a:p>
            <a:pPr marL="342900" marR="0" lvl="0" indent="-342900" algn="l" rtl="0">
              <a:lnSpc>
                <a:spcPct val="100000"/>
              </a:lnSpc>
              <a:spcBef>
                <a:spcPts val="200"/>
              </a:spcBef>
              <a:spcAft>
                <a:spcPts val="0"/>
              </a:spcAft>
              <a:buClr>
                <a:schemeClr val="dk1"/>
              </a:buClr>
              <a:buSzPct val="25000"/>
              <a:buFont typeface="Questrial"/>
              <a:buNone/>
            </a:pPr>
            <a:endParaRPr sz="1000" b="0" i="0" u="none" strike="noStrike" cap="none" dirty="0">
              <a:solidFill>
                <a:schemeClr val="dk1"/>
              </a:solidFill>
              <a:latin typeface="Questrial"/>
              <a:ea typeface="Questrial"/>
              <a:cs typeface="Questrial"/>
              <a:sym typeface="Questrial"/>
            </a:endParaRPr>
          </a:p>
          <a:p>
            <a:pPr marL="342900" marR="0" lvl="0" indent="-342900" algn="l" rtl="0">
              <a:lnSpc>
                <a:spcPct val="100000"/>
              </a:lnSpc>
              <a:spcBef>
                <a:spcPts val="200"/>
              </a:spcBef>
              <a:spcAft>
                <a:spcPts val="0"/>
              </a:spcAft>
              <a:buClr>
                <a:schemeClr val="dk1"/>
              </a:buClr>
              <a:buSzPct val="25000"/>
              <a:buFont typeface="Questrial"/>
              <a:buNone/>
            </a:pPr>
            <a:endParaRPr sz="1000" b="0" i="0" u="none" strike="noStrike" cap="none" dirty="0">
              <a:solidFill>
                <a:schemeClr val="dk1"/>
              </a:solidFill>
              <a:latin typeface="Questrial"/>
              <a:ea typeface="Questrial"/>
              <a:cs typeface="Questrial"/>
              <a:sym typeface="Questrial"/>
            </a:endParaRPr>
          </a:p>
          <a:p>
            <a:pPr marL="342900" marR="0" lvl="0" indent="-342900" algn="l" rtl="0">
              <a:lnSpc>
                <a:spcPct val="100000"/>
              </a:lnSpc>
              <a:spcBef>
                <a:spcPts val="200"/>
              </a:spcBef>
              <a:spcAft>
                <a:spcPts val="0"/>
              </a:spcAft>
              <a:buClr>
                <a:schemeClr val="dk1"/>
              </a:buClr>
              <a:buSzPct val="25000"/>
              <a:buFont typeface="Questrial"/>
              <a:buNone/>
            </a:pPr>
            <a:endParaRPr sz="1000" b="0" i="0" u="none" strike="noStrike" cap="none" dirty="0">
              <a:solidFill>
                <a:schemeClr val="dk1"/>
              </a:solidFill>
              <a:latin typeface="Questrial"/>
              <a:ea typeface="Questrial"/>
              <a:cs typeface="Questrial"/>
              <a:sym typeface="Questrial"/>
            </a:endParaRPr>
          </a:p>
          <a:p>
            <a:pPr marL="342900" marR="0" lvl="0" indent="-342900" algn="l" rtl="0">
              <a:lnSpc>
                <a:spcPct val="100000"/>
              </a:lnSpc>
              <a:spcBef>
                <a:spcPts val="200"/>
              </a:spcBef>
              <a:spcAft>
                <a:spcPts val="0"/>
              </a:spcAft>
              <a:buClr>
                <a:schemeClr val="dk1"/>
              </a:buClr>
              <a:buSzPct val="25000"/>
              <a:buFont typeface="Questrial"/>
              <a:buNone/>
            </a:pPr>
            <a:endParaRPr sz="1000" b="0" i="0" u="none" strike="noStrike" cap="none" dirty="0">
              <a:solidFill>
                <a:schemeClr val="dk1"/>
              </a:solidFill>
              <a:latin typeface="Questrial"/>
              <a:ea typeface="Questrial"/>
              <a:cs typeface="Questrial"/>
              <a:sym typeface="Questrial"/>
            </a:endParaRPr>
          </a:p>
          <a:p>
            <a:pPr marL="342900" marR="0" lvl="0" indent="-342900" algn="l" rtl="0">
              <a:lnSpc>
                <a:spcPct val="100000"/>
              </a:lnSpc>
              <a:spcBef>
                <a:spcPts val="200"/>
              </a:spcBef>
              <a:spcAft>
                <a:spcPts val="0"/>
              </a:spcAft>
              <a:buClr>
                <a:schemeClr val="dk1"/>
              </a:buClr>
              <a:buSzPct val="25000"/>
              <a:buFont typeface="Questrial"/>
              <a:buNone/>
            </a:pPr>
            <a:endParaRPr sz="1000" b="0" i="0" u="none" strike="noStrike" cap="none" dirty="0">
              <a:solidFill>
                <a:schemeClr val="dk1"/>
              </a:solidFill>
              <a:latin typeface="Questrial"/>
              <a:ea typeface="Questrial"/>
              <a:cs typeface="Questrial"/>
              <a:sym typeface="Questrial"/>
            </a:endParaRPr>
          </a:p>
          <a:p>
            <a:pPr marL="342900" marR="0" lvl="0" indent="-342900" algn="l" rtl="0">
              <a:lnSpc>
                <a:spcPct val="100000"/>
              </a:lnSpc>
              <a:spcBef>
                <a:spcPts val="480"/>
              </a:spcBef>
              <a:spcAft>
                <a:spcPts val="0"/>
              </a:spcAft>
              <a:buClr>
                <a:schemeClr val="dk1"/>
              </a:buClr>
              <a:buSzPct val="25000"/>
              <a:buFont typeface="Questrial"/>
              <a:buNone/>
            </a:pPr>
            <a:endParaRPr sz="2400" b="0" i="0" u="none" strike="noStrike" cap="none" dirty="0">
              <a:solidFill>
                <a:schemeClr val="dk1"/>
              </a:solidFill>
              <a:latin typeface="Questrial"/>
              <a:ea typeface="Questrial"/>
              <a:cs typeface="Questrial"/>
              <a:sym typeface="Questrial"/>
            </a:endParaRPr>
          </a:p>
          <a:p>
            <a:pPr marL="342900" marR="0" lvl="0" indent="-342900" algn="l" rtl="0">
              <a:lnSpc>
                <a:spcPct val="100000"/>
              </a:lnSpc>
              <a:spcBef>
                <a:spcPts val="480"/>
              </a:spcBef>
              <a:spcAft>
                <a:spcPts val="0"/>
              </a:spcAft>
              <a:buClr>
                <a:schemeClr val="dk1"/>
              </a:buClr>
              <a:buSzPct val="25000"/>
              <a:buFont typeface="Questrial"/>
              <a:buNone/>
            </a:pPr>
            <a:endParaRPr sz="2400" b="0" i="0" u="none" strike="noStrike" cap="none" dirty="0">
              <a:solidFill>
                <a:schemeClr val="dk1"/>
              </a:solidFill>
              <a:latin typeface="Questrial"/>
              <a:ea typeface="Questrial"/>
              <a:cs typeface="Questrial"/>
              <a:sym typeface="Questrial"/>
            </a:endParaRPr>
          </a:p>
          <a:p>
            <a:pPr marL="342900" marR="0" lvl="0" indent="-342900" algn="l" rtl="0">
              <a:lnSpc>
                <a:spcPct val="100000"/>
              </a:lnSpc>
              <a:spcBef>
                <a:spcPts val="480"/>
              </a:spcBef>
              <a:spcAft>
                <a:spcPts val="0"/>
              </a:spcAft>
              <a:buClr>
                <a:schemeClr val="dk1"/>
              </a:buClr>
              <a:buSzPct val="25000"/>
              <a:buFont typeface="Questrial"/>
              <a:buNone/>
            </a:pPr>
            <a:endParaRPr sz="2400" b="0" i="0" u="none" strike="noStrike" cap="none" dirty="0">
              <a:solidFill>
                <a:schemeClr val="dk1"/>
              </a:solidFill>
              <a:latin typeface="Questrial"/>
              <a:ea typeface="Questrial"/>
              <a:cs typeface="Questrial"/>
              <a:sym typeface="Questrial"/>
            </a:endParaRPr>
          </a:p>
          <a:p>
            <a:pPr marL="342900" marR="0" lvl="0" indent="-342900" algn="l" rtl="0">
              <a:lnSpc>
                <a:spcPct val="100000"/>
              </a:lnSpc>
              <a:spcBef>
                <a:spcPts val="480"/>
              </a:spcBef>
              <a:spcAft>
                <a:spcPts val="0"/>
              </a:spcAft>
              <a:buClr>
                <a:schemeClr val="dk1"/>
              </a:buClr>
              <a:buSzPct val="25000"/>
              <a:buFont typeface="Questrial"/>
              <a:buNone/>
            </a:pPr>
            <a:endParaRPr sz="2400" b="0" i="0" u="none" strike="noStrike" cap="none" dirty="0">
              <a:solidFill>
                <a:schemeClr val="dk1"/>
              </a:solidFill>
              <a:latin typeface="Questrial"/>
              <a:ea typeface="Questrial"/>
              <a:cs typeface="Questrial"/>
              <a:sym typeface="Questrial"/>
            </a:endParaRPr>
          </a:p>
          <a:p>
            <a:pPr marL="342900" marR="0" lvl="0" indent="-342900" algn="l" rtl="0">
              <a:lnSpc>
                <a:spcPct val="100000"/>
              </a:lnSpc>
              <a:spcBef>
                <a:spcPts val="480"/>
              </a:spcBef>
              <a:spcAft>
                <a:spcPts val="0"/>
              </a:spcAft>
              <a:buClr>
                <a:schemeClr val="dk1"/>
              </a:buClr>
              <a:buSzPct val="25000"/>
              <a:buFont typeface="Questrial"/>
              <a:buNone/>
            </a:pPr>
            <a:endParaRPr sz="2400" b="0" i="0" u="none" strike="noStrike" cap="none" dirty="0">
              <a:solidFill>
                <a:schemeClr val="dk1"/>
              </a:solidFill>
              <a:latin typeface="Questrial"/>
              <a:ea typeface="Questrial"/>
              <a:cs typeface="Questrial"/>
              <a:sym typeface="Questrial"/>
            </a:endParaRPr>
          </a:p>
          <a:p>
            <a:pPr marL="342900" marR="0" lvl="0" indent="-342900" algn="l" rtl="0">
              <a:lnSpc>
                <a:spcPct val="100000"/>
              </a:lnSpc>
              <a:spcBef>
                <a:spcPts val="480"/>
              </a:spcBef>
              <a:spcAft>
                <a:spcPts val="0"/>
              </a:spcAft>
              <a:buClr>
                <a:schemeClr val="dk1"/>
              </a:buClr>
              <a:buSzPct val="25000"/>
              <a:buFont typeface="Questrial"/>
              <a:buNone/>
            </a:pPr>
            <a:endParaRPr sz="2400" b="0" i="0" u="none" strike="noStrike" cap="none" dirty="0">
              <a:solidFill>
                <a:schemeClr val="dk1"/>
              </a:solidFill>
              <a:latin typeface="Questrial"/>
              <a:ea typeface="Questrial"/>
              <a:cs typeface="Questrial"/>
              <a:sym typeface="Questrial"/>
            </a:endParaRPr>
          </a:p>
          <a:p>
            <a:pPr marL="342900" marR="0" lvl="0" indent="-342900" algn="l" rtl="0">
              <a:lnSpc>
                <a:spcPct val="100000"/>
              </a:lnSpc>
              <a:spcBef>
                <a:spcPts val="480"/>
              </a:spcBef>
              <a:spcAft>
                <a:spcPts val="0"/>
              </a:spcAft>
              <a:buClr>
                <a:schemeClr val="dk1"/>
              </a:buClr>
              <a:buSzPct val="25000"/>
              <a:buFont typeface="Questrial"/>
              <a:buNone/>
            </a:pPr>
            <a:endParaRPr sz="2400" b="0" i="0" u="none" strike="noStrike" cap="none" dirty="0">
              <a:solidFill>
                <a:schemeClr val="dk1"/>
              </a:solidFill>
              <a:latin typeface="Questrial"/>
              <a:ea typeface="Questrial"/>
              <a:cs typeface="Questrial"/>
              <a:sym typeface="Questrial"/>
            </a:endParaRPr>
          </a:p>
          <a:p>
            <a:pPr marL="342900" marR="0" lvl="0" indent="-342900" algn="l" rtl="0">
              <a:spcBef>
                <a:spcPts val="480"/>
              </a:spcBef>
              <a:spcAft>
                <a:spcPts val="0"/>
              </a:spcAft>
              <a:buClr>
                <a:schemeClr val="dk1"/>
              </a:buClr>
              <a:buSzPct val="100000"/>
              <a:buFont typeface="Questrial"/>
              <a:buNone/>
            </a:pPr>
            <a:endParaRPr sz="2400" b="0" i="0" u="none" strike="noStrike" cap="none" dirty="0">
              <a:solidFill>
                <a:schemeClr val="dk1"/>
              </a:solidFill>
              <a:latin typeface="Questrial"/>
              <a:ea typeface="Questrial"/>
              <a:cs typeface="Questrial"/>
              <a:sym typeface="Questrial"/>
            </a:endParaRPr>
          </a:p>
        </p:txBody>
      </p:sp>
      <p:pic>
        <p:nvPicPr>
          <p:cNvPr id="606" name="Shape 606"/>
          <p:cNvPicPr preferRelativeResize="0"/>
          <p:nvPr/>
        </p:nvPicPr>
        <p:blipFill rotWithShape="1">
          <a:blip r:embed="rId3">
            <a:alphaModFix/>
          </a:blip>
          <a:srcRect/>
          <a:stretch/>
        </p:blipFill>
        <p:spPr>
          <a:xfrm>
            <a:off x="7271891" y="4665244"/>
            <a:ext cx="1231899" cy="1731962"/>
          </a:xfrm>
          <a:prstGeom prst="rect">
            <a:avLst/>
          </a:prstGeom>
          <a:noFill/>
          <a:ln w="25400" cap="flat" cmpd="sng">
            <a:solidFill>
              <a:schemeClr val="dk1"/>
            </a:solidFill>
            <a:prstDash val="solid"/>
            <a:round/>
            <a:headEnd type="none" w="med" len="med"/>
            <a:tailEnd type="none" w="med" len="med"/>
          </a:ln>
        </p:spPr>
      </p:pic>
      <p:sp>
        <p:nvSpPr>
          <p:cNvPr id="8" name="TextBox 7"/>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34</a:t>
            </a:r>
          </a:p>
        </p:txBody>
      </p:sp>
      <p:pic>
        <p:nvPicPr>
          <p:cNvPr id="6" name="Shape 658"/>
          <p:cNvPicPr preferRelativeResize="0"/>
          <p:nvPr/>
        </p:nvPicPr>
        <p:blipFill rotWithShape="1">
          <a:blip r:embed="rId4">
            <a:alphaModFix/>
          </a:blip>
          <a:srcRect/>
          <a:stretch/>
        </p:blipFill>
        <p:spPr>
          <a:xfrm>
            <a:off x="770708" y="5182769"/>
            <a:ext cx="1066799" cy="1214437"/>
          </a:xfrm>
          <a:prstGeom prst="rect">
            <a:avLst/>
          </a:prstGeom>
          <a:noFill/>
          <a:ln w="15875" cap="flat" cmpd="sng">
            <a:solidFill>
              <a:schemeClr val="dk1"/>
            </a:solidFill>
            <a:prstDash val="solid"/>
            <a:round/>
            <a:headEnd type="none" w="med" len="med"/>
            <a:tailEnd type="none" w="med" len="med"/>
          </a:ln>
        </p:spPr>
      </p:pic>
    </p:spTree>
  </p:cSld>
  <p:clrMapOvr>
    <a:masterClrMapping/>
  </p:clrMapOvr>
  <p:transition spd="slow">
    <p:cu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Shape 613"/>
          <p:cNvSpPr txBox="1">
            <a:spLocks noGrp="1"/>
          </p:cNvSpPr>
          <p:nvPr>
            <p:ph type="title"/>
          </p:nvPr>
        </p:nvSpPr>
        <p:spPr>
          <a:xfrm>
            <a:off x="476250" y="125411"/>
            <a:ext cx="803357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chemeClr val="tx1">
                    <a:lumMod val="25000"/>
                  </a:schemeClr>
                </a:solidFill>
                <a:latin typeface="Calibri" pitchFamily="34" charset="0"/>
                <a:sym typeface="Questrial"/>
              </a:rPr>
              <a:t>Inquiry </a:t>
            </a:r>
            <a:r>
              <a:rPr lang="en-US" sz="3200" i="1" u="none" strike="noStrike" cap="none" dirty="0">
                <a:solidFill>
                  <a:schemeClr val="tx1">
                    <a:lumMod val="25000"/>
                  </a:schemeClr>
                </a:solidFill>
                <a:latin typeface="Calibri" pitchFamily="34" charset="0"/>
                <a:sym typeface="Questrial"/>
              </a:rPr>
              <a:t>(cont’d)</a:t>
            </a:r>
            <a:endParaRPr lang="en-US" sz="3200" b="1" i="0" u="none" strike="noStrike" cap="none" dirty="0">
              <a:solidFill>
                <a:schemeClr val="tx1">
                  <a:lumMod val="25000"/>
                </a:schemeClr>
              </a:solidFill>
              <a:latin typeface="Calibri" pitchFamily="34" charset="0"/>
              <a:sym typeface="Questrial"/>
            </a:endParaRPr>
          </a:p>
        </p:txBody>
      </p:sp>
      <p:sp>
        <p:nvSpPr>
          <p:cNvPr id="614" name="Shape 614"/>
          <p:cNvSpPr txBox="1">
            <a:spLocks noGrp="1"/>
          </p:cNvSpPr>
          <p:nvPr>
            <p:ph type="body" idx="1"/>
          </p:nvPr>
        </p:nvSpPr>
        <p:spPr>
          <a:xfrm>
            <a:off x="614498" y="1001039"/>
            <a:ext cx="8001000" cy="5094287"/>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dk1"/>
              </a:buClr>
              <a:buSzPct val="100000"/>
              <a:buFont typeface="Questrial"/>
              <a:buNone/>
            </a:pPr>
            <a:endParaRPr sz="2000" b="0" i="0" u="none" strike="noStrike" cap="none" dirty="0">
              <a:solidFill>
                <a:schemeClr val="dk1"/>
              </a:solidFill>
              <a:latin typeface="Questrial"/>
              <a:ea typeface="Questrial"/>
              <a:cs typeface="Questrial"/>
              <a:sym typeface="Questrial"/>
            </a:endParaRPr>
          </a:p>
          <a:p>
            <a:pPr marL="0" indent="0">
              <a:spcBef>
                <a:spcPts val="400"/>
              </a:spcBef>
              <a:buClr>
                <a:schemeClr val="tx1">
                  <a:lumMod val="50000"/>
                </a:schemeClr>
              </a:buClr>
              <a:buSzPct val="100000"/>
              <a:buNone/>
            </a:pPr>
            <a:r>
              <a:rPr lang="en-US" sz="2000" dirty="0">
                <a:solidFill>
                  <a:schemeClr val="tx1">
                    <a:lumMod val="50000"/>
                  </a:schemeClr>
                </a:solidFill>
                <a:latin typeface="Calibri" pitchFamily="34" charset="0"/>
              </a:rPr>
              <a:t>Anyone seeking foster care placement, guardianship, Tribal customary adoption or adoption must seek additional information when </a:t>
            </a:r>
            <a:r>
              <a:rPr lang="en-US" sz="2000" i="1" u="sng" dirty="0">
                <a:solidFill>
                  <a:schemeClr val="tx1">
                    <a:lumMod val="50000"/>
                  </a:schemeClr>
                </a:solidFill>
                <a:latin typeface="Calibri" pitchFamily="34" charset="0"/>
              </a:rPr>
              <a:t>reason to know</a:t>
            </a:r>
            <a:r>
              <a:rPr lang="en-US" sz="2000" u="sng" dirty="0">
                <a:solidFill>
                  <a:schemeClr val="tx1">
                    <a:lumMod val="50000"/>
                  </a:schemeClr>
                </a:solidFill>
                <a:latin typeface="Calibri" pitchFamily="34" charset="0"/>
              </a:rPr>
              <a:t> </a:t>
            </a:r>
            <a:r>
              <a:rPr lang="en-US" sz="2000" dirty="0">
                <a:solidFill>
                  <a:schemeClr val="tx1">
                    <a:lumMod val="50000"/>
                  </a:schemeClr>
                </a:solidFill>
                <a:latin typeface="Calibri" pitchFamily="34" charset="0"/>
              </a:rPr>
              <a:t>exists that</a:t>
            </a:r>
            <a:r>
              <a:rPr lang="en-US" sz="2000" i="1" dirty="0">
                <a:solidFill>
                  <a:schemeClr val="tx1">
                    <a:lumMod val="50000"/>
                  </a:schemeClr>
                </a:solidFill>
                <a:latin typeface="Calibri" pitchFamily="34" charset="0"/>
              </a:rPr>
              <a:t> </a:t>
            </a:r>
            <a:r>
              <a:rPr lang="en-US" sz="2000" dirty="0">
                <a:solidFill>
                  <a:schemeClr val="tx1">
                    <a:lumMod val="50000"/>
                  </a:schemeClr>
                </a:solidFill>
                <a:latin typeface="Calibri" pitchFamily="34" charset="0"/>
              </a:rPr>
              <a:t>the child is an Indian child. </a:t>
            </a:r>
            <a:endParaRPr lang="en-US" sz="2000" i="1" dirty="0">
              <a:solidFill>
                <a:schemeClr val="tx1">
                  <a:lumMod val="50000"/>
                </a:schemeClr>
              </a:solidFill>
              <a:latin typeface="Calibri" pitchFamily="34" charset="0"/>
            </a:endParaRPr>
          </a:p>
          <a:p>
            <a:pPr marL="0" indent="0">
              <a:spcBef>
                <a:spcPts val="400"/>
              </a:spcBef>
              <a:buClr>
                <a:schemeClr val="tx1">
                  <a:lumMod val="50000"/>
                </a:schemeClr>
              </a:buClr>
              <a:buSzPct val="100000"/>
              <a:buNone/>
            </a:pPr>
            <a:endParaRPr sz="2000" b="1" u="none" strike="noStrike" cap="none" dirty="0">
              <a:solidFill>
                <a:schemeClr val="tx1">
                  <a:lumMod val="50000"/>
                </a:schemeClr>
              </a:solidFill>
              <a:latin typeface="Calibri" pitchFamily="34" charset="0"/>
              <a:sym typeface="Questrial"/>
            </a:endParaRPr>
          </a:p>
          <a:p>
            <a:pPr marL="0" marR="0" lvl="0" indent="0" algn="l" rtl="0">
              <a:lnSpc>
                <a:spcPct val="100000"/>
              </a:lnSpc>
              <a:spcBef>
                <a:spcPts val="400"/>
              </a:spcBef>
              <a:spcAft>
                <a:spcPts val="0"/>
              </a:spcAft>
              <a:buClr>
                <a:schemeClr val="tx1">
                  <a:lumMod val="50000"/>
                </a:schemeClr>
              </a:buClr>
              <a:buSzPct val="100000"/>
              <a:buNone/>
            </a:pPr>
            <a:r>
              <a:rPr lang="en-US" sz="2000" b="1" i="1" u="none" strike="noStrike" cap="none" dirty="0">
                <a:solidFill>
                  <a:schemeClr val="tx1">
                    <a:lumMod val="50000"/>
                  </a:schemeClr>
                </a:solidFill>
                <a:latin typeface="Calibri" pitchFamily="34" charset="0"/>
                <a:sym typeface="Questrial"/>
              </a:rPr>
              <a:t>Reason to know </a:t>
            </a:r>
            <a:r>
              <a:rPr lang="en-US" sz="2000" b="0" i="0" u="none" strike="noStrike" cap="none" dirty="0">
                <a:solidFill>
                  <a:schemeClr val="tx1">
                    <a:lumMod val="50000"/>
                  </a:schemeClr>
                </a:solidFill>
                <a:latin typeface="Calibri" pitchFamily="34" charset="0"/>
                <a:sym typeface="Questrial"/>
              </a:rPr>
              <a:t>exists when:</a:t>
            </a:r>
          </a:p>
          <a:p>
            <a:pPr marL="800100" marR="0" lvl="1" indent="-342900" rtl="0">
              <a:lnSpc>
                <a:spcPct val="100000"/>
              </a:lnSpc>
              <a:spcBef>
                <a:spcPts val="600"/>
              </a:spcBef>
              <a:spcAft>
                <a:spcPts val="600"/>
              </a:spcAft>
              <a:buClr>
                <a:schemeClr val="tx1">
                  <a:lumMod val="50000"/>
                </a:schemeClr>
              </a:buClr>
              <a:buSzPct val="100000"/>
              <a:buFont typeface="Arial" pitchFamily="34" charset="0"/>
              <a:buChar char="•"/>
            </a:pPr>
            <a:r>
              <a:rPr lang="en-US" sz="2000" b="0" i="0" u="none" strike="noStrike" cap="none" dirty="0">
                <a:solidFill>
                  <a:schemeClr val="tx1">
                    <a:lumMod val="50000"/>
                  </a:schemeClr>
                </a:solidFill>
                <a:latin typeface="Calibri" pitchFamily="34" charset="0"/>
                <a:sym typeface="Questrial"/>
              </a:rPr>
              <a:t>Any participant in the proceeding (including the child) or Officer of the Court, Indian Tribe, organization, or agency states the child is an Indian child or has information indicating the child is an Indian child.</a:t>
            </a:r>
          </a:p>
          <a:p>
            <a:pPr marL="800100" marR="0" lvl="1" indent="-342900" rtl="0">
              <a:lnSpc>
                <a:spcPct val="100000"/>
              </a:lnSpc>
              <a:spcBef>
                <a:spcPts val="600"/>
              </a:spcBef>
              <a:spcAft>
                <a:spcPts val="600"/>
              </a:spcAft>
              <a:buClr>
                <a:schemeClr val="tx1">
                  <a:lumMod val="50000"/>
                </a:schemeClr>
              </a:buClr>
              <a:buSzPct val="100000"/>
              <a:buFont typeface="Arial" pitchFamily="34" charset="0"/>
              <a:buChar char="•"/>
            </a:pPr>
            <a:r>
              <a:rPr lang="en-US" sz="2000" b="0" i="0" u="none" strike="noStrike" cap="none" dirty="0">
                <a:solidFill>
                  <a:schemeClr val="tx1">
                    <a:lumMod val="50000"/>
                  </a:schemeClr>
                </a:solidFill>
                <a:latin typeface="Calibri" pitchFamily="34" charset="0"/>
                <a:sym typeface="Questrial"/>
              </a:rPr>
              <a:t>The residence or domicile of the child, parents or Indian custodian is on a reservation or in an Alaska Native village.</a:t>
            </a:r>
          </a:p>
          <a:p>
            <a:pPr marL="800100" marR="0" lvl="1" indent="-342900" rtl="0">
              <a:lnSpc>
                <a:spcPct val="100000"/>
              </a:lnSpc>
              <a:spcBef>
                <a:spcPts val="600"/>
              </a:spcBef>
              <a:spcAft>
                <a:spcPts val="600"/>
              </a:spcAft>
              <a:buClr>
                <a:schemeClr val="tx1">
                  <a:lumMod val="50000"/>
                </a:schemeClr>
              </a:buClr>
              <a:buSzPct val="100000"/>
              <a:buFont typeface="Arial" pitchFamily="34" charset="0"/>
              <a:buChar char="•"/>
            </a:pPr>
            <a:r>
              <a:rPr lang="en-US" sz="2000" b="0" i="0" u="none" strike="noStrike" cap="none" dirty="0">
                <a:solidFill>
                  <a:schemeClr val="tx1">
                    <a:lumMod val="50000"/>
                  </a:schemeClr>
                </a:solidFill>
                <a:latin typeface="Calibri" pitchFamily="34" charset="0"/>
                <a:sym typeface="Questrial"/>
              </a:rPr>
              <a:t>The child is or has been a ward of a Tribal Court. </a:t>
            </a:r>
          </a:p>
          <a:p>
            <a:pPr marL="800100" marR="0" lvl="1" indent="-342900" rtl="0">
              <a:lnSpc>
                <a:spcPct val="100000"/>
              </a:lnSpc>
              <a:spcBef>
                <a:spcPts val="600"/>
              </a:spcBef>
              <a:spcAft>
                <a:spcPts val="600"/>
              </a:spcAft>
              <a:buClr>
                <a:schemeClr val="tx1">
                  <a:lumMod val="50000"/>
                </a:schemeClr>
              </a:buClr>
              <a:buSzPct val="100000"/>
              <a:buFont typeface="Arial" pitchFamily="34" charset="0"/>
              <a:buChar char="•"/>
            </a:pPr>
            <a:r>
              <a:rPr lang="en-US" sz="2000" dirty="0">
                <a:solidFill>
                  <a:schemeClr val="tx1">
                    <a:lumMod val="50000"/>
                  </a:schemeClr>
                </a:solidFill>
                <a:latin typeface="Calibri" pitchFamily="34" charset="0"/>
              </a:rPr>
              <a:t>Either parent or child has an identification card indicating membership in a Tribe. </a:t>
            </a:r>
            <a:endParaRPr lang="en-US" sz="2000" b="0" i="0" u="none" strike="noStrike" cap="none" dirty="0">
              <a:solidFill>
                <a:schemeClr val="tx1">
                  <a:lumMod val="50000"/>
                </a:schemeClr>
              </a:solidFill>
              <a:latin typeface="Calibri" pitchFamily="34" charset="0"/>
              <a:sym typeface="Questrial"/>
            </a:endParaRPr>
          </a:p>
          <a:p>
            <a:pPr marL="342900" marR="0" lvl="0" indent="-342900" algn="l" rtl="0">
              <a:lnSpc>
                <a:spcPct val="100000"/>
              </a:lnSpc>
              <a:spcBef>
                <a:spcPts val="360"/>
              </a:spcBef>
              <a:spcAft>
                <a:spcPts val="0"/>
              </a:spcAft>
              <a:buClr>
                <a:schemeClr val="dk1"/>
              </a:buClr>
              <a:buSzPct val="25000"/>
              <a:buFont typeface="Questrial"/>
              <a:buNone/>
            </a:pPr>
            <a:endParaRPr sz="1800" b="0" i="0" u="none" strike="noStrike" cap="none" dirty="0">
              <a:solidFill>
                <a:schemeClr val="dk1"/>
              </a:solidFill>
              <a:latin typeface="Questrial"/>
              <a:ea typeface="Questrial"/>
              <a:cs typeface="Questrial"/>
              <a:sym typeface="Questrial"/>
            </a:endParaRPr>
          </a:p>
          <a:p>
            <a:pPr marL="342900" marR="0" lvl="0" indent="-342900" algn="l" rtl="0">
              <a:lnSpc>
                <a:spcPct val="100000"/>
              </a:lnSpc>
              <a:spcBef>
                <a:spcPts val="240"/>
              </a:spcBef>
              <a:spcAft>
                <a:spcPts val="0"/>
              </a:spcAft>
              <a:buClr>
                <a:schemeClr val="dk1"/>
              </a:buClr>
              <a:buSzPct val="25000"/>
              <a:buFont typeface="Questrial"/>
              <a:buNone/>
            </a:pPr>
            <a:endParaRPr sz="1200" b="0" i="0" u="none" strike="noStrike" cap="none" dirty="0">
              <a:solidFill>
                <a:schemeClr val="dk1"/>
              </a:solidFill>
              <a:latin typeface="Questrial"/>
              <a:ea typeface="Questrial"/>
              <a:cs typeface="Questrial"/>
              <a:sym typeface="Questrial"/>
            </a:endParaRPr>
          </a:p>
          <a:p>
            <a:pPr marL="342900" marR="0" lvl="0" indent="-342900" algn="l" rtl="0">
              <a:lnSpc>
                <a:spcPct val="100000"/>
              </a:lnSpc>
              <a:spcBef>
                <a:spcPts val="480"/>
              </a:spcBef>
              <a:spcAft>
                <a:spcPts val="0"/>
              </a:spcAft>
              <a:buClr>
                <a:schemeClr val="dk1"/>
              </a:buClr>
              <a:buSzPct val="25000"/>
              <a:buFont typeface="Questrial"/>
              <a:buNone/>
            </a:pPr>
            <a:endParaRPr sz="2400" b="0" i="0" u="none" strike="noStrike" cap="none" dirty="0">
              <a:solidFill>
                <a:schemeClr val="dk1"/>
              </a:solidFill>
              <a:latin typeface="Questrial"/>
              <a:ea typeface="Questrial"/>
              <a:cs typeface="Questrial"/>
              <a:sym typeface="Questrial"/>
            </a:endParaRPr>
          </a:p>
          <a:p>
            <a:pPr marL="342900" marR="0" lvl="0" indent="-342900" algn="l" rtl="0">
              <a:lnSpc>
                <a:spcPct val="100000"/>
              </a:lnSpc>
              <a:spcBef>
                <a:spcPts val="480"/>
              </a:spcBef>
              <a:spcAft>
                <a:spcPts val="0"/>
              </a:spcAft>
              <a:buClr>
                <a:schemeClr val="dk1"/>
              </a:buClr>
              <a:buSzPct val="25000"/>
              <a:buFont typeface="Questrial"/>
              <a:buNone/>
            </a:pPr>
            <a:endParaRPr sz="2400" b="0" i="0" u="none" strike="noStrike" cap="none" dirty="0">
              <a:solidFill>
                <a:schemeClr val="dk1"/>
              </a:solidFill>
              <a:latin typeface="Questrial"/>
              <a:ea typeface="Questrial"/>
              <a:cs typeface="Questrial"/>
              <a:sym typeface="Questrial"/>
            </a:endParaRPr>
          </a:p>
          <a:p>
            <a:pPr marL="342900" marR="0" lvl="0" indent="-342900" algn="l" rtl="0">
              <a:lnSpc>
                <a:spcPct val="100000"/>
              </a:lnSpc>
              <a:spcBef>
                <a:spcPts val="480"/>
              </a:spcBef>
              <a:spcAft>
                <a:spcPts val="0"/>
              </a:spcAft>
              <a:buClr>
                <a:schemeClr val="dk1"/>
              </a:buClr>
              <a:buSzPct val="25000"/>
              <a:buFont typeface="Questrial"/>
              <a:buNone/>
            </a:pPr>
            <a:endParaRPr sz="2400" b="0" i="0" u="none" strike="noStrike" cap="none" dirty="0">
              <a:solidFill>
                <a:schemeClr val="dk1"/>
              </a:solidFill>
              <a:latin typeface="Questrial"/>
              <a:ea typeface="Questrial"/>
              <a:cs typeface="Questrial"/>
              <a:sym typeface="Questrial"/>
            </a:endParaRPr>
          </a:p>
          <a:p>
            <a:pPr marL="342900" marR="0" lvl="0" indent="-342900" algn="l" rtl="0">
              <a:lnSpc>
                <a:spcPct val="100000"/>
              </a:lnSpc>
              <a:spcBef>
                <a:spcPts val="480"/>
              </a:spcBef>
              <a:spcAft>
                <a:spcPts val="0"/>
              </a:spcAft>
              <a:buClr>
                <a:schemeClr val="dk1"/>
              </a:buClr>
              <a:buSzPct val="25000"/>
              <a:buFont typeface="Questrial"/>
              <a:buNone/>
            </a:pPr>
            <a:endParaRPr sz="2400" b="0" i="0" u="none" strike="noStrike" cap="none" dirty="0">
              <a:solidFill>
                <a:schemeClr val="dk1"/>
              </a:solidFill>
              <a:latin typeface="Questrial"/>
              <a:ea typeface="Questrial"/>
              <a:cs typeface="Questrial"/>
              <a:sym typeface="Questrial"/>
            </a:endParaRPr>
          </a:p>
          <a:p>
            <a:pPr marL="342900" marR="0" lvl="0" indent="-342900" algn="l" rtl="0">
              <a:lnSpc>
                <a:spcPct val="100000"/>
              </a:lnSpc>
              <a:spcBef>
                <a:spcPts val="480"/>
              </a:spcBef>
              <a:spcAft>
                <a:spcPts val="0"/>
              </a:spcAft>
              <a:buClr>
                <a:schemeClr val="dk1"/>
              </a:buClr>
              <a:buSzPct val="25000"/>
              <a:buFont typeface="Questrial"/>
              <a:buNone/>
            </a:pPr>
            <a:endParaRPr sz="2400" b="0" i="0" u="none" strike="noStrike" cap="none" dirty="0">
              <a:solidFill>
                <a:schemeClr val="dk1"/>
              </a:solidFill>
              <a:latin typeface="Questrial"/>
              <a:ea typeface="Questrial"/>
              <a:cs typeface="Questrial"/>
              <a:sym typeface="Questrial"/>
            </a:endParaRPr>
          </a:p>
          <a:p>
            <a:pPr marL="342900" marR="0" lvl="0" indent="-342900" algn="l" rtl="0">
              <a:spcBef>
                <a:spcPts val="480"/>
              </a:spcBef>
              <a:spcAft>
                <a:spcPts val="0"/>
              </a:spcAft>
              <a:buClr>
                <a:schemeClr val="dk1"/>
              </a:buClr>
              <a:buSzPct val="100000"/>
              <a:buFont typeface="Questrial"/>
              <a:buNone/>
            </a:pPr>
            <a:endParaRPr sz="2400" b="0" i="0" u="none" strike="noStrike" cap="none" dirty="0">
              <a:solidFill>
                <a:schemeClr val="dk1"/>
              </a:solidFill>
              <a:latin typeface="Questrial"/>
              <a:ea typeface="Questrial"/>
              <a:cs typeface="Questrial"/>
              <a:sym typeface="Questrial"/>
            </a:endParaRPr>
          </a:p>
        </p:txBody>
      </p:sp>
      <p:sp>
        <p:nvSpPr>
          <p:cNvPr id="7" name="TextBox 6"/>
          <p:cNvSpPr txBox="1"/>
          <p:nvPr/>
        </p:nvSpPr>
        <p:spPr>
          <a:xfrm>
            <a:off x="8048086" y="6397206"/>
            <a:ext cx="629728" cy="307777"/>
          </a:xfrm>
          <a:prstGeom prst="rect">
            <a:avLst/>
          </a:prstGeom>
          <a:noFill/>
        </p:spPr>
        <p:txBody>
          <a:bodyPr wrap="square" rtlCol="0">
            <a:spAutoFit/>
          </a:bodyPr>
          <a:lstStyle/>
          <a:p>
            <a:pPr algn="r"/>
            <a:r>
              <a:rPr lang="en-US" dirty="0">
                <a:solidFill>
                  <a:schemeClr val="tx1">
                    <a:lumMod val="75000"/>
                  </a:schemeClr>
                </a:solidFill>
              </a:rPr>
              <a:t>35</a:t>
            </a:r>
          </a:p>
        </p:txBody>
      </p:sp>
    </p:spTree>
  </p:cSld>
  <p:clrMapOvr>
    <a:masterClrMapping/>
  </p:clrMapOvr>
  <p:transition spd="slow">
    <p:cu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Shape 621"/>
          <p:cNvSpPr txBox="1">
            <a:spLocks noGrp="1"/>
          </p:cNvSpPr>
          <p:nvPr>
            <p:ph type="title"/>
          </p:nvPr>
        </p:nvSpPr>
        <p:spPr>
          <a:xfrm>
            <a:off x="304800" y="533400"/>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rgbClr val="C00000"/>
                </a:solidFill>
                <a:latin typeface="Calibri" pitchFamily="34" charset="0"/>
                <a:sym typeface="Questrial"/>
              </a:rPr>
              <a:t>Best Practice</a:t>
            </a:r>
          </a:p>
        </p:txBody>
      </p:sp>
      <p:sp>
        <p:nvSpPr>
          <p:cNvPr id="622" name="Shape 622"/>
          <p:cNvSpPr txBox="1">
            <a:spLocks noGrp="1"/>
          </p:cNvSpPr>
          <p:nvPr>
            <p:ph type="body" idx="1"/>
          </p:nvPr>
        </p:nvSpPr>
        <p:spPr>
          <a:xfrm>
            <a:off x="533400" y="2008238"/>
            <a:ext cx="8229600" cy="28956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Questrial"/>
              <a:buNone/>
            </a:pPr>
            <a:r>
              <a:rPr lang="en-US" sz="3600" b="0" i="0" u="none" strike="noStrike" cap="none" dirty="0">
                <a:solidFill>
                  <a:schemeClr val="tx1">
                    <a:lumMod val="50000"/>
                  </a:schemeClr>
                </a:solidFill>
                <a:latin typeface="Calibri" pitchFamily="34" charset="0"/>
                <a:sym typeface="Questrial"/>
              </a:rPr>
              <a:t>ICWA requires that when ther</a:t>
            </a:r>
            <a:r>
              <a:rPr lang="en-US" sz="3600" dirty="0">
                <a:solidFill>
                  <a:schemeClr val="tx1">
                    <a:lumMod val="50000"/>
                  </a:schemeClr>
                </a:solidFill>
                <a:latin typeface="Calibri" pitchFamily="34" charset="0"/>
              </a:rPr>
              <a:t>e is reason to know, the child must be treated as an Indian child until is it determined on the records that this not an Indian child under the ICWA definition. </a:t>
            </a:r>
            <a:endParaRPr lang="en-US" sz="3600" b="0" i="0" u="none" strike="noStrike" cap="none" dirty="0">
              <a:solidFill>
                <a:schemeClr val="tx1">
                  <a:lumMod val="50000"/>
                </a:schemeClr>
              </a:solidFill>
              <a:latin typeface="Calibri" pitchFamily="34" charset="0"/>
              <a:sym typeface="Questrial"/>
            </a:endParaRPr>
          </a:p>
        </p:txBody>
      </p:sp>
      <p:sp>
        <p:nvSpPr>
          <p:cNvPr id="7" name="TextBox 6"/>
          <p:cNvSpPr txBox="1"/>
          <p:nvPr/>
        </p:nvSpPr>
        <p:spPr>
          <a:xfrm>
            <a:off x="7966987" y="6397206"/>
            <a:ext cx="629728" cy="307777"/>
          </a:xfrm>
          <a:prstGeom prst="rect">
            <a:avLst/>
          </a:prstGeom>
          <a:noFill/>
        </p:spPr>
        <p:txBody>
          <a:bodyPr wrap="square" rtlCol="0">
            <a:spAutoFit/>
          </a:bodyPr>
          <a:lstStyle/>
          <a:p>
            <a:pPr algn="r"/>
            <a:r>
              <a:rPr lang="en-US" dirty="0">
                <a:solidFill>
                  <a:schemeClr val="tx1">
                    <a:lumMod val="75000"/>
                  </a:schemeClr>
                </a:solidFill>
              </a:rPr>
              <a:t>36</a:t>
            </a:r>
          </a:p>
        </p:txBody>
      </p:sp>
      <p:pic>
        <p:nvPicPr>
          <p:cNvPr id="6" name="Shape 631"/>
          <p:cNvPicPr preferRelativeResize="0"/>
          <p:nvPr/>
        </p:nvPicPr>
        <p:blipFill rotWithShape="1">
          <a:blip r:embed="rId3">
            <a:alphaModFix/>
          </a:blip>
          <a:srcRect/>
          <a:stretch/>
        </p:blipFill>
        <p:spPr>
          <a:xfrm>
            <a:off x="2908663" y="5411886"/>
            <a:ext cx="3300549" cy="739429"/>
          </a:xfrm>
          <a:prstGeom prst="rect">
            <a:avLst/>
          </a:prstGeom>
          <a:noFill/>
          <a:ln>
            <a:noFill/>
          </a:ln>
        </p:spPr>
      </p:pic>
    </p:spTree>
  </p:cSld>
  <p:clrMapOvr>
    <a:masterClrMapping/>
  </p:clrMapOvr>
  <p:transition spd="slow">
    <p:cu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Shape 628"/>
          <p:cNvSpPr txBox="1">
            <a:spLocks noGrp="1"/>
          </p:cNvSpPr>
          <p:nvPr>
            <p:ph type="title"/>
          </p:nvPr>
        </p:nvSpPr>
        <p:spPr>
          <a:xfrm>
            <a:off x="463731" y="224968"/>
            <a:ext cx="7898604"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chemeClr val="tx1">
                    <a:lumMod val="25000"/>
                  </a:schemeClr>
                </a:solidFill>
                <a:latin typeface="Calibri" pitchFamily="34" charset="0"/>
                <a:sym typeface="Questrial"/>
              </a:rPr>
              <a:t>Inquiry: Who/What to Ask</a:t>
            </a:r>
          </a:p>
        </p:txBody>
      </p:sp>
      <p:sp>
        <p:nvSpPr>
          <p:cNvPr id="629" name="Shape 629"/>
          <p:cNvSpPr txBox="1">
            <a:spLocks noGrp="1"/>
          </p:cNvSpPr>
          <p:nvPr>
            <p:ph type="body" idx="1"/>
          </p:nvPr>
        </p:nvSpPr>
        <p:spPr>
          <a:xfrm>
            <a:off x="330926" y="1247039"/>
            <a:ext cx="8438605" cy="4916871"/>
          </a:xfrm>
          <a:prstGeom prst="rect">
            <a:avLst/>
          </a:prstGeom>
          <a:noFill/>
          <a:ln>
            <a:noFill/>
          </a:ln>
        </p:spPr>
        <p:txBody>
          <a:bodyPr lIns="91425" tIns="45700" rIns="91425" bIns="45700" anchor="t" anchorCtr="0">
            <a:noAutofit/>
          </a:bodyPr>
          <a:lstStyle/>
          <a:p>
            <a:pPr marL="0" marR="0" lvl="0" indent="0" algn="l" rtl="0">
              <a:lnSpc>
                <a:spcPct val="80000"/>
              </a:lnSpc>
              <a:spcBef>
                <a:spcPts val="640"/>
              </a:spcBef>
              <a:spcAft>
                <a:spcPts val="0"/>
              </a:spcAft>
              <a:buClr>
                <a:schemeClr val="tx1">
                  <a:lumMod val="50000"/>
                </a:schemeClr>
              </a:buClr>
              <a:buSzPct val="100000"/>
              <a:buNone/>
            </a:pPr>
            <a:endParaRPr lang="en-US" sz="1200" b="0" i="0" u="none" strike="noStrike" cap="none" dirty="0">
              <a:solidFill>
                <a:schemeClr val="tx1">
                  <a:lumMod val="50000"/>
                </a:schemeClr>
              </a:solidFill>
              <a:latin typeface="Questrial"/>
              <a:ea typeface="Questrial"/>
              <a:cs typeface="Questrial"/>
              <a:sym typeface="Questrial"/>
            </a:endParaRPr>
          </a:p>
          <a:p>
            <a:pPr marL="342900" marR="0" lvl="0" indent="-342900" algn="l" rtl="0">
              <a:spcBef>
                <a:spcPts val="600"/>
              </a:spcBef>
              <a:spcAft>
                <a:spcPts val="600"/>
              </a:spcAft>
              <a:buClr>
                <a:schemeClr val="tx1">
                  <a:lumMod val="50000"/>
                </a:schemeClr>
              </a:buClr>
              <a:buSzPct val="100000"/>
              <a:buFont typeface="Questrial"/>
              <a:buChar char="•"/>
            </a:pPr>
            <a:r>
              <a:rPr lang="en-US" sz="2800" b="0" i="0" u="none" strike="noStrike" cap="none" dirty="0">
                <a:solidFill>
                  <a:schemeClr val="tx1">
                    <a:lumMod val="50000"/>
                  </a:schemeClr>
                </a:solidFill>
                <a:latin typeface="Calibri" pitchFamily="34" charset="0"/>
                <a:sym typeface="Questrial"/>
              </a:rPr>
              <a:t>Anyone who reasonably could  be expected to have information regarding the child’s membership or eligibility; parents, Indian custodian, extended family, child, Tribe, etc.</a:t>
            </a:r>
          </a:p>
          <a:p>
            <a:pPr lvl="0" indent="-342900">
              <a:spcBef>
                <a:spcPts val="600"/>
              </a:spcBef>
              <a:spcAft>
                <a:spcPts val="600"/>
              </a:spcAft>
              <a:buClr>
                <a:schemeClr val="tx1">
                  <a:lumMod val="50000"/>
                </a:schemeClr>
              </a:buClr>
              <a:buSzPct val="100000"/>
            </a:pPr>
            <a:r>
              <a:rPr lang="en-US" sz="2800" dirty="0">
                <a:solidFill>
                  <a:schemeClr val="tx1">
                    <a:lumMod val="50000"/>
                  </a:schemeClr>
                </a:solidFill>
                <a:latin typeface="Calibri" pitchFamily="34" charset="0"/>
              </a:rPr>
              <a:t>Is the child a member of an Indian Tribe or may be eligible for membership and name(s) of Tribe(s), enrollment numbers, contact information</a:t>
            </a:r>
          </a:p>
          <a:p>
            <a:pPr lvl="0" indent="-342900">
              <a:spcBef>
                <a:spcPts val="600"/>
              </a:spcBef>
              <a:spcAft>
                <a:spcPts val="600"/>
              </a:spcAft>
              <a:buClr>
                <a:schemeClr val="tx1">
                  <a:lumMod val="50000"/>
                </a:schemeClr>
              </a:buClr>
              <a:buSzPct val="100000"/>
            </a:pPr>
            <a:r>
              <a:rPr lang="en-US" sz="2800" b="0" i="0" u="none" strike="noStrike" cap="none" dirty="0">
                <a:solidFill>
                  <a:schemeClr val="tx1">
                    <a:lumMod val="50000"/>
                  </a:schemeClr>
                </a:solidFill>
                <a:latin typeface="Calibri" pitchFamily="34" charset="0"/>
                <a:sym typeface="Questrial"/>
              </a:rPr>
              <a:t> Questions from ICWA 030 form </a:t>
            </a:r>
          </a:p>
          <a:p>
            <a:pPr marL="342900" marR="0" lvl="0" indent="-342900" algn="l" rtl="0">
              <a:lnSpc>
                <a:spcPct val="80000"/>
              </a:lnSpc>
              <a:spcBef>
                <a:spcPts val="640"/>
              </a:spcBef>
              <a:spcAft>
                <a:spcPts val="0"/>
              </a:spcAft>
              <a:buClr>
                <a:schemeClr val="tx1">
                  <a:lumMod val="50000"/>
                </a:schemeClr>
              </a:buClr>
              <a:buSzPct val="100000"/>
              <a:buFont typeface="Questrial"/>
              <a:buChar char="•"/>
            </a:pPr>
            <a:endParaRPr lang="en-US" sz="3200" b="0" i="0" u="none" strike="noStrike" cap="none" dirty="0">
              <a:solidFill>
                <a:schemeClr val="tx1">
                  <a:lumMod val="50000"/>
                </a:schemeClr>
              </a:solidFill>
              <a:latin typeface="Questrial"/>
              <a:ea typeface="Questrial"/>
              <a:cs typeface="Questrial"/>
              <a:sym typeface="Questrial"/>
            </a:endParaRPr>
          </a:p>
          <a:p>
            <a:pPr marL="342900" marR="0" lvl="0" indent="-342900" algn="l" rtl="0">
              <a:spcBef>
                <a:spcPts val="640"/>
              </a:spcBef>
              <a:spcAft>
                <a:spcPts val="0"/>
              </a:spcAft>
              <a:buClr>
                <a:schemeClr val="dk1"/>
              </a:buClr>
              <a:buSzPct val="100000"/>
              <a:buFont typeface="Questrial"/>
              <a:buNone/>
            </a:pPr>
            <a:endParaRPr sz="3200" b="0" i="0" u="none" strike="noStrike" cap="none" dirty="0">
              <a:solidFill>
                <a:schemeClr val="dk1"/>
              </a:solidFill>
              <a:latin typeface="Questrial"/>
              <a:ea typeface="Questrial"/>
              <a:cs typeface="Questrial"/>
              <a:sym typeface="Questrial"/>
            </a:endParaRPr>
          </a:p>
        </p:txBody>
      </p:sp>
      <p:sp>
        <p:nvSpPr>
          <p:cNvPr id="632" name="Shape 632"/>
          <p:cNvSpPr txBox="1"/>
          <p:nvPr/>
        </p:nvSpPr>
        <p:spPr>
          <a:xfrm>
            <a:off x="7702732" y="6352267"/>
            <a:ext cx="1066799" cy="307974"/>
          </a:xfrm>
          <a:prstGeom prst="rect">
            <a:avLst/>
          </a:prstGeom>
          <a:noFill/>
          <a:ln>
            <a:noFill/>
          </a:ln>
        </p:spPr>
        <p:txBody>
          <a:bodyPr lIns="91425" tIns="45700" rIns="91425" bIns="45700" anchor="t" anchorCtr="0">
            <a:noAutofit/>
          </a:bodyPr>
          <a:lstStyle/>
          <a:p>
            <a:pPr algn="r"/>
            <a:r>
              <a:rPr lang="en-US" dirty="0">
                <a:solidFill>
                  <a:schemeClr val="tx1">
                    <a:lumMod val="75000"/>
                  </a:schemeClr>
                </a:solidFill>
              </a:rPr>
              <a:t>37</a:t>
            </a:r>
          </a:p>
        </p:txBody>
      </p:sp>
      <p:pic>
        <p:nvPicPr>
          <p:cNvPr id="6" name="Shape 640"/>
          <p:cNvPicPr preferRelativeResize="0"/>
          <p:nvPr/>
        </p:nvPicPr>
        <p:blipFill>
          <a:blip r:embed="rId3">
            <a:extLst>
              <a:ext uri="{28A0092B-C50C-407E-A947-70E740481C1C}">
                <a14:useLocalDpi xmlns:a14="http://schemas.microsoft.com/office/drawing/2010/main" val="0"/>
              </a:ext>
            </a:extLst>
          </a:blip>
          <a:stretch>
            <a:fillRect/>
          </a:stretch>
        </p:blipFill>
        <p:spPr>
          <a:xfrm>
            <a:off x="3153304" y="5608320"/>
            <a:ext cx="2715469" cy="810930"/>
          </a:xfrm>
          <a:prstGeom prst="rect">
            <a:avLst/>
          </a:prstGeom>
          <a:noFill/>
          <a:ln>
            <a:noFill/>
          </a:ln>
        </p:spPr>
      </p:pic>
    </p:spTree>
  </p:cSld>
  <p:clrMapOvr>
    <a:masterClrMapping/>
  </p:clrMapOvr>
  <p:transition spd="slow">
    <p:cu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Shape 675"/>
          <p:cNvSpPr txBox="1">
            <a:spLocks noGrp="1"/>
          </p:cNvSpPr>
          <p:nvPr>
            <p:ph type="title"/>
          </p:nvPr>
        </p:nvSpPr>
        <p:spPr>
          <a:xfrm>
            <a:off x="543464" y="381000"/>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rgbClr val="C00000"/>
                </a:solidFill>
                <a:latin typeface="Calibri" pitchFamily="34" charset="0"/>
                <a:sym typeface="Questrial"/>
              </a:rPr>
              <a:t>Best Practice: Inquiry</a:t>
            </a:r>
          </a:p>
        </p:txBody>
      </p:sp>
      <p:sp>
        <p:nvSpPr>
          <p:cNvPr id="676" name="Shape 676"/>
          <p:cNvSpPr txBox="1">
            <a:spLocks noGrp="1"/>
          </p:cNvSpPr>
          <p:nvPr>
            <p:ph type="body" idx="1"/>
          </p:nvPr>
        </p:nvSpPr>
        <p:spPr>
          <a:xfrm>
            <a:off x="668740" y="1006745"/>
            <a:ext cx="7789460" cy="26669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Questrial"/>
              <a:buNone/>
            </a:pPr>
            <a:endParaRPr sz="3200" b="0" i="0" u="none" strike="noStrike" cap="none" dirty="0">
              <a:solidFill>
                <a:schemeClr val="dk1"/>
              </a:solidFill>
              <a:latin typeface="Questrial"/>
              <a:ea typeface="Questrial"/>
              <a:cs typeface="Questrial"/>
              <a:sym typeface="Questrial"/>
            </a:endParaRPr>
          </a:p>
          <a:p>
            <a:pPr marL="0" marR="0" lvl="0" indent="0" algn="l" rtl="0">
              <a:lnSpc>
                <a:spcPct val="114000"/>
              </a:lnSpc>
              <a:spcBef>
                <a:spcPts val="600"/>
              </a:spcBef>
              <a:spcAft>
                <a:spcPts val="600"/>
              </a:spcAft>
              <a:buClr>
                <a:schemeClr val="dk1"/>
              </a:buClr>
              <a:buSzPct val="25000"/>
              <a:buFont typeface="Questrial"/>
              <a:buNone/>
            </a:pPr>
            <a:r>
              <a:rPr lang="en-US" sz="3200" b="0" i="0" u="none" strike="noStrike" cap="none" dirty="0">
                <a:solidFill>
                  <a:schemeClr val="tx1">
                    <a:lumMod val="50000"/>
                  </a:schemeClr>
                </a:solidFill>
                <a:latin typeface="Calibri" pitchFamily="34" charset="0"/>
                <a:sym typeface="Questrial"/>
              </a:rPr>
              <a:t>If a child is moving into permanency on the adoption track and the records do not show if the child is Indian or may be Indian, ask the question before proceeding with the adoption.</a:t>
            </a:r>
          </a:p>
        </p:txBody>
      </p:sp>
      <p:pic>
        <p:nvPicPr>
          <p:cNvPr id="678" name="Shape 678"/>
          <p:cNvPicPr preferRelativeResize="0"/>
          <p:nvPr/>
        </p:nvPicPr>
        <p:blipFill rotWithShape="1">
          <a:blip r:embed="rId3">
            <a:alphaModFix/>
          </a:blip>
          <a:srcRect l="15473" t="6667" r="18234" b="15555"/>
          <a:stretch/>
        </p:blipFill>
        <p:spPr>
          <a:xfrm>
            <a:off x="6853964" y="3677139"/>
            <a:ext cx="1832836" cy="2720067"/>
          </a:xfrm>
          <a:prstGeom prst="rect">
            <a:avLst/>
          </a:prstGeom>
          <a:noFill/>
          <a:ln w="15875" cap="flat" cmpd="sng">
            <a:solidFill>
              <a:schemeClr val="dk1"/>
            </a:solidFill>
            <a:prstDash val="solid"/>
            <a:round/>
            <a:headEnd type="none" w="med" len="med"/>
            <a:tailEnd type="none" w="med" len="med"/>
          </a:ln>
        </p:spPr>
      </p:pic>
      <p:sp>
        <p:nvSpPr>
          <p:cNvPr id="679" name="Shape 679"/>
          <p:cNvSpPr txBox="1"/>
          <p:nvPr/>
        </p:nvSpPr>
        <p:spPr>
          <a:xfrm>
            <a:off x="2778035" y="5824637"/>
            <a:ext cx="3901440" cy="367158"/>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r>
              <a:rPr lang="en-US" sz="1000" b="1" i="1" u="none" strike="noStrike" cap="none" dirty="0">
                <a:solidFill>
                  <a:schemeClr val="accent4">
                    <a:lumMod val="75000"/>
                  </a:schemeClr>
                </a:solidFill>
                <a:latin typeface="Calibri" pitchFamily="34" charset="0"/>
                <a:sym typeface="Arial"/>
              </a:rPr>
              <a:t>The Brolier Family (Osage)Grandpa, Frannie &amp; Freddie </a:t>
            </a:r>
          </a:p>
          <a:p>
            <a:pPr marL="0" marR="0" lvl="0" indent="0" algn="r" rtl="0">
              <a:lnSpc>
                <a:spcPct val="100000"/>
              </a:lnSpc>
              <a:spcBef>
                <a:spcPts val="0"/>
              </a:spcBef>
              <a:spcAft>
                <a:spcPts val="0"/>
              </a:spcAft>
              <a:buClr>
                <a:schemeClr val="dk1"/>
              </a:buClr>
              <a:buSzPct val="25000"/>
              <a:buFont typeface="Arial"/>
              <a:buNone/>
            </a:pPr>
            <a:r>
              <a:rPr lang="en-US" sz="1000" b="1" i="1" u="none" strike="noStrike" cap="none" dirty="0">
                <a:solidFill>
                  <a:schemeClr val="accent4">
                    <a:lumMod val="75000"/>
                  </a:schemeClr>
                </a:solidFill>
                <a:latin typeface="Calibri" pitchFamily="34" charset="0"/>
                <a:sym typeface="Arial"/>
              </a:rPr>
              <a:t>Permission , the Brolier family</a:t>
            </a:r>
          </a:p>
          <a:p>
            <a:pPr marL="0" marR="0" lvl="0" indent="0" algn="r" rtl="0">
              <a:lnSpc>
                <a:spcPct val="100000"/>
              </a:lnSpc>
              <a:spcBef>
                <a:spcPts val="0"/>
              </a:spcBef>
              <a:spcAft>
                <a:spcPts val="0"/>
              </a:spcAft>
              <a:buNone/>
            </a:pPr>
            <a:endParaRPr sz="1000" b="1" i="1" u="none" strike="noStrike" cap="none" dirty="0">
              <a:solidFill>
                <a:schemeClr val="dk1"/>
              </a:solidFill>
              <a:latin typeface="Arial"/>
              <a:ea typeface="Arial"/>
              <a:cs typeface="Arial"/>
              <a:sym typeface="Arial"/>
            </a:endParaRPr>
          </a:p>
        </p:txBody>
      </p:sp>
      <p:sp>
        <p:nvSpPr>
          <p:cNvPr id="8" name="TextBox 7"/>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75000"/>
                  </a:schemeClr>
                </a:solidFill>
              </a:rPr>
              <a:t>38</a:t>
            </a:r>
          </a:p>
        </p:txBody>
      </p:sp>
    </p:spTree>
  </p:cSld>
  <p:clrMapOvr>
    <a:masterClrMapping/>
  </p:clrMapOvr>
  <p:transition spd="slow">
    <p:cu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Shape 685"/>
          <p:cNvSpPr txBox="1">
            <a:spLocks noGrp="1"/>
          </p:cNvSpPr>
          <p:nvPr>
            <p:ph type="title"/>
          </p:nvPr>
        </p:nvSpPr>
        <p:spPr>
          <a:xfrm>
            <a:off x="266700" y="126275"/>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chemeClr val="tx1">
                    <a:lumMod val="25000"/>
                  </a:schemeClr>
                </a:solidFill>
                <a:latin typeface="Calibri" pitchFamily="34" charset="0"/>
                <a:sym typeface="Questrial"/>
              </a:rPr>
              <a:t>Inquiry</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327" y="1065984"/>
            <a:ext cx="7788886" cy="5134519"/>
          </a:xfrm>
          <a:prstGeom prst="rect">
            <a:avLst/>
          </a:prstGeom>
        </p:spPr>
      </p:pic>
      <p:sp>
        <p:nvSpPr>
          <p:cNvPr id="5" name="TextBox 4"/>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39</a:t>
            </a:r>
          </a:p>
        </p:txBody>
      </p:sp>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87977"/>
            <a:ext cx="8229600" cy="914400"/>
          </a:xfrm>
        </p:spPr>
        <p:txBody>
          <a:bodyPr/>
          <a:lstStyle/>
          <a:p>
            <a:pPr algn="ctr"/>
            <a:r>
              <a:rPr lang="en-US" b="1" dirty="0">
                <a:solidFill>
                  <a:schemeClr val="tx1">
                    <a:lumMod val="25000"/>
                  </a:schemeClr>
                </a:solidFill>
                <a:latin typeface="Calibri" pitchFamily="34" charset="0"/>
              </a:rPr>
              <a:t>Why ICWA?</a:t>
            </a:r>
          </a:p>
        </p:txBody>
      </p:sp>
      <p:sp>
        <p:nvSpPr>
          <p:cNvPr id="3" name="Text Placeholder 2"/>
          <p:cNvSpPr>
            <a:spLocks noGrp="1"/>
          </p:cNvSpPr>
          <p:nvPr>
            <p:ph type="body" idx="1"/>
          </p:nvPr>
        </p:nvSpPr>
        <p:spPr>
          <a:xfrm>
            <a:off x="457200" y="1465217"/>
            <a:ext cx="8399418" cy="4230189"/>
          </a:xfrm>
        </p:spPr>
        <p:txBody>
          <a:bodyPr/>
          <a:lstStyle/>
          <a:p>
            <a:pPr marL="203200" indent="0">
              <a:spcAft>
                <a:spcPts val="600"/>
              </a:spcAft>
              <a:buNone/>
            </a:pPr>
            <a:r>
              <a:rPr lang="en-US" dirty="0"/>
              <a:t/>
            </a:r>
            <a:br>
              <a:rPr lang="en-US" dirty="0"/>
            </a:br>
            <a:r>
              <a:rPr lang="en-US" dirty="0">
                <a:solidFill>
                  <a:schemeClr val="tx1">
                    <a:lumMod val="50000"/>
                  </a:schemeClr>
                </a:solidFill>
                <a:latin typeface="Calibri" pitchFamily="34" charset="0"/>
              </a:rPr>
              <a:t>“[S]hould Indian children be treated differently than other children? Given the history of Indian children in the United States and the trust relationship promised to them by the United States government, the answer is Yes.”</a:t>
            </a:r>
          </a:p>
          <a:p>
            <a:pPr marL="203200" indent="0">
              <a:spcBef>
                <a:spcPts val="600"/>
              </a:spcBef>
              <a:buNone/>
            </a:pPr>
            <a:r>
              <a:rPr lang="en-US" dirty="0">
                <a:solidFill>
                  <a:schemeClr val="tx1">
                    <a:lumMod val="50000"/>
                  </a:schemeClr>
                </a:solidFill>
                <a:latin typeface="Calibri" pitchFamily="34" charset="0"/>
              </a:rPr>
              <a:t>		       --</a:t>
            </a:r>
            <a:r>
              <a:rPr lang="en-US" sz="2800" dirty="0">
                <a:solidFill>
                  <a:schemeClr val="tx1">
                    <a:lumMod val="50000"/>
                  </a:schemeClr>
                </a:solidFill>
                <a:latin typeface="Calibri" pitchFamily="34" charset="0"/>
              </a:rPr>
              <a:t>Hon. Leonard Edwards</a:t>
            </a:r>
          </a:p>
          <a:p>
            <a:pPr marL="203200" indent="0">
              <a:spcBef>
                <a:spcPts val="0"/>
              </a:spcBef>
              <a:buNone/>
            </a:pPr>
            <a:r>
              <a:rPr lang="en-US" sz="2800" dirty="0">
                <a:solidFill>
                  <a:schemeClr val="tx1">
                    <a:lumMod val="50000"/>
                  </a:schemeClr>
                </a:solidFill>
              </a:rPr>
              <a:t>                          </a:t>
            </a:r>
            <a:r>
              <a:rPr lang="en-US" sz="2800" dirty="0">
                <a:solidFill>
                  <a:schemeClr val="tx1">
                    <a:lumMod val="50000"/>
                  </a:schemeClr>
                </a:solidFill>
                <a:latin typeface="Calibri" pitchFamily="34" charset="0"/>
              </a:rPr>
              <a:t>Santa Clara Superior Court (Ret.)</a:t>
            </a:r>
          </a:p>
        </p:txBody>
      </p:sp>
      <p:sp>
        <p:nvSpPr>
          <p:cNvPr id="4" name="TextBox 3"/>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4</a:t>
            </a:r>
          </a:p>
        </p:txBody>
      </p:sp>
    </p:spTree>
    <p:extLst>
      <p:ext uri="{BB962C8B-B14F-4D97-AF65-F5344CB8AC3E}">
        <p14:creationId xmlns:p14="http://schemas.microsoft.com/office/powerpoint/2010/main" val="3831185004"/>
      </p:ext>
    </p:extLst>
  </p:cSld>
  <p:clrMapOvr>
    <a:overrideClrMapping bg1="lt1" tx1="dk1" bg2="lt2" tx2="dk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Shape 685"/>
          <p:cNvSpPr txBox="1">
            <a:spLocks noGrp="1"/>
          </p:cNvSpPr>
          <p:nvPr>
            <p:ph type="title"/>
          </p:nvPr>
        </p:nvSpPr>
        <p:spPr>
          <a:xfrm>
            <a:off x="533400" y="457200"/>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chemeClr val="tx1">
                    <a:lumMod val="25000"/>
                  </a:schemeClr>
                </a:solidFill>
                <a:latin typeface="Calibri" pitchFamily="34" charset="0"/>
                <a:sym typeface="Questrial"/>
              </a:rPr>
              <a:t>Inquiry Resources</a:t>
            </a:r>
          </a:p>
        </p:txBody>
      </p:sp>
      <p:sp>
        <p:nvSpPr>
          <p:cNvPr id="686" name="Shape 686"/>
          <p:cNvSpPr txBox="1">
            <a:spLocks noGrp="1"/>
          </p:cNvSpPr>
          <p:nvPr>
            <p:ph type="body" idx="1"/>
          </p:nvPr>
        </p:nvSpPr>
        <p:spPr>
          <a:xfrm>
            <a:off x="547818" y="1519645"/>
            <a:ext cx="8596182" cy="4068761"/>
          </a:xfrm>
          <a:prstGeom prst="rect">
            <a:avLst/>
          </a:prstGeom>
          <a:noFill/>
          <a:ln>
            <a:noFill/>
          </a:ln>
        </p:spPr>
        <p:txBody>
          <a:bodyPr lIns="91425" tIns="45700" rIns="91425" bIns="45700" anchor="t" anchorCtr="0">
            <a:noAutofit/>
          </a:bodyPr>
          <a:lstStyle/>
          <a:p>
            <a:pPr marL="234950" marR="0" lvl="0" indent="-234950" algn="l" rtl="0">
              <a:lnSpc>
                <a:spcPct val="100000"/>
              </a:lnSpc>
              <a:spcBef>
                <a:spcPts val="0"/>
              </a:spcBef>
              <a:spcAft>
                <a:spcPts val="0"/>
              </a:spcAft>
              <a:buClr>
                <a:schemeClr val="tx1">
                  <a:lumMod val="50000"/>
                </a:schemeClr>
              </a:buClr>
              <a:buSzPct val="100000"/>
              <a:buFont typeface="Arial" panose="020B0604020202020204" pitchFamily="34" charset="0"/>
              <a:buChar char="•"/>
            </a:pPr>
            <a:r>
              <a:rPr lang="en-US" sz="2800" b="0" i="0" u="none" strike="noStrike" cap="none" dirty="0">
                <a:solidFill>
                  <a:schemeClr val="tx1">
                    <a:lumMod val="50000"/>
                  </a:schemeClr>
                </a:solidFill>
                <a:latin typeface="Calibri" pitchFamily="34" charset="0"/>
                <a:sym typeface="Questrial"/>
              </a:rPr>
              <a:t>“Reasons Why People Don’t Claim Indian Heritage” </a:t>
            </a:r>
            <a:r>
              <a:rPr lang="en-US" sz="2800" dirty="0">
                <a:solidFill>
                  <a:schemeClr val="tx1">
                    <a:lumMod val="50000"/>
                  </a:schemeClr>
                </a:solidFill>
                <a:latin typeface="Calibri" pitchFamily="34" charset="0"/>
              </a:rPr>
              <a:t> </a:t>
            </a:r>
            <a:r>
              <a:rPr lang="en-US" sz="2800" b="0" i="0" u="none" strike="noStrike" cap="none" dirty="0">
                <a:solidFill>
                  <a:schemeClr val="tx1">
                    <a:lumMod val="50000"/>
                  </a:schemeClr>
                </a:solidFill>
                <a:latin typeface="Calibri" pitchFamily="34" charset="0"/>
                <a:sym typeface="Questrial"/>
              </a:rPr>
              <a:t>Participant’s Workbook and on Judicial Council website. </a:t>
            </a:r>
          </a:p>
          <a:p>
            <a:pPr marL="234950" marR="0" lvl="0" indent="-234950" algn="l" rtl="0">
              <a:lnSpc>
                <a:spcPct val="100000"/>
              </a:lnSpc>
              <a:spcBef>
                <a:spcPts val="0"/>
              </a:spcBef>
              <a:spcAft>
                <a:spcPts val="0"/>
              </a:spcAft>
              <a:buClr>
                <a:schemeClr val="tx1">
                  <a:lumMod val="50000"/>
                </a:schemeClr>
              </a:buClr>
              <a:buSzPct val="100000"/>
              <a:buFont typeface="Arial" panose="020B0604020202020204" pitchFamily="34" charset="0"/>
              <a:buChar char="•"/>
            </a:pPr>
            <a:endParaRPr lang="en-US" sz="2800" b="0" i="0" u="none" strike="noStrike" cap="none" dirty="0">
              <a:solidFill>
                <a:schemeClr val="tx1">
                  <a:lumMod val="50000"/>
                </a:schemeClr>
              </a:solidFill>
              <a:latin typeface="Calibri" pitchFamily="34" charset="0"/>
              <a:sym typeface="Questrial"/>
            </a:endParaRPr>
          </a:p>
          <a:p>
            <a:pPr marL="234950" marR="0" lvl="0" indent="-234950" algn="l" rtl="0">
              <a:lnSpc>
                <a:spcPct val="100000"/>
              </a:lnSpc>
              <a:spcBef>
                <a:spcPts val="0"/>
              </a:spcBef>
              <a:spcAft>
                <a:spcPts val="0"/>
              </a:spcAft>
              <a:buClr>
                <a:schemeClr val="tx1">
                  <a:lumMod val="50000"/>
                </a:schemeClr>
              </a:buClr>
              <a:buSzPct val="100000"/>
              <a:buFont typeface="Arial" panose="020B0604020202020204" pitchFamily="34" charset="0"/>
              <a:buChar char="•"/>
            </a:pPr>
            <a:r>
              <a:rPr lang="en-US" sz="2800" b="0" i="0" u="none" strike="noStrike" cap="none" dirty="0">
                <a:solidFill>
                  <a:schemeClr val="tx1">
                    <a:lumMod val="50000"/>
                  </a:schemeClr>
                </a:solidFill>
                <a:latin typeface="Calibri" pitchFamily="34" charset="0"/>
                <a:sym typeface="Questrial"/>
              </a:rPr>
              <a:t> Genogram or family tree</a:t>
            </a:r>
          </a:p>
          <a:p>
            <a:pPr marL="234950" marR="0" lvl="0" indent="-234950" algn="l" rtl="0">
              <a:lnSpc>
                <a:spcPct val="100000"/>
              </a:lnSpc>
              <a:spcBef>
                <a:spcPts val="0"/>
              </a:spcBef>
              <a:spcAft>
                <a:spcPts val="0"/>
              </a:spcAft>
              <a:buClr>
                <a:schemeClr val="tx1">
                  <a:lumMod val="50000"/>
                </a:schemeClr>
              </a:buClr>
              <a:buSzPct val="100000"/>
              <a:buNone/>
            </a:pPr>
            <a:endParaRPr lang="en-US" sz="2800" b="0" i="0" u="none" strike="noStrike" cap="none" dirty="0">
              <a:solidFill>
                <a:schemeClr val="tx1">
                  <a:lumMod val="50000"/>
                </a:schemeClr>
              </a:solidFill>
              <a:latin typeface="Calibri" pitchFamily="34" charset="0"/>
              <a:sym typeface="Questrial"/>
            </a:endParaRPr>
          </a:p>
          <a:p>
            <a:pPr marL="234950" marR="0" lvl="0" indent="-234950" algn="l" rtl="0">
              <a:lnSpc>
                <a:spcPct val="100000"/>
              </a:lnSpc>
              <a:spcBef>
                <a:spcPts val="0"/>
              </a:spcBef>
              <a:spcAft>
                <a:spcPts val="0"/>
              </a:spcAft>
              <a:buClr>
                <a:schemeClr val="tx1">
                  <a:lumMod val="50000"/>
                </a:schemeClr>
              </a:buClr>
              <a:buSzPct val="100000"/>
              <a:buFont typeface="Arial" panose="020B0604020202020204" pitchFamily="34" charset="0"/>
              <a:buChar char="•"/>
            </a:pPr>
            <a:r>
              <a:rPr lang="en-US" sz="2800" dirty="0">
                <a:solidFill>
                  <a:schemeClr val="tx1">
                    <a:lumMod val="50000"/>
                  </a:schemeClr>
                </a:solidFill>
                <a:latin typeface="Calibri" pitchFamily="34" charset="0"/>
              </a:rPr>
              <a:t> The child’s Tribe or Tribes</a:t>
            </a:r>
          </a:p>
          <a:p>
            <a:pPr marL="234950" marR="0" lvl="0" indent="-234950" algn="l" rtl="0">
              <a:lnSpc>
                <a:spcPct val="100000"/>
              </a:lnSpc>
              <a:spcBef>
                <a:spcPts val="0"/>
              </a:spcBef>
              <a:spcAft>
                <a:spcPts val="0"/>
              </a:spcAft>
              <a:buClr>
                <a:schemeClr val="tx1">
                  <a:lumMod val="50000"/>
                </a:schemeClr>
              </a:buClr>
              <a:buSzPct val="100000"/>
              <a:buNone/>
            </a:pPr>
            <a:endParaRPr lang="en-US" sz="2800" dirty="0">
              <a:solidFill>
                <a:schemeClr val="tx1">
                  <a:lumMod val="50000"/>
                </a:schemeClr>
              </a:solidFill>
              <a:latin typeface="Calibri" pitchFamily="34" charset="0"/>
            </a:endParaRPr>
          </a:p>
          <a:p>
            <a:pPr marL="234950" marR="0" lvl="0" indent="-234950" algn="l" rtl="0">
              <a:lnSpc>
                <a:spcPct val="100000"/>
              </a:lnSpc>
              <a:spcBef>
                <a:spcPts val="0"/>
              </a:spcBef>
              <a:spcAft>
                <a:spcPts val="0"/>
              </a:spcAft>
              <a:buClr>
                <a:schemeClr val="tx1">
                  <a:lumMod val="50000"/>
                </a:schemeClr>
              </a:buClr>
              <a:buSzPct val="100000"/>
              <a:buFont typeface="Arial" panose="020B0604020202020204" pitchFamily="34" charset="0"/>
              <a:buChar char="•"/>
            </a:pPr>
            <a:r>
              <a:rPr lang="en-US" sz="2800" b="0" i="0" u="none" strike="noStrike" cap="none" dirty="0">
                <a:solidFill>
                  <a:schemeClr val="tx1">
                    <a:lumMod val="50000"/>
                  </a:schemeClr>
                </a:solidFill>
                <a:latin typeface="Calibri" pitchFamily="34" charset="0"/>
                <a:sym typeface="Questrial"/>
              </a:rPr>
              <a:t>  ICWA 030 form </a:t>
            </a:r>
          </a:p>
          <a:p>
            <a:pPr marL="0" marR="0" lvl="0" indent="0" algn="l" rtl="0">
              <a:lnSpc>
                <a:spcPct val="100000"/>
              </a:lnSpc>
              <a:spcBef>
                <a:spcPts val="0"/>
              </a:spcBef>
              <a:spcAft>
                <a:spcPts val="0"/>
              </a:spcAft>
              <a:buClr>
                <a:schemeClr val="tx1">
                  <a:lumMod val="50000"/>
                </a:schemeClr>
              </a:buClr>
              <a:buSzPct val="100000"/>
              <a:buNone/>
            </a:pPr>
            <a:endParaRPr lang="en-US" sz="2600" b="0" i="0" u="none" strike="noStrike" cap="none" dirty="0">
              <a:solidFill>
                <a:schemeClr val="tx1">
                  <a:lumMod val="50000"/>
                </a:schemeClr>
              </a:solidFill>
              <a:sym typeface="Questrial"/>
            </a:endParaRPr>
          </a:p>
          <a:p>
            <a:pPr marL="117475" marR="0" lvl="0" indent="-117475" algn="l" rtl="0">
              <a:lnSpc>
                <a:spcPct val="100000"/>
              </a:lnSpc>
              <a:spcBef>
                <a:spcPts val="0"/>
              </a:spcBef>
              <a:spcAft>
                <a:spcPts val="0"/>
              </a:spcAft>
              <a:buClr>
                <a:schemeClr val="tx1">
                  <a:lumMod val="50000"/>
                </a:schemeClr>
              </a:buClr>
              <a:buSzPct val="100000"/>
              <a:buFont typeface="Arial" panose="020B0604020202020204" pitchFamily="34" charset="0"/>
              <a:buChar char="•"/>
            </a:pPr>
            <a:endParaRPr lang="en-US" sz="2600" b="0" i="0" u="none" strike="noStrike" cap="none" dirty="0">
              <a:solidFill>
                <a:schemeClr val="tx1">
                  <a:lumMod val="50000"/>
                </a:schemeClr>
              </a:solidFill>
              <a:sym typeface="Questrial"/>
            </a:endParaRPr>
          </a:p>
          <a:p>
            <a:pPr marL="0" marR="0" lvl="0" indent="0" algn="l" rtl="0">
              <a:spcBef>
                <a:spcPts val="0"/>
              </a:spcBef>
              <a:buSzPct val="25000"/>
              <a:buNone/>
            </a:pPr>
            <a:endParaRPr sz="2800" b="0" i="0" u="none" strike="noStrike" cap="none" dirty="0">
              <a:solidFill>
                <a:schemeClr val="dk1"/>
              </a:solidFill>
              <a:latin typeface="Questrial"/>
              <a:ea typeface="Questrial"/>
              <a:cs typeface="Questrial"/>
              <a:sym typeface="Questrial"/>
            </a:endParaRPr>
          </a:p>
        </p:txBody>
      </p:sp>
      <p:sp>
        <p:nvSpPr>
          <p:cNvPr id="7" name="TextBox 6"/>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40</a:t>
            </a:r>
          </a:p>
        </p:txBody>
      </p:sp>
      <p:pic>
        <p:nvPicPr>
          <p:cNvPr id="5" name="Shape 775"/>
          <p:cNvPicPr preferRelativeResize="0"/>
          <p:nvPr/>
        </p:nvPicPr>
        <p:blipFill rotWithShape="1">
          <a:blip r:embed="rId3">
            <a:alphaModFix/>
          </a:blip>
          <a:srcRect/>
          <a:stretch/>
        </p:blipFill>
        <p:spPr>
          <a:xfrm>
            <a:off x="5947954" y="3962400"/>
            <a:ext cx="2057400" cy="1774051"/>
          </a:xfrm>
          <a:prstGeom prst="rect">
            <a:avLst/>
          </a:prstGeom>
          <a:noFill/>
          <a:ln>
            <a:noFill/>
          </a:ln>
        </p:spPr>
      </p:pic>
    </p:spTree>
    <p:extLst>
      <p:ext uri="{BB962C8B-B14F-4D97-AF65-F5344CB8AC3E}">
        <p14:creationId xmlns:p14="http://schemas.microsoft.com/office/powerpoint/2010/main" val="95292672"/>
      </p:ext>
    </p:extLst>
  </p:cSld>
  <p:clrMapOvr>
    <a:masterClrMapping/>
  </p:clrMapOvr>
  <p:transition spd="slow">
    <p:cu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1"/>
          <p:cNvSpPr>
            <a:spLocks noGrp="1"/>
          </p:cNvSpPr>
          <p:nvPr>
            <p:ph type="title"/>
          </p:nvPr>
        </p:nvSpPr>
        <p:spPr>
          <a:xfrm>
            <a:off x="457200" y="381000"/>
            <a:ext cx="8229600" cy="914400"/>
          </a:xfrm>
        </p:spPr>
        <p:txBody>
          <a:bodyPr/>
          <a:lstStyle/>
          <a:p>
            <a:pPr algn="ctr"/>
            <a:r>
              <a:rPr lang="en-US" b="1" dirty="0">
                <a:solidFill>
                  <a:schemeClr val="tx1">
                    <a:lumMod val="25000"/>
                  </a:schemeClr>
                </a:solidFill>
                <a:latin typeface="Calibri" pitchFamily="34" charset="0"/>
              </a:rPr>
              <a:t>Inquiry at a Glance</a:t>
            </a:r>
          </a:p>
        </p:txBody>
      </p:sp>
      <p:sp>
        <p:nvSpPr>
          <p:cNvPr id="125956" name="Content Placeholder 2"/>
          <p:cNvSpPr>
            <a:spLocks noGrp="1"/>
          </p:cNvSpPr>
          <p:nvPr>
            <p:ph idx="1"/>
          </p:nvPr>
        </p:nvSpPr>
        <p:spPr>
          <a:xfrm>
            <a:off x="457200" y="1088571"/>
            <a:ext cx="8229600" cy="4136571"/>
          </a:xfrm>
          <a:noFill/>
        </p:spPr>
        <p:txBody>
          <a:bodyPr/>
          <a:lstStyle/>
          <a:p>
            <a:pPr marL="203200" indent="0">
              <a:buNone/>
            </a:pPr>
            <a:endParaRPr lang="en-US" sz="2000" dirty="0">
              <a:solidFill>
                <a:srgbClr val="CA7402"/>
              </a:solidFill>
              <a:latin typeface="Century Gothic" charset="0"/>
            </a:endParaRPr>
          </a:p>
          <a:p>
            <a:pPr marL="461963" lvl="0" indent="-234950">
              <a:buClr>
                <a:schemeClr val="tx1">
                  <a:lumMod val="50000"/>
                </a:schemeClr>
              </a:buClr>
              <a:buFont typeface="Arial" panose="020B0604020202020204" pitchFamily="34" charset="0"/>
              <a:buChar char="•"/>
            </a:pPr>
            <a:r>
              <a:rPr lang="en-US" sz="2800" dirty="0">
                <a:solidFill>
                  <a:schemeClr val="tx1">
                    <a:lumMod val="50000"/>
                  </a:schemeClr>
                </a:solidFill>
              </a:rPr>
              <a:t> </a:t>
            </a:r>
            <a:r>
              <a:rPr lang="en-US" sz="2800" dirty="0">
                <a:solidFill>
                  <a:schemeClr val="tx1">
                    <a:lumMod val="50000"/>
                  </a:schemeClr>
                </a:solidFill>
                <a:latin typeface="Calibri" pitchFamily="34" charset="0"/>
              </a:rPr>
              <a:t>Disproportionality cannot be reduced if we do</a:t>
            </a:r>
          </a:p>
          <a:p>
            <a:pPr marL="574675" lvl="0" indent="0">
              <a:buClr>
                <a:schemeClr val="tx1">
                  <a:lumMod val="50000"/>
                </a:schemeClr>
              </a:buClr>
              <a:buNone/>
            </a:pPr>
            <a:r>
              <a:rPr lang="en-US" sz="2800" dirty="0">
                <a:solidFill>
                  <a:schemeClr val="tx1">
                    <a:lumMod val="50000"/>
                  </a:schemeClr>
                </a:solidFill>
                <a:latin typeface="Calibri" pitchFamily="34" charset="0"/>
              </a:rPr>
              <a:t>not identify each Indian child in our care.</a:t>
            </a:r>
          </a:p>
          <a:p>
            <a:pPr lvl="0">
              <a:buClr>
                <a:schemeClr val="tx1">
                  <a:lumMod val="50000"/>
                </a:schemeClr>
              </a:buClr>
              <a:buFont typeface="Arial" panose="020B0604020202020204" pitchFamily="34" charset="0"/>
              <a:buChar char="•"/>
            </a:pPr>
            <a:endParaRPr lang="en-US" sz="1200" dirty="0">
              <a:solidFill>
                <a:schemeClr val="tx1">
                  <a:lumMod val="50000"/>
                </a:schemeClr>
              </a:solidFill>
              <a:latin typeface="Calibri" pitchFamily="34" charset="0"/>
            </a:endParaRPr>
          </a:p>
          <a:p>
            <a:pPr marL="574675" indent="-347663">
              <a:buClr>
                <a:schemeClr val="tx1">
                  <a:lumMod val="50000"/>
                </a:schemeClr>
              </a:buClr>
              <a:buFont typeface="Arial" panose="020B0604020202020204" pitchFamily="34" charset="0"/>
              <a:buChar char="•"/>
            </a:pPr>
            <a:r>
              <a:rPr lang="en-US" sz="2800" dirty="0">
                <a:solidFill>
                  <a:srgbClr val="CA7402"/>
                </a:solidFill>
                <a:latin typeface="Calibri" pitchFamily="34" charset="0"/>
              </a:rPr>
              <a:t>It’s better to state rather than ask “If you are </a:t>
            </a:r>
          </a:p>
          <a:p>
            <a:pPr marL="574675" indent="-347663">
              <a:buClr>
                <a:schemeClr val="tx1">
                  <a:lumMod val="50000"/>
                </a:schemeClr>
              </a:buClr>
              <a:buNone/>
            </a:pPr>
            <a:r>
              <a:rPr lang="en-US" sz="2800" dirty="0">
                <a:solidFill>
                  <a:srgbClr val="CA7402"/>
                </a:solidFill>
                <a:latin typeface="Calibri" pitchFamily="34" charset="0"/>
              </a:rPr>
              <a:t>   American Indian/Alaska Native there may    </a:t>
            </a:r>
          </a:p>
          <a:p>
            <a:pPr marL="574675" indent="-347663">
              <a:buClr>
                <a:schemeClr val="tx1">
                  <a:lumMod val="50000"/>
                </a:schemeClr>
              </a:buClr>
              <a:buNone/>
            </a:pPr>
            <a:r>
              <a:rPr lang="en-US" sz="2800" dirty="0">
                <a:solidFill>
                  <a:srgbClr val="CA7402"/>
                </a:solidFill>
                <a:latin typeface="Calibri" pitchFamily="34" charset="0"/>
              </a:rPr>
              <a:t>   additional services available to you.”</a:t>
            </a:r>
          </a:p>
          <a:p>
            <a:pPr marL="203200" indent="0">
              <a:buClr>
                <a:schemeClr val="tx1">
                  <a:lumMod val="50000"/>
                </a:schemeClr>
              </a:buClr>
              <a:buNone/>
            </a:pPr>
            <a:endParaRPr lang="en-US" sz="1200" dirty="0">
              <a:solidFill>
                <a:srgbClr val="CA7402"/>
              </a:solidFill>
              <a:latin typeface="Calibri" pitchFamily="34" charset="0"/>
            </a:endParaRPr>
          </a:p>
          <a:p>
            <a:pPr>
              <a:buClr>
                <a:schemeClr val="tx1">
                  <a:lumMod val="50000"/>
                </a:schemeClr>
              </a:buClr>
              <a:buFont typeface="Arial" panose="020B0604020202020204" pitchFamily="34" charset="0"/>
              <a:buChar char="•"/>
            </a:pPr>
            <a:r>
              <a:rPr lang="en-US" sz="2800" dirty="0">
                <a:solidFill>
                  <a:srgbClr val="CA7402"/>
                </a:solidFill>
                <a:latin typeface="Calibri" pitchFamily="34" charset="0"/>
              </a:rPr>
              <a:t>  Continue to ask throughout the life of the case</a:t>
            </a:r>
            <a:r>
              <a:rPr lang="en-US" sz="2800" dirty="0">
                <a:solidFill>
                  <a:srgbClr val="CA7402"/>
                </a:solidFill>
              </a:rPr>
              <a:t>.</a:t>
            </a:r>
          </a:p>
          <a:p>
            <a:pPr>
              <a:buClr>
                <a:schemeClr val="tx1">
                  <a:lumMod val="50000"/>
                </a:schemeClr>
              </a:buClr>
              <a:buFont typeface="Arial" panose="020B0604020202020204" pitchFamily="34" charset="0"/>
              <a:buChar char="•"/>
            </a:pPr>
            <a:endParaRPr lang="en-US" sz="2800" dirty="0">
              <a:solidFill>
                <a:srgbClr val="CA7402"/>
              </a:solidFill>
            </a:endParaRPr>
          </a:p>
          <a:p>
            <a:endParaRPr lang="en-US" sz="2000" dirty="0">
              <a:solidFill>
                <a:srgbClr val="CA7402"/>
              </a:solidFill>
              <a:latin typeface="Century Gothic" charset="0"/>
            </a:endParaRPr>
          </a:p>
          <a:p>
            <a:endParaRPr lang="en-US" sz="2000" dirty="0">
              <a:solidFill>
                <a:srgbClr val="CA7402"/>
              </a:solidFill>
              <a:latin typeface="Century Gothic" charset="0"/>
            </a:endParaRPr>
          </a:p>
          <a:p>
            <a:endParaRPr lang="en-US" sz="2000" dirty="0">
              <a:solidFill>
                <a:srgbClr val="CA7402"/>
              </a:solidFill>
              <a:latin typeface="Century Gothic" charset="0"/>
            </a:endParaRPr>
          </a:p>
        </p:txBody>
      </p:sp>
      <p:pic>
        <p:nvPicPr>
          <p:cNvPr id="6" name="Picture 5" descr="thumbnailCASZM1DR.jpg"/>
          <p:cNvPicPr>
            <a:picLocks noChangeAspect="1"/>
          </p:cNvPicPr>
          <p:nvPr/>
        </p:nvPicPr>
        <p:blipFill>
          <a:blip r:embed="rId3" cstate="print">
            <a:duotone>
              <a:prstClr val="black"/>
              <a:srgbClr val="D9C3A5">
                <a:tint val="50000"/>
                <a:satMod val="180000"/>
              </a:srgbClr>
            </a:duotone>
          </a:blip>
          <a:stretch>
            <a:fillRect/>
          </a:stretch>
        </p:blipFill>
        <p:spPr>
          <a:xfrm>
            <a:off x="6729412" y="5066846"/>
            <a:ext cx="1371600" cy="1371600"/>
          </a:xfrm>
          <a:prstGeom prst="rect">
            <a:avLst/>
          </a:prstGeom>
          <a:ln w="15875" cmpd="sng">
            <a:solidFill>
              <a:schemeClr val="tx1"/>
            </a:solidFill>
          </a:ln>
        </p:spPr>
      </p:pic>
      <p:sp>
        <p:nvSpPr>
          <p:cNvPr id="8" name="TextBox 7"/>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41</a:t>
            </a:r>
          </a:p>
        </p:txBody>
      </p:sp>
    </p:spTree>
    <p:extLst>
      <p:ext uri="{BB962C8B-B14F-4D97-AF65-F5344CB8AC3E}">
        <p14:creationId xmlns:p14="http://schemas.microsoft.com/office/powerpoint/2010/main" val="2746360993"/>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Shape 705"/>
          <p:cNvSpPr txBox="1">
            <a:spLocks noGrp="1"/>
          </p:cNvSpPr>
          <p:nvPr>
            <p:ph type="title"/>
          </p:nvPr>
        </p:nvSpPr>
        <p:spPr>
          <a:xfrm>
            <a:off x="596900" y="216733"/>
            <a:ext cx="77724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chemeClr val="tx1">
                    <a:lumMod val="25000"/>
                  </a:schemeClr>
                </a:solidFill>
                <a:latin typeface="Calibri" pitchFamily="34" charset="0"/>
                <a:sym typeface="Questrial"/>
              </a:rPr>
              <a:t>Notice: Its Importance</a:t>
            </a:r>
          </a:p>
        </p:txBody>
      </p:sp>
      <p:sp>
        <p:nvSpPr>
          <p:cNvPr id="706" name="Shape 706"/>
          <p:cNvSpPr txBox="1">
            <a:spLocks noGrp="1"/>
          </p:cNvSpPr>
          <p:nvPr>
            <p:ph type="body" idx="1"/>
          </p:nvPr>
        </p:nvSpPr>
        <p:spPr>
          <a:xfrm>
            <a:off x="487362" y="1107670"/>
            <a:ext cx="8001000" cy="3999578"/>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dk1"/>
              </a:buClr>
              <a:buSzPct val="100000"/>
              <a:buFont typeface="Questrial"/>
              <a:buNone/>
            </a:pPr>
            <a:endParaRPr sz="2000" b="0" i="0" u="none" strike="noStrike" cap="none" dirty="0">
              <a:solidFill>
                <a:schemeClr val="dk1"/>
              </a:solidFill>
              <a:latin typeface="Questrial"/>
              <a:ea typeface="Questrial"/>
              <a:cs typeface="Questrial"/>
              <a:sym typeface="Questrial"/>
            </a:endParaRPr>
          </a:p>
          <a:p>
            <a:pPr marL="339725" marR="0" lvl="0" indent="-339725" algn="l" rtl="0">
              <a:lnSpc>
                <a:spcPct val="100000"/>
              </a:lnSpc>
              <a:spcBef>
                <a:spcPts val="600"/>
              </a:spcBef>
              <a:spcAft>
                <a:spcPts val="600"/>
              </a:spcAft>
              <a:buClr>
                <a:schemeClr val="tx1">
                  <a:lumMod val="50000"/>
                </a:schemeClr>
              </a:buClr>
              <a:buSzPct val="100000"/>
              <a:buFont typeface="Arial" panose="020B0604020202020204" pitchFamily="34" charset="0"/>
              <a:buChar char="•"/>
            </a:pPr>
            <a:r>
              <a:rPr lang="en-US" sz="2800" b="0" i="0" u="none" strike="noStrike" cap="none" dirty="0">
                <a:solidFill>
                  <a:schemeClr val="tx1">
                    <a:lumMod val="50000"/>
                  </a:schemeClr>
                </a:solidFill>
                <a:latin typeface="Calibri" pitchFamily="34" charset="0"/>
                <a:sym typeface="Questrial"/>
              </a:rPr>
              <a:t>Allows a Tribe to determine whether a child is an Indian child</a:t>
            </a:r>
          </a:p>
          <a:p>
            <a:pPr marL="339725" marR="0" lvl="0" indent="-339725" algn="l" rtl="0">
              <a:lnSpc>
                <a:spcPct val="100000"/>
              </a:lnSpc>
              <a:spcBef>
                <a:spcPts val="600"/>
              </a:spcBef>
              <a:spcAft>
                <a:spcPts val="600"/>
              </a:spcAft>
              <a:buClr>
                <a:schemeClr val="tx1">
                  <a:lumMod val="50000"/>
                </a:schemeClr>
              </a:buClr>
              <a:buSzPct val="100000"/>
              <a:buFont typeface="Arial" panose="020B0604020202020204" pitchFamily="34" charset="0"/>
              <a:buChar char="•"/>
            </a:pPr>
            <a:r>
              <a:rPr lang="en-US" sz="2800" b="0" i="0" u="none" strike="noStrike" cap="none" dirty="0">
                <a:solidFill>
                  <a:schemeClr val="tx1">
                    <a:lumMod val="50000"/>
                  </a:schemeClr>
                </a:solidFill>
                <a:latin typeface="Calibri" pitchFamily="34" charset="0"/>
                <a:sym typeface="Questrial"/>
              </a:rPr>
              <a:t>Advises the Tribe of the pending proceedings and ensures the Tribe an opportunity to assume jurisdiction or intervene in the proceedings</a:t>
            </a:r>
          </a:p>
          <a:p>
            <a:pPr marL="339725" marR="0" lvl="0" indent="-339725" algn="l" rtl="0">
              <a:lnSpc>
                <a:spcPct val="100000"/>
              </a:lnSpc>
              <a:spcBef>
                <a:spcPts val="600"/>
              </a:spcBef>
              <a:spcAft>
                <a:spcPts val="600"/>
              </a:spcAft>
              <a:buClr>
                <a:schemeClr val="tx1">
                  <a:lumMod val="50000"/>
                </a:schemeClr>
              </a:buClr>
              <a:buSzPct val="100000"/>
              <a:buFont typeface="Arial" panose="020B0604020202020204" pitchFamily="34" charset="0"/>
              <a:buChar char="•"/>
            </a:pPr>
            <a:r>
              <a:rPr lang="en-US" sz="2800" b="0" i="0" u="none" strike="noStrike" cap="none" dirty="0">
                <a:solidFill>
                  <a:schemeClr val="tx1">
                    <a:lumMod val="50000"/>
                  </a:schemeClr>
                </a:solidFill>
                <a:latin typeface="Calibri" pitchFamily="34" charset="0"/>
                <a:sym typeface="Questrial"/>
              </a:rPr>
              <a:t>Without notice to the Tribe, the intent and underlying policy of ICWA are undermined</a:t>
            </a:r>
          </a:p>
          <a:p>
            <a:pPr marL="457200" marR="0" lvl="0" indent="-457200" algn="l" rtl="0">
              <a:spcBef>
                <a:spcPts val="600"/>
              </a:spcBef>
              <a:spcAft>
                <a:spcPts val="600"/>
              </a:spcAft>
              <a:buClr>
                <a:schemeClr val="tx1">
                  <a:lumMod val="50000"/>
                </a:schemeClr>
              </a:buClr>
              <a:buSzPct val="100000"/>
              <a:buFont typeface="Arial" panose="020B0604020202020204" pitchFamily="34" charset="0"/>
              <a:buChar char="•"/>
            </a:pPr>
            <a:endParaRPr sz="3000" b="0" i="0" u="none" strike="noStrike" cap="none" dirty="0">
              <a:solidFill>
                <a:schemeClr val="tx1">
                  <a:lumMod val="50000"/>
                </a:schemeClr>
              </a:solidFill>
              <a:latin typeface="Questrial"/>
              <a:ea typeface="Questrial"/>
              <a:cs typeface="Questrial"/>
              <a:sym typeface="Questrial"/>
            </a:endParaRPr>
          </a:p>
        </p:txBody>
      </p:sp>
      <p:sp>
        <p:nvSpPr>
          <p:cNvPr id="6" name="TextBox 5"/>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42</a:t>
            </a:r>
          </a:p>
        </p:txBody>
      </p:sp>
    </p:spTree>
  </p:cSld>
  <p:clrMapOvr>
    <a:masterClrMapping/>
  </p:clrMapOvr>
  <p:transition spd="slow">
    <p:cu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Shape 725"/>
          <p:cNvSpPr txBox="1">
            <a:spLocks noGrp="1"/>
          </p:cNvSpPr>
          <p:nvPr>
            <p:ph type="title"/>
          </p:nvPr>
        </p:nvSpPr>
        <p:spPr>
          <a:xfrm>
            <a:off x="898070" y="409781"/>
            <a:ext cx="7772400" cy="762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b="1" i="0" u="none" strike="noStrike" cap="none" dirty="0">
                <a:solidFill>
                  <a:schemeClr val="tx1">
                    <a:lumMod val="25000"/>
                  </a:schemeClr>
                </a:solidFill>
                <a:latin typeface="Calibri" pitchFamily="34" charset="0"/>
                <a:sym typeface="Questrial"/>
              </a:rPr>
              <a:t>Notice: Who </a:t>
            </a:r>
            <a:r>
              <a:rPr lang="en-US" b="1" dirty="0">
                <a:solidFill>
                  <a:schemeClr val="tx1">
                    <a:lumMod val="25000"/>
                  </a:schemeClr>
                </a:solidFill>
                <a:latin typeface="Calibri" pitchFamily="34" charset="0"/>
              </a:rPr>
              <a:t>R</a:t>
            </a:r>
            <a:r>
              <a:rPr lang="en-US" b="1" i="0" u="none" strike="noStrike" cap="none" dirty="0">
                <a:solidFill>
                  <a:schemeClr val="tx1">
                    <a:lumMod val="25000"/>
                  </a:schemeClr>
                </a:solidFill>
                <a:latin typeface="Calibri" pitchFamily="34" charset="0"/>
                <a:sym typeface="Questrial"/>
              </a:rPr>
              <a:t>eceives What</a:t>
            </a:r>
          </a:p>
        </p:txBody>
      </p:sp>
      <p:sp>
        <p:nvSpPr>
          <p:cNvPr id="726" name="Shape 726"/>
          <p:cNvSpPr txBox="1">
            <a:spLocks noGrp="1"/>
          </p:cNvSpPr>
          <p:nvPr>
            <p:ph type="body" idx="1"/>
          </p:nvPr>
        </p:nvSpPr>
        <p:spPr>
          <a:xfrm>
            <a:off x="428894" y="1308259"/>
            <a:ext cx="8344991"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tx1">
                  <a:lumMod val="50000"/>
                </a:schemeClr>
              </a:buClr>
              <a:buSzPct val="100000"/>
              <a:buNone/>
            </a:pPr>
            <a:r>
              <a:rPr lang="en-US" sz="2800" b="0" i="0" u="none" strike="noStrike" cap="none" dirty="0">
                <a:solidFill>
                  <a:schemeClr val="tx1">
                    <a:lumMod val="50000"/>
                  </a:schemeClr>
                </a:solidFill>
                <a:latin typeface="Calibri" pitchFamily="34" charset="0"/>
                <a:sym typeface="Questrial"/>
              </a:rPr>
              <a:t>Notice must be provided when there is reason to know a child is an Indian child. </a:t>
            </a:r>
          </a:p>
          <a:p>
            <a:pPr marL="0" marR="0" lvl="0" indent="0" algn="l" rtl="0">
              <a:lnSpc>
                <a:spcPct val="100000"/>
              </a:lnSpc>
              <a:spcBef>
                <a:spcPts val="0"/>
              </a:spcBef>
              <a:spcAft>
                <a:spcPts val="0"/>
              </a:spcAft>
              <a:buClr>
                <a:schemeClr val="tx1">
                  <a:lumMod val="50000"/>
                </a:schemeClr>
              </a:buClr>
              <a:buSzPct val="100000"/>
              <a:buNone/>
            </a:pPr>
            <a:endParaRPr lang="en-US" sz="1200" dirty="0">
              <a:solidFill>
                <a:schemeClr val="tx1">
                  <a:lumMod val="50000"/>
                </a:schemeClr>
              </a:solidFill>
              <a:latin typeface="Calibri" pitchFamily="34" charset="0"/>
            </a:endParaRPr>
          </a:p>
          <a:p>
            <a:pPr indent="-342900">
              <a:spcBef>
                <a:spcPts val="0"/>
              </a:spcBef>
              <a:spcAft>
                <a:spcPts val="600"/>
              </a:spcAft>
              <a:buClr>
                <a:schemeClr val="tx1">
                  <a:lumMod val="50000"/>
                </a:schemeClr>
              </a:buClr>
              <a:buSzPct val="100000"/>
            </a:pPr>
            <a:r>
              <a:rPr lang="en-US" sz="2800" dirty="0">
                <a:solidFill>
                  <a:schemeClr val="tx1">
                    <a:lumMod val="50000"/>
                  </a:schemeClr>
                </a:solidFill>
                <a:latin typeface="Calibri" pitchFamily="34" charset="0"/>
              </a:rPr>
              <a:t>Sent to parent, guardian, Indian custodian; all Tribes to which the child is a member or eligible for membership (see Federal Register and CDSS listing); Bureau of Indian Affairs (Sacramento, CA) and Secretary of the Interior, Washington, D.C.</a:t>
            </a:r>
          </a:p>
          <a:p>
            <a:pPr indent="-342900">
              <a:spcBef>
                <a:spcPts val="0"/>
              </a:spcBef>
              <a:spcAft>
                <a:spcPts val="600"/>
              </a:spcAft>
              <a:buClr>
                <a:schemeClr val="tx1">
                  <a:lumMod val="50000"/>
                </a:schemeClr>
              </a:buClr>
              <a:buSzPct val="100000"/>
            </a:pPr>
            <a:r>
              <a:rPr lang="en-US" sz="2800" dirty="0">
                <a:solidFill>
                  <a:schemeClr val="tx1">
                    <a:lumMod val="50000"/>
                  </a:schemeClr>
                </a:solidFill>
                <a:latin typeface="Calibri" pitchFamily="34" charset="0"/>
              </a:rPr>
              <a:t>Includes a copy of the petition (including, as a matter of practice, completed ICWA 010 form) and completed ICWA 030 form</a:t>
            </a:r>
          </a:p>
          <a:p>
            <a:pPr marL="0" marR="0" lvl="0" indent="0" algn="l" rtl="0">
              <a:lnSpc>
                <a:spcPct val="100000"/>
              </a:lnSpc>
              <a:spcBef>
                <a:spcPts val="0"/>
              </a:spcBef>
              <a:spcAft>
                <a:spcPts val="0"/>
              </a:spcAft>
              <a:buClr>
                <a:schemeClr val="tx1">
                  <a:lumMod val="50000"/>
                </a:schemeClr>
              </a:buClr>
              <a:buSzPct val="100000"/>
              <a:buNone/>
            </a:pPr>
            <a:endParaRPr lang="en-US" sz="2400" dirty="0">
              <a:solidFill>
                <a:schemeClr val="tx1">
                  <a:lumMod val="50000"/>
                </a:schemeClr>
              </a:solidFill>
            </a:endParaRPr>
          </a:p>
          <a:p>
            <a:pPr marL="0" marR="0" lvl="0" indent="0" algn="l" rtl="0">
              <a:lnSpc>
                <a:spcPct val="100000"/>
              </a:lnSpc>
              <a:spcBef>
                <a:spcPts val="0"/>
              </a:spcBef>
              <a:spcAft>
                <a:spcPts val="0"/>
              </a:spcAft>
              <a:buClr>
                <a:schemeClr val="tx1">
                  <a:lumMod val="50000"/>
                </a:schemeClr>
              </a:buClr>
              <a:buSzPct val="100000"/>
              <a:buNone/>
            </a:pPr>
            <a:endParaRPr sz="2400" b="0" i="0" u="none" strike="noStrike" cap="none" dirty="0">
              <a:solidFill>
                <a:schemeClr val="tx1">
                  <a:lumMod val="50000"/>
                </a:schemeClr>
              </a:solidFill>
              <a:latin typeface="Questrial"/>
              <a:ea typeface="Questrial"/>
              <a:cs typeface="Questrial"/>
              <a:sym typeface="Questrial"/>
            </a:endParaRPr>
          </a:p>
        </p:txBody>
      </p:sp>
      <p:sp>
        <p:nvSpPr>
          <p:cNvPr id="10" name="TextBox 9"/>
          <p:cNvSpPr txBox="1"/>
          <p:nvPr/>
        </p:nvSpPr>
        <p:spPr>
          <a:xfrm>
            <a:off x="8062327" y="6397206"/>
            <a:ext cx="629728" cy="307777"/>
          </a:xfrm>
          <a:prstGeom prst="rect">
            <a:avLst/>
          </a:prstGeom>
          <a:noFill/>
        </p:spPr>
        <p:txBody>
          <a:bodyPr wrap="square" rtlCol="0">
            <a:spAutoFit/>
          </a:bodyPr>
          <a:lstStyle/>
          <a:p>
            <a:pPr algn="r"/>
            <a:r>
              <a:rPr lang="en-US" dirty="0">
                <a:solidFill>
                  <a:schemeClr val="tx1">
                    <a:lumMod val="90000"/>
                  </a:schemeClr>
                </a:solidFill>
              </a:rPr>
              <a:t>43</a:t>
            </a:r>
          </a:p>
        </p:txBody>
      </p:sp>
      <p:pic>
        <p:nvPicPr>
          <p:cNvPr id="5" name="Shape 775"/>
          <p:cNvPicPr preferRelativeResize="0"/>
          <p:nvPr/>
        </p:nvPicPr>
        <p:blipFill>
          <a:blip r:embed="rId3">
            <a:extLst>
              <a:ext uri="{28A0092B-C50C-407E-A947-70E740481C1C}">
                <a14:useLocalDpi xmlns:a14="http://schemas.microsoft.com/office/drawing/2010/main" val="0"/>
              </a:ext>
            </a:extLst>
          </a:blip>
          <a:stretch>
            <a:fillRect/>
          </a:stretch>
        </p:blipFill>
        <p:spPr>
          <a:xfrm>
            <a:off x="5808435" y="5598206"/>
            <a:ext cx="2965450" cy="961958"/>
          </a:xfrm>
          <a:prstGeom prst="rect">
            <a:avLst/>
          </a:prstGeom>
          <a:noFill/>
          <a:ln>
            <a:noFill/>
          </a:ln>
        </p:spPr>
      </p:pic>
    </p:spTree>
    <p:extLst>
      <p:ext uri="{BB962C8B-B14F-4D97-AF65-F5344CB8AC3E}">
        <p14:creationId xmlns:p14="http://schemas.microsoft.com/office/powerpoint/2010/main" val="894580916"/>
      </p:ext>
    </p:extLst>
  </p:cSld>
  <p:clrMapOvr>
    <a:masterClrMapping/>
  </p:clrMapOvr>
  <p:transition spd="slow">
    <p:cu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Shape 725"/>
          <p:cNvSpPr txBox="1">
            <a:spLocks noGrp="1"/>
          </p:cNvSpPr>
          <p:nvPr>
            <p:ph type="title"/>
          </p:nvPr>
        </p:nvSpPr>
        <p:spPr>
          <a:xfrm>
            <a:off x="898070" y="296571"/>
            <a:ext cx="7164257" cy="762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b="1" i="0" u="none" strike="noStrike" cap="none" dirty="0">
                <a:solidFill>
                  <a:schemeClr val="tx1">
                    <a:lumMod val="25000"/>
                  </a:schemeClr>
                </a:solidFill>
                <a:latin typeface="Calibri" pitchFamily="34" charset="0"/>
                <a:sym typeface="Questrial"/>
              </a:rPr>
              <a:t>Notice</a:t>
            </a:r>
          </a:p>
        </p:txBody>
      </p:sp>
      <p:sp>
        <p:nvSpPr>
          <p:cNvPr id="726" name="Shape 726"/>
          <p:cNvSpPr txBox="1">
            <a:spLocks noGrp="1"/>
          </p:cNvSpPr>
          <p:nvPr>
            <p:ph type="body" idx="1"/>
          </p:nvPr>
        </p:nvSpPr>
        <p:spPr>
          <a:xfrm>
            <a:off x="634182" y="1091440"/>
            <a:ext cx="8057873" cy="4599353"/>
          </a:xfrm>
          <a:prstGeom prst="rect">
            <a:avLst/>
          </a:prstGeom>
          <a:noFill/>
          <a:ln>
            <a:noFill/>
          </a:ln>
        </p:spPr>
        <p:txBody>
          <a:bodyPr lIns="91425" tIns="45700" rIns="91425" bIns="45700" anchor="t" anchorCtr="0">
            <a:noAutofit/>
          </a:bodyPr>
          <a:lstStyle/>
          <a:p>
            <a:pPr indent="-342900">
              <a:spcBef>
                <a:spcPts val="0"/>
              </a:spcBef>
              <a:buClr>
                <a:schemeClr val="tx1">
                  <a:lumMod val="50000"/>
                </a:schemeClr>
              </a:buClr>
              <a:buSzPct val="100000"/>
            </a:pPr>
            <a:r>
              <a:rPr lang="en-US" dirty="0">
                <a:solidFill>
                  <a:schemeClr val="tx1">
                    <a:lumMod val="50000"/>
                  </a:schemeClr>
                </a:solidFill>
                <a:latin typeface="Calibri" pitchFamily="34" charset="0"/>
              </a:rPr>
              <a:t>Sent registered or certified mail, return receipt requested</a:t>
            </a:r>
          </a:p>
          <a:p>
            <a:pPr marL="0" indent="0">
              <a:spcBef>
                <a:spcPts val="0"/>
              </a:spcBef>
              <a:buClr>
                <a:schemeClr val="tx1">
                  <a:lumMod val="50000"/>
                </a:schemeClr>
              </a:buClr>
              <a:buSzPct val="100000"/>
              <a:buNone/>
            </a:pPr>
            <a:endParaRPr lang="en-US" dirty="0">
              <a:solidFill>
                <a:schemeClr val="tx1">
                  <a:lumMod val="50000"/>
                </a:schemeClr>
              </a:solidFill>
              <a:latin typeface="Calibri" pitchFamily="34" charset="0"/>
            </a:endParaRPr>
          </a:p>
          <a:p>
            <a:pPr indent="-342900">
              <a:spcBef>
                <a:spcPts val="0"/>
              </a:spcBef>
              <a:buClr>
                <a:schemeClr val="tx1">
                  <a:lumMod val="50000"/>
                </a:schemeClr>
              </a:buClr>
              <a:buSzPct val="100000"/>
            </a:pPr>
            <a:r>
              <a:rPr lang="en-US" dirty="0">
                <a:solidFill>
                  <a:schemeClr val="tx1">
                    <a:lumMod val="50000"/>
                  </a:schemeClr>
                </a:solidFill>
                <a:latin typeface="Calibri" pitchFamily="34" charset="0"/>
              </a:rPr>
              <a:t>Must be received at least 10 days prior to the hearing (except for detention hearings)</a:t>
            </a:r>
          </a:p>
          <a:p>
            <a:pPr marL="0" indent="0">
              <a:spcBef>
                <a:spcPts val="0"/>
              </a:spcBef>
              <a:buClr>
                <a:schemeClr val="tx1">
                  <a:lumMod val="50000"/>
                </a:schemeClr>
              </a:buClr>
              <a:buSzPct val="100000"/>
              <a:buNone/>
            </a:pPr>
            <a:endParaRPr lang="en-US" dirty="0">
              <a:solidFill>
                <a:schemeClr val="tx1">
                  <a:lumMod val="50000"/>
                </a:schemeClr>
              </a:solidFill>
              <a:latin typeface="Calibri" pitchFamily="34" charset="0"/>
            </a:endParaRPr>
          </a:p>
          <a:p>
            <a:pPr indent="-342900">
              <a:spcBef>
                <a:spcPts val="0"/>
              </a:spcBef>
              <a:buClr>
                <a:schemeClr val="tx1">
                  <a:lumMod val="50000"/>
                </a:schemeClr>
              </a:buClr>
              <a:buSzPct val="100000"/>
            </a:pPr>
            <a:r>
              <a:rPr lang="en-US" dirty="0">
                <a:solidFill>
                  <a:schemeClr val="tx1">
                    <a:lumMod val="50000"/>
                  </a:schemeClr>
                </a:solidFill>
                <a:latin typeface="Calibri" pitchFamily="34" charset="0"/>
              </a:rPr>
              <a:t>Must be sent again if information is received that was not previously provided</a:t>
            </a:r>
          </a:p>
          <a:p>
            <a:pPr indent="-342900">
              <a:spcBef>
                <a:spcPts val="0"/>
              </a:spcBef>
              <a:buClr>
                <a:schemeClr val="tx1">
                  <a:lumMod val="50000"/>
                </a:schemeClr>
              </a:buClr>
              <a:buSzPct val="100000"/>
            </a:pPr>
            <a:endParaRPr lang="en-US" sz="2400" dirty="0">
              <a:solidFill>
                <a:schemeClr val="tx1">
                  <a:lumMod val="50000"/>
                </a:schemeClr>
              </a:solidFill>
            </a:endParaRPr>
          </a:p>
          <a:p>
            <a:pPr indent="-342900">
              <a:spcBef>
                <a:spcPts val="0"/>
              </a:spcBef>
              <a:buClr>
                <a:schemeClr val="tx1">
                  <a:lumMod val="50000"/>
                </a:schemeClr>
              </a:buClr>
              <a:buSzPct val="100000"/>
            </a:pPr>
            <a:endParaRPr lang="en-US" sz="2400" b="0" i="0" u="none" strike="noStrike" cap="none" dirty="0">
              <a:solidFill>
                <a:schemeClr val="tx1">
                  <a:lumMod val="50000"/>
                </a:schemeClr>
              </a:solidFill>
              <a:latin typeface="Questrial"/>
              <a:ea typeface="Questrial"/>
              <a:cs typeface="Questrial"/>
              <a:sym typeface="Questrial"/>
            </a:endParaRPr>
          </a:p>
          <a:p>
            <a:pPr marL="0" marR="0" lvl="0" indent="0" algn="l" rtl="0">
              <a:lnSpc>
                <a:spcPct val="100000"/>
              </a:lnSpc>
              <a:spcBef>
                <a:spcPts val="0"/>
              </a:spcBef>
              <a:spcAft>
                <a:spcPts val="0"/>
              </a:spcAft>
              <a:buClr>
                <a:schemeClr val="tx1">
                  <a:lumMod val="50000"/>
                </a:schemeClr>
              </a:buClr>
              <a:buSzPct val="100000"/>
              <a:buNone/>
            </a:pPr>
            <a:endParaRPr lang="en-US" sz="2400" dirty="0">
              <a:solidFill>
                <a:schemeClr val="tx1">
                  <a:lumMod val="50000"/>
                </a:schemeClr>
              </a:solidFill>
            </a:endParaRPr>
          </a:p>
          <a:p>
            <a:pPr marL="0" marR="0" lvl="0" indent="0" algn="l" rtl="0">
              <a:lnSpc>
                <a:spcPct val="100000"/>
              </a:lnSpc>
              <a:spcBef>
                <a:spcPts val="0"/>
              </a:spcBef>
              <a:spcAft>
                <a:spcPts val="0"/>
              </a:spcAft>
              <a:buClr>
                <a:schemeClr val="tx1">
                  <a:lumMod val="50000"/>
                </a:schemeClr>
              </a:buClr>
              <a:buSzPct val="100000"/>
              <a:buNone/>
            </a:pPr>
            <a:endParaRPr sz="2400" b="0" i="0" u="none" strike="noStrike" cap="none" dirty="0">
              <a:solidFill>
                <a:schemeClr val="tx1">
                  <a:lumMod val="50000"/>
                </a:schemeClr>
              </a:solidFill>
              <a:latin typeface="Questrial"/>
              <a:ea typeface="Questrial"/>
              <a:cs typeface="Questrial"/>
              <a:sym typeface="Questrial"/>
            </a:endParaRPr>
          </a:p>
        </p:txBody>
      </p:sp>
      <p:sp>
        <p:nvSpPr>
          <p:cNvPr id="10" name="TextBox 9"/>
          <p:cNvSpPr txBox="1"/>
          <p:nvPr/>
        </p:nvSpPr>
        <p:spPr>
          <a:xfrm>
            <a:off x="8062327" y="6397206"/>
            <a:ext cx="629728" cy="307777"/>
          </a:xfrm>
          <a:prstGeom prst="rect">
            <a:avLst/>
          </a:prstGeom>
          <a:noFill/>
        </p:spPr>
        <p:txBody>
          <a:bodyPr wrap="square" rtlCol="0">
            <a:spAutoFit/>
          </a:bodyPr>
          <a:lstStyle/>
          <a:p>
            <a:pPr algn="r"/>
            <a:r>
              <a:rPr lang="en-US" dirty="0">
                <a:solidFill>
                  <a:schemeClr val="tx1">
                    <a:lumMod val="90000"/>
                  </a:schemeClr>
                </a:solidFill>
              </a:rPr>
              <a:t>44</a:t>
            </a:r>
          </a:p>
        </p:txBody>
      </p:sp>
      <p:pic>
        <p:nvPicPr>
          <p:cNvPr id="5" name="Shape 775"/>
          <p:cNvPicPr preferRelativeResize="0"/>
          <p:nvPr/>
        </p:nvPicPr>
        <p:blipFill>
          <a:blip r:embed="rId3">
            <a:extLst>
              <a:ext uri="{28A0092B-C50C-407E-A947-70E740481C1C}">
                <a14:useLocalDpi xmlns:a14="http://schemas.microsoft.com/office/drawing/2010/main" val="0"/>
              </a:ext>
            </a:extLst>
          </a:blip>
          <a:stretch>
            <a:fillRect/>
          </a:stretch>
        </p:blipFill>
        <p:spPr>
          <a:xfrm>
            <a:off x="3118665" y="5679357"/>
            <a:ext cx="2965450" cy="961958"/>
          </a:xfrm>
          <a:prstGeom prst="rect">
            <a:avLst/>
          </a:prstGeom>
          <a:noFill/>
          <a:ln>
            <a:noFill/>
          </a:ln>
        </p:spPr>
      </p:pic>
    </p:spTree>
    <p:extLst>
      <p:ext uri="{BB962C8B-B14F-4D97-AF65-F5344CB8AC3E}">
        <p14:creationId xmlns:p14="http://schemas.microsoft.com/office/powerpoint/2010/main" val="2332392030"/>
      </p:ext>
    </p:extLst>
  </p:cSld>
  <p:clrMapOvr>
    <a:masterClrMapping/>
  </p:clrMapOvr>
  <p:transition spd="slow">
    <p:cu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Shape 621"/>
          <p:cNvSpPr txBox="1">
            <a:spLocks noGrp="1"/>
          </p:cNvSpPr>
          <p:nvPr>
            <p:ph type="title"/>
          </p:nvPr>
        </p:nvSpPr>
        <p:spPr>
          <a:xfrm>
            <a:off x="471948" y="400665"/>
            <a:ext cx="8062452"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rgbClr val="C00000"/>
                </a:solidFill>
                <a:latin typeface="Calibri" pitchFamily="34" charset="0"/>
                <a:sym typeface="Questrial"/>
              </a:rPr>
              <a:t>Best Practice</a:t>
            </a:r>
          </a:p>
        </p:txBody>
      </p:sp>
      <p:sp>
        <p:nvSpPr>
          <p:cNvPr id="622" name="Shape 622"/>
          <p:cNvSpPr txBox="1">
            <a:spLocks noGrp="1"/>
          </p:cNvSpPr>
          <p:nvPr>
            <p:ph type="body" idx="1"/>
          </p:nvPr>
        </p:nvSpPr>
        <p:spPr>
          <a:xfrm>
            <a:off x="648929" y="1622323"/>
            <a:ext cx="8096865" cy="2799526"/>
          </a:xfrm>
          <a:prstGeom prst="rect">
            <a:avLst/>
          </a:prstGeom>
          <a:noFill/>
          <a:ln>
            <a:noFill/>
          </a:ln>
        </p:spPr>
        <p:txBody>
          <a:bodyPr lIns="91425" tIns="45700" rIns="91425" bIns="45700" anchor="t" anchorCtr="0">
            <a:noAutofit/>
          </a:bodyPr>
          <a:lstStyle/>
          <a:p>
            <a:pPr marL="0" marR="0" lvl="0" indent="0" rtl="0">
              <a:lnSpc>
                <a:spcPct val="100000"/>
              </a:lnSpc>
              <a:spcBef>
                <a:spcPts val="0"/>
              </a:spcBef>
              <a:spcAft>
                <a:spcPts val="0"/>
              </a:spcAft>
              <a:buClr>
                <a:schemeClr val="dk1"/>
              </a:buClr>
              <a:buSzPct val="25000"/>
              <a:buFont typeface="Questrial"/>
              <a:buNone/>
            </a:pPr>
            <a:r>
              <a:rPr lang="en-US" sz="3400" b="0" i="0" u="none" strike="noStrike" cap="none" dirty="0">
                <a:solidFill>
                  <a:schemeClr val="tx1">
                    <a:lumMod val="50000"/>
                  </a:schemeClr>
                </a:solidFill>
                <a:latin typeface="Calibri" pitchFamily="34" charset="0"/>
                <a:sym typeface="Questrial"/>
              </a:rPr>
              <a:t>Complete every section of the ICWA 030 form. </a:t>
            </a:r>
            <a:r>
              <a:rPr lang="en-US" sz="3400" dirty="0">
                <a:solidFill>
                  <a:schemeClr val="tx1">
                    <a:lumMod val="50000"/>
                  </a:schemeClr>
                </a:solidFill>
                <a:latin typeface="Calibri" pitchFamily="34" charset="0"/>
              </a:rPr>
              <a:t>If, after asking, you are unable to obtain information, write “information unavailable” on the form. </a:t>
            </a:r>
            <a:endParaRPr lang="en-US" sz="3400" b="0" i="0" u="none" strike="noStrike" cap="none" dirty="0">
              <a:solidFill>
                <a:schemeClr val="tx1">
                  <a:lumMod val="50000"/>
                </a:schemeClr>
              </a:solidFill>
              <a:latin typeface="Calibri" pitchFamily="34" charset="0"/>
              <a:sym typeface="Questrial"/>
            </a:endParaRPr>
          </a:p>
        </p:txBody>
      </p:sp>
      <p:pic>
        <p:nvPicPr>
          <p:cNvPr id="5" name="Shape 140"/>
          <p:cNvPicPr preferRelativeResize="0"/>
          <p:nvPr/>
        </p:nvPicPr>
        <p:blipFill rotWithShape="1">
          <a:blip r:embed="rId3">
            <a:alphaModFix/>
          </a:blip>
          <a:srcRect/>
          <a:stretch/>
        </p:blipFill>
        <p:spPr>
          <a:xfrm>
            <a:off x="3714115" y="4720046"/>
            <a:ext cx="1410969" cy="1517650"/>
          </a:xfrm>
          <a:prstGeom prst="rect">
            <a:avLst/>
          </a:prstGeom>
          <a:noFill/>
          <a:ln>
            <a:noFill/>
          </a:ln>
        </p:spPr>
      </p:pic>
      <p:sp>
        <p:nvSpPr>
          <p:cNvPr id="7" name="TextBox 6"/>
          <p:cNvSpPr txBox="1"/>
          <p:nvPr/>
        </p:nvSpPr>
        <p:spPr>
          <a:xfrm>
            <a:off x="7966987" y="6397206"/>
            <a:ext cx="629728" cy="307777"/>
          </a:xfrm>
          <a:prstGeom prst="rect">
            <a:avLst/>
          </a:prstGeom>
          <a:noFill/>
        </p:spPr>
        <p:txBody>
          <a:bodyPr wrap="square" rtlCol="0">
            <a:spAutoFit/>
          </a:bodyPr>
          <a:lstStyle/>
          <a:p>
            <a:pPr algn="r"/>
            <a:r>
              <a:rPr lang="en-US" dirty="0">
                <a:solidFill>
                  <a:schemeClr val="tx1">
                    <a:lumMod val="90000"/>
                  </a:schemeClr>
                </a:solidFill>
              </a:rPr>
              <a:t>45</a:t>
            </a:r>
          </a:p>
        </p:txBody>
      </p:sp>
    </p:spTree>
    <p:extLst>
      <p:ext uri="{BB962C8B-B14F-4D97-AF65-F5344CB8AC3E}">
        <p14:creationId xmlns:p14="http://schemas.microsoft.com/office/powerpoint/2010/main" val="1966175329"/>
      </p:ext>
    </p:extLst>
  </p:cSld>
  <p:clrMapOvr>
    <a:masterClrMapping/>
  </p:clrMapOvr>
  <p:transition spd="slow">
    <p:cut/>
  </p:transition>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52994" name="Rectangle 2"/>
          <p:cNvSpPr>
            <a:spLocks noGrp="1" noChangeArrowheads="1"/>
          </p:cNvSpPr>
          <p:nvPr>
            <p:ph type="title"/>
          </p:nvPr>
        </p:nvSpPr>
        <p:spPr>
          <a:xfrm>
            <a:off x="762000" y="294411"/>
            <a:ext cx="7772400" cy="914400"/>
          </a:xfrm>
        </p:spPr>
        <p:txBody>
          <a:bodyPr/>
          <a:lstStyle/>
          <a:p>
            <a:pPr algn="ctr" eaLnBrk="1" hangingPunct="1"/>
            <a:r>
              <a:rPr lang="en-US" b="1" dirty="0">
                <a:solidFill>
                  <a:schemeClr val="tx1">
                    <a:lumMod val="25000"/>
                  </a:schemeClr>
                </a:solidFill>
                <a:latin typeface="Calibri" pitchFamily="34" charset="0"/>
              </a:rPr>
              <a:t>Notice at a Glance</a:t>
            </a:r>
          </a:p>
        </p:txBody>
      </p:sp>
      <p:sp>
        <p:nvSpPr>
          <p:cNvPr id="156675" name="Rectangle 3"/>
          <p:cNvSpPr>
            <a:spLocks noGrp="1" noChangeArrowheads="1"/>
          </p:cNvSpPr>
          <p:nvPr>
            <p:ph type="body" idx="1"/>
          </p:nvPr>
        </p:nvSpPr>
        <p:spPr>
          <a:xfrm>
            <a:off x="545690" y="1502032"/>
            <a:ext cx="8141110" cy="2192383"/>
          </a:xfrm>
        </p:spPr>
        <p:txBody>
          <a:bodyPr/>
          <a:lstStyle/>
          <a:p>
            <a:pPr marL="461963" indent="-461963" eaLnBrk="1" hangingPunct="1">
              <a:buClr>
                <a:schemeClr val="tx1">
                  <a:lumMod val="50000"/>
                </a:schemeClr>
              </a:buClr>
              <a:buFont typeface="Arial" panose="020B0604020202020204" pitchFamily="34" charset="0"/>
              <a:buChar char="•"/>
            </a:pPr>
            <a:r>
              <a:rPr lang="en-US" sz="3400" dirty="0">
                <a:solidFill>
                  <a:srgbClr val="CA7402"/>
                </a:solidFill>
                <a:latin typeface="Calibri" pitchFamily="34" charset="0"/>
              </a:rPr>
              <a:t>Required when there is reason to know an Indian child is involved</a:t>
            </a:r>
          </a:p>
          <a:p>
            <a:pPr marL="0" indent="0" eaLnBrk="1" hangingPunct="1">
              <a:buClr>
                <a:schemeClr val="tx1">
                  <a:lumMod val="50000"/>
                </a:schemeClr>
              </a:buClr>
              <a:buNone/>
            </a:pPr>
            <a:endParaRPr lang="en-US" sz="1200" dirty="0">
              <a:solidFill>
                <a:srgbClr val="CA7402"/>
              </a:solidFill>
              <a:latin typeface="Calibri" pitchFamily="34" charset="0"/>
            </a:endParaRPr>
          </a:p>
          <a:p>
            <a:pPr marL="461963" indent="-461963">
              <a:buClr>
                <a:schemeClr val="tx1">
                  <a:lumMod val="50000"/>
                </a:schemeClr>
              </a:buClr>
            </a:pPr>
            <a:r>
              <a:rPr lang="en-US" sz="3400" dirty="0">
                <a:solidFill>
                  <a:srgbClr val="CA7402"/>
                </a:solidFill>
                <a:latin typeface="Calibri" pitchFamily="34" charset="0"/>
              </a:rPr>
              <a:t>Must notice all Tribes in which a child is a member or may be eligible for membership</a:t>
            </a:r>
          </a:p>
          <a:p>
            <a:pPr eaLnBrk="1" hangingPunct="1">
              <a:buClr>
                <a:schemeClr val="tx1">
                  <a:lumMod val="50000"/>
                </a:schemeClr>
              </a:buClr>
            </a:pPr>
            <a:endParaRPr lang="en-US" sz="3400" dirty="0">
              <a:solidFill>
                <a:srgbClr val="CA7402"/>
              </a:solidFill>
              <a:latin typeface="Century Gothic" charset="0"/>
            </a:endParaRPr>
          </a:p>
          <a:p>
            <a:pPr eaLnBrk="1" hangingPunct="1">
              <a:buClr>
                <a:schemeClr val="tx1">
                  <a:lumMod val="50000"/>
                </a:schemeClr>
              </a:buClr>
            </a:pPr>
            <a:endParaRPr lang="en-US" sz="1200" dirty="0">
              <a:solidFill>
                <a:srgbClr val="CA7402"/>
              </a:solidFill>
              <a:latin typeface="Century Gothic" charset="0"/>
            </a:endParaRPr>
          </a:p>
        </p:txBody>
      </p:sp>
      <p:sp>
        <p:nvSpPr>
          <p:cNvPr id="163845" name="TextBox 4"/>
          <p:cNvSpPr txBox="1">
            <a:spLocks noChangeArrowheads="1"/>
          </p:cNvSpPr>
          <p:nvPr/>
        </p:nvSpPr>
        <p:spPr bwMode="auto">
          <a:xfrm>
            <a:off x="7049588" y="6248400"/>
            <a:ext cx="1752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entury Gothic" charset="0"/>
                <a:ea typeface="ＭＳ Ｐゴシック" charset="0"/>
              </a:defRPr>
            </a:lvl1pPr>
            <a:lvl2pPr>
              <a:defRPr sz="2800">
                <a:solidFill>
                  <a:schemeClr val="tx1"/>
                </a:solidFill>
                <a:latin typeface="Century Gothic" charset="0"/>
                <a:ea typeface="ＭＳ Ｐゴシック" charset="0"/>
              </a:defRPr>
            </a:lvl2pPr>
            <a:lvl3pPr>
              <a:defRPr sz="2400">
                <a:solidFill>
                  <a:schemeClr val="tx1"/>
                </a:solidFill>
                <a:latin typeface="Century Gothic" charset="0"/>
                <a:ea typeface="ＭＳ Ｐゴシック" charset="0"/>
              </a:defRPr>
            </a:lvl3pPr>
            <a:lvl4pPr>
              <a:defRPr sz="2000">
                <a:solidFill>
                  <a:schemeClr val="tx1"/>
                </a:solidFill>
                <a:latin typeface="Century Gothic" charset="0"/>
                <a:ea typeface="ＭＳ Ｐゴシック" charset="0"/>
              </a:defRPr>
            </a:lvl4pPr>
            <a:lvl5pPr>
              <a:defRPr sz="2000">
                <a:solidFill>
                  <a:schemeClr val="tx1"/>
                </a:solidFill>
                <a:latin typeface="Century Gothic" charset="0"/>
                <a:ea typeface="ＭＳ Ｐゴシック" charset="0"/>
              </a:defRPr>
            </a:lvl5pPr>
            <a:lvl6pPr eaLnBrk="0" hangingPunct="0">
              <a:defRPr sz="2000">
                <a:solidFill>
                  <a:schemeClr val="tx1"/>
                </a:solidFill>
                <a:latin typeface="Century Gothic" charset="0"/>
                <a:ea typeface="ＭＳ Ｐゴシック" charset="0"/>
              </a:defRPr>
            </a:lvl6pPr>
            <a:lvl7pPr eaLnBrk="0" hangingPunct="0">
              <a:defRPr sz="2000">
                <a:solidFill>
                  <a:schemeClr val="tx1"/>
                </a:solidFill>
                <a:latin typeface="Century Gothic" charset="0"/>
                <a:ea typeface="ＭＳ Ｐゴシック" charset="0"/>
              </a:defRPr>
            </a:lvl7pPr>
            <a:lvl8pPr eaLnBrk="0" hangingPunct="0">
              <a:defRPr sz="2000">
                <a:solidFill>
                  <a:schemeClr val="tx1"/>
                </a:solidFill>
                <a:latin typeface="Century Gothic" charset="0"/>
                <a:ea typeface="ＭＳ Ｐゴシック" charset="0"/>
              </a:defRPr>
            </a:lvl8pPr>
            <a:lvl9pPr eaLnBrk="0" hangingPunct="0">
              <a:defRPr sz="2000">
                <a:solidFill>
                  <a:schemeClr val="tx1"/>
                </a:solidFill>
                <a:latin typeface="Century Gothic" charset="0"/>
                <a:ea typeface="ＭＳ Ｐゴシック" charset="0"/>
              </a:defRPr>
            </a:lvl9pPr>
          </a:lstStyle>
          <a:p>
            <a:pPr algn="r"/>
            <a:r>
              <a:rPr lang="en-US" sz="1400" dirty="0">
                <a:latin typeface="Arial" charset="0"/>
              </a:rPr>
              <a:t>46</a:t>
            </a:r>
          </a:p>
        </p:txBody>
      </p:sp>
      <p:pic>
        <p:nvPicPr>
          <p:cNvPr id="6" name="Shape 559"/>
          <p:cNvPicPr preferRelativeResize="0"/>
          <p:nvPr/>
        </p:nvPicPr>
        <p:blipFill rotWithShape="1">
          <a:blip r:embed="rId3">
            <a:alphaModFix/>
          </a:blip>
          <a:srcRect/>
          <a:stretch/>
        </p:blipFill>
        <p:spPr>
          <a:xfrm>
            <a:off x="5516740" y="4324115"/>
            <a:ext cx="2584540" cy="1924285"/>
          </a:xfrm>
          <a:prstGeom prst="rect">
            <a:avLst/>
          </a:prstGeom>
          <a:noFill/>
          <a:ln w="25400" cap="flat" cmpd="sng">
            <a:solidFill>
              <a:schemeClr val="dk1"/>
            </a:solidFill>
            <a:prstDash val="solid"/>
            <a:round/>
            <a:headEnd type="none" w="med" len="med"/>
            <a:tailEnd type="none" w="med" len="med"/>
          </a:ln>
        </p:spPr>
      </p:pic>
      <p:sp>
        <p:nvSpPr>
          <p:cNvPr id="7" name="Shape 560"/>
          <p:cNvSpPr txBox="1"/>
          <p:nvPr/>
        </p:nvSpPr>
        <p:spPr>
          <a:xfrm>
            <a:off x="2988446" y="6248400"/>
            <a:ext cx="5345657" cy="415925"/>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r>
              <a:rPr lang="en-US" sz="1000" b="0" i="1" u="none" strike="noStrike" cap="none" dirty="0">
                <a:solidFill>
                  <a:schemeClr val="accent4">
                    <a:lumMod val="75000"/>
                  </a:schemeClr>
                </a:solidFill>
                <a:latin typeface="Arial"/>
                <a:ea typeface="Arial"/>
                <a:cs typeface="Arial"/>
                <a:sym typeface="Arial"/>
              </a:rPr>
              <a:t>Soboba Children, Courtesy Soboba Band of Luiseno Indians Cultural Center</a:t>
            </a:r>
          </a:p>
        </p:txBody>
      </p:sp>
    </p:spTree>
    <p:extLst>
      <p:ext uri="{BB962C8B-B14F-4D97-AF65-F5344CB8AC3E}">
        <p14:creationId xmlns:p14="http://schemas.microsoft.com/office/powerpoint/2010/main" val="3734572369"/>
      </p:ext>
    </p:extLst>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Shape 696"/>
          <p:cNvSpPr txBox="1">
            <a:spLocks noGrp="1"/>
          </p:cNvSpPr>
          <p:nvPr>
            <p:ph type="title"/>
          </p:nvPr>
        </p:nvSpPr>
        <p:spPr>
          <a:xfrm>
            <a:off x="381000" y="990600"/>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1" u="none" strike="noStrike" cap="none" dirty="0">
                <a:solidFill>
                  <a:schemeClr val="tx1">
                    <a:lumMod val="25000"/>
                  </a:schemeClr>
                </a:solidFill>
                <a:latin typeface="Calibri" pitchFamily="34" charset="0"/>
                <a:sym typeface="Questrial"/>
              </a:rPr>
              <a:t>Skill-Building Activity:</a:t>
            </a:r>
            <a:br>
              <a:rPr lang="en-US" sz="4400" b="1" i="1" u="none" strike="noStrike" cap="none" dirty="0">
                <a:solidFill>
                  <a:schemeClr val="tx1">
                    <a:lumMod val="25000"/>
                  </a:schemeClr>
                </a:solidFill>
                <a:latin typeface="Calibri" pitchFamily="34" charset="0"/>
                <a:sym typeface="Questrial"/>
              </a:rPr>
            </a:br>
            <a:r>
              <a:rPr lang="en-US" sz="4400" b="1" i="0" u="none" strike="noStrike" cap="none" dirty="0">
                <a:solidFill>
                  <a:schemeClr val="tx1">
                    <a:lumMod val="25000"/>
                  </a:schemeClr>
                </a:solidFill>
                <a:latin typeface="Calibri" pitchFamily="34" charset="0"/>
                <a:sym typeface="Questrial"/>
              </a:rPr>
              <a:t>Inquiry and Notice  </a:t>
            </a:r>
          </a:p>
        </p:txBody>
      </p:sp>
      <p:pic>
        <p:nvPicPr>
          <p:cNvPr id="698" name="Shape 698"/>
          <p:cNvPicPr preferRelativeResize="0"/>
          <p:nvPr/>
        </p:nvPicPr>
        <p:blipFill rotWithShape="1">
          <a:blip r:embed="rId3">
            <a:alphaModFix/>
          </a:blip>
          <a:srcRect/>
          <a:stretch/>
        </p:blipFill>
        <p:spPr>
          <a:xfrm>
            <a:off x="1841046" y="2524126"/>
            <a:ext cx="4962525" cy="2859086"/>
          </a:xfrm>
          <a:prstGeom prst="rect">
            <a:avLst/>
          </a:prstGeom>
          <a:noFill/>
          <a:ln w="15875" cap="flat" cmpd="sng">
            <a:solidFill>
              <a:schemeClr val="dk1"/>
            </a:solidFill>
            <a:prstDash val="solid"/>
            <a:round/>
            <a:headEnd type="none" w="med" len="med"/>
            <a:tailEnd type="none" w="med" len="med"/>
          </a:ln>
        </p:spPr>
      </p:pic>
      <p:sp>
        <p:nvSpPr>
          <p:cNvPr id="699" name="Shape 699"/>
          <p:cNvSpPr txBox="1"/>
          <p:nvPr/>
        </p:nvSpPr>
        <p:spPr>
          <a:xfrm>
            <a:off x="2200275" y="5383212"/>
            <a:ext cx="4244068" cy="415925"/>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1000" b="1" i="1" u="none" strike="noStrike" cap="none" dirty="0">
                <a:solidFill>
                  <a:schemeClr val="accent4">
                    <a:lumMod val="75000"/>
                  </a:schemeClr>
                </a:solidFill>
                <a:latin typeface="Calibri" pitchFamily="34" charset="0"/>
                <a:sym typeface="Arial"/>
              </a:rPr>
              <a:t>Maintaining the culture. Two Indian men making rope.</a:t>
            </a:r>
          </a:p>
        </p:txBody>
      </p:sp>
      <p:sp>
        <p:nvSpPr>
          <p:cNvPr id="6" name="TextBox 5"/>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47</a:t>
            </a:r>
          </a:p>
        </p:txBody>
      </p:sp>
    </p:spTree>
  </p:cSld>
  <p:clrMapOvr>
    <a:masterClrMapping/>
  </p:clrMapOvr>
  <p:transition spd="slow">
    <p:cu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51"/>
        <p:cNvGrpSpPr/>
        <p:nvPr/>
      </p:nvGrpSpPr>
      <p:grpSpPr>
        <a:xfrm>
          <a:off x="0" y="0"/>
          <a:ext cx="0" cy="0"/>
          <a:chOff x="0" y="0"/>
          <a:chExt cx="0" cy="0"/>
        </a:xfrm>
      </p:grpSpPr>
      <p:sp>
        <p:nvSpPr>
          <p:cNvPr id="952" name="Shape 952"/>
          <p:cNvSpPr txBox="1">
            <a:spLocks noGrp="1"/>
          </p:cNvSpPr>
          <p:nvPr>
            <p:ph type="title"/>
          </p:nvPr>
        </p:nvSpPr>
        <p:spPr>
          <a:xfrm>
            <a:off x="304800" y="0"/>
            <a:ext cx="8229600" cy="957943"/>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0" i="0" u="none" strike="noStrike" cap="none" dirty="0">
                <a:solidFill>
                  <a:schemeClr val="dk2"/>
                </a:solidFill>
                <a:latin typeface="Questrial"/>
                <a:ea typeface="Questrial"/>
                <a:cs typeface="Questrial"/>
                <a:sym typeface="Questrial"/>
              </a:rPr>
              <a:t/>
            </a:r>
            <a:br>
              <a:rPr lang="en-US" sz="4400" b="0" i="0" u="none" strike="noStrike" cap="none" dirty="0">
                <a:solidFill>
                  <a:schemeClr val="dk2"/>
                </a:solidFill>
                <a:latin typeface="Questrial"/>
                <a:ea typeface="Questrial"/>
                <a:cs typeface="Questrial"/>
                <a:sym typeface="Questrial"/>
              </a:rPr>
            </a:br>
            <a:r>
              <a:rPr lang="en-US" sz="4400" b="1" i="0" u="none" strike="noStrike" cap="none" dirty="0">
                <a:solidFill>
                  <a:schemeClr val="tx1">
                    <a:lumMod val="25000"/>
                  </a:schemeClr>
                </a:solidFill>
                <a:latin typeface="Calibri" pitchFamily="34" charset="0"/>
                <a:sym typeface="Questrial"/>
              </a:rPr>
              <a:t>Active Efforts</a:t>
            </a:r>
          </a:p>
        </p:txBody>
      </p:sp>
      <p:sp>
        <p:nvSpPr>
          <p:cNvPr id="953" name="Shape 953"/>
          <p:cNvSpPr txBox="1">
            <a:spLocks noGrp="1"/>
          </p:cNvSpPr>
          <p:nvPr>
            <p:ph type="body" idx="1"/>
          </p:nvPr>
        </p:nvSpPr>
        <p:spPr>
          <a:xfrm>
            <a:off x="758053" y="1338943"/>
            <a:ext cx="7776347" cy="3363686"/>
          </a:xfrm>
          <a:prstGeom prst="rect">
            <a:avLst/>
          </a:prstGeom>
          <a:noFill/>
          <a:ln>
            <a:noFill/>
          </a:ln>
        </p:spPr>
        <p:txBody>
          <a:bodyPr lIns="91425" tIns="45700" rIns="91425" bIns="45700" anchor="t" anchorCtr="0">
            <a:noAutofit/>
          </a:bodyPr>
          <a:lstStyle/>
          <a:p>
            <a:pPr marL="0" marR="0" lvl="0" indent="-342900" rtl="0">
              <a:lnSpc>
                <a:spcPct val="100000"/>
              </a:lnSpc>
              <a:spcBef>
                <a:spcPts val="0"/>
              </a:spcBef>
              <a:spcAft>
                <a:spcPts val="600"/>
              </a:spcAft>
              <a:buClr>
                <a:schemeClr val="dk1"/>
              </a:buClr>
              <a:buSzPct val="25000"/>
              <a:buFont typeface="Questrial"/>
              <a:buNone/>
            </a:pPr>
            <a:r>
              <a:rPr lang="en-US" sz="2800" b="0" i="0" u="none" strike="noStrike" cap="none" dirty="0">
                <a:solidFill>
                  <a:schemeClr val="tx1">
                    <a:lumMod val="50000"/>
                  </a:schemeClr>
                </a:solidFill>
                <a:latin typeface="Calibri" pitchFamily="34" charset="0"/>
                <a:sym typeface="Questrial"/>
              </a:rPr>
              <a:t>ICWA requires any party seeking to effect foster care or the termination of parental rights to satisfy the court that </a:t>
            </a:r>
            <a:r>
              <a:rPr lang="en-US" sz="2800" b="1" i="0" u="none" strike="noStrike" cap="none" dirty="0">
                <a:solidFill>
                  <a:schemeClr val="tx1">
                    <a:lumMod val="50000"/>
                  </a:schemeClr>
                </a:solidFill>
                <a:latin typeface="Calibri" pitchFamily="34" charset="0"/>
                <a:sym typeface="Questrial"/>
              </a:rPr>
              <a:t>active efforts </a:t>
            </a:r>
            <a:r>
              <a:rPr lang="en-US" sz="2800" b="0" i="0" u="none" strike="noStrike" cap="none" dirty="0">
                <a:solidFill>
                  <a:schemeClr val="tx1">
                    <a:lumMod val="50000"/>
                  </a:schemeClr>
                </a:solidFill>
                <a:latin typeface="Calibri" pitchFamily="34" charset="0"/>
                <a:sym typeface="Questrial"/>
              </a:rPr>
              <a:t>have been made to provide remedial services and rehabilitative programs </a:t>
            </a:r>
            <a:r>
              <a:rPr lang="en-US" sz="2800" u="none" strike="noStrike" cap="none" dirty="0">
                <a:solidFill>
                  <a:schemeClr val="tx1">
                    <a:lumMod val="50000"/>
                  </a:schemeClr>
                </a:solidFill>
                <a:latin typeface="Calibri" pitchFamily="34" charset="0"/>
                <a:sym typeface="Questrial"/>
              </a:rPr>
              <a:t>designed </a:t>
            </a:r>
            <a:r>
              <a:rPr lang="en-US" sz="2800" b="1" u="none" strike="noStrike" cap="none" dirty="0">
                <a:solidFill>
                  <a:schemeClr val="tx1">
                    <a:lumMod val="50000"/>
                  </a:schemeClr>
                </a:solidFill>
                <a:latin typeface="Calibri" pitchFamily="34" charset="0"/>
                <a:sym typeface="Questrial"/>
              </a:rPr>
              <a:t>to prevent the breakup of the Indian family </a:t>
            </a:r>
            <a:r>
              <a:rPr lang="en-US" sz="2800" b="0" u="none" strike="noStrike" cap="none" dirty="0">
                <a:solidFill>
                  <a:schemeClr val="tx1">
                    <a:lumMod val="50000"/>
                  </a:schemeClr>
                </a:solidFill>
                <a:latin typeface="Calibri" pitchFamily="34" charset="0"/>
                <a:sym typeface="Questrial"/>
              </a:rPr>
              <a:t> </a:t>
            </a:r>
            <a:r>
              <a:rPr lang="en-US" sz="2800" b="0" i="0" u="none" strike="noStrike" cap="none" dirty="0">
                <a:solidFill>
                  <a:schemeClr val="tx1">
                    <a:lumMod val="50000"/>
                  </a:schemeClr>
                </a:solidFill>
                <a:latin typeface="Calibri" pitchFamily="34" charset="0"/>
                <a:sym typeface="Questrial"/>
              </a:rPr>
              <a:t>and that these efforts were unsuccessful. </a:t>
            </a:r>
          </a:p>
          <a:p>
            <a:pPr marL="342900" marR="0" lvl="0" indent="-342900" algn="l" rtl="0">
              <a:lnSpc>
                <a:spcPct val="100000"/>
              </a:lnSpc>
              <a:spcBef>
                <a:spcPts val="520"/>
              </a:spcBef>
              <a:spcAft>
                <a:spcPts val="0"/>
              </a:spcAft>
              <a:buClr>
                <a:schemeClr val="dk1"/>
              </a:buClr>
              <a:buSzPct val="25000"/>
              <a:buFont typeface="Questrial"/>
              <a:buNone/>
            </a:pPr>
            <a:endParaRPr sz="2600" b="0" i="0" u="none" strike="noStrike" cap="none" dirty="0">
              <a:solidFill>
                <a:schemeClr val="dk1"/>
              </a:solidFill>
              <a:latin typeface="Questrial"/>
              <a:ea typeface="Questrial"/>
              <a:cs typeface="Questrial"/>
              <a:sym typeface="Questrial"/>
            </a:endParaRPr>
          </a:p>
          <a:p>
            <a:pPr marL="342900" marR="0" lvl="0" indent="-342900" algn="l" rtl="0">
              <a:lnSpc>
                <a:spcPct val="100000"/>
              </a:lnSpc>
              <a:spcBef>
                <a:spcPts val="520"/>
              </a:spcBef>
              <a:spcAft>
                <a:spcPts val="0"/>
              </a:spcAft>
              <a:buClr>
                <a:schemeClr val="dk1"/>
              </a:buClr>
              <a:buSzPct val="25000"/>
              <a:buFont typeface="Questrial"/>
              <a:buNone/>
            </a:pPr>
            <a:endParaRPr sz="2600" b="0" i="0" u="none" strike="noStrike" cap="none" dirty="0">
              <a:solidFill>
                <a:schemeClr val="dk1"/>
              </a:solidFill>
              <a:latin typeface="Questrial"/>
              <a:ea typeface="Questrial"/>
              <a:cs typeface="Questrial"/>
              <a:sym typeface="Questrial"/>
            </a:endParaRPr>
          </a:p>
          <a:p>
            <a:pPr marL="342900" marR="0" lvl="0" indent="-342900" algn="l" rtl="0">
              <a:lnSpc>
                <a:spcPct val="100000"/>
              </a:lnSpc>
              <a:spcBef>
                <a:spcPts val="520"/>
              </a:spcBef>
              <a:spcAft>
                <a:spcPts val="0"/>
              </a:spcAft>
              <a:buClr>
                <a:schemeClr val="dk1"/>
              </a:buClr>
              <a:buSzPct val="25000"/>
              <a:buFont typeface="Questrial"/>
              <a:buNone/>
            </a:pPr>
            <a:endParaRPr sz="2600" b="0" i="0" u="none" strike="noStrike" cap="none" dirty="0">
              <a:solidFill>
                <a:schemeClr val="dk1"/>
              </a:solidFill>
              <a:latin typeface="Questrial"/>
              <a:ea typeface="Questrial"/>
              <a:cs typeface="Questrial"/>
              <a:sym typeface="Questrial"/>
            </a:endParaRPr>
          </a:p>
          <a:p>
            <a:pPr marL="342900" marR="0" lvl="0" indent="-342900" algn="l" rtl="0">
              <a:lnSpc>
                <a:spcPct val="100000"/>
              </a:lnSpc>
              <a:spcBef>
                <a:spcPts val="520"/>
              </a:spcBef>
              <a:spcAft>
                <a:spcPts val="0"/>
              </a:spcAft>
              <a:buClr>
                <a:schemeClr val="dk1"/>
              </a:buClr>
              <a:buSzPct val="25000"/>
              <a:buFont typeface="Questrial"/>
              <a:buNone/>
            </a:pPr>
            <a:endParaRPr sz="2600" b="0" i="0" u="none" strike="noStrike" cap="none" dirty="0">
              <a:solidFill>
                <a:schemeClr val="dk1"/>
              </a:solidFill>
              <a:latin typeface="Questrial"/>
              <a:ea typeface="Questrial"/>
              <a:cs typeface="Questrial"/>
              <a:sym typeface="Questrial"/>
            </a:endParaRPr>
          </a:p>
          <a:p>
            <a:pPr marL="342900" marR="0" lvl="0" indent="-342900" algn="l" rtl="0">
              <a:lnSpc>
                <a:spcPct val="100000"/>
              </a:lnSpc>
              <a:spcBef>
                <a:spcPts val="520"/>
              </a:spcBef>
              <a:spcAft>
                <a:spcPts val="0"/>
              </a:spcAft>
              <a:buClr>
                <a:schemeClr val="dk1"/>
              </a:buClr>
              <a:buSzPct val="25000"/>
              <a:buFont typeface="Questrial"/>
              <a:buNone/>
            </a:pPr>
            <a:endParaRPr sz="2600" b="0" i="0" u="none" strike="noStrike" cap="none" dirty="0">
              <a:solidFill>
                <a:schemeClr val="dk1"/>
              </a:solidFill>
              <a:latin typeface="Questrial"/>
              <a:ea typeface="Questrial"/>
              <a:cs typeface="Questrial"/>
              <a:sym typeface="Questrial"/>
            </a:endParaRPr>
          </a:p>
          <a:p>
            <a:pPr marL="0" marR="0" lvl="0" indent="0" algn="l" rtl="0">
              <a:spcBef>
                <a:spcPts val="0"/>
              </a:spcBef>
              <a:buSzPct val="25000"/>
              <a:buNone/>
            </a:pPr>
            <a:endParaRPr sz="2600" b="0" i="0" u="none" strike="noStrike" cap="none" dirty="0">
              <a:solidFill>
                <a:schemeClr val="dk1"/>
              </a:solidFill>
              <a:latin typeface="Questrial"/>
              <a:ea typeface="Questrial"/>
              <a:cs typeface="Questrial"/>
              <a:sym typeface="Questrial"/>
            </a:endParaRPr>
          </a:p>
        </p:txBody>
      </p:sp>
      <p:pic>
        <p:nvPicPr>
          <p:cNvPr id="955" name="Shape 955"/>
          <p:cNvPicPr preferRelativeResize="0"/>
          <p:nvPr/>
        </p:nvPicPr>
        <p:blipFill rotWithShape="1">
          <a:blip r:embed="rId3">
            <a:alphaModFix/>
          </a:blip>
          <a:srcRect/>
          <a:stretch/>
        </p:blipFill>
        <p:spPr>
          <a:xfrm>
            <a:off x="2751908" y="5328917"/>
            <a:ext cx="3640183" cy="914400"/>
          </a:xfrm>
          <a:prstGeom prst="rect">
            <a:avLst/>
          </a:prstGeom>
          <a:noFill/>
          <a:ln w="9525" cap="flat" cmpd="sng">
            <a:solidFill>
              <a:schemeClr val="dk1"/>
            </a:solidFill>
            <a:prstDash val="solid"/>
            <a:round/>
            <a:headEnd type="none" w="med" len="med"/>
            <a:tailEnd type="none" w="med" len="med"/>
          </a:ln>
        </p:spPr>
      </p:pic>
      <p:sp>
        <p:nvSpPr>
          <p:cNvPr id="8" name="TextBox 7"/>
          <p:cNvSpPr txBox="1"/>
          <p:nvPr/>
        </p:nvSpPr>
        <p:spPr>
          <a:xfrm>
            <a:off x="7995290" y="6243317"/>
            <a:ext cx="629728" cy="307777"/>
          </a:xfrm>
          <a:prstGeom prst="rect">
            <a:avLst/>
          </a:prstGeom>
          <a:noFill/>
        </p:spPr>
        <p:txBody>
          <a:bodyPr wrap="square" rtlCol="0">
            <a:spAutoFit/>
          </a:bodyPr>
          <a:lstStyle/>
          <a:p>
            <a:pPr algn="r"/>
            <a:r>
              <a:rPr lang="en-US" dirty="0">
                <a:solidFill>
                  <a:schemeClr val="tx1">
                    <a:lumMod val="90000"/>
                  </a:schemeClr>
                </a:solidFill>
              </a:rPr>
              <a:t>48</a:t>
            </a:r>
          </a:p>
        </p:txBody>
      </p:sp>
    </p:spTree>
  </p:cSld>
  <p:clrMapOvr>
    <a:masterClrMapping/>
  </p:clrMapOvr>
  <p:transition spd="slow">
    <p:cu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sp>
        <p:nvSpPr>
          <p:cNvPr id="972" name="Shape 972"/>
          <p:cNvSpPr txBox="1">
            <a:spLocks noGrp="1"/>
          </p:cNvSpPr>
          <p:nvPr>
            <p:ph type="title"/>
          </p:nvPr>
        </p:nvSpPr>
        <p:spPr>
          <a:xfrm>
            <a:off x="427037" y="299884"/>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chemeClr val="tx1">
                    <a:lumMod val="25000"/>
                  </a:schemeClr>
                </a:solidFill>
                <a:latin typeface="Calibri" pitchFamily="34" charset="0"/>
                <a:sym typeface="Questrial"/>
              </a:rPr>
              <a:t>What Are Active Efforts? </a:t>
            </a:r>
          </a:p>
        </p:txBody>
      </p:sp>
      <p:sp>
        <p:nvSpPr>
          <p:cNvPr id="973" name="Shape 973"/>
          <p:cNvSpPr txBox="1">
            <a:spLocks noGrp="1"/>
          </p:cNvSpPr>
          <p:nvPr>
            <p:ph type="body" idx="1"/>
          </p:nvPr>
        </p:nvSpPr>
        <p:spPr>
          <a:xfrm>
            <a:off x="427037" y="1219200"/>
            <a:ext cx="8068034" cy="2590800"/>
          </a:xfrm>
          <a:prstGeom prst="rect">
            <a:avLst/>
          </a:prstGeom>
          <a:noFill/>
          <a:ln>
            <a:noFill/>
          </a:ln>
        </p:spPr>
        <p:txBody>
          <a:bodyPr lIns="91425" tIns="45700" rIns="91425" bIns="45700" anchor="t" anchorCtr="0">
            <a:noAutofit/>
          </a:bodyPr>
          <a:lstStyle/>
          <a:p>
            <a:pPr marL="457200" indent="-457200">
              <a:spcBef>
                <a:spcPts val="520"/>
              </a:spcBef>
              <a:buClr>
                <a:schemeClr val="tx1">
                  <a:lumMod val="50000"/>
                </a:schemeClr>
              </a:buClr>
              <a:buSzPct val="100000"/>
              <a:buFont typeface="Arial" pitchFamily="34" charset="0"/>
              <a:buChar char="•"/>
            </a:pPr>
            <a:r>
              <a:rPr lang="en-US" sz="2800" dirty="0">
                <a:solidFill>
                  <a:schemeClr val="tx1">
                    <a:lumMod val="50000"/>
                  </a:schemeClr>
                </a:solidFill>
                <a:latin typeface="Calibri" pitchFamily="34" charset="0"/>
              </a:rPr>
              <a:t>Affirmative, thorough, active and timely efforts intended to maintain or reunite an Indian child with his or her family. </a:t>
            </a:r>
          </a:p>
          <a:p>
            <a:pPr marL="457200" indent="-457200">
              <a:spcBef>
                <a:spcPts val="520"/>
              </a:spcBef>
              <a:buClr>
                <a:schemeClr val="tx1">
                  <a:lumMod val="50000"/>
                </a:schemeClr>
              </a:buClr>
              <a:buSzPct val="100000"/>
              <a:buFont typeface="Arial" pitchFamily="34" charset="0"/>
              <a:buChar char="•"/>
            </a:pPr>
            <a:endParaRPr lang="en-US" sz="1200" dirty="0">
              <a:solidFill>
                <a:schemeClr val="tx1">
                  <a:lumMod val="50000"/>
                </a:schemeClr>
              </a:solidFill>
              <a:latin typeface="Calibri" pitchFamily="34" charset="0"/>
            </a:endParaRPr>
          </a:p>
          <a:p>
            <a:pPr marL="457200" indent="-457200">
              <a:spcBef>
                <a:spcPts val="520"/>
              </a:spcBef>
              <a:buClr>
                <a:schemeClr val="tx1">
                  <a:lumMod val="50000"/>
                </a:schemeClr>
              </a:buClr>
              <a:buSzPct val="100000"/>
              <a:buFont typeface="Arial" pitchFamily="34" charset="0"/>
              <a:buChar char="•"/>
            </a:pPr>
            <a:r>
              <a:rPr lang="en-US" sz="2800" dirty="0">
                <a:solidFill>
                  <a:schemeClr val="tx1">
                    <a:lumMod val="50000"/>
                  </a:schemeClr>
                </a:solidFill>
                <a:latin typeface="Calibri" pitchFamily="34" charset="0"/>
              </a:rPr>
              <a:t>Should be conducted in partnership with the Indian child, the child’s parents, extended family, Indian custodians, and the Tribe. </a:t>
            </a:r>
          </a:p>
          <a:p>
            <a:pPr marL="457200" indent="-457200">
              <a:spcBef>
                <a:spcPts val="520"/>
              </a:spcBef>
              <a:buClr>
                <a:schemeClr val="tx1">
                  <a:lumMod val="50000"/>
                </a:schemeClr>
              </a:buClr>
              <a:buSzPct val="100000"/>
              <a:buFont typeface="Arial" pitchFamily="34" charset="0"/>
              <a:buChar char="•"/>
            </a:pPr>
            <a:endParaRPr lang="en-US" sz="1200" dirty="0">
              <a:solidFill>
                <a:schemeClr val="tx1">
                  <a:lumMod val="50000"/>
                </a:schemeClr>
              </a:solidFill>
              <a:latin typeface="Calibri" pitchFamily="34" charset="0"/>
            </a:endParaRPr>
          </a:p>
          <a:p>
            <a:pPr marL="457200" indent="-457200">
              <a:spcBef>
                <a:spcPts val="520"/>
              </a:spcBef>
              <a:buClr>
                <a:schemeClr val="tx1">
                  <a:lumMod val="50000"/>
                </a:schemeClr>
              </a:buClr>
              <a:buSzPct val="100000"/>
              <a:buFont typeface="Arial" pitchFamily="34" charset="0"/>
              <a:buChar char="•"/>
            </a:pPr>
            <a:r>
              <a:rPr lang="en-US" sz="2800" dirty="0">
                <a:solidFill>
                  <a:schemeClr val="tx1">
                    <a:lumMod val="50000"/>
                  </a:schemeClr>
                </a:solidFill>
                <a:latin typeface="Calibri" pitchFamily="34" charset="0"/>
              </a:rPr>
              <a:t>Should be provided to the maximum extent possible in a manner consistent with the prevailing social and cultural conditions and way of life of the Indian child’s Tribe. </a:t>
            </a:r>
          </a:p>
          <a:p>
            <a:pPr marL="571500" indent="-571500">
              <a:spcBef>
                <a:spcPts val="520"/>
              </a:spcBef>
              <a:buClr>
                <a:schemeClr val="tx1">
                  <a:lumMod val="50000"/>
                </a:schemeClr>
              </a:buClr>
              <a:buSzPct val="80000"/>
              <a:buFont typeface="Courier New" panose="02070309020205020404" pitchFamily="49" charset="0"/>
              <a:buChar char="•"/>
            </a:pPr>
            <a:endParaRPr lang="en-US" sz="1200" dirty="0">
              <a:solidFill>
                <a:schemeClr val="tx1">
                  <a:lumMod val="50000"/>
                </a:schemeClr>
              </a:solidFill>
            </a:endParaRPr>
          </a:p>
        </p:txBody>
      </p:sp>
      <p:sp>
        <p:nvSpPr>
          <p:cNvPr id="7" name="TextBox 6"/>
          <p:cNvSpPr txBox="1"/>
          <p:nvPr/>
        </p:nvSpPr>
        <p:spPr>
          <a:xfrm>
            <a:off x="8026909" y="6243489"/>
            <a:ext cx="629728" cy="307777"/>
          </a:xfrm>
          <a:prstGeom prst="rect">
            <a:avLst/>
          </a:prstGeom>
          <a:noFill/>
        </p:spPr>
        <p:txBody>
          <a:bodyPr wrap="square" rtlCol="0">
            <a:spAutoFit/>
          </a:bodyPr>
          <a:lstStyle/>
          <a:p>
            <a:pPr algn="r"/>
            <a:r>
              <a:rPr lang="en-US" dirty="0">
                <a:solidFill>
                  <a:schemeClr val="tx1">
                    <a:lumMod val="90000"/>
                  </a:schemeClr>
                </a:solidFill>
              </a:rPr>
              <a:t>49</a:t>
            </a:r>
          </a:p>
        </p:txBody>
      </p:sp>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60" name="Shape 60"/>
          <p:cNvSpPr txBox="1"/>
          <p:nvPr/>
        </p:nvSpPr>
        <p:spPr>
          <a:xfrm>
            <a:off x="625730" y="1558377"/>
            <a:ext cx="7873179" cy="4863496"/>
          </a:xfrm>
          <a:prstGeom prst="rect">
            <a:avLst/>
          </a:prstGeom>
          <a:noFill/>
          <a:ln>
            <a:noFill/>
          </a:ln>
        </p:spPr>
        <p:txBody>
          <a:bodyPr lIns="91425" tIns="45700" rIns="91425" bIns="45700" anchor="t" anchorCtr="0">
            <a:noAutofit/>
          </a:bodyPr>
          <a:lstStyle/>
          <a:p>
            <a:pPr marL="285750" marR="0" lvl="0" indent="-285750" algn="l" rtl="0">
              <a:lnSpc>
                <a:spcPct val="100000"/>
              </a:lnSpc>
              <a:spcBef>
                <a:spcPts val="0"/>
              </a:spcBef>
              <a:spcAft>
                <a:spcPts val="0"/>
              </a:spcAft>
              <a:buClr>
                <a:schemeClr val="tx1">
                  <a:lumMod val="50000"/>
                </a:schemeClr>
              </a:buClr>
              <a:buSzPct val="100000"/>
              <a:buFont typeface="Arial" panose="020B0604020202020204" pitchFamily="34" charset="0"/>
              <a:buChar char="•"/>
            </a:pPr>
            <a:r>
              <a:rPr lang="en-US" sz="2000" b="0" i="0" u="none" strike="noStrike" cap="none" dirty="0">
                <a:solidFill>
                  <a:srgbClr val="CA7402"/>
                </a:solidFill>
                <a:latin typeface="Calibri" pitchFamily="34" charset="0"/>
                <a:ea typeface="Questrial"/>
                <a:cs typeface="Questrial"/>
                <a:sym typeface="Questrial"/>
              </a:rPr>
              <a:t>Participants will understand the relationship between US history and ICWA and will be able to identify three events that led to the passage of ICWA.</a:t>
            </a:r>
          </a:p>
          <a:p>
            <a:pPr marR="0" lvl="0" algn="l" rtl="0">
              <a:lnSpc>
                <a:spcPct val="100000"/>
              </a:lnSpc>
              <a:spcBef>
                <a:spcPts val="0"/>
              </a:spcBef>
              <a:spcAft>
                <a:spcPts val="0"/>
              </a:spcAft>
              <a:buClr>
                <a:schemeClr val="tx1">
                  <a:lumMod val="50000"/>
                </a:schemeClr>
              </a:buClr>
              <a:buSzPct val="25000"/>
            </a:pPr>
            <a:r>
              <a:rPr lang="en-US" sz="2000" b="1" i="0" u="none" strike="noStrike" cap="none" dirty="0">
                <a:solidFill>
                  <a:srgbClr val="CA7402"/>
                </a:solidFill>
                <a:latin typeface="Calibri" pitchFamily="34" charset="0"/>
                <a:ea typeface="Questrial"/>
                <a:cs typeface="Questrial"/>
                <a:sym typeface="Questrial"/>
              </a:rPr>
              <a:t> </a:t>
            </a:r>
          </a:p>
          <a:p>
            <a:pPr marL="285750" marR="0" lvl="0" indent="-285750" algn="l" rtl="0">
              <a:lnSpc>
                <a:spcPct val="100000"/>
              </a:lnSpc>
              <a:spcBef>
                <a:spcPts val="0"/>
              </a:spcBef>
              <a:spcAft>
                <a:spcPts val="0"/>
              </a:spcAft>
              <a:buClr>
                <a:schemeClr val="tx1">
                  <a:lumMod val="50000"/>
                </a:schemeClr>
              </a:buClr>
              <a:buSzPct val="100000"/>
              <a:buFont typeface="Arial" panose="020B0604020202020204" pitchFamily="34" charset="0"/>
              <a:buChar char="•"/>
            </a:pPr>
            <a:r>
              <a:rPr lang="en-US" sz="2000" b="0" i="0" u="none" strike="noStrike" cap="none" dirty="0">
                <a:solidFill>
                  <a:srgbClr val="CA7402"/>
                </a:solidFill>
                <a:latin typeface="Calibri" pitchFamily="34" charset="0"/>
                <a:ea typeface="Questrial"/>
                <a:cs typeface="Questrial"/>
                <a:sym typeface="Questrial"/>
              </a:rPr>
              <a:t>Participants will understand regional differences of California Indian history and will identify two regional historic events that resulted in historical trauma.</a:t>
            </a:r>
          </a:p>
          <a:p>
            <a:pPr marL="285750" marR="0" lvl="0" indent="-285750" algn="l" rtl="0">
              <a:lnSpc>
                <a:spcPct val="100000"/>
              </a:lnSpc>
              <a:spcBef>
                <a:spcPts val="0"/>
              </a:spcBef>
              <a:spcAft>
                <a:spcPts val="0"/>
              </a:spcAft>
              <a:buClr>
                <a:schemeClr val="tx1">
                  <a:lumMod val="50000"/>
                </a:schemeClr>
              </a:buClr>
              <a:buSzPct val="25000"/>
              <a:buFont typeface="Arial" panose="020B0604020202020204" pitchFamily="34" charset="0"/>
              <a:buChar char="•"/>
            </a:pPr>
            <a:endParaRPr lang="en-US" sz="2000" b="0" i="0" u="none" strike="noStrike" cap="none" dirty="0">
              <a:solidFill>
                <a:srgbClr val="CA7402"/>
              </a:solidFill>
              <a:latin typeface="Calibri" pitchFamily="34" charset="0"/>
              <a:ea typeface="Questrial"/>
              <a:cs typeface="Questrial"/>
              <a:sym typeface="Questrial"/>
            </a:endParaRPr>
          </a:p>
          <a:p>
            <a:pPr marL="285750" marR="0" lvl="0" indent="-285750" algn="l" rtl="0">
              <a:lnSpc>
                <a:spcPct val="100000"/>
              </a:lnSpc>
              <a:spcBef>
                <a:spcPts val="0"/>
              </a:spcBef>
              <a:spcAft>
                <a:spcPts val="0"/>
              </a:spcAft>
              <a:buClr>
                <a:schemeClr val="tx1">
                  <a:lumMod val="50000"/>
                </a:schemeClr>
              </a:buClr>
              <a:buSzPct val="100000"/>
              <a:buFont typeface="Arial" panose="020B0604020202020204" pitchFamily="34" charset="0"/>
              <a:buChar char="•"/>
            </a:pPr>
            <a:r>
              <a:rPr lang="en-US" sz="2000" b="0" i="0" u="none" strike="noStrike" cap="none" dirty="0">
                <a:solidFill>
                  <a:srgbClr val="CA7402"/>
                </a:solidFill>
                <a:latin typeface="Calibri" pitchFamily="34" charset="0"/>
                <a:ea typeface="Questrial"/>
                <a:cs typeface="Questrial"/>
                <a:sym typeface="Questrial"/>
              </a:rPr>
              <a:t>Participants will identify two examples of the effects of historical trauma that affect engaging and working with Indian children, families and Tribes. </a:t>
            </a:r>
          </a:p>
          <a:p>
            <a:pPr marL="285750" marR="0" lvl="0" indent="-285750" algn="l" rtl="0">
              <a:lnSpc>
                <a:spcPct val="100000"/>
              </a:lnSpc>
              <a:spcBef>
                <a:spcPts val="0"/>
              </a:spcBef>
              <a:spcAft>
                <a:spcPts val="0"/>
              </a:spcAft>
              <a:buClr>
                <a:schemeClr val="tx1">
                  <a:lumMod val="50000"/>
                </a:schemeClr>
              </a:buClr>
              <a:buFont typeface="Arial" panose="020B0604020202020204" pitchFamily="34" charset="0"/>
              <a:buChar char="•"/>
            </a:pPr>
            <a:endParaRPr sz="2000" b="0" i="0" u="none" strike="noStrike" cap="none" dirty="0">
              <a:solidFill>
                <a:srgbClr val="CA7402"/>
              </a:solidFill>
              <a:latin typeface="Calibri" pitchFamily="34" charset="0"/>
              <a:ea typeface="Questrial"/>
              <a:cs typeface="Questrial"/>
              <a:sym typeface="Questrial"/>
            </a:endParaRPr>
          </a:p>
          <a:p>
            <a:pPr marL="285750" marR="0" lvl="0" indent="-285750" algn="l" rtl="0">
              <a:lnSpc>
                <a:spcPct val="100000"/>
              </a:lnSpc>
              <a:spcBef>
                <a:spcPts val="0"/>
              </a:spcBef>
              <a:spcAft>
                <a:spcPts val="0"/>
              </a:spcAft>
              <a:buClr>
                <a:schemeClr val="tx1">
                  <a:lumMod val="50000"/>
                </a:schemeClr>
              </a:buClr>
              <a:buSzPct val="100000"/>
              <a:buFont typeface="Arial" panose="020B0604020202020204" pitchFamily="34" charset="0"/>
              <a:buChar char="•"/>
            </a:pPr>
            <a:r>
              <a:rPr lang="en-US" sz="2000" b="0" i="0" u="none" strike="noStrike" cap="none" dirty="0">
                <a:solidFill>
                  <a:srgbClr val="CA7402"/>
                </a:solidFill>
                <a:latin typeface="Calibri" pitchFamily="34" charset="0"/>
                <a:ea typeface="Questrial"/>
                <a:cs typeface="Questrial"/>
                <a:sym typeface="Questrial"/>
              </a:rPr>
              <a:t>Participants will recognize that Tribes are sovereign nations and that being American Indian/Alaska Native is both a political and cultural distinction.</a:t>
            </a:r>
          </a:p>
          <a:p>
            <a:pPr lvl="0">
              <a:buClr>
                <a:schemeClr val="dk1"/>
              </a:buClr>
              <a:buSzPct val="25000"/>
            </a:pPr>
            <a:r>
              <a:rPr lang="en-US" sz="2000" b="1" i="0" u="none" strike="noStrike" cap="none" dirty="0">
                <a:solidFill>
                  <a:srgbClr val="CA7402"/>
                </a:solidFill>
                <a:latin typeface="Questrial"/>
                <a:ea typeface="Questrial"/>
                <a:cs typeface="Questrial"/>
                <a:sym typeface="Questrial"/>
              </a:rPr>
              <a:t> </a:t>
            </a:r>
          </a:p>
        </p:txBody>
      </p:sp>
      <p:pic>
        <p:nvPicPr>
          <p:cNvPr id="61" name="Shape 61"/>
          <p:cNvPicPr preferRelativeResize="0"/>
          <p:nvPr/>
        </p:nvPicPr>
        <p:blipFill rotWithShape="1">
          <a:blip r:embed="rId3">
            <a:alphaModFix/>
          </a:blip>
          <a:srcRect/>
          <a:stretch/>
        </p:blipFill>
        <p:spPr>
          <a:xfrm>
            <a:off x="6686550" y="285750"/>
            <a:ext cx="1957386" cy="1104899"/>
          </a:xfrm>
          <a:prstGeom prst="rect">
            <a:avLst/>
          </a:prstGeom>
          <a:noFill/>
          <a:ln w="15875" cap="flat" cmpd="sng">
            <a:solidFill>
              <a:schemeClr val="dk1"/>
            </a:solidFill>
            <a:prstDash val="solid"/>
            <a:miter/>
            <a:headEnd type="none" w="med" len="med"/>
            <a:tailEnd type="none" w="med" len="med"/>
          </a:ln>
        </p:spPr>
      </p:pic>
      <p:sp>
        <p:nvSpPr>
          <p:cNvPr id="2" name="TextBox 1"/>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5</a:t>
            </a:r>
          </a:p>
        </p:txBody>
      </p:sp>
      <p:sp>
        <p:nvSpPr>
          <p:cNvPr id="3" name="TextBox 2"/>
          <p:cNvSpPr txBox="1"/>
          <p:nvPr/>
        </p:nvSpPr>
        <p:spPr>
          <a:xfrm>
            <a:off x="501444" y="453478"/>
            <a:ext cx="6765591" cy="769441"/>
          </a:xfrm>
          <a:prstGeom prst="rect">
            <a:avLst/>
          </a:prstGeom>
          <a:noFill/>
        </p:spPr>
        <p:txBody>
          <a:bodyPr wrap="square" rtlCol="0">
            <a:spAutoFit/>
          </a:bodyPr>
          <a:lstStyle/>
          <a:p>
            <a:pPr>
              <a:buClr>
                <a:schemeClr val="dk1"/>
              </a:buClr>
              <a:buSzPct val="25000"/>
            </a:pPr>
            <a:r>
              <a:rPr lang="en-US" sz="4400" b="1" dirty="0">
                <a:solidFill>
                  <a:schemeClr val="tx1">
                    <a:lumMod val="25000"/>
                  </a:schemeClr>
                </a:solidFill>
                <a:latin typeface="Calibri" pitchFamily="34" charset="0"/>
                <a:ea typeface="Questrial"/>
                <a:cs typeface="Questrial"/>
                <a:sym typeface="Questrial"/>
              </a:rPr>
              <a:t>Learning Objectives</a:t>
            </a:r>
          </a:p>
        </p:txBody>
      </p:sp>
    </p:spTree>
  </p:cSld>
  <p:clrMapOvr>
    <a:masterClrMapping/>
  </p:clrMapOvr>
  <p:transition spd="slow">
    <p:cu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sp>
        <p:nvSpPr>
          <p:cNvPr id="972" name="Shape 972"/>
          <p:cNvSpPr txBox="1">
            <a:spLocks noGrp="1"/>
          </p:cNvSpPr>
          <p:nvPr>
            <p:ph type="title"/>
          </p:nvPr>
        </p:nvSpPr>
        <p:spPr>
          <a:xfrm>
            <a:off x="427037" y="415161"/>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chemeClr val="tx1">
                    <a:lumMod val="25000"/>
                  </a:schemeClr>
                </a:solidFill>
                <a:latin typeface="Calibri" pitchFamily="34" charset="0"/>
                <a:sym typeface="Questrial"/>
              </a:rPr>
              <a:t>What Are Active Efforts?</a:t>
            </a:r>
            <a:r>
              <a:rPr lang="en-US" sz="3200" b="1" i="0" u="none" strike="noStrike" cap="none" dirty="0">
                <a:solidFill>
                  <a:schemeClr val="tx1">
                    <a:lumMod val="25000"/>
                  </a:schemeClr>
                </a:solidFill>
                <a:latin typeface="Calibri" pitchFamily="34" charset="0"/>
                <a:sym typeface="Questrial"/>
              </a:rPr>
              <a:t> </a:t>
            </a:r>
            <a:br>
              <a:rPr lang="en-US" sz="3200" b="1" i="0" u="none" strike="noStrike" cap="none" dirty="0">
                <a:solidFill>
                  <a:schemeClr val="tx1">
                    <a:lumMod val="25000"/>
                  </a:schemeClr>
                </a:solidFill>
                <a:latin typeface="Calibri" pitchFamily="34" charset="0"/>
                <a:sym typeface="Questrial"/>
              </a:rPr>
            </a:br>
            <a:r>
              <a:rPr lang="en-US" sz="3200" i="1" dirty="0">
                <a:solidFill>
                  <a:schemeClr val="tx1">
                    <a:lumMod val="25000"/>
                  </a:schemeClr>
                </a:solidFill>
                <a:latin typeface="Calibri" pitchFamily="34" charset="0"/>
              </a:rPr>
              <a:t>(c</a:t>
            </a:r>
            <a:r>
              <a:rPr lang="en-US" sz="3200" i="1" u="none" strike="noStrike" cap="none" dirty="0">
                <a:solidFill>
                  <a:schemeClr val="tx1">
                    <a:lumMod val="25000"/>
                  </a:schemeClr>
                </a:solidFill>
                <a:latin typeface="Calibri" pitchFamily="34" charset="0"/>
                <a:sym typeface="Questrial"/>
              </a:rPr>
              <a:t>ont’d)</a:t>
            </a:r>
            <a:r>
              <a:rPr lang="en-US" sz="4400" b="1" i="0" u="none" strike="noStrike" cap="none" dirty="0">
                <a:solidFill>
                  <a:schemeClr val="tx1">
                    <a:lumMod val="25000"/>
                  </a:schemeClr>
                </a:solidFill>
                <a:latin typeface="Calibri" pitchFamily="34" charset="0"/>
                <a:sym typeface="Questrial"/>
              </a:rPr>
              <a:t> </a:t>
            </a:r>
          </a:p>
        </p:txBody>
      </p:sp>
      <p:sp>
        <p:nvSpPr>
          <p:cNvPr id="973" name="Shape 973"/>
          <p:cNvSpPr txBox="1">
            <a:spLocks noGrp="1"/>
          </p:cNvSpPr>
          <p:nvPr>
            <p:ph type="body" idx="1"/>
          </p:nvPr>
        </p:nvSpPr>
        <p:spPr>
          <a:xfrm>
            <a:off x="530942" y="1839884"/>
            <a:ext cx="8125695" cy="2590800"/>
          </a:xfrm>
          <a:prstGeom prst="rect">
            <a:avLst/>
          </a:prstGeom>
          <a:noFill/>
          <a:ln>
            <a:noFill/>
          </a:ln>
        </p:spPr>
        <p:txBody>
          <a:bodyPr lIns="91425" tIns="45700" rIns="91425" bIns="45700" anchor="t" anchorCtr="0">
            <a:noAutofit/>
          </a:bodyPr>
          <a:lstStyle/>
          <a:p>
            <a:pPr marL="457200" indent="-457200">
              <a:spcBef>
                <a:spcPts val="600"/>
              </a:spcBef>
              <a:spcAft>
                <a:spcPts val="600"/>
              </a:spcAft>
              <a:buClr>
                <a:schemeClr val="tx1">
                  <a:lumMod val="50000"/>
                </a:schemeClr>
              </a:buClr>
              <a:buSzPct val="80000"/>
              <a:buFont typeface="Courier New" panose="02070309020205020404" pitchFamily="49" charset="0"/>
              <a:buChar char="•"/>
            </a:pPr>
            <a:r>
              <a:rPr lang="en-US" dirty="0">
                <a:solidFill>
                  <a:schemeClr val="tx1">
                    <a:lumMod val="50000"/>
                  </a:schemeClr>
                </a:solidFill>
                <a:latin typeface="Calibri" pitchFamily="34" charset="0"/>
              </a:rPr>
              <a:t>Must involve assisting the parent(s) or Indian custodian through the steps of a case plan. </a:t>
            </a:r>
          </a:p>
          <a:p>
            <a:pPr marL="457200" indent="-457200">
              <a:spcBef>
                <a:spcPts val="600"/>
              </a:spcBef>
              <a:spcAft>
                <a:spcPts val="600"/>
              </a:spcAft>
              <a:buClr>
                <a:schemeClr val="tx1">
                  <a:lumMod val="50000"/>
                </a:schemeClr>
              </a:buClr>
              <a:buSzPct val="80000"/>
              <a:buFont typeface="Courier New" panose="02070309020205020404" pitchFamily="49" charset="0"/>
              <a:buChar char="•"/>
            </a:pPr>
            <a:r>
              <a:rPr lang="en-US" dirty="0">
                <a:solidFill>
                  <a:schemeClr val="tx1">
                    <a:lumMod val="50000"/>
                  </a:schemeClr>
                </a:solidFill>
                <a:latin typeface="Calibri" pitchFamily="34" charset="0"/>
              </a:rPr>
              <a:t>Must involve the parent(s) or Indian custodian with developing or accessing the resources necessary to satisfy the case plan.  </a:t>
            </a:r>
          </a:p>
          <a:p>
            <a:pPr marL="457200" indent="-457200">
              <a:spcBef>
                <a:spcPts val="600"/>
              </a:spcBef>
              <a:spcAft>
                <a:spcPts val="600"/>
              </a:spcAft>
              <a:buClr>
                <a:schemeClr val="tx1">
                  <a:lumMod val="50000"/>
                </a:schemeClr>
              </a:buClr>
              <a:buSzPct val="80000"/>
              <a:buFont typeface="Courier New" panose="02070309020205020404" pitchFamily="49" charset="0"/>
              <a:buChar char="•"/>
            </a:pPr>
            <a:r>
              <a:rPr lang="en-US" dirty="0">
                <a:solidFill>
                  <a:schemeClr val="tx1">
                    <a:lumMod val="50000"/>
                  </a:schemeClr>
                </a:solidFill>
                <a:latin typeface="Calibri" pitchFamily="34" charset="0"/>
              </a:rPr>
              <a:t>Tailored to the facts and circumstances of the case. </a:t>
            </a:r>
          </a:p>
          <a:p>
            <a:pPr marL="571500" indent="-571500">
              <a:spcBef>
                <a:spcPts val="520"/>
              </a:spcBef>
              <a:buClr>
                <a:schemeClr val="tx1">
                  <a:lumMod val="50000"/>
                </a:schemeClr>
              </a:buClr>
              <a:buSzPct val="80000"/>
              <a:buFont typeface="Courier New" panose="02070309020205020404" pitchFamily="49" charset="0"/>
              <a:buChar char="•"/>
            </a:pPr>
            <a:endParaRPr lang="en-US" dirty="0">
              <a:solidFill>
                <a:schemeClr val="tx1">
                  <a:lumMod val="50000"/>
                </a:schemeClr>
              </a:solidFill>
            </a:endParaRPr>
          </a:p>
          <a:p>
            <a:pPr marL="571500" indent="-571500">
              <a:spcBef>
                <a:spcPts val="520"/>
              </a:spcBef>
              <a:buClr>
                <a:schemeClr val="tx1">
                  <a:lumMod val="50000"/>
                </a:schemeClr>
              </a:buClr>
              <a:buSzPct val="80000"/>
              <a:buFont typeface="Courier New" panose="02070309020205020404" pitchFamily="49" charset="0"/>
              <a:buChar char="•"/>
            </a:pPr>
            <a:endParaRPr lang="en-US" sz="1200" dirty="0">
              <a:solidFill>
                <a:schemeClr val="tx1">
                  <a:lumMod val="50000"/>
                </a:schemeClr>
              </a:solidFill>
            </a:endParaRPr>
          </a:p>
        </p:txBody>
      </p:sp>
      <p:sp>
        <p:nvSpPr>
          <p:cNvPr id="7" name="TextBox 6"/>
          <p:cNvSpPr txBox="1"/>
          <p:nvPr/>
        </p:nvSpPr>
        <p:spPr>
          <a:xfrm>
            <a:off x="8026909" y="6243489"/>
            <a:ext cx="629728" cy="307777"/>
          </a:xfrm>
          <a:prstGeom prst="rect">
            <a:avLst/>
          </a:prstGeom>
          <a:noFill/>
        </p:spPr>
        <p:txBody>
          <a:bodyPr wrap="square" rtlCol="0">
            <a:spAutoFit/>
          </a:bodyPr>
          <a:lstStyle/>
          <a:p>
            <a:pPr algn="r"/>
            <a:r>
              <a:rPr lang="en-US" dirty="0">
                <a:solidFill>
                  <a:schemeClr val="tx1">
                    <a:lumMod val="90000"/>
                  </a:schemeClr>
                </a:solidFill>
              </a:rPr>
              <a:t>50</a:t>
            </a:r>
          </a:p>
        </p:txBody>
      </p:sp>
    </p:spTree>
    <p:extLst>
      <p:ext uri="{BB962C8B-B14F-4D97-AF65-F5344CB8AC3E}">
        <p14:creationId xmlns:p14="http://schemas.microsoft.com/office/powerpoint/2010/main" val="156860574"/>
      </p:ext>
    </p:extLst>
  </p:cSld>
  <p:clrMapOvr>
    <a:masterClrMapping/>
  </p:clrMapOvr>
  <p:transition spd="slow">
    <p:cu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81"/>
        <p:cNvGrpSpPr/>
        <p:nvPr/>
      </p:nvGrpSpPr>
      <p:grpSpPr>
        <a:xfrm>
          <a:off x="0" y="0"/>
          <a:ext cx="0" cy="0"/>
          <a:chOff x="0" y="0"/>
          <a:chExt cx="0" cy="0"/>
        </a:xfrm>
      </p:grpSpPr>
      <p:sp>
        <p:nvSpPr>
          <p:cNvPr id="982" name="Shape 982"/>
          <p:cNvSpPr txBox="1">
            <a:spLocks noGrp="1"/>
          </p:cNvSpPr>
          <p:nvPr>
            <p:ph type="body" idx="1"/>
          </p:nvPr>
        </p:nvSpPr>
        <p:spPr>
          <a:xfrm>
            <a:off x="336923" y="1087664"/>
            <a:ext cx="8349877" cy="3581399"/>
          </a:xfrm>
          <a:prstGeom prst="rect">
            <a:avLst/>
          </a:prstGeom>
          <a:noFill/>
          <a:ln>
            <a:noFill/>
          </a:ln>
        </p:spPr>
        <p:txBody>
          <a:bodyPr lIns="91425" tIns="45700" rIns="91425" bIns="45700" anchor="t" anchorCtr="0">
            <a:noAutofit/>
          </a:bodyPr>
          <a:lstStyle/>
          <a:p>
            <a:pPr marL="457200" indent="-457200">
              <a:spcBef>
                <a:spcPts val="720"/>
              </a:spcBef>
              <a:spcAft>
                <a:spcPts val="600"/>
              </a:spcAft>
              <a:buClr>
                <a:schemeClr val="tx1">
                  <a:lumMod val="50000"/>
                </a:schemeClr>
              </a:buClr>
              <a:buSzPct val="100000"/>
            </a:pPr>
            <a:r>
              <a:rPr lang="en-US" sz="2800" b="0" i="0" u="none" strike="noStrike" cap="none" dirty="0">
                <a:solidFill>
                  <a:schemeClr val="tx1">
                    <a:lumMod val="50000"/>
                  </a:schemeClr>
                </a:solidFill>
                <a:latin typeface="Calibri" pitchFamily="34" charset="0"/>
                <a:sym typeface="Questrial"/>
              </a:rPr>
              <a:t>Inviting representatives of Indian child’s Tribe to participate in providing support and services, participate in family team meetings, safety mapping, permanency planning, and resolving placement issues.</a:t>
            </a:r>
          </a:p>
          <a:p>
            <a:pPr marL="457200" indent="-457200">
              <a:spcBef>
                <a:spcPts val="720"/>
              </a:spcBef>
              <a:spcAft>
                <a:spcPts val="600"/>
              </a:spcAft>
              <a:buClr>
                <a:schemeClr val="tx1">
                  <a:lumMod val="50000"/>
                </a:schemeClr>
              </a:buClr>
              <a:buSzPct val="100000"/>
            </a:pPr>
            <a:r>
              <a:rPr lang="en-US" sz="2800" dirty="0">
                <a:solidFill>
                  <a:schemeClr val="tx1">
                    <a:lumMod val="50000"/>
                  </a:schemeClr>
                </a:solidFill>
                <a:latin typeface="Calibri" pitchFamily="34" charset="0"/>
              </a:rPr>
              <a:t>Offering and employing all available and culturally appropriate family preservation strategies and using remedial and rehabilitative services offered by Tribe.</a:t>
            </a:r>
          </a:p>
          <a:p>
            <a:pPr marL="457200" indent="-457200">
              <a:spcBef>
                <a:spcPts val="720"/>
              </a:spcBef>
              <a:spcAft>
                <a:spcPts val="600"/>
              </a:spcAft>
              <a:buClr>
                <a:schemeClr val="tx1">
                  <a:lumMod val="50000"/>
                </a:schemeClr>
              </a:buClr>
              <a:buSzPct val="100000"/>
            </a:pPr>
            <a:r>
              <a:rPr lang="en-US" sz="2800" dirty="0">
                <a:solidFill>
                  <a:schemeClr val="tx1">
                    <a:lumMod val="50000"/>
                  </a:schemeClr>
                </a:solidFill>
                <a:latin typeface="Calibri" pitchFamily="34" charset="0"/>
              </a:rPr>
              <a:t>Considering alternative ways to address the parents’/family’s needs if the optimum services do not exist or are not available. </a:t>
            </a:r>
          </a:p>
        </p:txBody>
      </p:sp>
      <p:sp>
        <p:nvSpPr>
          <p:cNvPr id="984" name="Shape 984"/>
          <p:cNvSpPr txBox="1">
            <a:spLocks noGrp="1"/>
          </p:cNvSpPr>
          <p:nvPr>
            <p:ph type="title"/>
          </p:nvPr>
        </p:nvSpPr>
        <p:spPr>
          <a:xfrm>
            <a:off x="457200" y="173264"/>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chemeClr val="tx1">
                    <a:lumMod val="25000"/>
                  </a:schemeClr>
                </a:solidFill>
                <a:latin typeface="Calibri" pitchFamily="34" charset="0"/>
                <a:sym typeface="Questrial"/>
              </a:rPr>
              <a:t>Examples of Active Efforts </a:t>
            </a:r>
          </a:p>
        </p:txBody>
      </p:sp>
      <p:sp>
        <p:nvSpPr>
          <p:cNvPr id="7" name="TextBox 6"/>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51</a:t>
            </a:r>
          </a:p>
        </p:txBody>
      </p:sp>
    </p:spTree>
    <p:extLst>
      <p:ext uri="{BB962C8B-B14F-4D97-AF65-F5344CB8AC3E}">
        <p14:creationId xmlns:p14="http://schemas.microsoft.com/office/powerpoint/2010/main" val="4281322467"/>
      </p:ext>
    </p:extLst>
  </p:cSld>
  <p:clrMapOvr>
    <a:masterClrMapping/>
  </p:clrMapOvr>
  <p:transition spd="slow">
    <p:cu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05" name="Shape 1005"/>
          <p:cNvSpPr txBox="1">
            <a:spLocks noGrp="1"/>
          </p:cNvSpPr>
          <p:nvPr>
            <p:ph type="title"/>
          </p:nvPr>
        </p:nvSpPr>
        <p:spPr>
          <a:xfrm>
            <a:off x="490510" y="501445"/>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1" u="none" strike="noStrike" cap="none" dirty="0">
                <a:solidFill>
                  <a:schemeClr val="tx1">
                    <a:lumMod val="25000"/>
                  </a:schemeClr>
                </a:solidFill>
                <a:latin typeface="Calibri" pitchFamily="34" charset="0"/>
                <a:sym typeface="Questrial"/>
              </a:rPr>
              <a:t>Skill-Building Activity:</a:t>
            </a:r>
            <a:br>
              <a:rPr lang="en-US" sz="4400" b="1" i="1" u="none" strike="noStrike" cap="none" dirty="0">
                <a:solidFill>
                  <a:schemeClr val="tx1">
                    <a:lumMod val="25000"/>
                  </a:schemeClr>
                </a:solidFill>
                <a:latin typeface="Calibri" pitchFamily="34" charset="0"/>
                <a:sym typeface="Questrial"/>
              </a:rPr>
            </a:br>
            <a:r>
              <a:rPr lang="en-US" sz="4400" b="1" i="0" u="none" strike="noStrike" cap="none" dirty="0">
                <a:solidFill>
                  <a:schemeClr val="tx1">
                    <a:lumMod val="25000"/>
                  </a:schemeClr>
                </a:solidFill>
                <a:latin typeface="Calibri" pitchFamily="34" charset="0"/>
                <a:sym typeface="Questrial"/>
              </a:rPr>
              <a:t>Active Efforts </a:t>
            </a:r>
          </a:p>
        </p:txBody>
      </p:sp>
      <p:sp>
        <p:nvSpPr>
          <p:cNvPr id="1006" name="Shape 1006"/>
          <p:cNvSpPr txBox="1">
            <a:spLocks noGrp="1"/>
          </p:cNvSpPr>
          <p:nvPr>
            <p:ph type="body" idx="1"/>
          </p:nvPr>
        </p:nvSpPr>
        <p:spPr>
          <a:xfrm>
            <a:off x="457200" y="1143000"/>
            <a:ext cx="8229600" cy="12191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dk1"/>
              </a:buClr>
              <a:buSzPct val="25000"/>
              <a:buFont typeface="Questrial"/>
              <a:buNone/>
            </a:pPr>
            <a:r>
              <a:rPr lang="en-US" sz="3200" b="0" i="0" u="none" strike="noStrike" cap="none" dirty="0">
                <a:solidFill>
                  <a:schemeClr val="dk1"/>
                </a:solidFill>
                <a:latin typeface="Questrial"/>
                <a:ea typeface="Questrial"/>
                <a:cs typeface="Questrial"/>
                <a:sym typeface="Questrial"/>
              </a:rPr>
              <a:t>   </a:t>
            </a:r>
          </a:p>
        </p:txBody>
      </p:sp>
      <p:pic>
        <p:nvPicPr>
          <p:cNvPr id="1008" name="Shape 1008"/>
          <p:cNvPicPr preferRelativeResize="0"/>
          <p:nvPr/>
        </p:nvPicPr>
        <p:blipFill rotWithShape="1">
          <a:blip r:embed="rId3">
            <a:alphaModFix/>
          </a:blip>
          <a:srcRect/>
          <a:stretch/>
        </p:blipFill>
        <p:spPr>
          <a:xfrm>
            <a:off x="3298005" y="2036761"/>
            <a:ext cx="2614611" cy="4156075"/>
          </a:xfrm>
          <a:prstGeom prst="rect">
            <a:avLst/>
          </a:prstGeom>
          <a:noFill/>
          <a:ln w="15875" cap="flat" cmpd="sng">
            <a:solidFill>
              <a:schemeClr val="dk1"/>
            </a:solidFill>
            <a:prstDash val="solid"/>
            <a:round/>
            <a:headEnd type="none" w="med" len="med"/>
            <a:tailEnd type="none" w="med" len="med"/>
          </a:ln>
        </p:spPr>
      </p:pic>
      <p:sp>
        <p:nvSpPr>
          <p:cNvPr id="7" name="TextBox 6"/>
          <p:cNvSpPr txBox="1"/>
          <p:nvPr/>
        </p:nvSpPr>
        <p:spPr>
          <a:xfrm>
            <a:off x="8057072" y="6381750"/>
            <a:ext cx="629728" cy="307777"/>
          </a:xfrm>
          <a:prstGeom prst="rect">
            <a:avLst/>
          </a:prstGeom>
          <a:noFill/>
        </p:spPr>
        <p:txBody>
          <a:bodyPr wrap="square" rtlCol="0">
            <a:spAutoFit/>
          </a:bodyPr>
          <a:lstStyle/>
          <a:p>
            <a:pPr algn="r"/>
            <a:r>
              <a:rPr lang="en-US" dirty="0">
                <a:solidFill>
                  <a:schemeClr val="tx1">
                    <a:lumMod val="90000"/>
                  </a:schemeClr>
                </a:solidFill>
              </a:rPr>
              <a:t>52</a:t>
            </a:r>
          </a:p>
        </p:txBody>
      </p:sp>
    </p:spTree>
  </p:cSld>
  <p:clrMapOvr>
    <a:masterClrMapping/>
  </p:clrMapOvr>
  <p:transition spd="slow">
    <p:cut/>
  </p:transition>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52994" name="Rectangle 2"/>
          <p:cNvSpPr>
            <a:spLocks noGrp="1" noChangeArrowheads="1"/>
          </p:cNvSpPr>
          <p:nvPr>
            <p:ph type="title"/>
          </p:nvPr>
        </p:nvSpPr>
        <p:spPr>
          <a:xfrm>
            <a:off x="685799" y="420944"/>
            <a:ext cx="7772400" cy="914400"/>
          </a:xfrm>
        </p:spPr>
        <p:txBody>
          <a:bodyPr/>
          <a:lstStyle/>
          <a:p>
            <a:pPr algn="ctr" eaLnBrk="1" hangingPunct="1"/>
            <a:r>
              <a:rPr lang="en-US" b="1" dirty="0">
                <a:solidFill>
                  <a:schemeClr val="tx1">
                    <a:lumMod val="25000"/>
                  </a:schemeClr>
                </a:solidFill>
                <a:latin typeface="Calibri" pitchFamily="34" charset="0"/>
              </a:rPr>
              <a:t>Active Efforts at a Glance</a:t>
            </a:r>
          </a:p>
        </p:txBody>
      </p:sp>
      <p:sp>
        <p:nvSpPr>
          <p:cNvPr id="2" name="Text Placeholder 1"/>
          <p:cNvSpPr>
            <a:spLocks noGrp="1"/>
          </p:cNvSpPr>
          <p:nvPr>
            <p:ph type="body" idx="1"/>
          </p:nvPr>
        </p:nvSpPr>
        <p:spPr>
          <a:xfrm>
            <a:off x="457199" y="1565977"/>
            <a:ext cx="8229600" cy="4068761"/>
          </a:xfrm>
        </p:spPr>
        <p:txBody>
          <a:bodyPr/>
          <a:lstStyle/>
          <a:p>
            <a:pPr marL="457200" indent="-457200" fontAlgn="base">
              <a:spcAft>
                <a:spcPts val="600"/>
              </a:spcAft>
              <a:buClr>
                <a:schemeClr val="accent6">
                  <a:lumMod val="75000"/>
                </a:schemeClr>
              </a:buClr>
              <a:buFont typeface="Arial" pitchFamily="34" charset="0"/>
              <a:buChar char="•"/>
            </a:pPr>
            <a:r>
              <a:rPr lang="en-US" dirty="0">
                <a:solidFill>
                  <a:schemeClr val="tx1">
                    <a:lumMod val="50000"/>
                  </a:schemeClr>
                </a:solidFill>
                <a:latin typeface="Calibri" pitchFamily="34" charset="0"/>
              </a:rPr>
              <a:t>Active efforts are intended to eliminate the need for removal.</a:t>
            </a:r>
          </a:p>
          <a:p>
            <a:pPr marL="457200" indent="-457200" fontAlgn="base">
              <a:spcAft>
                <a:spcPts val="600"/>
              </a:spcAft>
              <a:buClr>
                <a:schemeClr val="accent6">
                  <a:lumMod val="75000"/>
                </a:schemeClr>
              </a:buClr>
              <a:buFont typeface="Arial" pitchFamily="34" charset="0"/>
              <a:buChar char="•"/>
            </a:pPr>
            <a:r>
              <a:rPr lang="en-US" dirty="0">
                <a:solidFill>
                  <a:schemeClr val="tx1">
                    <a:lumMod val="50000"/>
                  </a:schemeClr>
                </a:solidFill>
                <a:latin typeface="Calibri" pitchFamily="34" charset="0"/>
              </a:rPr>
              <a:t>Active efforts begin immediately if you have reason to believe this is an Indian child.</a:t>
            </a:r>
          </a:p>
          <a:p>
            <a:pPr marL="457200" indent="-457200" fontAlgn="base">
              <a:spcAft>
                <a:spcPts val="600"/>
              </a:spcAft>
              <a:buClr>
                <a:schemeClr val="accent6">
                  <a:lumMod val="75000"/>
                </a:schemeClr>
              </a:buClr>
              <a:buFont typeface="Arial" pitchFamily="34" charset="0"/>
              <a:buChar char="•"/>
            </a:pPr>
            <a:r>
              <a:rPr lang="en-US" dirty="0">
                <a:solidFill>
                  <a:schemeClr val="tx1">
                    <a:lumMod val="50000"/>
                  </a:schemeClr>
                </a:solidFill>
                <a:latin typeface="Calibri" pitchFamily="34" charset="0"/>
              </a:rPr>
              <a:t>Active efforts is meant to help families believe in the process rather than become dependent.</a:t>
            </a:r>
          </a:p>
          <a:p>
            <a:endParaRPr lang="en-US" dirty="0"/>
          </a:p>
        </p:txBody>
      </p:sp>
      <p:sp>
        <p:nvSpPr>
          <p:cNvPr id="6" name="TextBox 5"/>
          <p:cNvSpPr txBox="1"/>
          <p:nvPr/>
        </p:nvSpPr>
        <p:spPr>
          <a:xfrm>
            <a:off x="7791684" y="6397206"/>
            <a:ext cx="629728" cy="307777"/>
          </a:xfrm>
          <a:prstGeom prst="rect">
            <a:avLst/>
          </a:prstGeom>
          <a:noFill/>
        </p:spPr>
        <p:txBody>
          <a:bodyPr wrap="square" rtlCol="0">
            <a:spAutoFit/>
          </a:bodyPr>
          <a:lstStyle/>
          <a:p>
            <a:pPr algn="r"/>
            <a:r>
              <a:rPr lang="en-US" dirty="0">
                <a:solidFill>
                  <a:schemeClr val="tx1">
                    <a:lumMod val="90000"/>
                  </a:schemeClr>
                </a:solidFill>
              </a:rPr>
              <a:t>53</a:t>
            </a:r>
          </a:p>
        </p:txBody>
      </p:sp>
    </p:spTree>
    <p:extLst>
      <p:ext uri="{BB962C8B-B14F-4D97-AF65-F5344CB8AC3E}">
        <p14:creationId xmlns:p14="http://schemas.microsoft.com/office/powerpoint/2010/main" val="191299667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852994"/>
                                        </p:tgtEl>
                                        <p:attrNameLst>
                                          <p:attrName>style.visibility</p:attrName>
                                        </p:attrNameLst>
                                      </p:cBhvr>
                                      <p:to>
                                        <p:strVal val="visible"/>
                                      </p:to>
                                    </p:set>
                                    <p:anim calcmode="lin" valueType="num">
                                      <p:cBhvr additive="base">
                                        <p:cTn id="7" dur="500" fill="hold"/>
                                        <p:tgtEl>
                                          <p:spTgt spid="852994"/>
                                        </p:tgtEl>
                                        <p:attrNameLst>
                                          <p:attrName>ppt_x</p:attrName>
                                        </p:attrNameLst>
                                      </p:cBhvr>
                                      <p:tavLst>
                                        <p:tav tm="0">
                                          <p:val>
                                            <p:strVal val="#ppt_x"/>
                                          </p:val>
                                        </p:tav>
                                        <p:tav tm="100000">
                                          <p:val>
                                            <p:strVal val="#ppt_x"/>
                                          </p:val>
                                        </p:tav>
                                      </p:tavLst>
                                    </p:anim>
                                    <p:anim calcmode="lin" valueType="num">
                                      <p:cBhvr additive="base">
                                        <p:cTn id="8" dur="500" fill="hold"/>
                                        <p:tgtEl>
                                          <p:spTgt spid="85299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2994"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30"/>
        <p:cNvGrpSpPr/>
        <p:nvPr/>
      </p:nvGrpSpPr>
      <p:grpSpPr>
        <a:xfrm>
          <a:off x="0" y="0"/>
          <a:ext cx="0" cy="0"/>
          <a:chOff x="0" y="0"/>
          <a:chExt cx="0" cy="0"/>
        </a:xfrm>
      </p:grpSpPr>
      <p:sp>
        <p:nvSpPr>
          <p:cNvPr id="931" name="Shape 931"/>
          <p:cNvSpPr txBox="1">
            <a:spLocks noGrp="1"/>
          </p:cNvSpPr>
          <p:nvPr>
            <p:ph type="title"/>
          </p:nvPr>
        </p:nvSpPr>
        <p:spPr>
          <a:xfrm>
            <a:off x="543464" y="168582"/>
            <a:ext cx="8229600" cy="1295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b="1" i="0" u="none" strike="noStrike" cap="none" dirty="0">
                <a:solidFill>
                  <a:schemeClr val="tx1">
                    <a:lumMod val="25000"/>
                  </a:schemeClr>
                </a:solidFill>
                <a:latin typeface="Calibri" pitchFamily="34" charset="0"/>
                <a:sym typeface="Questrial"/>
              </a:rPr>
              <a:t>Emergency Removal </a:t>
            </a:r>
          </a:p>
        </p:txBody>
      </p:sp>
      <p:sp>
        <p:nvSpPr>
          <p:cNvPr id="932" name="Shape 932"/>
          <p:cNvSpPr txBox="1">
            <a:spLocks noGrp="1"/>
          </p:cNvSpPr>
          <p:nvPr>
            <p:ph type="body" idx="1"/>
          </p:nvPr>
        </p:nvSpPr>
        <p:spPr>
          <a:xfrm>
            <a:off x="543464" y="1463982"/>
            <a:ext cx="8229600" cy="3312488"/>
          </a:xfrm>
          <a:prstGeom prst="rect">
            <a:avLst/>
          </a:prstGeom>
          <a:noFill/>
          <a:ln>
            <a:noFill/>
          </a:ln>
        </p:spPr>
        <p:txBody>
          <a:bodyPr lIns="91425" tIns="45700" rIns="91425" bIns="45700" anchor="t" anchorCtr="0">
            <a:noAutofit/>
          </a:bodyPr>
          <a:lstStyle/>
          <a:p>
            <a:pPr marL="457200" indent="-457200">
              <a:spcBef>
                <a:spcPts val="0"/>
              </a:spcBef>
              <a:buClr>
                <a:schemeClr val="tx1">
                  <a:lumMod val="50000"/>
                </a:schemeClr>
              </a:buClr>
              <a:buSzPct val="110000"/>
              <a:buFont typeface="Arial" pitchFamily="34" charset="0"/>
              <a:buChar char="•"/>
            </a:pPr>
            <a:r>
              <a:rPr lang="en-US" sz="3000" b="0" i="0" u="none" strike="noStrike" cap="none" dirty="0">
                <a:solidFill>
                  <a:schemeClr val="tx1">
                    <a:lumMod val="50000"/>
                  </a:schemeClr>
                </a:solidFill>
                <a:latin typeface="Calibri" pitchFamily="34" charset="0"/>
                <a:sym typeface="Questrial"/>
              </a:rPr>
              <a:t>ICWA does not prevent the emergency removal of an Indian child to prevent physical damage or harm to the child. </a:t>
            </a:r>
          </a:p>
          <a:p>
            <a:pPr marL="342900" marR="0" lvl="0" indent="-342900" rtl="0">
              <a:lnSpc>
                <a:spcPct val="100000"/>
              </a:lnSpc>
              <a:spcBef>
                <a:spcPts val="600"/>
              </a:spcBef>
              <a:spcAft>
                <a:spcPts val="0"/>
              </a:spcAft>
              <a:buClr>
                <a:schemeClr val="tx1">
                  <a:lumMod val="50000"/>
                </a:schemeClr>
              </a:buClr>
              <a:buSzPct val="110000"/>
              <a:buFont typeface="Arial" pitchFamily="34" charset="0"/>
              <a:buChar char="•"/>
            </a:pPr>
            <a:endParaRPr lang="en-US" sz="1200" dirty="0">
              <a:solidFill>
                <a:schemeClr val="tx1">
                  <a:lumMod val="50000"/>
                </a:schemeClr>
              </a:solidFill>
              <a:latin typeface="Calibri" pitchFamily="34" charset="0"/>
            </a:endParaRPr>
          </a:p>
          <a:p>
            <a:pPr marL="457200" indent="-457200">
              <a:spcBef>
                <a:spcPts val="480"/>
              </a:spcBef>
              <a:buClr>
                <a:schemeClr val="tx1">
                  <a:lumMod val="50000"/>
                </a:schemeClr>
              </a:buClr>
              <a:buSzPct val="110000"/>
              <a:buFont typeface="Arial" pitchFamily="34" charset="0"/>
              <a:buChar char="•"/>
            </a:pPr>
            <a:r>
              <a:rPr lang="en-US" sz="3000" dirty="0">
                <a:solidFill>
                  <a:schemeClr val="tx1">
                    <a:lumMod val="50000"/>
                  </a:schemeClr>
                </a:solidFill>
                <a:latin typeface="Calibri" pitchFamily="34" charset="0"/>
              </a:rPr>
              <a:t>The removal or emergency placement must terminate immediately when it no longer is necessary to prevent imminent physical damage or harm to the child.  </a:t>
            </a:r>
          </a:p>
          <a:p>
            <a:pPr marL="342900" marR="0" lvl="0" indent="-342900" rtl="0">
              <a:lnSpc>
                <a:spcPct val="100000"/>
              </a:lnSpc>
              <a:spcBef>
                <a:spcPts val="600"/>
              </a:spcBef>
              <a:spcAft>
                <a:spcPts val="0"/>
              </a:spcAft>
              <a:buClr>
                <a:schemeClr val="dk1"/>
              </a:buClr>
              <a:buSzPct val="25000"/>
              <a:buFont typeface="Questrial"/>
              <a:buNone/>
            </a:pPr>
            <a:endParaRPr lang="en-US" sz="3000" b="0" i="0" u="none" strike="noStrike" cap="none" dirty="0">
              <a:solidFill>
                <a:schemeClr val="tx1">
                  <a:lumMod val="50000"/>
                </a:schemeClr>
              </a:solidFill>
              <a:latin typeface="Questrial"/>
              <a:ea typeface="Questrial"/>
              <a:cs typeface="Questrial"/>
              <a:sym typeface="Questrial"/>
            </a:endParaRPr>
          </a:p>
          <a:p>
            <a:pPr marL="0" marR="0" lvl="0" indent="0" algn="l" rtl="0">
              <a:spcBef>
                <a:spcPts val="0"/>
              </a:spcBef>
              <a:buSzPct val="25000"/>
              <a:buNone/>
            </a:pPr>
            <a:endParaRPr sz="3000" b="0" i="0" u="none" strike="noStrike" cap="none" dirty="0">
              <a:solidFill>
                <a:schemeClr val="dk1"/>
              </a:solidFill>
              <a:latin typeface="Questrial"/>
              <a:ea typeface="Questrial"/>
              <a:cs typeface="Questrial"/>
              <a:sym typeface="Questrial"/>
            </a:endParaRPr>
          </a:p>
        </p:txBody>
      </p:sp>
      <p:pic>
        <p:nvPicPr>
          <p:cNvPr id="936" name="Shape 936"/>
          <p:cNvPicPr preferRelativeResize="0"/>
          <p:nvPr/>
        </p:nvPicPr>
        <p:blipFill rotWithShape="1">
          <a:blip r:embed="rId3">
            <a:alphaModFix/>
          </a:blip>
          <a:srcRect/>
          <a:stretch/>
        </p:blipFill>
        <p:spPr>
          <a:xfrm>
            <a:off x="6624140" y="5233569"/>
            <a:ext cx="1317624" cy="1163637"/>
          </a:xfrm>
          <a:prstGeom prst="rect">
            <a:avLst/>
          </a:prstGeom>
          <a:noFill/>
          <a:ln>
            <a:noFill/>
          </a:ln>
        </p:spPr>
      </p:pic>
      <p:sp>
        <p:nvSpPr>
          <p:cNvPr id="7" name="TextBox 6"/>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54</a:t>
            </a:r>
          </a:p>
        </p:txBody>
      </p:sp>
    </p:spTree>
  </p:cSld>
  <p:clrMapOvr>
    <a:masterClrMapping/>
  </p:clrMapOvr>
  <p:transition spd="slow">
    <p:cu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sp>
        <p:nvSpPr>
          <p:cNvPr id="831" name="Shape 831"/>
          <p:cNvSpPr txBox="1">
            <a:spLocks noGrp="1"/>
          </p:cNvSpPr>
          <p:nvPr>
            <p:ph type="title"/>
          </p:nvPr>
        </p:nvSpPr>
        <p:spPr>
          <a:xfrm>
            <a:off x="457200" y="227364"/>
            <a:ext cx="8229600" cy="1123406"/>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chemeClr val="tx1">
                    <a:lumMod val="25000"/>
                  </a:schemeClr>
                </a:solidFill>
                <a:latin typeface="Calibri" pitchFamily="34" charset="0"/>
                <a:sym typeface="Questrial"/>
              </a:rPr>
              <a:t>Placement</a:t>
            </a:r>
          </a:p>
        </p:txBody>
      </p:sp>
      <p:sp>
        <p:nvSpPr>
          <p:cNvPr id="832" name="Shape 832"/>
          <p:cNvSpPr txBox="1">
            <a:spLocks noGrp="1"/>
          </p:cNvSpPr>
          <p:nvPr>
            <p:ph type="body" idx="1"/>
          </p:nvPr>
        </p:nvSpPr>
        <p:spPr>
          <a:xfrm>
            <a:off x="457200" y="1447800"/>
            <a:ext cx="8229600" cy="44958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dk1"/>
              </a:buClr>
              <a:buSzPct val="25000"/>
              <a:buFont typeface="Questrial"/>
              <a:buNone/>
            </a:pPr>
            <a:r>
              <a:rPr lang="en-US" sz="3200" b="1" i="0" u="none" strike="noStrike" cap="none" dirty="0">
                <a:solidFill>
                  <a:schemeClr val="tx1">
                    <a:lumMod val="50000"/>
                  </a:schemeClr>
                </a:solidFill>
                <a:latin typeface="Calibri" pitchFamily="34" charset="0"/>
                <a:sym typeface="Questrial"/>
              </a:rPr>
              <a:t>Who is extended family?</a:t>
            </a:r>
          </a:p>
          <a:p>
            <a:pPr marL="342900" marR="0" lvl="0" indent="-342900" algn="l" rtl="0">
              <a:lnSpc>
                <a:spcPct val="100000"/>
              </a:lnSpc>
              <a:spcBef>
                <a:spcPts val="0"/>
              </a:spcBef>
              <a:spcAft>
                <a:spcPts val="0"/>
              </a:spcAft>
              <a:buClr>
                <a:schemeClr val="dk1"/>
              </a:buClr>
              <a:buSzPct val="25000"/>
              <a:buFont typeface="Questrial"/>
              <a:buNone/>
            </a:pPr>
            <a:endParaRPr lang="en-US" sz="1200" b="1" i="0" u="none" strike="noStrike" cap="none" dirty="0">
              <a:solidFill>
                <a:schemeClr val="tx1">
                  <a:lumMod val="50000"/>
                </a:schemeClr>
              </a:solidFill>
              <a:latin typeface="Calibri" pitchFamily="34" charset="0"/>
              <a:sym typeface="Questrial"/>
            </a:endParaRPr>
          </a:p>
          <a:p>
            <a:pPr marL="0" marR="0" lvl="0" indent="0" algn="l" rtl="0">
              <a:lnSpc>
                <a:spcPct val="100000"/>
              </a:lnSpc>
              <a:spcBef>
                <a:spcPts val="560"/>
              </a:spcBef>
              <a:spcAft>
                <a:spcPts val="0"/>
              </a:spcAft>
              <a:buClr>
                <a:schemeClr val="dk1"/>
              </a:buClr>
              <a:buSzPct val="25000"/>
              <a:buFont typeface="Questrial"/>
              <a:buNone/>
            </a:pPr>
            <a:r>
              <a:rPr lang="en-US" sz="2800" b="0" i="0" u="none" strike="noStrike" cap="none" dirty="0">
                <a:solidFill>
                  <a:schemeClr val="tx1">
                    <a:lumMod val="50000"/>
                  </a:schemeClr>
                </a:solidFill>
                <a:latin typeface="Calibri" pitchFamily="34" charset="0"/>
                <a:sym typeface="Questrial"/>
              </a:rPr>
              <a:t>“Extended family member” </a:t>
            </a:r>
            <a:r>
              <a:rPr lang="en-US" sz="2800" b="1" i="1" u="none" strike="noStrike" cap="none" dirty="0">
                <a:solidFill>
                  <a:schemeClr val="tx1">
                    <a:lumMod val="50000"/>
                  </a:schemeClr>
                </a:solidFill>
                <a:latin typeface="Calibri" pitchFamily="34" charset="0"/>
                <a:sym typeface="Questrial"/>
              </a:rPr>
              <a:t>shall be defined by the law or custom of the Indian child’s Tribe </a:t>
            </a:r>
            <a:r>
              <a:rPr lang="en-US" sz="2800" b="0" i="0" u="none" strike="noStrike" cap="none" dirty="0">
                <a:solidFill>
                  <a:schemeClr val="tx1">
                    <a:lumMod val="50000"/>
                  </a:schemeClr>
                </a:solidFill>
                <a:latin typeface="Calibri" pitchFamily="34" charset="0"/>
                <a:sym typeface="Questrial"/>
              </a:rPr>
              <a:t>or, in the absence of such a law or custom, shall be a person who has reached the age of 18 and who is the Indian child’s grandparent, aunt, uncle, brother or sister, brother-in-law or sister-in-law, niece or nephew, first or second cousin or stepparent.</a:t>
            </a:r>
          </a:p>
        </p:txBody>
      </p:sp>
      <p:pic>
        <p:nvPicPr>
          <p:cNvPr id="834" name="Shape 834"/>
          <p:cNvPicPr preferRelativeResize="0"/>
          <p:nvPr/>
        </p:nvPicPr>
        <p:blipFill rotWithShape="1">
          <a:blip r:embed="rId3">
            <a:alphaModFix/>
          </a:blip>
          <a:srcRect/>
          <a:stretch/>
        </p:blipFill>
        <p:spPr>
          <a:xfrm rot="10800000">
            <a:off x="7019108" y="757557"/>
            <a:ext cx="1406435" cy="1231446"/>
          </a:xfrm>
          <a:prstGeom prst="rect">
            <a:avLst/>
          </a:prstGeom>
          <a:noFill/>
          <a:ln>
            <a:noFill/>
          </a:ln>
        </p:spPr>
      </p:pic>
      <p:sp>
        <p:nvSpPr>
          <p:cNvPr id="7" name="TextBox 6"/>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55</a:t>
            </a:r>
          </a:p>
        </p:txBody>
      </p:sp>
    </p:spTree>
  </p:cSld>
  <p:clrMapOvr>
    <a:masterClrMapping/>
  </p:clrMapOvr>
  <p:transition spd="slow">
    <p:cu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sp>
        <p:nvSpPr>
          <p:cNvPr id="909" name="Shape 909"/>
          <p:cNvSpPr txBox="1">
            <a:spLocks noGrp="1"/>
          </p:cNvSpPr>
          <p:nvPr>
            <p:ph type="title"/>
          </p:nvPr>
        </p:nvSpPr>
        <p:spPr>
          <a:xfrm>
            <a:off x="461554" y="167525"/>
            <a:ext cx="8229600" cy="1457324"/>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chemeClr val="tx1">
                    <a:lumMod val="25000"/>
                  </a:schemeClr>
                </a:solidFill>
                <a:latin typeface="Calibri" pitchFamily="34" charset="0"/>
                <a:sym typeface="Questrial"/>
              </a:rPr>
              <a:t>Placement Preferences </a:t>
            </a:r>
          </a:p>
        </p:txBody>
      </p:sp>
      <p:sp>
        <p:nvSpPr>
          <p:cNvPr id="910" name="Shape 910"/>
          <p:cNvSpPr txBox="1">
            <a:spLocks noGrp="1"/>
          </p:cNvSpPr>
          <p:nvPr>
            <p:ph type="body" idx="1"/>
          </p:nvPr>
        </p:nvSpPr>
        <p:spPr>
          <a:xfrm>
            <a:off x="572545" y="1512340"/>
            <a:ext cx="8118609" cy="3429000"/>
          </a:xfrm>
          <a:prstGeom prst="rect">
            <a:avLst/>
          </a:prstGeom>
          <a:noFill/>
          <a:ln>
            <a:noFill/>
          </a:ln>
        </p:spPr>
        <p:txBody>
          <a:bodyPr lIns="91425" tIns="45700" rIns="91425" bIns="45700" anchor="t" anchorCtr="0">
            <a:noAutofit/>
          </a:bodyPr>
          <a:lstStyle/>
          <a:p>
            <a:pPr lvl="0" indent="-342900">
              <a:spcBef>
                <a:spcPts val="0"/>
              </a:spcBef>
              <a:buSzPct val="25000"/>
              <a:buNone/>
            </a:pPr>
            <a:r>
              <a:rPr lang="en-US" sz="3000" dirty="0">
                <a:solidFill>
                  <a:schemeClr val="tx1">
                    <a:lumMod val="50000"/>
                  </a:schemeClr>
                </a:solidFill>
                <a:latin typeface="Calibri" pitchFamily="34" charset="0"/>
              </a:rPr>
              <a:t>To ensure compliance with ICWA placement</a:t>
            </a:r>
          </a:p>
          <a:p>
            <a:pPr lvl="0" indent="-342900">
              <a:spcBef>
                <a:spcPts val="0"/>
              </a:spcBef>
              <a:buSzPct val="25000"/>
              <a:buNone/>
            </a:pPr>
            <a:r>
              <a:rPr lang="en-US" sz="3000" dirty="0">
                <a:solidFill>
                  <a:schemeClr val="tx1">
                    <a:lumMod val="50000"/>
                  </a:schemeClr>
                </a:solidFill>
                <a:latin typeface="Calibri" pitchFamily="34" charset="0"/>
              </a:rPr>
              <a:t>preference requirements, t</a:t>
            </a:r>
            <a:r>
              <a:rPr lang="en-US" sz="3000" b="0" i="0" u="none" strike="noStrike" cap="none" dirty="0">
                <a:solidFill>
                  <a:schemeClr val="tx1">
                    <a:lumMod val="50000"/>
                  </a:schemeClr>
                </a:solidFill>
                <a:latin typeface="Calibri" pitchFamily="34" charset="0"/>
                <a:sym typeface="Questrial"/>
              </a:rPr>
              <a:t>he prevailing social</a:t>
            </a:r>
          </a:p>
          <a:p>
            <a:pPr lvl="0" indent="-342900">
              <a:spcBef>
                <a:spcPts val="0"/>
              </a:spcBef>
              <a:buSzPct val="25000"/>
              <a:buNone/>
            </a:pPr>
            <a:r>
              <a:rPr lang="en-US" sz="3000" b="0" i="0" u="none" strike="noStrike" cap="none" dirty="0">
                <a:solidFill>
                  <a:schemeClr val="tx1">
                    <a:lumMod val="50000"/>
                  </a:schemeClr>
                </a:solidFill>
                <a:latin typeface="Calibri" pitchFamily="34" charset="0"/>
                <a:sym typeface="Questrial"/>
              </a:rPr>
              <a:t>and cultural standards of the Indian community</a:t>
            </a:r>
          </a:p>
          <a:p>
            <a:pPr lvl="0" indent="-342900">
              <a:spcBef>
                <a:spcPts val="0"/>
              </a:spcBef>
              <a:buSzPct val="25000"/>
              <a:buNone/>
            </a:pPr>
            <a:r>
              <a:rPr lang="en-US" sz="3000" b="0" i="0" u="none" strike="noStrike" cap="none" dirty="0">
                <a:solidFill>
                  <a:schemeClr val="tx1">
                    <a:lumMod val="50000"/>
                  </a:schemeClr>
                </a:solidFill>
                <a:latin typeface="Calibri" pitchFamily="34" charset="0"/>
                <a:sym typeface="Questrial"/>
              </a:rPr>
              <a:t>where the parent or extended family lives or</a:t>
            </a:r>
          </a:p>
          <a:p>
            <a:pPr lvl="0" indent="-342900">
              <a:spcBef>
                <a:spcPts val="0"/>
              </a:spcBef>
              <a:buSzPct val="25000"/>
              <a:buNone/>
            </a:pPr>
            <a:r>
              <a:rPr lang="en-US" sz="3000" b="0" i="0" u="none" strike="noStrike" cap="none" dirty="0">
                <a:solidFill>
                  <a:schemeClr val="tx1">
                    <a:lumMod val="50000"/>
                  </a:schemeClr>
                </a:solidFill>
                <a:latin typeface="Calibri" pitchFamily="34" charset="0"/>
                <a:sym typeface="Questrial"/>
              </a:rPr>
              <a:t>with which the parent or extended family</a:t>
            </a:r>
          </a:p>
          <a:p>
            <a:pPr lvl="0" indent="-342900">
              <a:spcBef>
                <a:spcPts val="0"/>
              </a:spcBef>
              <a:buSzPct val="25000"/>
              <a:buNone/>
            </a:pPr>
            <a:r>
              <a:rPr lang="en-US" sz="3000" b="0" i="0" u="none" strike="noStrike" cap="none" dirty="0">
                <a:solidFill>
                  <a:schemeClr val="tx1">
                    <a:lumMod val="50000"/>
                  </a:schemeClr>
                </a:solidFill>
                <a:latin typeface="Calibri" pitchFamily="34" charset="0"/>
                <a:sym typeface="Questrial"/>
              </a:rPr>
              <a:t>maintains social and cultural ties must be</a:t>
            </a:r>
          </a:p>
          <a:p>
            <a:pPr lvl="0" indent="-342900">
              <a:spcBef>
                <a:spcPts val="0"/>
              </a:spcBef>
              <a:buSzPct val="25000"/>
              <a:buNone/>
            </a:pPr>
            <a:r>
              <a:rPr lang="en-US" sz="3000" b="0" i="0" u="none" strike="noStrike" cap="none" dirty="0">
                <a:solidFill>
                  <a:schemeClr val="tx1">
                    <a:lumMod val="50000"/>
                  </a:schemeClr>
                </a:solidFill>
                <a:latin typeface="Calibri" pitchFamily="34" charset="0"/>
                <a:sym typeface="Questrial"/>
              </a:rPr>
              <a:t>applied. </a:t>
            </a:r>
            <a:endParaRPr sz="3000" b="0" i="0" u="none" strike="noStrike" cap="none" dirty="0">
              <a:solidFill>
                <a:schemeClr val="dk1"/>
              </a:solidFill>
              <a:latin typeface="Calibri" pitchFamily="34" charset="0"/>
              <a:sym typeface="Questrial"/>
            </a:endParaRPr>
          </a:p>
        </p:txBody>
      </p:sp>
      <p:sp>
        <p:nvSpPr>
          <p:cNvPr id="912" name="Shape 912"/>
          <p:cNvSpPr txBox="1"/>
          <p:nvPr/>
        </p:nvSpPr>
        <p:spPr>
          <a:xfrm>
            <a:off x="1295400" y="5943600"/>
            <a:ext cx="184149" cy="36988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strike="noStrike" cap="none" dirty="0">
              <a:solidFill>
                <a:schemeClr val="dk1"/>
              </a:solidFill>
              <a:latin typeface="Questrial"/>
              <a:ea typeface="Questrial"/>
              <a:cs typeface="Questrial"/>
              <a:sym typeface="Questrial"/>
            </a:endParaRPr>
          </a:p>
        </p:txBody>
      </p:sp>
      <p:pic>
        <p:nvPicPr>
          <p:cNvPr id="915" name="Shape 915"/>
          <p:cNvPicPr preferRelativeResize="0"/>
          <p:nvPr/>
        </p:nvPicPr>
        <p:blipFill rotWithShape="1">
          <a:blip r:embed="rId3">
            <a:alphaModFix/>
          </a:blip>
          <a:srcRect/>
          <a:stretch/>
        </p:blipFill>
        <p:spPr>
          <a:xfrm>
            <a:off x="6230406" y="5123619"/>
            <a:ext cx="1831020" cy="1434623"/>
          </a:xfrm>
          <a:prstGeom prst="rect">
            <a:avLst/>
          </a:prstGeom>
          <a:noFill/>
          <a:ln>
            <a:noFill/>
          </a:ln>
        </p:spPr>
      </p:pic>
      <p:sp>
        <p:nvSpPr>
          <p:cNvPr id="8" name="TextBox 7"/>
          <p:cNvSpPr txBox="1"/>
          <p:nvPr/>
        </p:nvSpPr>
        <p:spPr>
          <a:xfrm>
            <a:off x="8061426" y="6397206"/>
            <a:ext cx="629728" cy="307777"/>
          </a:xfrm>
          <a:prstGeom prst="rect">
            <a:avLst/>
          </a:prstGeom>
          <a:noFill/>
        </p:spPr>
        <p:txBody>
          <a:bodyPr wrap="square" rtlCol="0">
            <a:spAutoFit/>
          </a:bodyPr>
          <a:lstStyle/>
          <a:p>
            <a:pPr algn="r"/>
            <a:r>
              <a:rPr lang="en-US" dirty="0">
                <a:solidFill>
                  <a:schemeClr val="tx1">
                    <a:lumMod val="90000"/>
                  </a:schemeClr>
                </a:solidFill>
              </a:rPr>
              <a:t>56</a:t>
            </a:r>
          </a:p>
        </p:txBody>
      </p:sp>
    </p:spTree>
  </p:cSld>
  <p:clrMapOvr>
    <a:masterClrMapping/>
  </p:clrMapOvr>
  <p:transition spd="slow">
    <p:cu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Shape 842"/>
          <p:cNvSpPr txBox="1">
            <a:spLocks noGrp="1"/>
          </p:cNvSpPr>
          <p:nvPr>
            <p:ph type="title"/>
          </p:nvPr>
        </p:nvSpPr>
        <p:spPr>
          <a:xfrm>
            <a:off x="457200" y="306978"/>
            <a:ext cx="8229600" cy="1295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chemeClr val="tx1">
                    <a:lumMod val="25000"/>
                  </a:schemeClr>
                </a:solidFill>
                <a:latin typeface="Calibri" pitchFamily="34" charset="0"/>
                <a:sym typeface="Questrial"/>
              </a:rPr>
              <a:t>Placement Preferences:</a:t>
            </a:r>
            <a:br>
              <a:rPr lang="en-US" sz="4400" b="1" i="0" u="none" strike="noStrike" cap="none" dirty="0">
                <a:solidFill>
                  <a:schemeClr val="tx1">
                    <a:lumMod val="25000"/>
                  </a:schemeClr>
                </a:solidFill>
                <a:latin typeface="Calibri" pitchFamily="34" charset="0"/>
                <a:sym typeface="Questrial"/>
              </a:rPr>
            </a:br>
            <a:r>
              <a:rPr lang="en-US" sz="4400" b="1" i="0" u="none" strike="noStrike" cap="none" dirty="0">
                <a:solidFill>
                  <a:schemeClr val="tx1">
                    <a:lumMod val="25000"/>
                  </a:schemeClr>
                </a:solidFill>
                <a:latin typeface="Calibri" pitchFamily="34" charset="0"/>
                <a:sym typeface="Questrial"/>
              </a:rPr>
              <a:t>Foster Care/Pre-Adoptive</a:t>
            </a:r>
          </a:p>
        </p:txBody>
      </p:sp>
      <p:sp>
        <p:nvSpPr>
          <p:cNvPr id="843" name="Shape 843"/>
          <p:cNvSpPr txBox="1">
            <a:spLocks noGrp="1"/>
          </p:cNvSpPr>
          <p:nvPr>
            <p:ph type="body" idx="1"/>
          </p:nvPr>
        </p:nvSpPr>
        <p:spPr>
          <a:xfrm>
            <a:off x="461554" y="1804028"/>
            <a:ext cx="8229600" cy="38099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tx1">
                  <a:lumMod val="50000"/>
                </a:schemeClr>
              </a:buClr>
              <a:buSzPct val="25000"/>
              <a:buNone/>
            </a:pPr>
            <a:r>
              <a:rPr lang="en-US" sz="3000" b="0" i="0" u="none" strike="noStrike" cap="none" dirty="0">
                <a:solidFill>
                  <a:schemeClr val="tx1">
                    <a:lumMod val="50000"/>
                  </a:schemeClr>
                </a:solidFill>
                <a:latin typeface="Calibri" pitchFamily="34" charset="0"/>
                <a:sym typeface="Questrial"/>
              </a:rPr>
              <a:t>Child must be placed in:</a:t>
            </a:r>
          </a:p>
          <a:p>
            <a:pPr marL="0" marR="0" lvl="0" indent="0" algn="l" rtl="0">
              <a:lnSpc>
                <a:spcPct val="100000"/>
              </a:lnSpc>
              <a:spcBef>
                <a:spcPts val="0"/>
              </a:spcBef>
              <a:spcAft>
                <a:spcPts val="0"/>
              </a:spcAft>
              <a:buClr>
                <a:schemeClr val="tx1">
                  <a:lumMod val="50000"/>
                </a:schemeClr>
              </a:buClr>
              <a:buSzPct val="25000"/>
              <a:buNone/>
            </a:pPr>
            <a:endParaRPr lang="en-US" sz="1200" b="0" i="0" u="none" strike="noStrike" cap="none" dirty="0">
              <a:solidFill>
                <a:schemeClr val="tx1">
                  <a:lumMod val="50000"/>
                </a:schemeClr>
              </a:solidFill>
              <a:latin typeface="Calibri" pitchFamily="34" charset="0"/>
              <a:sym typeface="Questrial"/>
            </a:endParaRPr>
          </a:p>
          <a:p>
            <a:pPr marL="457200" marR="0" lvl="0" indent="-457200" algn="l" rtl="0">
              <a:lnSpc>
                <a:spcPct val="100000"/>
              </a:lnSpc>
              <a:spcBef>
                <a:spcPts val="600"/>
              </a:spcBef>
              <a:spcAft>
                <a:spcPts val="0"/>
              </a:spcAft>
              <a:buClr>
                <a:schemeClr val="tx1">
                  <a:lumMod val="50000"/>
                </a:schemeClr>
              </a:buClr>
              <a:buSzPct val="100000"/>
              <a:buFont typeface="Arial" panose="020B0604020202020204" pitchFamily="34" charset="0"/>
              <a:buChar char="•"/>
            </a:pPr>
            <a:r>
              <a:rPr lang="en-US" sz="3000" dirty="0">
                <a:solidFill>
                  <a:schemeClr val="tx1">
                    <a:lumMod val="50000"/>
                  </a:schemeClr>
                </a:solidFill>
                <a:latin typeface="Calibri" pitchFamily="34" charset="0"/>
              </a:rPr>
              <a:t>L</a:t>
            </a:r>
            <a:r>
              <a:rPr lang="en-US" sz="3000" b="0" i="0" u="none" strike="noStrike" cap="none" dirty="0">
                <a:solidFill>
                  <a:schemeClr val="tx1">
                    <a:lumMod val="50000"/>
                  </a:schemeClr>
                </a:solidFill>
                <a:latin typeface="Calibri" pitchFamily="34" charset="0"/>
                <a:sym typeface="Questrial"/>
              </a:rPr>
              <a:t>east restrictive setting that is most like a family setting, taking into consideration sibling attachment and allows the child’s special needs to be met, if any. </a:t>
            </a:r>
          </a:p>
          <a:p>
            <a:pPr marL="0" marR="0" lvl="0" indent="0" algn="l" rtl="0">
              <a:lnSpc>
                <a:spcPct val="100000"/>
              </a:lnSpc>
              <a:spcBef>
                <a:spcPts val="600"/>
              </a:spcBef>
              <a:spcAft>
                <a:spcPts val="0"/>
              </a:spcAft>
              <a:buClr>
                <a:schemeClr val="tx1">
                  <a:lumMod val="50000"/>
                </a:schemeClr>
              </a:buClr>
              <a:buSzPct val="100000"/>
              <a:buNone/>
            </a:pPr>
            <a:endParaRPr lang="en-US" sz="800" b="0" i="0" u="none" strike="noStrike" cap="none" dirty="0">
              <a:solidFill>
                <a:schemeClr val="tx1">
                  <a:lumMod val="50000"/>
                </a:schemeClr>
              </a:solidFill>
              <a:latin typeface="Calibri" pitchFamily="34" charset="0"/>
              <a:sym typeface="Questrial"/>
            </a:endParaRPr>
          </a:p>
          <a:p>
            <a:pPr marL="457200" marR="0" lvl="0" indent="-457200" algn="l" rtl="0">
              <a:lnSpc>
                <a:spcPct val="100000"/>
              </a:lnSpc>
              <a:spcBef>
                <a:spcPts val="600"/>
              </a:spcBef>
              <a:spcAft>
                <a:spcPts val="0"/>
              </a:spcAft>
              <a:buClr>
                <a:schemeClr val="tx1">
                  <a:lumMod val="50000"/>
                </a:schemeClr>
              </a:buClr>
              <a:buSzPct val="100000"/>
              <a:buFont typeface="Arial" panose="020B0604020202020204" pitchFamily="34" charset="0"/>
              <a:buChar char="•"/>
            </a:pPr>
            <a:r>
              <a:rPr lang="en-US" sz="3000" dirty="0">
                <a:solidFill>
                  <a:schemeClr val="tx1">
                    <a:lumMod val="50000"/>
                  </a:schemeClr>
                </a:solidFill>
                <a:latin typeface="Calibri" pitchFamily="34" charset="0"/>
              </a:rPr>
              <a:t>W</a:t>
            </a:r>
            <a:r>
              <a:rPr lang="en-US" sz="3000" b="0" i="0" u="none" strike="noStrike" cap="none" dirty="0">
                <a:solidFill>
                  <a:schemeClr val="tx1">
                    <a:lumMod val="50000"/>
                  </a:schemeClr>
                </a:solidFill>
                <a:latin typeface="Calibri" pitchFamily="34" charset="0"/>
                <a:sym typeface="Questrial"/>
              </a:rPr>
              <a:t>ithin reasonable proximity to his or her home, extended family, or siblings</a:t>
            </a:r>
            <a:r>
              <a:rPr lang="en-US" sz="3000" b="0" i="0" u="none" strike="noStrike" cap="none" dirty="0">
                <a:solidFill>
                  <a:schemeClr val="tx1">
                    <a:lumMod val="50000"/>
                  </a:schemeClr>
                </a:solidFill>
                <a:latin typeface="Questrial"/>
                <a:ea typeface="Questrial"/>
                <a:cs typeface="Questrial"/>
                <a:sym typeface="Questrial"/>
              </a:rPr>
              <a:t>.</a:t>
            </a:r>
          </a:p>
          <a:p>
            <a:pPr marL="0" marR="0" lvl="0" indent="0" algn="l" rtl="0">
              <a:spcBef>
                <a:spcPts val="0"/>
              </a:spcBef>
              <a:buSzPct val="25000"/>
              <a:buNone/>
            </a:pPr>
            <a:endParaRPr sz="3000" b="0" i="0" u="none" strike="noStrike" cap="none" dirty="0">
              <a:solidFill>
                <a:schemeClr val="dk1"/>
              </a:solidFill>
              <a:latin typeface="Questrial"/>
              <a:ea typeface="Questrial"/>
              <a:cs typeface="Questrial"/>
              <a:sym typeface="Questrial"/>
            </a:endParaRPr>
          </a:p>
        </p:txBody>
      </p:sp>
      <p:pic>
        <p:nvPicPr>
          <p:cNvPr id="845" name="Shape 845"/>
          <p:cNvPicPr preferRelativeResize="0"/>
          <p:nvPr/>
        </p:nvPicPr>
        <p:blipFill rotWithShape="1">
          <a:blip r:embed="rId3">
            <a:alphaModFix/>
          </a:blip>
          <a:srcRect/>
          <a:stretch/>
        </p:blipFill>
        <p:spPr>
          <a:xfrm>
            <a:off x="6765338" y="5355156"/>
            <a:ext cx="1625146" cy="1276847"/>
          </a:xfrm>
          <a:prstGeom prst="rect">
            <a:avLst/>
          </a:prstGeom>
          <a:noFill/>
          <a:ln>
            <a:noFill/>
          </a:ln>
        </p:spPr>
      </p:pic>
      <p:sp>
        <p:nvSpPr>
          <p:cNvPr id="7" name="TextBox 6"/>
          <p:cNvSpPr txBox="1"/>
          <p:nvPr/>
        </p:nvSpPr>
        <p:spPr>
          <a:xfrm>
            <a:off x="2073462" y="4733869"/>
            <a:ext cx="629728" cy="307777"/>
          </a:xfrm>
          <a:prstGeom prst="rect">
            <a:avLst/>
          </a:prstGeom>
          <a:noFill/>
        </p:spPr>
        <p:txBody>
          <a:bodyPr wrap="square" rtlCol="0">
            <a:spAutoFit/>
          </a:bodyPr>
          <a:lstStyle/>
          <a:p>
            <a:pPr algn="r"/>
            <a:r>
              <a:rPr lang="en-US" dirty="0">
                <a:solidFill>
                  <a:schemeClr val="tx1">
                    <a:lumMod val="90000"/>
                  </a:schemeClr>
                </a:solidFill>
              </a:rPr>
              <a:t>56</a:t>
            </a:r>
          </a:p>
        </p:txBody>
      </p:sp>
      <p:sp>
        <p:nvSpPr>
          <p:cNvPr id="6" name="TextBox 5"/>
          <p:cNvSpPr txBox="1"/>
          <p:nvPr/>
        </p:nvSpPr>
        <p:spPr>
          <a:xfrm>
            <a:off x="8061426" y="6397206"/>
            <a:ext cx="629728" cy="307777"/>
          </a:xfrm>
          <a:prstGeom prst="rect">
            <a:avLst/>
          </a:prstGeom>
          <a:noFill/>
        </p:spPr>
        <p:txBody>
          <a:bodyPr wrap="square" rtlCol="0">
            <a:spAutoFit/>
          </a:bodyPr>
          <a:lstStyle/>
          <a:p>
            <a:pPr algn="r"/>
            <a:r>
              <a:rPr lang="en-US" dirty="0">
                <a:solidFill>
                  <a:schemeClr val="tx1">
                    <a:lumMod val="90000"/>
                  </a:schemeClr>
                </a:solidFill>
              </a:rPr>
              <a:t>57</a:t>
            </a:r>
          </a:p>
        </p:txBody>
      </p:sp>
    </p:spTree>
  </p:cSld>
  <p:clrMapOvr>
    <a:masterClrMapping/>
  </p:clrMapOvr>
  <p:transition spd="slow">
    <p:cu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sp>
        <p:nvSpPr>
          <p:cNvPr id="864" name="Shape 864"/>
          <p:cNvSpPr txBox="1"/>
          <p:nvPr/>
        </p:nvSpPr>
        <p:spPr>
          <a:xfrm>
            <a:off x="2838449" y="2059750"/>
            <a:ext cx="3771900" cy="522286"/>
          </a:xfrm>
          <a:prstGeom prst="rect">
            <a:avLst/>
          </a:prstGeom>
          <a:noFill/>
          <a:ln w="25400" cap="flat" cmpd="sng">
            <a:solidFill>
              <a:schemeClr val="tx1">
                <a:lumMod val="50000"/>
              </a:schemeClr>
            </a:solidFill>
            <a:prstDash val="solid"/>
            <a:miter/>
            <a:headEnd type="none" w="med" len="med"/>
            <a:tailEnd type="none" w="med" len="med"/>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2800" b="0" i="0" u="none" strike="noStrike" cap="none" dirty="0">
                <a:solidFill>
                  <a:schemeClr val="tx1">
                    <a:lumMod val="50000"/>
                  </a:schemeClr>
                </a:solidFill>
                <a:latin typeface="Calibri" pitchFamily="34" charset="0"/>
                <a:ea typeface="Questrial"/>
                <a:cs typeface="Questrial"/>
                <a:sym typeface="Questrial"/>
              </a:rPr>
              <a:t>Extended Family</a:t>
            </a:r>
          </a:p>
        </p:txBody>
      </p:sp>
      <p:pic>
        <p:nvPicPr>
          <p:cNvPr id="865" name="Shape 865"/>
          <p:cNvPicPr preferRelativeResize="0"/>
          <p:nvPr/>
        </p:nvPicPr>
        <p:blipFill rotWithShape="1">
          <a:blip r:embed="rId3">
            <a:alphaModFix/>
          </a:blip>
          <a:srcRect/>
          <a:stretch/>
        </p:blipFill>
        <p:spPr>
          <a:xfrm>
            <a:off x="3465512" y="3160711"/>
            <a:ext cx="2212974" cy="536575"/>
          </a:xfrm>
          <a:prstGeom prst="rect">
            <a:avLst/>
          </a:prstGeom>
          <a:noFill/>
          <a:ln>
            <a:noFill/>
          </a:ln>
        </p:spPr>
      </p:pic>
      <p:pic>
        <p:nvPicPr>
          <p:cNvPr id="866" name="Shape 866"/>
          <p:cNvPicPr preferRelativeResize="0"/>
          <p:nvPr/>
        </p:nvPicPr>
        <p:blipFill rotWithShape="1">
          <a:blip r:embed="rId3">
            <a:alphaModFix/>
          </a:blip>
          <a:srcRect/>
          <a:stretch/>
        </p:blipFill>
        <p:spPr>
          <a:xfrm>
            <a:off x="3617912" y="3313112"/>
            <a:ext cx="2212974" cy="536575"/>
          </a:xfrm>
          <a:prstGeom prst="rect">
            <a:avLst/>
          </a:prstGeom>
          <a:noFill/>
          <a:ln>
            <a:noFill/>
          </a:ln>
        </p:spPr>
      </p:pic>
      <p:sp>
        <p:nvSpPr>
          <p:cNvPr id="867" name="Shape 867"/>
          <p:cNvSpPr txBox="1"/>
          <p:nvPr/>
        </p:nvSpPr>
        <p:spPr>
          <a:xfrm>
            <a:off x="1474218" y="2824339"/>
            <a:ext cx="6354254" cy="977545"/>
          </a:xfrm>
          <a:prstGeom prst="rect">
            <a:avLst/>
          </a:prstGeom>
          <a:noFill/>
          <a:ln w="25400" cap="flat" cmpd="sng">
            <a:solidFill>
              <a:schemeClr val="tx1">
                <a:lumMod val="50000"/>
              </a:schemeClr>
            </a:solidFill>
            <a:prstDash val="solid"/>
            <a:miter/>
            <a:headEnd type="none" w="med" len="med"/>
            <a:tailEnd type="none" w="med" len="med"/>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2800" b="0" i="0" u="none" strike="noStrike" cap="none" dirty="0">
                <a:solidFill>
                  <a:schemeClr val="tx1">
                    <a:lumMod val="50000"/>
                  </a:schemeClr>
                </a:solidFill>
                <a:latin typeface="Calibri" pitchFamily="34" charset="0"/>
                <a:ea typeface="Questrial"/>
                <a:cs typeface="Questrial"/>
                <a:sym typeface="Questrial"/>
              </a:rPr>
              <a:t>Foster care licensed, approved, or specified by Tribe</a:t>
            </a:r>
          </a:p>
        </p:txBody>
      </p:sp>
      <p:sp>
        <p:nvSpPr>
          <p:cNvPr id="868" name="Shape 868"/>
          <p:cNvSpPr txBox="1"/>
          <p:nvPr/>
        </p:nvSpPr>
        <p:spPr>
          <a:xfrm>
            <a:off x="1173191" y="3989588"/>
            <a:ext cx="7056409" cy="942276"/>
          </a:xfrm>
          <a:prstGeom prst="rect">
            <a:avLst/>
          </a:prstGeom>
          <a:noFill/>
          <a:ln w="25400" cap="flat" cmpd="sng">
            <a:solidFill>
              <a:schemeClr val="tx1">
                <a:lumMod val="50000"/>
              </a:schemeClr>
            </a:solidFill>
            <a:prstDash val="solid"/>
            <a:miter/>
            <a:headEnd type="none" w="med" len="med"/>
            <a:tailEnd type="none" w="med" len="med"/>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2800" b="0" i="0" u="none" strike="noStrike" cap="none" dirty="0">
                <a:solidFill>
                  <a:schemeClr val="tx1">
                    <a:lumMod val="50000"/>
                  </a:schemeClr>
                </a:solidFill>
                <a:latin typeface="Calibri" pitchFamily="34" charset="0"/>
                <a:ea typeface="Questrial"/>
                <a:cs typeface="Questrial"/>
                <a:sym typeface="Questrial"/>
              </a:rPr>
              <a:t>Indian foster home licensed by </a:t>
            </a:r>
            <a:br>
              <a:rPr lang="en-US" sz="2800" b="0" i="0" u="none" strike="noStrike" cap="none" dirty="0">
                <a:solidFill>
                  <a:schemeClr val="tx1">
                    <a:lumMod val="50000"/>
                  </a:schemeClr>
                </a:solidFill>
                <a:latin typeface="Calibri" pitchFamily="34" charset="0"/>
                <a:ea typeface="Questrial"/>
                <a:cs typeface="Questrial"/>
                <a:sym typeface="Questrial"/>
              </a:rPr>
            </a:br>
            <a:r>
              <a:rPr lang="en-US" sz="2800" dirty="0">
                <a:solidFill>
                  <a:schemeClr val="tx1">
                    <a:lumMod val="50000"/>
                  </a:schemeClr>
                </a:solidFill>
                <a:latin typeface="Calibri" pitchFamily="34" charset="0"/>
                <a:ea typeface="Questrial"/>
                <a:cs typeface="Questrial"/>
                <a:sym typeface="Questrial"/>
              </a:rPr>
              <a:t>non-Indian licensing authority</a:t>
            </a:r>
            <a:endParaRPr lang="en-US" sz="2800" b="0" i="0" u="none" strike="noStrike" cap="none" dirty="0">
              <a:solidFill>
                <a:schemeClr val="tx1">
                  <a:lumMod val="50000"/>
                </a:schemeClr>
              </a:solidFill>
              <a:latin typeface="Calibri" pitchFamily="34" charset="0"/>
              <a:ea typeface="Questrial"/>
              <a:cs typeface="Questrial"/>
              <a:sym typeface="Questrial"/>
            </a:endParaRPr>
          </a:p>
        </p:txBody>
      </p:sp>
      <p:sp>
        <p:nvSpPr>
          <p:cNvPr id="869" name="Shape 869"/>
          <p:cNvSpPr txBox="1"/>
          <p:nvPr/>
        </p:nvSpPr>
        <p:spPr>
          <a:xfrm>
            <a:off x="1474218" y="5071765"/>
            <a:ext cx="6617777" cy="895271"/>
          </a:xfrm>
          <a:prstGeom prst="rect">
            <a:avLst/>
          </a:prstGeom>
          <a:noFill/>
          <a:ln w="25400" cap="flat" cmpd="sng">
            <a:solidFill>
              <a:schemeClr val="tx1">
                <a:lumMod val="50000"/>
              </a:schemeClr>
            </a:solidFill>
            <a:prstDash val="solid"/>
            <a:miter/>
            <a:headEnd type="none" w="med" len="med"/>
            <a:tailEnd type="none" w="med" len="med"/>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2800" b="0" i="0" u="none" strike="noStrike" cap="none" dirty="0">
                <a:solidFill>
                  <a:schemeClr val="tx1">
                    <a:lumMod val="50000"/>
                  </a:schemeClr>
                </a:solidFill>
                <a:latin typeface="Calibri" pitchFamily="34" charset="0"/>
                <a:ea typeface="Questrial"/>
                <a:cs typeface="Questrial"/>
                <a:sym typeface="Questrial"/>
              </a:rPr>
              <a:t>Institution approved by Tribe or operated by an </a:t>
            </a:r>
            <a:r>
              <a:rPr lang="en-US" sz="2800" b="0" i="0" u="none" strike="noStrike" cap="none">
                <a:solidFill>
                  <a:schemeClr val="tx1">
                    <a:lumMod val="50000"/>
                  </a:schemeClr>
                </a:solidFill>
                <a:latin typeface="Calibri" pitchFamily="34" charset="0"/>
                <a:ea typeface="Questrial"/>
                <a:cs typeface="Questrial"/>
                <a:sym typeface="Questrial"/>
              </a:rPr>
              <a:t>Indian organization</a:t>
            </a:r>
            <a:endParaRPr lang="en-US" sz="2800" b="0" i="0" u="none" strike="noStrike" cap="none" dirty="0">
              <a:solidFill>
                <a:schemeClr val="tx1">
                  <a:lumMod val="50000"/>
                </a:schemeClr>
              </a:solidFill>
              <a:latin typeface="Calibri" pitchFamily="34" charset="0"/>
              <a:ea typeface="Questrial"/>
              <a:cs typeface="Questrial"/>
              <a:sym typeface="Questrial"/>
            </a:endParaRPr>
          </a:p>
        </p:txBody>
      </p:sp>
      <p:pic>
        <p:nvPicPr>
          <p:cNvPr id="870" name="Shape 870"/>
          <p:cNvPicPr preferRelativeResize="0"/>
          <p:nvPr/>
        </p:nvPicPr>
        <p:blipFill rotWithShape="1">
          <a:blip r:embed="rId4">
            <a:alphaModFix/>
          </a:blip>
          <a:srcRect/>
          <a:stretch/>
        </p:blipFill>
        <p:spPr>
          <a:xfrm>
            <a:off x="2686049" y="6028361"/>
            <a:ext cx="3776661" cy="709612"/>
          </a:xfrm>
          <a:prstGeom prst="rect">
            <a:avLst/>
          </a:prstGeom>
          <a:noFill/>
          <a:ln>
            <a:noFill/>
          </a:ln>
        </p:spPr>
      </p:pic>
      <p:sp>
        <p:nvSpPr>
          <p:cNvPr id="13" name="Shape 842"/>
          <p:cNvSpPr txBox="1">
            <a:spLocks noGrp="1"/>
          </p:cNvSpPr>
          <p:nvPr>
            <p:ph type="title"/>
          </p:nvPr>
        </p:nvSpPr>
        <p:spPr>
          <a:xfrm>
            <a:off x="457199" y="398959"/>
            <a:ext cx="8229600" cy="1295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chemeClr val="tx1">
                    <a:lumMod val="25000"/>
                  </a:schemeClr>
                </a:solidFill>
                <a:latin typeface="Calibri" pitchFamily="34" charset="0"/>
                <a:sym typeface="Questrial"/>
              </a:rPr>
              <a:t>Placement Preferences:</a:t>
            </a:r>
            <a:br>
              <a:rPr lang="en-US" sz="4400" b="1" i="0" u="none" strike="noStrike" cap="none" dirty="0">
                <a:solidFill>
                  <a:schemeClr val="tx1">
                    <a:lumMod val="25000"/>
                  </a:schemeClr>
                </a:solidFill>
                <a:latin typeface="Calibri" pitchFamily="34" charset="0"/>
                <a:sym typeface="Questrial"/>
              </a:rPr>
            </a:br>
            <a:r>
              <a:rPr lang="en-US" sz="4400" b="1" i="0" u="none" strike="noStrike" cap="none" dirty="0">
                <a:solidFill>
                  <a:schemeClr val="tx1">
                    <a:lumMod val="25000"/>
                  </a:schemeClr>
                </a:solidFill>
                <a:latin typeface="Calibri" pitchFamily="34" charset="0"/>
                <a:sym typeface="Questrial"/>
              </a:rPr>
              <a:t>Foster Care/Pre-Adoptive</a:t>
            </a:r>
          </a:p>
        </p:txBody>
      </p:sp>
      <p:sp>
        <p:nvSpPr>
          <p:cNvPr id="12" name="TextBox 11"/>
          <p:cNvSpPr txBox="1"/>
          <p:nvPr/>
        </p:nvSpPr>
        <p:spPr>
          <a:xfrm>
            <a:off x="7828472" y="6243317"/>
            <a:ext cx="629728" cy="307777"/>
          </a:xfrm>
          <a:prstGeom prst="rect">
            <a:avLst/>
          </a:prstGeom>
          <a:noFill/>
        </p:spPr>
        <p:txBody>
          <a:bodyPr wrap="square" rtlCol="0">
            <a:spAutoFit/>
          </a:bodyPr>
          <a:lstStyle/>
          <a:p>
            <a:pPr algn="r"/>
            <a:r>
              <a:rPr lang="en-US" dirty="0">
                <a:solidFill>
                  <a:schemeClr val="tx1">
                    <a:lumMod val="90000"/>
                  </a:schemeClr>
                </a:solidFill>
              </a:rPr>
              <a:t>58</a:t>
            </a:r>
          </a:p>
        </p:txBody>
      </p:sp>
    </p:spTree>
  </p:cSld>
  <p:clrMapOvr>
    <a:masterClrMapping/>
  </p:clrMapOvr>
  <p:transition spd="slow">
    <p:cu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sp>
        <p:nvSpPr>
          <p:cNvPr id="889" name="Shape 889"/>
          <p:cNvSpPr txBox="1"/>
          <p:nvPr/>
        </p:nvSpPr>
        <p:spPr>
          <a:xfrm>
            <a:off x="533400" y="304800"/>
            <a:ext cx="8077199" cy="120015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A6A6A6"/>
              </a:buClr>
              <a:buSzPct val="25000"/>
              <a:buFont typeface="Questrial"/>
              <a:buNone/>
            </a:pPr>
            <a:r>
              <a:rPr lang="en-US" sz="4000" b="1" i="0" u="none" strike="noStrike" cap="none" dirty="0">
                <a:solidFill>
                  <a:schemeClr val="tx1">
                    <a:lumMod val="25000"/>
                  </a:schemeClr>
                </a:solidFill>
                <a:latin typeface="Calibri" pitchFamily="34" charset="0"/>
                <a:ea typeface="Questrial"/>
                <a:cs typeface="Questrial"/>
                <a:sym typeface="Questrial"/>
              </a:rPr>
              <a:t>Placement Preferences </a:t>
            </a:r>
            <a:br>
              <a:rPr lang="en-US" sz="4000" b="1" i="0" u="none" strike="noStrike" cap="none" dirty="0">
                <a:solidFill>
                  <a:schemeClr val="tx1">
                    <a:lumMod val="25000"/>
                  </a:schemeClr>
                </a:solidFill>
                <a:latin typeface="Calibri" pitchFamily="34" charset="0"/>
                <a:ea typeface="Questrial"/>
                <a:cs typeface="Questrial"/>
                <a:sym typeface="Questrial"/>
              </a:rPr>
            </a:br>
            <a:r>
              <a:rPr lang="en-US" sz="4000" b="1" i="0" u="none" strike="noStrike" cap="none" dirty="0">
                <a:solidFill>
                  <a:schemeClr val="tx1">
                    <a:lumMod val="25000"/>
                  </a:schemeClr>
                </a:solidFill>
                <a:latin typeface="Calibri" pitchFamily="34" charset="0"/>
                <a:ea typeface="Questrial"/>
                <a:cs typeface="Questrial"/>
                <a:sym typeface="Questrial"/>
              </a:rPr>
              <a:t>for Adoptive (Permanent) Placements</a:t>
            </a:r>
          </a:p>
        </p:txBody>
      </p:sp>
      <p:sp>
        <p:nvSpPr>
          <p:cNvPr id="890" name="Shape 890"/>
          <p:cNvSpPr txBox="1"/>
          <p:nvPr/>
        </p:nvSpPr>
        <p:spPr>
          <a:xfrm>
            <a:off x="2253342" y="2550900"/>
            <a:ext cx="4038599" cy="523874"/>
          </a:xfrm>
          <a:prstGeom prst="rect">
            <a:avLst/>
          </a:prstGeom>
          <a:noFill/>
          <a:ln w="25400" cap="flat" cmpd="sng">
            <a:solidFill>
              <a:schemeClr val="tx1">
                <a:lumMod val="50000"/>
              </a:schemeClr>
            </a:solidFill>
            <a:prstDash val="solid"/>
            <a:miter/>
            <a:headEnd type="none" w="med" len="med"/>
            <a:tailEnd type="none" w="med" len="med"/>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2800" dirty="0">
                <a:solidFill>
                  <a:schemeClr val="tx1">
                    <a:lumMod val="50000"/>
                  </a:schemeClr>
                </a:solidFill>
                <a:latin typeface="Calibri" pitchFamily="34" charset="0"/>
                <a:ea typeface="Questrial"/>
                <a:cs typeface="Questrial"/>
                <a:sym typeface="Questrial"/>
              </a:rPr>
              <a:t>Extended family</a:t>
            </a:r>
            <a:endParaRPr lang="en-US" sz="2800" b="0" i="0" u="none" strike="noStrike" cap="none" dirty="0">
              <a:solidFill>
                <a:schemeClr val="tx1">
                  <a:lumMod val="50000"/>
                </a:schemeClr>
              </a:solidFill>
              <a:latin typeface="Calibri" pitchFamily="34" charset="0"/>
              <a:ea typeface="Questrial"/>
              <a:cs typeface="Questrial"/>
              <a:sym typeface="Questrial"/>
            </a:endParaRPr>
          </a:p>
        </p:txBody>
      </p:sp>
      <p:sp>
        <p:nvSpPr>
          <p:cNvPr id="891" name="Shape 891"/>
          <p:cNvSpPr txBox="1"/>
          <p:nvPr/>
        </p:nvSpPr>
        <p:spPr>
          <a:xfrm>
            <a:off x="2604588" y="3721467"/>
            <a:ext cx="3505200" cy="523874"/>
          </a:xfrm>
          <a:prstGeom prst="rect">
            <a:avLst/>
          </a:prstGeom>
          <a:noFill/>
          <a:ln w="25400" cap="flat" cmpd="sng">
            <a:solidFill>
              <a:schemeClr val="tx1">
                <a:lumMod val="50000"/>
              </a:schemeClr>
            </a:solidFill>
            <a:prstDash val="solid"/>
            <a:miter/>
            <a:headEnd type="none" w="med" len="med"/>
            <a:tailEnd type="none" w="med" len="med"/>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2800" b="0" i="0" u="none" strike="noStrike" cap="none" dirty="0">
                <a:solidFill>
                  <a:schemeClr val="tx1">
                    <a:lumMod val="50000"/>
                  </a:schemeClr>
                </a:solidFill>
                <a:latin typeface="Calibri" pitchFamily="34" charset="0"/>
                <a:ea typeface="Questrial"/>
                <a:cs typeface="Questrial"/>
                <a:sym typeface="Questrial"/>
              </a:rPr>
              <a:t>Tribal Member</a:t>
            </a:r>
          </a:p>
        </p:txBody>
      </p:sp>
      <p:sp>
        <p:nvSpPr>
          <p:cNvPr id="892" name="Shape 892"/>
          <p:cNvSpPr txBox="1"/>
          <p:nvPr/>
        </p:nvSpPr>
        <p:spPr>
          <a:xfrm>
            <a:off x="2299788" y="4892034"/>
            <a:ext cx="4114800" cy="523874"/>
          </a:xfrm>
          <a:prstGeom prst="rect">
            <a:avLst/>
          </a:prstGeom>
          <a:noFill/>
          <a:ln w="25400" cap="flat" cmpd="sng">
            <a:solidFill>
              <a:schemeClr val="tx1">
                <a:lumMod val="50000"/>
              </a:schemeClr>
            </a:solidFill>
            <a:prstDash val="solid"/>
            <a:miter/>
            <a:headEnd type="none" w="med" len="med"/>
            <a:tailEnd type="none" w="med" len="med"/>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2800" b="0" i="0" u="none" strike="noStrike" cap="none" dirty="0">
                <a:solidFill>
                  <a:schemeClr val="tx1">
                    <a:lumMod val="50000"/>
                  </a:schemeClr>
                </a:solidFill>
                <a:latin typeface="Calibri" pitchFamily="34" charset="0"/>
                <a:ea typeface="Questrial"/>
                <a:cs typeface="Questrial"/>
                <a:sym typeface="Questrial"/>
              </a:rPr>
              <a:t>Other Indian family</a:t>
            </a:r>
          </a:p>
        </p:txBody>
      </p:sp>
      <p:sp>
        <p:nvSpPr>
          <p:cNvPr id="893" name="Shape 893"/>
          <p:cNvSpPr txBox="1"/>
          <p:nvPr/>
        </p:nvSpPr>
        <p:spPr>
          <a:xfrm>
            <a:off x="665384" y="5655087"/>
            <a:ext cx="8107680" cy="109696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BFBFBF"/>
              </a:buClr>
              <a:buSzPct val="25000"/>
              <a:buFont typeface="Questrial"/>
              <a:buNone/>
            </a:pPr>
            <a:r>
              <a:rPr lang="en-US" sz="2200" b="1" i="0" u="none" strike="noStrike" cap="none" dirty="0">
                <a:solidFill>
                  <a:schemeClr val="tx1">
                    <a:lumMod val="25000"/>
                  </a:schemeClr>
                </a:solidFill>
                <a:latin typeface="Calibri" pitchFamily="34" charset="0"/>
                <a:ea typeface="Questrial"/>
                <a:cs typeface="Questrial"/>
                <a:sym typeface="Questrial"/>
              </a:rPr>
              <a:t>Note: There is no fourth item in the order of preference that allows for adoption of Indian children by non-Indians.</a:t>
            </a:r>
          </a:p>
        </p:txBody>
      </p:sp>
      <p:sp>
        <p:nvSpPr>
          <p:cNvPr id="10" name="TextBox 9"/>
          <p:cNvSpPr txBox="1"/>
          <p:nvPr/>
        </p:nvSpPr>
        <p:spPr>
          <a:xfrm>
            <a:off x="8069312" y="6327537"/>
            <a:ext cx="629728" cy="307777"/>
          </a:xfrm>
          <a:prstGeom prst="rect">
            <a:avLst/>
          </a:prstGeom>
          <a:noFill/>
        </p:spPr>
        <p:txBody>
          <a:bodyPr wrap="square" rtlCol="0">
            <a:spAutoFit/>
          </a:bodyPr>
          <a:lstStyle/>
          <a:p>
            <a:pPr algn="r"/>
            <a:r>
              <a:rPr lang="en-US" dirty="0">
                <a:solidFill>
                  <a:schemeClr val="tx1">
                    <a:lumMod val="90000"/>
                  </a:schemeClr>
                </a:solidFill>
              </a:rPr>
              <a:t>59</a:t>
            </a:r>
          </a:p>
        </p:txBody>
      </p:sp>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Shape 68"/>
        <p:cNvGrpSpPr/>
        <p:nvPr/>
      </p:nvGrpSpPr>
      <p:grpSpPr>
        <a:xfrm>
          <a:off x="0" y="0"/>
          <a:ext cx="0" cy="0"/>
          <a:chOff x="0" y="0"/>
          <a:chExt cx="0" cy="0"/>
        </a:xfrm>
      </p:grpSpPr>
      <p:sp>
        <p:nvSpPr>
          <p:cNvPr id="70" name="Shape 70"/>
          <p:cNvSpPr txBox="1"/>
          <p:nvPr/>
        </p:nvSpPr>
        <p:spPr>
          <a:xfrm>
            <a:off x="464022" y="1390649"/>
            <a:ext cx="8179913" cy="5111284"/>
          </a:xfrm>
          <a:prstGeom prst="rect">
            <a:avLst/>
          </a:prstGeom>
          <a:noFill/>
          <a:ln>
            <a:noFill/>
          </a:ln>
        </p:spPr>
        <p:txBody>
          <a:bodyPr lIns="91425" tIns="45700" rIns="91425" bIns="45700" anchor="t" anchorCtr="0">
            <a:noAutofit/>
          </a:bodyPr>
          <a:lstStyle/>
          <a:p>
            <a:pPr marL="285750" marR="0" lvl="0" indent="-285750" algn="l" rtl="0">
              <a:lnSpc>
                <a:spcPct val="100000"/>
              </a:lnSpc>
              <a:spcBef>
                <a:spcPts val="0"/>
              </a:spcBef>
              <a:spcAft>
                <a:spcPts val="0"/>
              </a:spcAft>
              <a:buClr>
                <a:schemeClr val="dk1"/>
              </a:buClr>
              <a:buSzPct val="25000"/>
              <a:buFont typeface="Arial" panose="020B0604020202020204" pitchFamily="34" charset="0"/>
              <a:buChar char="•"/>
            </a:pPr>
            <a:r>
              <a:rPr lang="en-US" sz="1800" b="1" i="0" u="none" strike="noStrike" cap="none" dirty="0">
                <a:solidFill>
                  <a:srgbClr val="CA7402"/>
                </a:solidFill>
                <a:latin typeface="Questrial"/>
                <a:ea typeface="Questrial"/>
                <a:cs typeface="Questrial"/>
                <a:sym typeface="Questrial"/>
              </a:rPr>
              <a:t> </a:t>
            </a:r>
            <a:endParaRPr lang="en-US" sz="1800" b="1" i="0" u="none" strike="noStrike" cap="none" dirty="0">
              <a:solidFill>
                <a:srgbClr val="CA7402"/>
              </a:solidFill>
              <a:latin typeface="Calibri" pitchFamily="34" charset="0"/>
              <a:ea typeface="Questrial"/>
              <a:cs typeface="Questrial"/>
              <a:sym typeface="Questrial"/>
            </a:endParaRPr>
          </a:p>
          <a:p>
            <a:pPr marL="458788" marR="0" lvl="0" indent="-285750" algn="l" rtl="0">
              <a:lnSpc>
                <a:spcPct val="100000"/>
              </a:lnSpc>
              <a:spcBef>
                <a:spcPts val="0"/>
              </a:spcBef>
              <a:spcAft>
                <a:spcPts val="0"/>
              </a:spcAft>
              <a:buClr>
                <a:schemeClr val="tx1">
                  <a:lumMod val="50000"/>
                </a:schemeClr>
              </a:buClr>
              <a:buSzPct val="100000"/>
              <a:buFont typeface="Arial" panose="020B0604020202020204" pitchFamily="34" charset="0"/>
              <a:buChar char="•"/>
            </a:pPr>
            <a:r>
              <a:rPr lang="en-US" sz="2000" b="0" i="0" u="none" strike="noStrike" cap="none" dirty="0">
                <a:solidFill>
                  <a:srgbClr val="CA7402"/>
                </a:solidFill>
                <a:latin typeface="Calibri" pitchFamily="34" charset="0"/>
                <a:ea typeface="Questrial"/>
                <a:cs typeface="Questrial"/>
                <a:sym typeface="Questrial"/>
              </a:rPr>
              <a:t>Participants will be able to identify five basic provisions of the Indian Child Welfare Act. </a:t>
            </a:r>
          </a:p>
          <a:p>
            <a:pPr marL="458788" marR="0" lvl="0" indent="-285750" algn="l" rtl="0">
              <a:lnSpc>
                <a:spcPct val="100000"/>
              </a:lnSpc>
              <a:spcBef>
                <a:spcPts val="0"/>
              </a:spcBef>
              <a:spcAft>
                <a:spcPts val="0"/>
              </a:spcAft>
              <a:buClr>
                <a:schemeClr val="tx1">
                  <a:lumMod val="50000"/>
                </a:schemeClr>
              </a:buClr>
              <a:buFont typeface="Arial" panose="020B0604020202020204" pitchFamily="34" charset="0"/>
              <a:buChar char="•"/>
            </a:pPr>
            <a:endParaRPr sz="2000" b="0" i="0" u="none" strike="noStrike" cap="none" dirty="0">
              <a:solidFill>
                <a:srgbClr val="CA7402"/>
              </a:solidFill>
              <a:latin typeface="Calibri" pitchFamily="34" charset="0"/>
              <a:ea typeface="Questrial"/>
              <a:cs typeface="Questrial"/>
              <a:sym typeface="Questrial"/>
            </a:endParaRPr>
          </a:p>
          <a:p>
            <a:pPr marL="458788" marR="0" lvl="0" indent="-285750" algn="l" rtl="0">
              <a:lnSpc>
                <a:spcPct val="100000"/>
              </a:lnSpc>
              <a:spcBef>
                <a:spcPts val="0"/>
              </a:spcBef>
              <a:spcAft>
                <a:spcPts val="0"/>
              </a:spcAft>
              <a:buClr>
                <a:schemeClr val="tx1">
                  <a:lumMod val="50000"/>
                </a:schemeClr>
              </a:buClr>
              <a:buSzPct val="100000"/>
              <a:buFont typeface="Arial" panose="020B0604020202020204" pitchFamily="34" charset="0"/>
              <a:buChar char="•"/>
            </a:pPr>
            <a:r>
              <a:rPr lang="en-US" sz="2000" b="0" i="0" u="none" strike="noStrike" cap="none" dirty="0">
                <a:solidFill>
                  <a:srgbClr val="CA7402"/>
                </a:solidFill>
                <a:latin typeface="Calibri" pitchFamily="34" charset="0"/>
                <a:ea typeface="Questrial"/>
                <a:cs typeface="Questrial"/>
                <a:sym typeface="Questrial"/>
              </a:rPr>
              <a:t>Participants will be able to identify engagement and teaming with Tribes as a part of the new practice model. </a:t>
            </a:r>
          </a:p>
          <a:p>
            <a:pPr marL="458788" marR="0" lvl="0" indent="-285750" algn="l" rtl="0">
              <a:lnSpc>
                <a:spcPct val="100000"/>
              </a:lnSpc>
              <a:spcBef>
                <a:spcPts val="0"/>
              </a:spcBef>
              <a:spcAft>
                <a:spcPts val="0"/>
              </a:spcAft>
              <a:buClr>
                <a:schemeClr val="tx1">
                  <a:lumMod val="50000"/>
                </a:schemeClr>
              </a:buClr>
              <a:buFont typeface="Arial" panose="020B0604020202020204" pitchFamily="34" charset="0"/>
              <a:buChar char="•"/>
            </a:pPr>
            <a:endParaRPr sz="2000" b="0" i="0" u="none" strike="noStrike" cap="none" dirty="0">
              <a:solidFill>
                <a:srgbClr val="CA7402"/>
              </a:solidFill>
              <a:latin typeface="Calibri" pitchFamily="34" charset="0"/>
              <a:ea typeface="Questrial"/>
              <a:cs typeface="Questrial"/>
              <a:sym typeface="Questrial"/>
            </a:endParaRPr>
          </a:p>
          <a:p>
            <a:pPr marL="458788" marR="0" lvl="0" indent="-285750" algn="l" rtl="0">
              <a:lnSpc>
                <a:spcPct val="100000"/>
              </a:lnSpc>
              <a:spcBef>
                <a:spcPts val="0"/>
              </a:spcBef>
              <a:spcAft>
                <a:spcPts val="0"/>
              </a:spcAft>
              <a:buClr>
                <a:schemeClr val="tx1">
                  <a:lumMod val="50000"/>
                </a:schemeClr>
              </a:buClr>
              <a:buSzPct val="100000"/>
              <a:buFont typeface="Arial" panose="020B0604020202020204" pitchFamily="34" charset="0"/>
              <a:buChar char="•"/>
            </a:pPr>
            <a:r>
              <a:rPr lang="en-US" sz="2000" b="0" i="0" u="none" strike="noStrike" cap="none" dirty="0">
                <a:solidFill>
                  <a:srgbClr val="CA7402"/>
                </a:solidFill>
                <a:latin typeface="Calibri" pitchFamily="34" charset="0"/>
                <a:ea typeface="Questrial"/>
                <a:cs typeface="Questrial"/>
                <a:sym typeface="Questrial"/>
              </a:rPr>
              <a:t>Participants will understand the difference between reasonable and active efforts, that active efforts begin immediately when there is reason to know a child is American Indian or Alaska Native and will be able to change a reasonable effort into an active effort.  </a:t>
            </a:r>
          </a:p>
          <a:p>
            <a:pPr marL="458788" marR="0" lvl="0" indent="-285750" algn="l" rtl="0">
              <a:lnSpc>
                <a:spcPct val="100000"/>
              </a:lnSpc>
              <a:spcBef>
                <a:spcPts val="0"/>
              </a:spcBef>
              <a:spcAft>
                <a:spcPts val="0"/>
              </a:spcAft>
              <a:buClr>
                <a:schemeClr val="tx1">
                  <a:lumMod val="50000"/>
                </a:schemeClr>
              </a:buClr>
              <a:buSzPct val="100000"/>
              <a:buFont typeface="Arial" panose="020B0604020202020204" pitchFamily="34" charset="0"/>
              <a:buChar char="•"/>
            </a:pPr>
            <a:endParaRPr lang="en-US" sz="2000" b="0" i="0" u="none" strike="noStrike" cap="none" dirty="0">
              <a:solidFill>
                <a:srgbClr val="CA7402"/>
              </a:solidFill>
              <a:latin typeface="Calibri" pitchFamily="34" charset="0"/>
              <a:ea typeface="Questrial"/>
              <a:cs typeface="Questrial"/>
              <a:sym typeface="Questrial"/>
            </a:endParaRPr>
          </a:p>
          <a:p>
            <a:pPr marL="458788" indent="-285750">
              <a:buClr>
                <a:schemeClr val="tx1">
                  <a:lumMod val="50000"/>
                </a:schemeClr>
              </a:buClr>
              <a:buSzPct val="100000"/>
              <a:buFont typeface="Arial" panose="020B0604020202020204" pitchFamily="34" charset="0"/>
              <a:buChar char="•"/>
            </a:pPr>
            <a:r>
              <a:rPr lang="en-US" sz="2000" dirty="0">
                <a:solidFill>
                  <a:srgbClr val="CA7402"/>
                </a:solidFill>
                <a:latin typeface="Calibri" pitchFamily="34" charset="0"/>
                <a:ea typeface="Questrial"/>
                <a:cs typeface="Questrial"/>
                <a:sym typeface="Questrial"/>
              </a:rPr>
              <a:t>Participants  will understand ICWA placement preferences and that they are important to one of ICWA’s purposes.</a:t>
            </a:r>
          </a:p>
          <a:p>
            <a:pPr marL="458788" marR="0" lvl="0" indent="-285750" algn="l" rtl="0">
              <a:lnSpc>
                <a:spcPct val="100000"/>
              </a:lnSpc>
              <a:spcBef>
                <a:spcPts val="0"/>
              </a:spcBef>
              <a:spcAft>
                <a:spcPts val="0"/>
              </a:spcAft>
              <a:buClr>
                <a:schemeClr val="tx1">
                  <a:lumMod val="50000"/>
                </a:schemeClr>
              </a:buClr>
              <a:buSzPct val="100000"/>
              <a:buFont typeface="Arial" panose="020B0604020202020204" pitchFamily="34" charset="0"/>
              <a:buChar char="•"/>
            </a:pPr>
            <a:endParaRPr lang="en-US" sz="2000" b="0" i="0" u="none" strike="noStrike" cap="none" dirty="0">
              <a:solidFill>
                <a:srgbClr val="CA7402"/>
              </a:solidFill>
              <a:latin typeface="Questrial"/>
              <a:ea typeface="Questrial"/>
              <a:cs typeface="Questrial"/>
              <a:sym typeface="Questrial"/>
            </a:endParaRPr>
          </a:p>
        </p:txBody>
      </p:sp>
      <p:pic>
        <p:nvPicPr>
          <p:cNvPr id="71" name="Shape 71"/>
          <p:cNvPicPr preferRelativeResize="0"/>
          <p:nvPr/>
        </p:nvPicPr>
        <p:blipFill rotWithShape="1">
          <a:blip r:embed="rId4">
            <a:alphaModFix/>
          </a:blip>
          <a:srcRect/>
          <a:stretch/>
        </p:blipFill>
        <p:spPr>
          <a:xfrm>
            <a:off x="6686550" y="285750"/>
            <a:ext cx="1957386" cy="1104899"/>
          </a:xfrm>
          <a:prstGeom prst="rect">
            <a:avLst/>
          </a:prstGeom>
          <a:noFill/>
          <a:ln w="15875" cap="flat" cmpd="sng">
            <a:solidFill>
              <a:schemeClr val="dk1"/>
            </a:solidFill>
            <a:prstDash val="solid"/>
            <a:miter/>
            <a:headEnd type="none" w="med" len="med"/>
            <a:tailEnd type="none" w="med" len="med"/>
          </a:ln>
        </p:spPr>
      </p:pic>
      <p:sp>
        <p:nvSpPr>
          <p:cNvPr id="6" name="TextBox 5"/>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6</a:t>
            </a:r>
          </a:p>
        </p:txBody>
      </p:sp>
      <p:sp>
        <p:nvSpPr>
          <p:cNvPr id="3" name="Rectangle 2"/>
          <p:cNvSpPr/>
          <p:nvPr/>
        </p:nvSpPr>
        <p:spPr>
          <a:xfrm>
            <a:off x="464024" y="453476"/>
            <a:ext cx="4783682" cy="769441"/>
          </a:xfrm>
          <a:prstGeom prst="rect">
            <a:avLst/>
          </a:prstGeom>
        </p:spPr>
        <p:txBody>
          <a:bodyPr wrap="none">
            <a:spAutoFit/>
          </a:bodyPr>
          <a:lstStyle/>
          <a:p>
            <a:pPr lvl="0">
              <a:buClr>
                <a:schemeClr val="dk1"/>
              </a:buClr>
              <a:buSzPct val="25000"/>
            </a:pPr>
            <a:r>
              <a:rPr lang="en-US" sz="4400" b="1" dirty="0">
                <a:solidFill>
                  <a:schemeClr val="tx1">
                    <a:lumMod val="25000"/>
                  </a:schemeClr>
                </a:solidFill>
                <a:latin typeface="Calibri" pitchFamily="34" charset="0"/>
                <a:ea typeface="Questrial"/>
                <a:cs typeface="Questrial"/>
                <a:sym typeface="Questrial"/>
              </a:rPr>
              <a:t>Learning Objectives</a:t>
            </a:r>
          </a:p>
        </p:txBody>
      </p:sp>
    </p:spTree>
  </p:cSld>
  <p:clrMapOvr>
    <a:overrideClrMapping bg1="lt1" tx1="dk1" bg2="lt2" tx2="dk2" accent1="accent1" accent2="accent2" accent3="accent3" accent4="accent4" accent5="accent5" accent6="accent6" hlink="hlink" folHlink="folHlink"/>
  </p:clrMapOvr>
  <p:transition spd="slow">
    <p:cut/>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sp>
        <p:nvSpPr>
          <p:cNvPr id="898" name="Shape 898"/>
          <p:cNvSpPr txBox="1">
            <a:spLocks noGrp="1"/>
          </p:cNvSpPr>
          <p:nvPr>
            <p:ph type="title"/>
          </p:nvPr>
        </p:nvSpPr>
        <p:spPr>
          <a:xfrm>
            <a:off x="457200" y="228600"/>
            <a:ext cx="8229600" cy="13715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chemeClr val="tx1">
                    <a:lumMod val="25000"/>
                  </a:schemeClr>
                </a:solidFill>
                <a:latin typeface="Calibri" pitchFamily="34" charset="0"/>
                <a:sym typeface="Questrial"/>
              </a:rPr>
              <a:t>Placement Preferences: Tribe</a:t>
            </a:r>
          </a:p>
        </p:txBody>
      </p:sp>
      <p:sp>
        <p:nvSpPr>
          <p:cNvPr id="899" name="Shape 899"/>
          <p:cNvSpPr txBox="1">
            <a:spLocks noGrp="1"/>
          </p:cNvSpPr>
          <p:nvPr>
            <p:ph type="body" idx="1"/>
          </p:nvPr>
        </p:nvSpPr>
        <p:spPr>
          <a:xfrm>
            <a:off x="240308" y="1600199"/>
            <a:ext cx="8446492" cy="4678680"/>
          </a:xfrm>
          <a:prstGeom prst="rect">
            <a:avLst/>
          </a:prstGeom>
          <a:noFill/>
          <a:ln>
            <a:noFill/>
          </a:ln>
        </p:spPr>
        <p:txBody>
          <a:bodyPr lIns="91425" tIns="45700" rIns="91425" bIns="45700" anchor="t" anchorCtr="0">
            <a:noAutofit/>
          </a:bodyPr>
          <a:lstStyle/>
          <a:p>
            <a:pPr marR="0" lvl="0" indent="-3175" algn="l" rtl="0">
              <a:lnSpc>
                <a:spcPct val="100000"/>
              </a:lnSpc>
              <a:spcBef>
                <a:spcPts val="0"/>
              </a:spcBef>
              <a:spcAft>
                <a:spcPts val="0"/>
              </a:spcAft>
              <a:buClr>
                <a:schemeClr val="dk1"/>
              </a:buClr>
              <a:buSzPct val="25000"/>
              <a:buFont typeface="Questrial"/>
              <a:buNone/>
            </a:pPr>
            <a:r>
              <a:rPr lang="en-US" sz="3200" b="0" i="0" u="none" strike="noStrike" cap="none" dirty="0">
                <a:solidFill>
                  <a:schemeClr val="tx1">
                    <a:lumMod val="50000"/>
                  </a:schemeClr>
                </a:solidFill>
                <a:latin typeface="Calibri" pitchFamily="34" charset="0"/>
                <a:sym typeface="Questrial"/>
              </a:rPr>
              <a:t>If the child’s Tribe establishes a different order of preference, the preference must be followed so long as the placement is the least restrictive setting appropriate to the needs of the child.</a:t>
            </a:r>
          </a:p>
          <a:p>
            <a:pPr marR="0" lvl="0" indent="-3175" algn="l" rtl="0">
              <a:lnSpc>
                <a:spcPct val="100000"/>
              </a:lnSpc>
              <a:spcBef>
                <a:spcPts val="0"/>
              </a:spcBef>
              <a:spcAft>
                <a:spcPts val="0"/>
              </a:spcAft>
              <a:buClr>
                <a:schemeClr val="dk1"/>
              </a:buClr>
              <a:buSzPct val="25000"/>
              <a:buFont typeface="Questrial"/>
              <a:buNone/>
            </a:pPr>
            <a:endParaRPr lang="en-US" dirty="0">
              <a:solidFill>
                <a:schemeClr val="tx1">
                  <a:lumMod val="50000"/>
                </a:schemeClr>
              </a:solidFill>
              <a:latin typeface="Calibri" pitchFamily="34" charset="0"/>
            </a:endParaRPr>
          </a:p>
          <a:p>
            <a:pPr marR="0" lvl="0" indent="-3175" algn="l" rtl="0">
              <a:lnSpc>
                <a:spcPct val="100000"/>
              </a:lnSpc>
              <a:spcBef>
                <a:spcPts val="0"/>
              </a:spcBef>
              <a:spcAft>
                <a:spcPts val="0"/>
              </a:spcAft>
              <a:buClr>
                <a:schemeClr val="dk1"/>
              </a:buClr>
              <a:buSzPct val="25000"/>
              <a:buFont typeface="Questrial"/>
              <a:buNone/>
            </a:pPr>
            <a:r>
              <a:rPr lang="en-US" sz="3200" b="0" i="0" u="none" strike="noStrike" cap="none" dirty="0">
                <a:solidFill>
                  <a:schemeClr val="tx1">
                    <a:lumMod val="50000"/>
                  </a:schemeClr>
                </a:solidFill>
                <a:latin typeface="Calibri" pitchFamily="34" charset="0"/>
                <a:sym typeface="Questrial"/>
              </a:rPr>
              <a:t>The court may </a:t>
            </a:r>
            <a:r>
              <a:rPr lang="en-US" sz="3200" b="0" i="0" u="none" strike="noStrike" cap="none">
                <a:solidFill>
                  <a:schemeClr val="tx1">
                    <a:lumMod val="50000"/>
                  </a:schemeClr>
                </a:solidFill>
                <a:latin typeface="Calibri" pitchFamily="34" charset="0"/>
                <a:sym typeface="Questrial"/>
              </a:rPr>
              <a:t>determine if good </a:t>
            </a:r>
            <a:r>
              <a:rPr lang="en-US" sz="3200" b="0" i="0" u="none" strike="noStrike" cap="none" dirty="0">
                <a:solidFill>
                  <a:schemeClr val="tx1">
                    <a:lumMod val="50000"/>
                  </a:schemeClr>
                </a:solidFill>
                <a:latin typeface="Calibri" pitchFamily="34" charset="0"/>
                <a:sym typeface="Questrial"/>
              </a:rPr>
              <a:t>cause exists</a:t>
            </a:r>
          </a:p>
          <a:p>
            <a:pPr marR="0" lvl="0" indent="-3175" algn="l" rtl="0">
              <a:lnSpc>
                <a:spcPct val="100000"/>
              </a:lnSpc>
              <a:spcBef>
                <a:spcPts val="0"/>
              </a:spcBef>
              <a:spcAft>
                <a:spcPts val="0"/>
              </a:spcAft>
              <a:buClr>
                <a:schemeClr val="dk1"/>
              </a:buClr>
              <a:buSzPct val="25000"/>
              <a:buFont typeface="Questrial"/>
              <a:buNone/>
            </a:pPr>
            <a:r>
              <a:rPr lang="en-US" sz="3200" b="0" i="0" u="none" strike="noStrike" cap="none" dirty="0">
                <a:solidFill>
                  <a:schemeClr val="tx1">
                    <a:lumMod val="50000"/>
                  </a:schemeClr>
                </a:solidFill>
                <a:latin typeface="Calibri" pitchFamily="34" charset="0"/>
                <a:sym typeface="Questrial"/>
              </a:rPr>
              <a:t>to deviate from the placement preferences.</a:t>
            </a:r>
          </a:p>
        </p:txBody>
      </p:sp>
      <p:sp>
        <p:nvSpPr>
          <p:cNvPr id="7" name="TextBox 6"/>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60</a:t>
            </a:r>
          </a:p>
        </p:txBody>
      </p:sp>
    </p:spTree>
  </p:cSld>
  <p:clrMapOvr>
    <a:masterClrMapping/>
  </p:clrMapOvr>
  <p:transition spd="slow">
    <p:cu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sp>
        <p:nvSpPr>
          <p:cNvPr id="921" name="Shape 921"/>
          <p:cNvSpPr txBox="1">
            <a:spLocks noGrp="1"/>
          </p:cNvSpPr>
          <p:nvPr>
            <p:ph type="title"/>
          </p:nvPr>
        </p:nvSpPr>
        <p:spPr>
          <a:xfrm>
            <a:off x="457200" y="152400"/>
            <a:ext cx="8229600" cy="1295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chemeClr val="tx1">
                    <a:lumMod val="25000"/>
                  </a:schemeClr>
                </a:solidFill>
                <a:latin typeface="Calibri" pitchFamily="34" charset="0"/>
                <a:sym typeface="Questrial"/>
              </a:rPr>
              <a:t>Placement Preferences</a:t>
            </a:r>
          </a:p>
        </p:txBody>
      </p:sp>
      <p:sp>
        <p:nvSpPr>
          <p:cNvPr id="922" name="Shape 922"/>
          <p:cNvSpPr txBox="1">
            <a:spLocks noGrp="1"/>
          </p:cNvSpPr>
          <p:nvPr>
            <p:ph type="body" idx="1"/>
          </p:nvPr>
        </p:nvSpPr>
        <p:spPr>
          <a:xfrm>
            <a:off x="457200" y="1447800"/>
            <a:ext cx="8229600" cy="42672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dk1"/>
              </a:buClr>
              <a:buSzPct val="25000"/>
              <a:buFont typeface="Questrial"/>
              <a:buNone/>
            </a:pPr>
            <a:endParaRPr lang="en-US" sz="1200" dirty="0"/>
          </a:p>
          <a:p>
            <a:pPr marL="461963" indent="-339725">
              <a:spcBef>
                <a:spcPts val="0"/>
              </a:spcBef>
              <a:buClr>
                <a:schemeClr val="tx1">
                  <a:lumMod val="50000"/>
                </a:schemeClr>
              </a:buClr>
              <a:buSzPct val="100000"/>
            </a:pPr>
            <a:r>
              <a:rPr lang="en-US" sz="2800" dirty="0">
                <a:solidFill>
                  <a:schemeClr val="tx1">
                    <a:lumMod val="50000"/>
                  </a:schemeClr>
                </a:solidFill>
                <a:latin typeface="Calibri" pitchFamily="34" charset="0"/>
              </a:rPr>
              <a:t>Also apply whenever an Indian child is being removed from a placement for the purpose of further foster care or because they are being placed in a preadoptive or adoptive placement.  </a:t>
            </a:r>
          </a:p>
          <a:p>
            <a:pPr marL="461963" indent="-339725">
              <a:spcBef>
                <a:spcPts val="0"/>
              </a:spcBef>
              <a:buClr>
                <a:schemeClr val="tx1">
                  <a:lumMod val="50000"/>
                </a:schemeClr>
              </a:buClr>
              <a:buSzPct val="100000"/>
            </a:pPr>
            <a:endParaRPr lang="en-US" sz="2800" dirty="0">
              <a:solidFill>
                <a:schemeClr val="tx1">
                  <a:lumMod val="50000"/>
                </a:schemeClr>
              </a:solidFill>
              <a:latin typeface="Calibri" pitchFamily="34" charset="0"/>
            </a:endParaRPr>
          </a:p>
          <a:p>
            <a:pPr marL="461963" indent="-339725">
              <a:spcBef>
                <a:spcPts val="0"/>
              </a:spcBef>
              <a:buClr>
                <a:schemeClr val="tx1">
                  <a:lumMod val="50000"/>
                </a:schemeClr>
              </a:buClr>
              <a:buSzPct val="100000"/>
            </a:pPr>
            <a:r>
              <a:rPr lang="en-US" sz="2800" dirty="0">
                <a:solidFill>
                  <a:schemeClr val="tx1">
                    <a:lumMod val="50000"/>
                  </a:schemeClr>
                </a:solidFill>
                <a:latin typeface="Calibri" pitchFamily="34" charset="0"/>
              </a:rPr>
              <a:t>Do not apply when the Indian child is being removed from a placement to be returned to the parent or Indian custodian from whose custody the child was originally removed. </a:t>
            </a:r>
            <a:endParaRPr lang="en-US" sz="2800" b="0" i="0" u="none" strike="noStrike" cap="none" dirty="0">
              <a:solidFill>
                <a:schemeClr val="tx1">
                  <a:lumMod val="50000"/>
                </a:schemeClr>
              </a:solidFill>
              <a:latin typeface="Calibri" pitchFamily="34" charset="0"/>
              <a:sym typeface="Questrial"/>
            </a:endParaRPr>
          </a:p>
        </p:txBody>
      </p:sp>
      <p:sp>
        <p:nvSpPr>
          <p:cNvPr id="6" name="TextBox 5"/>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61</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3300" y="5715000"/>
            <a:ext cx="2057400" cy="590550"/>
          </a:xfrm>
          <a:prstGeom prst="rect">
            <a:avLst/>
          </a:prstGeom>
        </p:spPr>
      </p:pic>
    </p:spTree>
  </p:cSld>
  <p:clrMapOvr>
    <a:masterClrMapping/>
  </p:clrMapOvr>
  <p:transition spd="slow">
    <p:cu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05" name="Shape 1005"/>
          <p:cNvSpPr txBox="1">
            <a:spLocks noGrp="1"/>
          </p:cNvSpPr>
          <p:nvPr>
            <p:ph type="title"/>
          </p:nvPr>
        </p:nvSpPr>
        <p:spPr>
          <a:xfrm>
            <a:off x="475762" y="685800"/>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1" u="none" strike="noStrike" cap="none" dirty="0">
                <a:solidFill>
                  <a:schemeClr val="tx1">
                    <a:lumMod val="25000"/>
                  </a:schemeClr>
                </a:solidFill>
                <a:latin typeface="Calibri" pitchFamily="34" charset="0"/>
                <a:sym typeface="Questrial"/>
              </a:rPr>
              <a:t>Skill-Building Activity:</a:t>
            </a:r>
            <a:r>
              <a:rPr lang="en-US" sz="4400" b="1" i="0" u="none" strike="noStrike" cap="none" dirty="0">
                <a:solidFill>
                  <a:schemeClr val="tx1">
                    <a:lumMod val="25000"/>
                  </a:schemeClr>
                </a:solidFill>
                <a:latin typeface="Calibri" pitchFamily="34" charset="0"/>
                <a:sym typeface="Questrial"/>
              </a:rPr>
              <a:t/>
            </a:r>
            <a:br>
              <a:rPr lang="en-US" sz="4400" b="1" i="0" u="none" strike="noStrike" cap="none" dirty="0">
                <a:solidFill>
                  <a:schemeClr val="tx1">
                    <a:lumMod val="25000"/>
                  </a:schemeClr>
                </a:solidFill>
                <a:latin typeface="Calibri" pitchFamily="34" charset="0"/>
                <a:sym typeface="Questrial"/>
              </a:rPr>
            </a:br>
            <a:r>
              <a:rPr lang="en-US" sz="4400" b="1" i="0" u="none" strike="noStrike" cap="none" dirty="0">
                <a:solidFill>
                  <a:schemeClr val="tx1">
                    <a:lumMod val="25000"/>
                  </a:schemeClr>
                </a:solidFill>
                <a:latin typeface="Calibri" pitchFamily="34" charset="0"/>
                <a:sym typeface="Questrial"/>
              </a:rPr>
              <a:t>Placement </a:t>
            </a:r>
          </a:p>
        </p:txBody>
      </p:sp>
      <p:sp>
        <p:nvSpPr>
          <p:cNvPr id="1006" name="Shape 1006"/>
          <p:cNvSpPr txBox="1">
            <a:spLocks noGrp="1"/>
          </p:cNvSpPr>
          <p:nvPr>
            <p:ph type="body" idx="1"/>
          </p:nvPr>
        </p:nvSpPr>
        <p:spPr>
          <a:xfrm>
            <a:off x="457200" y="1143000"/>
            <a:ext cx="8229600" cy="12191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dk1"/>
              </a:buClr>
              <a:buSzPct val="25000"/>
              <a:buFont typeface="Questrial"/>
              <a:buNone/>
            </a:pPr>
            <a:r>
              <a:rPr lang="en-US" sz="3200" b="0" i="0" u="none" strike="noStrike" cap="none" dirty="0">
                <a:solidFill>
                  <a:schemeClr val="dk1"/>
                </a:solidFill>
                <a:latin typeface="Questrial"/>
                <a:ea typeface="Questrial"/>
                <a:cs typeface="Questrial"/>
                <a:sym typeface="Questrial"/>
              </a:rPr>
              <a:t>   </a:t>
            </a:r>
          </a:p>
        </p:txBody>
      </p:sp>
      <p:pic>
        <p:nvPicPr>
          <p:cNvPr id="1008" name="Shape 1008"/>
          <p:cNvPicPr preferRelativeResize="0"/>
          <p:nvPr/>
        </p:nvPicPr>
        <p:blipFill>
          <a:blip r:embed="rId3">
            <a:extLst>
              <a:ext uri="{28A0092B-C50C-407E-A947-70E740481C1C}">
                <a14:useLocalDpi xmlns:a14="http://schemas.microsoft.com/office/drawing/2010/main" val="0"/>
              </a:ext>
            </a:extLst>
          </a:blip>
          <a:stretch>
            <a:fillRect/>
          </a:stretch>
        </p:blipFill>
        <p:spPr>
          <a:xfrm>
            <a:off x="3283257" y="2362199"/>
            <a:ext cx="2614611" cy="3866337"/>
          </a:xfrm>
          <a:prstGeom prst="rect">
            <a:avLst/>
          </a:prstGeom>
          <a:noFill/>
          <a:ln w="15875" cap="flat" cmpd="sng">
            <a:solidFill>
              <a:schemeClr val="dk1"/>
            </a:solidFill>
            <a:prstDash val="solid"/>
            <a:round/>
            <a:headEnd type="none" w="med" len="med"/>
            <a:tailEnd type="none" w="med" len="med"/>
          </a:ln>
        </p:spPr>
      </p:pic>
      <p:sp>
        <p:nvSpPr>
          <p:cNvPr id="7" name="TextBox 6"/>
          <p:cNvSpPr txBox="1"/>
          <p:nvPr/>
        </p:nvSpPr>
        <p:spPr>
          <a:xfrm>
            <a:off x="8057072" y="6381750"/>
            <a:ext cx="629728" cy="307777"/>
          </a:xfrm>
          <a:prstGeom prst="rect">
            <a:avLst/>
          </a:prstGeom>
          <a:noFill/>
        </p:spPr>
        <p:txBody>
          <a:bodyPr wrap="square" rtlCol="0">
            <a:spAutoFit/>
          </a:bodyPr>
          <a:lstStyle/>
          <a:p>
            <a:pPr algn="r"/>
            <a:r>
              <a:rPr lang="en-US" dirty="0">
                <a:solidFill>
                  <a:schemeClr val="tx1">
                    <a:lumMod val="90000"/>
                  </a:schemeClr>
                </a:solidFill>
              </a:rPr>
              <a:t>62</a:t>
            </a:r>
          </a:p>
        </p:txBody>
      </p:sp>
    </p:spTree>
    <p:extLst>
      <p:ext uri="{BB962C8B-B14F-4D97-AF65-F5344CB8AC3E}">
        <p14:creationId xmlns:p14="http://schemas.microsoft.com/office/powerpoint/2010/main" val="4084399471"/>
      </p:ext>
    </p:extLst>
  </p:cSld>
  <p:clrMapOvr>
    <a:masterClrMapping/>
  </p:clrMapOvr>
  <p:transition spd="slow">
    <p:cu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Title 1"/>
          <p:cNvSpPr>
            <a:spLocks noGrp="1"/>
          </p:cNvSpPr>
          <p:nvPr>
            <p:ph type="title"/>
          </p:nvPr>
        </p:nvSpPr>
        <p:spPr>
          <a:xfrm>
            <a:off x="457200" y="150813"/>
            <a:ext cx="8229600" cy="1457325"/>
          </a:xfrm>
        </p:spPr>
        <p:txBody>
          <a:bodyPr/>
          <a:lstStyle/>
          <a:p>
            <a:pPr algn="ctr"/>
            <a:r>
              <a:rPr lang="en-US" b="1" dirty="0">
                <a:solidFill>
                  <a:schemeClr val="tx1">
                    <a:lumMod val="25000"/>
                  </a:schemeClr>
                </a:solidFill>
                <a:latin typeface="Calibri" pitchFamily="34" charset="0"/>
              </a:rPr>
              <a:t>Placement at a Glance</a:t>
            </a:r>
          </a:p>
        </p:txBody>
      </p:sp>
      <p:sp>
        <p:nvSpPr>
          <p:cNvPr id="175107" name="Content Placeholder 2"/>
          <p:cNvSpPr>
            <a:spLocks noGrp="1"/>
          </p:cNvSpPr>
          <p:nvPr>
            <p:ph idx="1"/>
          </p:nvPr>
        </p:nvSpPr>
        <p:spPr>
          <a:xfrm>
            <a:off x="813571" y="1457401"/>
            <a:ext cx="7853635" cy="3429000"/>
          </a:xfrm>
        </p:spPr>
        <p:txBody>
          <a:bodyPr/>
          <a:lstStyle/>
          <a:p>
            <a:pPr marL="457200" indent="-457200">
              <a:buClr>
                <a:schemeClr val="tx1">
                  <a:lumMod val="50000"/>
                </a:schemeClr>
              </a:buClr>
              <a:buFont typeface="Arial" panose="020B0604020202020204" pitchFamily="34" charset="0"/>
              <a:buChar char="•"/>
              <a:defRPr/>
            </a:pPr>
            <a:r>
              <a:rPr lang="en-US" altLang="en-US" sz="3000" dirty="0">
                <a:solidFill>
                  <a:schemeClr val="tx1">
                    <a:lumMod val="50000"/>
                  </a:schemeClr>
                </a:solidFill>
                <a:latin typeface="Calibri" pitchFamily="34" charset="0"/>
                <a:ea typeface="+mn-ea"/>
              </a:rPr>
              <a:t>Place with family/extended family</a:t>
            </a:r>
          </a:p>
          <a:p>
            <a:pPr marL="457200" indent="-457200">
              <a:buClr>
                <a:schemeClr val="tx1">
                  <a:lumMod val="50000"/>
                </a:schemeClr>
              </a:buClr>
              <a:buFont typeface="Arial" panose="020B0604020202020204" pitchFamily="34" charset="0"/>
              <a:buChar char="•"/>
              <a:defRPr/>
            </a:pPr>
            <a:endParaRPr lang="en-US" altLang="en-US" sz="1200" dirty="0">
              <a:solidFill>
                <a:schemeClr val="tx1">
                  <a:lumMod val="50000"/>
                </a:schemeClr>
              </a:solidFill>
              <a:latin typeface="Calibri" pitchFamily="34" charset="0"/>
              <a:ea typeface="+mn-ea"/>
            </a:endParaRPr>
          </a:p>
          <a:p>
            <a:pPr marL="457200" indent="-457200">
              <a:buClr>
                <a:schemeClr val="tx1">
                  <a:lumMod val="50000"/>
                </a:schemeClr>
              </a:buClr>
              <a:buFont typeface="Arial" panose="020B0604020202020204" pitchFamily="34" charset="0"/>
              <a:buChar char="•"/>
              <a:defRPr/>
            </a:pPr>
            <a:r>
              <a:rPr lang="en-US" altLang="en-US" sz="3000" dirty="0">
                <a:solidFill>
                  <a:schemeClr val="tx1">
                    <a:lumMod val="50000"/>
                  </a:schemeClr>
                </a:solidFill>
                <a:latin typeface="Calibri" pitchFamily="34" charset="0"/>
                <a:ea typeface="+mn-ea"/>
              </a:rPr>
              <a:t>Work with Tribal ICWA worker to identify placement options</a:t>
            </a:r>
          </a:p>
          <a:p>
            <a:pPr>
              <a:buFontTx/>
              <a:buNone/>
              <a:defRPr/>
            </a:pPr>
            <a:endParaRPr lang="en-US" altLang="en-US" sz="3000" dirty="0">
              <a:solidFill>
                <a:schemeClr val="tx1">
                  <a:lumMod val="50000"/>
                </a:schemeClr>
              </a:solidFill>
              <a:ea typeface="+mn-ea"/>
            </a:endParaRPr>
          </a:p>
        </p:txBody>
      </p:sp>
      <p:sp>
        <p:nvSpPr>
          <p:cNvPr id="188421" name="TextBox 1"/>
          <p:cNvSpPr txBox="1">
            <a:spLocks noChangeArrowheads="1"/>
          </p:cNvSpPr>
          <p:nvPr/>
        </p:nvSpPr>
        <p:spPr bwMode="auto">
          <a:xfrm>
            <a:off x="1295400" y="59436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entury Gothic" charset="0"/>
                <a:ea typeface="ＭＳ Ｐゴシック" charset="0"/>
              </a:defRPr>
            </a:lvl1pPr>
            <a:lvl2pPr>
              <a:defRPr sz="2800">
                <a:solidFill>
                  <a:schemeClr val="tx1"/>
                </a:solidFill>
                <a:latin typeface="Century Gothic" charset="0"/>
                <a:ea typeface="ＭＳ Ｐゴシック" charset="0"/>
              </a:defRPr>
            </a:lvl2pPr>
            <a:lvl3pPr>
              <a:defRPr sz="2400">
                <a:solidFill>
                  <a:schemeClr val="tx1"/>
                </a:solidFill>
                <a:latin typeface="Century Gothic" charset="0"/>
                <a:ea typeface="ＭＳ Ｐゴシック" charset="0"/>
              </a:defRPr>
            </a:lvl3pPr>
            <a:lvl4pPr>
              <a:defRPr sz="2000">
                <a:solidFill>
                  <a:schemeClr val="tx1"/>
                </a:solidFill>
                <a:latin typeface="Century Gothic" charset="0"/>
                <a:ea typeface="ＭＳ Ｐゴシック" charset="0"/>
              </a:defRPr>
            </a:lvl4pPr>
            <a:lvl5pPr>
              <a:defRPr sz="2000">
                <a:solidFill>
                  <a:schemeClr val="tx1"/>
                </a:solidFill>
                <a:latin typeface="Century Gothic" charset="0"/>
                <a:ea typeface="ＭＳ Ｐゴシック" charset="0"/>
              </a:defRPr>
            </a:lvl5pPr>
            <a:lvl6pPr eaLnBrk="0" hangingPunct="0">
              <a:defRPr sz="2000">
                <a:solidFill>
                  <a:schemeClr val="tx1"/>
                </a:solidFill>
                <a:latin typeface="Century Gothic" charset="0"/>
                <a:ea typeface="ＭＳ Ｐゴシック" charset="0"/>
              </a:defRPr>
            </a:lvl6pPr>
            <a:lvl7pPr eaLnBrk="0" hangingPunct="0">
              <a:defRPr sz="2000">
                <a:solidFill>
                  <a:schemeClr val="tx1"/>
                </a:solidFill>
                <a:latin typeface="Century Gothic" charset="0"/>
                <a:ea typeface="ＭＳ Ｐゴシック" charset="0"/>
              </a:defRPr>
            </a:lvl7pPr>
            <a:lvl8pPr eaLnBrk="0" hangingPunct="0">
              <a:defRPr sz="2000">
                <a:solidFill>
                  <a:schemeClr val="tx1"/>
                </a:solidFill>
                <a:latin typeface="Century Gothic" charset="0"/>
                <a:ea typeface="ＭＳ Ｐゴシック" charset="0"/>
              </a:defRPr>
            </a:lvl8pPr>
            <a:lvl9pPr eaLnBrk="0" hangingPunct="0">
              <a:defRPr sz="2000">
                <a:solidFill>
                  <a:schemeClr val="tx1"/>
                </a:solidFill>
                <a:latin typeface="Century Gothic" charset="0"/>
                <a:ea typeface="ＭＳ Ｐゴシック" charset="0"/>
              </a:defRPr>
            </a:lvl9pPr>
          </a:lstStyle>
          <a:p>
            <a:pPr eaLnBrk="1" hangingPunct="1"/>
            <a:endParaRPr lang="en-US" sz="18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5419" y="3534830"/>
            <a:ext cx="3413760" cy="2550470"/>
          </a:xfrm>
          <a:prstGeom prst="rect">
            <a:avLst/>
          </a:prstGeom>
        </p:spPr>
      </p:pic>
      <p:sp>
        <p:nvSpPr>
          <p:cNvPr id="8" name="TextBox 7"/>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63</a:t>
            </a:r>
          </a:p>
        </p:txBody>
      </p:sp>
      <p:sp>
        <p:nvSpPr>
          <p:cNvPr id="3" name="TextBox 2"/>
          <p:cNvSpPr txBox="1"/>
          <p:nvPr/>
        </p:nvSpPr>
        <p:spPr>
          <a:xfrm>
            <a:off x="2574820" y="5965885"/>
            <a:ext cx="3994359" cy="430887"/>
          </a:xfrm>
          <a:prstGeom prst="rect">
            <a:avLst/>
          </a:prstGeom>
          <a:noFill/>
        </p:spPr>
        <p:txBody>
          <a:bodyPr wrap="square" rtlCol="0">
            <a:spAutoFit/>
          </a:bodyPr>
          <a:lstStyle/>
          <a:p>
            <a:r>
              <a:rPr lang="en-US" sz="800" dirty="0">
                <a:solidFill>
                  <a:schemeClr val="tx1">
                    <a:lumMod val="75000"/>
                  </a:schemeClr>
                </a:solidFill>
              </a:rPr>
              <a:t>Photo Credit: California State Indian Museum</a:t>
            </a:r>
          </a:p>
          <a:p>
            <a:endParaRPr lang="en-US" dirty="0"/>
          </a:p>
        </p:txBody>
      </p:sp>
    </p:spTree>
    <p:extLst>
      <p:ext uri="{BB962C8B-B14F-4D97-AF65-F5344CB8AC3E}">
        <p14:creationId xmlns:p14="http://schemas.microsoft.com/office/powerpoint/2010/main" val="1539702587"/>
      </p:ext>
    </p:extLst>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Shape 549"/>
          <p:cNvSpPr txBox="1">
            <a:spLocks noGrp="1"/>
          </p:cNvSpPr>
          <p:nvPr>
            <p:ph type="title"/>
          </p:nvPr>
        </p:nvSpPr>
        <p:spPr>
          <a:xfrm>
            <a:off x="381000" y="88104"/>
            <a:ext cx="8229600" cy="914400"/>
          </a:xfrm>
          <a:prstGeom prst="rect">
            <a:avLst/>
          </a:prstGeom>
          <a:noFill/>
          <a:ln>
            <a:noFill/>
          </a:ln>
        </p:spPr>
        <p:txBody>
          <a:bodyPr lIns="91425" tIns="45700" rIns="91425" bIns="45700" anchor="ctr" anchorCtr="0">
            <a:noAutofit/>
          </a:bodyPr>
          <a:lstStyle/>
          <a:p>
            <a:pPr lvl="0" algn="ctr">
              <a:buClr>
                <a:schemeClr val="dk2"/>
              </a:buClr>
              <a:buSzPct val="25000"/>
            </a:pPr>
            <a:r>
              <a:rPr lang="en-US" sz="4400" b="1" i="0" u="none" strike="noStrike" cap="none" dirty="0">
                <a:solidFill>
                  <a:schemeClr val="dk2"/>
                </a:solidFill>
                <a:latin typeface="Questrial"/>
                <a:ea typeface="Questrial"/>
                <a:cs typeface="Questrial"/>
                <a:sym typeface="Questrial"/>
              </a:rPr>
              <a:t/>
            </a:r>
            <a:br>
              <a:rPr lang="en-US" sz="4400" b="1" i="0" u="none" strike="noStrike" cap="none" dirty="0">
                <a:solidFill>
                  <a:schemeClr val="dk2"/>
                </a:solidFill>
                <a:latin typeface="Questrial"/>
                <a:ea typeface="Questrial"/>
                <a:cs typeface="Questrial"/>
                <a:sym typeface="Questrial"/>
              </a:rPr>
            </a:br>
            <a:r>
              <a:rPr lang="en-US" b="1" dirty="0">
                <a:solidFill>
                  <a:schemeClr val="tx1">
                    <a:lumMod val="25000"/>
                  </a:schemeClr>
                </a:solidFill>
                <a:latin typeface="Calibri" pitchFamily="34" charset="0"/>
              </a:rPr>
              <a:t>15-Minute Break</a:t>
            </a:r>
            <a:endParaRPr lang="en-US" sz="4400" b="1" i="0" u="none" strike="noStrike" cap="none" dirty="0">
              <a:solidFill>
                <a:schemeClr val="tx1">
                  <a:lumMod val="25000"/>
                </a:schemeClr>
              </a:solidFill>
              <a:latin typeface="Calibri" pitchFamily="34" charset="0"/>
              <a:sym typeface="Questrial"/>
            </a:endParaRPr>
          </a:p>
        </p:txBody>
      </p:sp>
      <p:sp>
        <p:nvSpPr>
          <p:cNvPr id="550" name="Shape 550"/>
          <p:cNvSpPr txBox="1">
            <a:spLocks noGrp="1"/>
          </p:cNvSpPr>
          <p:nvPr>
            <p:ph type="body" idx="1"/>
          </p:nvPr>
        </p:nvSpPr>
        <p:spPr>
          <a:xfrm>
            <a:off x="381000" y="971152"/>
            <a:ext cx="8229600" cy="4939937"/>
          </a:xfrm>
          <a:prstGeom prst="rect">
            <a:avLst/>
          </a:prstGeom>
          <a:noFill/>
          <a:ln>
            <a:noFill/>
          </a:ln>
        </p:spPr>
        <p:txBody>
          <a:bodyPr lIns="91425" tIns="45700" rIns="91425" bIns="45700" anchor="t" anchorCtr="0">
            <a:noAutofit/>
          </a:bodyPr>
          <a:lstStyle/>
          <a:p>
            <a:pPr marL="342900" marR="0" lvl="0" indent="-342900" algn="ctr" rtl="0">
              <a:lnSpc>
                <a:spcPct val="100000"/>
              </a:lnSpc>
              <a:spcBef>
                <a:spcPts val="0"/>
              </a:spcBef>
              <a:spcAft>
                <a:spcPts val="0"/>
              </a:spcAft>
              <a:buClr>
                <a:schemeClr val="dk1"/>
              </a:buClr>
              <a:buSzPct val="25000"/>
              <a:buFont typeface="Questrial"/>
              <a:buNone/>
            </a:pPr>
            <a:endParaRPr sz="3200" b="0" i="0" u="none" strike="noStrike" cap="none" dirty="0">
              <a:solidFill>
                <a:schemeClr val="dk1"/>
              </a:solidFill>
              <a:latin typeface="Questrial"/>
              <a:ea typeface="Questrial"/>
              <a:cs typeface="Questrial"/>
              <a:sym typeface="Questrial"/>
            </a:endParaRPr>
          </a:p>
          <a:p>
            <a:pPr marL="914400" marR="0" lvl="2" indent="0" algn="l" rtl="0">
              <a:lnSpc>
                <a:spcPct val="100000"/>
              </a:lnSpc>
              <a:spcBef>
                <a:spcPts val="400"/>
              </a:spcBef>
              <a:spcAft>
                <a:spcPts val="0"/>
              </a:spcAft>
              <a:buClr>
                <a:schemeClr val="dk1"/>
              </a:buClr>
              <a:buSzPct val="25000"/>
              <a:buFont typeface="Questrial"/>
              <a:buNone/>
            </a:pPr>
            <a:endParaRPr sz="2000" b="0" i="0" u="none" strike="noStrike" cap="none" dirty="0">
              <a:solidFill>
                <a:schemeClr val="dk1"/>
              </a:solidFill>
              <a:latin typeface="Questrial"/>
              <a:ea typeface="Questrial"/>
              <a:cs typeface="Questrial"/>
              <a:sym typeface="Questrial"/>
            </a:endParaRPr>
          </a:p>
          <a:p>
            <a:pPr marL="342900" marR="0" lvl="0" indent="-342900" algn="l" rtl="0">
              <a:lnSpc>
                <a:spcPct val="100000"/>
              </a:lnSpc>
              <a:spcBef>
                <a:spcPts val="400"/>
              </a:spcBef>
              <a:spcAft>
                <a:spcPts val="0"/>
              </a:spcAft>
              <a:buClr>
                <a:schemeClr val="dk1"/>
              </a:buClr>
              <a:buSzPct val="100000"/>
              <a:buFont typeface="Questrial"/>
              <a:buNone/>
            </a:pPr>
            <a:endParaRPr sz="2000" b="0" i="0" u="none" strike="noStrike" cap="none" dirty="0">
              <a:solidFill>
                <a:schemeClr val="dk1"/>
              </a:solidFill>
              <a:latin typeface="Questrial"/>
              <a:ea typeface="Questrial"/>
              <a:cs typeface="Questrial"/>
              <a:sym typeface="Questrial"/>
            </a:endParaRPr>
          </a:p>
          <a:p>
            <a:pPr marL="342900" marR="0" lvl="0" indent="-342900" algn="l" rtl="0">
              <a:lnSpc>
                <a:spcPct val="100000"/>
              </a:lnSpc>
              <a:spcBef>
                <a:spcPts val="400"/>
              </a:spcBef>
              <a:spcAft>
                <a:spcPts val="0"/>
              </a:spcAft>
              <a:buClr>
                <a:schemeClr val="dk1"/>
              </a:buClr>
              <a:buSzPct val="100000"/>
              <a:buFont typeface="Questrial"/>
              <a:buChar char="•"/>
            </a:pPr>
            <a:r>
              <a:rPr lang="en-US" sz="2000" b="0" i="0" u="none" strike="noStrike" cap="none" dirty="0">
                <a:solidFill>
                  <a:schemeClr val="dk1"/>
                </a:solidFill>
                <a:latin typeface="Questrial"/>
                <a:ea typeface="Questrial"/>
                <a:cs typeface="Questrial"/>
                <a:sym typeface="Questrial"/>
              </a:rPr>
              <a:t>  </a:t>
            </a:r>
          </a:p>
          <a:p>
            <a:pPr marL="0" marR="0" lvl="0" indent="0" algn="l" rtl="0">
              <a:spcBef>
                <a:spcPts val="0"/>
              </a:spcBef>
              <a:buSzPct val="25000"/>
              <a:buNone/>
            </a:pPr>
            <a:endParaRPr sz="2000" b="0" i="0" u="none" strike="noStrike" cap="none" dirty="0">
              <a:solidFill>
                <a:schemeClr val="dk1"/>
              </a:solidFill>
              <a:latin typeface="Questrial"/>
              <a:ea typeface="Questrial"/>
              <a:cs typeface="Questrial"/>
              <a:sym typeface="Questrial"/>
            </a:endParaRPr>
          </a:p>
        </p:txBody>
      </p:sp>
      <p:sp>
        <p:nvSpPr>
          <p:cNvPr id="6" name="TextBox 5"/>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64</a:t>
            </a:r>
          </a:p>
        </p:txBody>
      </p:sp>
      <p:sp>
        <p:nvSpPr>
          <p:cNvPr id="3" name="Rectangle 2"/>
          <p:cNvSpPr/>
          <p:nvPr/>
        </p:nvSpPr>
        <p:spPr>
          <a:xfrm>
            <a:off x="889097" y="4642880"/>
            <a:ext cx="7471132" cy="1538883"/>
          </a:xfrm>
          <a:prstGeom prst="rect">
            <a:avLst/>
          </a:prstGeom>
        </p:spPr>
        <p:txBody>
          <a:bodyPr wrap="square">
            <a:spAutoFit/>
          </a:bodyPr>
          <a:lstStyle/>
          <a:p>
            <a:pPr algn="ctr"/>
            <a:r>
              <a:rPr lang="en-US" dirty="0">
                <a:latin typeface="Calibri" panose="020F0502020204030204" pitchFamily="34" charset="0"/>
              </a:rPr>
              <a:t>Dr. Michael Yellow Bird (Mandan, Hidatsa, Arikara)</a:t>
            </a:r>
          </a:p>
          <a:p>
            <a:pPr algn="ctr"/>
            <a:endParaRPr lang="en-US" sz="1000" dirty="0">
              <a:latin typeface="Calibri" panose="020F0502020204030204" pitchFamily="34" charset="0"/>
            </a:endParaRPr>
          </a:p>
          <a:p>
            <a:r>
              <a:rPr lang="en-US" dirty="0">
                <a:latin typeface="Calibri" panose="020F0502020204030204" pitchFamily="34" charset="0"/>
              </a:rPr>
              <a:t>Dr. YellowBird is recognized for his work on Indigenous Peoples’ health, leadership, and cultural rights; the effects of colonization and methods of decolonization; decolonizing social work approaches; decolonizing war and military service; neurodecolonization and mind-body approaches; neuroscience and Indigenous Peoples; traditional mindfulness and contemplative practices; ancestral and paleo eating and lifestyle; and the Rights of Mother Earth.</a:t>
            </a:r>
          </a:p>
        </p:txBody>
      </p:sp>
      <p:pic>
        <p:nvPicPr>
          <p:cNvPr id="3074" name="Picture 2" descr="Michael Yellow Bi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1955" y="1692592"/>
            <a:ext cx="1848522" cy="2590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8660454"/>
      </p:ext>
    </p:extLst>
  </p:cSld>
  <p:clrMapOvr>
    <a:masterClrMapping/>
  </p:clrMapOvr>
  <p:transition spd="slow">
    <p:cu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4655"/>
            <a:ext cx="8229600" cy="914400"/>
          </a:xfrm>
        </p:spPr>
        <p:txBody>
          <a:bodyPr/>
          <a:lstStyle/>
          <a:p>
            <a:pPr algn="ctr"/>
            <a:r>
              <a:rPr lang="en-US" b="1" dirty="0">
                <a:solidFill>
                  <a:schemeClr val="tx1">
                    <a:lumMod val="25000"/>
                  </a:schemeClr>
                </a:solidFill>
                <a:latin typeface="Calibri" pitchFamily="34" charset="0"/>
              </a:rPr>
              <a:t>Indian Tribes in the U.S. </a:t>
            </a:r>
          </a:p>
        </p:txBody>
      </p:sp>
      <p:sp>
        <p:nvSpPr>
          <p:cNvPr id="3" name="Text Placeholder 2"/>
          <p:cNvSpPr>
            <a:spLocks noGrp="1"/>
          </p:cNvSpPr>
          <p:nvPr>
            <p:ph type="body" idx="1"/>
          </p:nvPr>
        </p:nvSpPr>
        <p:spPr>
          <a:xfrm>
            <a:off x="363583" y="945313"/>
            <a:ext cx="8678092" cy="5630255"/>
          </a:xfrm>
        </p:spPr>
        <p:txBody>
          <a:bodyPr/>
          <a:lstStyle/>
          <a:p>
            <a:pPr marL="0" indent="0">
              <a:buClr>
                <a:schemeClr val="tx1">
                  <a:lumMod val="50000"/>
                </a:schemeClr>
              </a:buClr>
              <a:buNone/>
            </a:pPr>
            <a:endParaRPr lang="en-US" sz="1200" dirty="0">
              <a:solidFill>
                <a:schemeClr val="tx1">
                  <a:lumMod val="50000"/>
                </a:schemeClr>
              </a:solidFill>
            </a:endParaRPr>
          </a:p>
          <a:p>
            <a:pPr marL="339725" indent="-339725">
              <a:spcBef>
                <a:spcPts val="0"/>
              </a:spcBef>
              <a:spcAft>
                <a:spcPts val="600"/>
              </a:spcAft>
              <a:buClr>
                <a:schemeClr val="tx1">
                  <a:lumMod val="50000"/>
                </a:schemeClr>
              </a:buClr>
            </a:pPr>
            <a:r>
              <a:rPr lang="en-US" sz="2200" dirty="0">
                <a:solidFill>
                  <a:schemeClr val="tx1">
                    <a:lumMod val="50000"/>
                  </a:schemeClr>
                </a:solidFill>
                <a:latin typeface="Calibri" pitchFamily="34" charset="0"/>
              </a:rPr>
              <a:t>Federally recognized: The U.S. government formally recognizes the Tribal government; the federal government has legally enforceable obligations to these Tribes (567 federally-recognized Tribes)</a:t>
            </a:r>
          </a:p>
          <a:p>
            <a:pPr marL="339725" indent="-339725">
              <a:spcBef>
                <a:spcPts val="0"/>
              </a:spcBef>
              <a:spcAft>
                <a:spcPts val="600"/>
              </a:spcAft>
              <a:buClr>
                <a:schemeClr val="tx1">
                  <a:lumMod val="50000"/>
                </a:schemeClr>
              </a:buClr>
            </a:pPr>
            <a:r>
              <a:rPr lang="en-US" sz="2200" dirty="0">
                <a:solidFill>
                  <a:schemeClr val="tx1">
                    <a:lumMod val="50000"/>
                  </a:schemeClr>
                </a:solidFill>
                <a:latin typeface="Calibri" pitchFamily="34" charset="0"/>
              </a:rPr>
              <a:t>Non-recognized or unrecognized: The U.S. government does not recognize the Tribal government; the federal government does not have legally enforceable obligations to these Tribes(approximately 400 non-recognized Tribes) </a:t>
            </a:r>
          </a:p>
          <a:p>
            <a:pPr marL="339725" indent="-339725">
              <a:spcBef>
                <a:spcPts val="0"/>
              </a:spcBef>
              <a:spcAft>
                <a:spcPts val="600"/>
              </a:spcAft>
              <a:buClr>
                <a:schemeClr val="tx1">
                  <a:lumMod val="50000"/>
                </a:schemeClr>
              </a:buClr>
            </a:pPr>
            <a:r>
              <a:rPr lang="en-US" sz="2200" dirty="0">
                <a:solidFill>
                  <a:schemeClr val="tx1">
                    <a:lumMod val="50000"/>
                  </a:schemeClr>
                </a:solidFill>
                <a:latin typeface="Calibri" pitchFamily="34" charset="0"/>
              </a:rPr>
              <a:t>State-recognized Tribes: U.S. government does not recognize the Tribal government, but the state government does</a:t>
            </a:r>
          </a:p>
          <a:p>
            <a:pPr indent="-342900">
              <a:spcBef>
                <a:spcPts val="0"/>
              </a:spcBef>
              <a:spcAft>
                <a:spcPts val="600"/>
              </a:spcAft>
              <a:buClr>
                <a:schemeClr val="tx1">
                  <a:lumMod val="50000"/>
                </a:schemeClr>
              </a:buClr>
              <a:buSzPct val="100000"/>
              <a:buFont typeface="Arial" panose="020B0604020202020204" pitchFamily="34" charset="0"/>
              <a:buChar char="•"/>
            </a:pPr>
            <a:r>
              <a:rPr lang="en-US" sz="2200" dirty="0">
                <a:solidFill>
                  <a:schemeClr val="tx1">
                    <a:lumMod val="50000"/>
                  </a:schemeClr>
                </a:solidFill>
                <a:latin typeface="Calibri" pitchFamily="34" charset="0"/>
              </a:rPr>
              <a:t>Relationship with the federal and state governments is a government-to-government relationship, in the same way the United States relates to Mexico, or Arizona to California</a:t>
            </a:r>
          </a:p>
          <a:p>
            <a:pPr lvl="0" indent="-342900">
              <a:spcBef>
                <a:spcPts val="0"/>
              </a:spcBef>
              <a:spcAft>
                <a:spcPts val="600"/>
              </a:spcAft>
              <a:buClr>
                <a:schemeClr val="tx1">
                  <a:lumMod val="50000"/>
                </a:schemeClr>
              </a:buClr>
              <a:buSzPct val="100000"/>
              <a:buFont typeface="Arial" panose="020B0604020202020204" pitchFamily="34" charset="0"/>
              <a:buChar char="•"/>
            </a:pPr>
            <a:r>
              <a:rPr lang="en-US" sz="2200" dirty="0">
                <a:solidFill>
                  <a:schemeClr val="tx1">
                    <a:lumMod val="50000"/>
                  </a:schemeClr>
                </a:solidFill>
                <a:latin typeface="Calibri" pitchFamily="34" charset="0"/>
              </a:rPr>
              <a:t>Diverse structure, government process, and revenue sources through which government services are provided</a:t>
            </a:r>
          </a:p>
          <a:p>
            <a:pPr marL="339725" indent="-339725">
              <a:buClr>
                <a:schemeClr val="tx1">
                  <a:lumMod val="50000"/>
                </a:schemeClr>
              </a:buClr>
            </a:pPr>
            <a:endParaRPr lang="en-US" sz="2000" dirty="0">
              <a:solidFill>
                <a:schemeClr val="tx1">
                  <a:lumMod val="50000"/>
                </a:schemeClr>
              </a:solidFill>
            </a:endParaRPr>
          </a:p>
          <a:p>
            <a:pPr marL="339725" indent="-339725">
              <a:buClr>
                <a:schemeClr val="tx1">
                  <a:lumMod val="50000"/>
                </a:schemeClr>
              </a:buClr>
            </a:pPr>
            <a:endParaRPr lang="en-US" sz="2200" dirty="0">
              <a:solidFill>
                <a:schemeClr val="tx1">
                  <a:lumMod val="50000"/>
                </a:schemeClr>
              </a:solidFill>
            </a:endParaRPr>
          </a:p>
        </p:txBody>
      </p:sp>
      <p:sp>
        <p:nvSpPr>
          <p:cNvPr id="4" name="TextBox 3"/>
          <p:cNvSpPr txBox="1"/>
          <p:nvPr/>
        </p:nvSpPr>
        <p:spPr>
          <a:xfrm>
            <a:off x="8057072" y="6310120"/>
            <a:ext cx="629728" cy="307777"/>
          </a:xfrm>
          <a:prstGeom prst="rect">
            <a:avLst/>
          </a:prstGeom>
          <a:noFill/>
        </p:spPr>
        <p:txBody>
          <a:bodyPr wrap="square" rtlCol="0">
            <a:spAutoFit/>
          </a:bodyPr>
          <a:lstStyle/>
          <a:p>
            <a:pPr algn="r"/>
            <a:r>
              <a:rPr lang="en-US" dirty="0">
                <a:solidFill>
                  <a:schemeClr val="tx1">
                    <a:lumMod val="90000"/>
                  </a:schemeClr>
                </a:solidFill>
              </a:rPr>
              <a:t>65</a:t>
            </a:r>
          </a:p>
        </p:txBody>
      </p:sp>
    </p:spTree>
    <p:extLst>
      <p:ext uri="{BB962C8B-B14F-4D97-AF65-F5344CB8AC3E}">
        <p14:creationId xmlns:p14="http://schemas.microsoft.com/office/powerpoint/2010/main" val="42253807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Shape 549"/>
          <p:cNvSpPr txBox="1">
            <a:spLocks noGrp="1"/>
          </p:cNvSpPr>
          <p:nvPr>
            <p:ph type="title"/>
          </p:nvPr>
        </p:nvSpPr>
        <p:spPr>
          <a:xfrm>
            <a:off x="280219" y="470860"/>
            <a:ext cx="8362336" cy="914400"/>
          </a:xfrm>
          <a:prstGeom prst="rect">
            <a:avLst/>
          </a:prstGeom>
          <a:noFill/>
          <a:ln>
            <a:noFill/>
          </a:ln>
        </p:spPr>
        <p:txBody>
          <a:bodyPr lIns="91425" tIns="45700" rIns="91425" bIns="45700" anchor="ctr" anchorCtr="0">
            <a:noAutofit/>
          </a:bodyPr>
          <a:lstStyle/>
          <a:p>
            <a:pPr lvl="0" algn="ctr">
              <a:buClr>
                <a:schemeClr val="dk2"/>
              </a:buClr>
              <a:buSzPct val="25000"/>
            </a:pPr>
            <a:r>
              <a:rPr lang="en-US" sz="4400" b="1" i="0" u="none" strike="noStrike" cap="none" dirty="0">
                <a:solidFill>
                  <a:schemeClr val="dk2"/>
                </a:solidFill>
                <a:latin typeface="Questrial"/>
                <a:ea typeface="Questrial"/>
                <a:cs typeface="Questrial"/>
                <a:sym typeface="Questrial"/>
              </a:rPr>
              <a:t/>
            </a:r>
            <a:br>
              <a:rPr lang="en-US" sz="4400" b="1" i="0" u="none" strike="noStrike" cap="none" dirty="0">
                <a:solidFill>
                  <a:schemeClr val="dk2"/>
                </a:solidFill>
                <a:latin typeface="Questrial"/>
                <a:ea typeface="Questrial"/>
                <a:cs typeface="Questrial"/>
                <a:sym typeface="Questrial"/>
              </a:rPr>
            </a:br>
            <a:r>
              <a:rPr lang="en-US" sz="4200" b="1" i="0" u="none" strike="noStrike" cap="none" dirty="0">
                <a:solidFill>
                  <a:schemeClr val="dk2"/>
                </a:solidFill>
                <a:sym typeface="Questrial"/>
              </a:rPr>
              <a:t/>
            </a:r>
            <a:br>
              <a:rPr lang="en-US" sz="4200" b="1" i="0" u="none" strike="noStrike" cap="none" dirty="0">
                <a:solidFill>
                  <a:schemeClr val="dk2"/>
                </a:solidFill>
                <a:sym typeface="Questrial"/>
              </a:rPr>
            </a:br>
            <a:r>
              <a:rPr lang="en-US" b="1" i="0" u="none" strike="noStrike" cap="none" dirty="0">
                <a:solidFill>
                  <a:schemeClr val="tx1">
                    <a:lumMod val="25000"/>
                  </a:schemeClr>
                </a:solidFill>
                <a:latin typeface="Calibri" pitchFamily="34" charset="0"/>
                <a:sym typeface="Questrial"/>
              </a:rPr>
              <a:t>Tribal </a:t>
            </a:r>
            <a:r>
              <a:rPr lang="en-US" b="1" dirty="0">
                <a:solidFill>
                  <a:schemeClr val="tx1">
                    <a:lumMod val="25000"/>
                  </a:schemeClr>
                </a:solidFill>
                <a:latin typeface="Calibri" pitchFamily="34" charset="0"/>
              </a:rPr>
              <a:t>Sovereignty: </a:t>
            </a:r>
            <a:br>
              <a:rPr lang="en-US" b="1" dirty="0">
                <a:solidFill>
                  <a:schemeClr val="tx1">
                    <a:lumMod val="25000"/>
                  </a:schemeClr>
                </a:solidFill>
                <a:latin typeface="Calibri" pitchFamily="34" charset="0"/>
              </a:rPr>
            </a:br>
            <a:r>
              <a:rPr lang="en-US" b="1" dirty="0">
                <a:solidFill>
                  <a:schemeClr val="tx1">
                    <a:lumMod val="25000"/>
                  </a:schemeClr>
                </a:solidFill>
                <a:latin typeface="Calibri" pitchFamily="34" charset="0"/>
              </a:rPr>
              <a:t>Child Welfare </a:t>
            </a:r>
            <a:r>
              <a:rPr lang="en-US" sz="4400" b="1" i="0" u="none" strike="noStrike" cap="none" dirty="0">
                <a:solidFill>
                  <a:schemeClr val="tx1">
                    <a:lumMod val="25000"/>
                  </a:schemeClr>
                </a:solidFill>
                <a:latin typeface="Calibri" pitchFamily="34" charset="0"/>
                <a:sym typeface="Questrial"/>
              </a:rPr>
              <a:t/>
            </a:r>
            <a:br>
              <a:rPr lang="en-US" sz="4400" b="1" i="0" u="none" strike="noStrike" cap="none" dirty="0">
                <a:solidFill>
                  <a:schemeClr val="tx1">
                    <a:lumMod val="25000"/>
                  </a:schemeClr>
                </a:solidFill>
                <a:latin typeface="Calibri" pitchFamily="34" charset="0"/>
                <a:sym typeface="Questrial"/>
              </a:rPr>
            </a:br>
            <a:r>
              <a:rPr lang="en-US" sz="4400" b="1" i="0" u="none" strike="noStrike" cap="none" dirty="0">
                <a:solidFill>
                  <a:schemeClr val="tx1">
                    <a:lumMod val="25000"/>
                  </a:schemeClr>
                </a:solidFill>
                <a:latin typeface="Questrial"/>
                <a:ea typeface="Questrial"/>
                <a:cs typeface="Questrial"/>
                <a:sym typeface="Questrial"/>
              </a:rPr>
              <a:t/>
            </a:r>
            <a:br>
              <a:rPr lang="en-US" sz="4400" b="1" i="0" u="none" strike="noStrike" cap="none" dirty="0">
                <a:solidFill>
                  <a:schemeClr val="tx1">
                    <a:lumMod val="25000"/>
                  </a:schemeClr>
                </a:solidFill>
                <a:latin typeface="Questrial"/>
                <a:ea typeface="Questrial"/>
                <a:cs typeface="Questrial"/>
                <a:sym typeface="Questrial"/>
              </a:rPr>
            </a:br>
            <a:endParaRPr lang="en-US" sz="4400" b="1" i="0" u="none" strike="noStrike" cap="none" dirty="0">
              <a:solidFill>
                <a:schemeClr val="tx1">
                  <a:lumMod val="25000"/>
                </a:schemeClr>
              </a:solidFill>
              <a:latin typeface="Questrial"/>
              <a:ea typeface="Questrial"/>
              <a:cs typeface="Questrial"/>
              <a:sym typeface="Questrial"/>
            </a:endParaRPr>
          </a:p>
        </p:txBody>
      </p:sp>
      <p:sp>
        <p:nvSpPr>
          <p:cNvPr id="550" name="Shape 550"/>
          <p:cNvSpPr txBox="1">
            <a:spLocks noGrp="1"/>
          </p:cNvSpPr>
          <p:nvPr>
            <p:ph type="body" idx="1"/>
          </p:nvPr>
        </p:nvSpPr>
        <p:spPr>
          <a:xfrm>
            <a:off x="442452" y="1146412"/>
            <a:ext cx="8330612" cy="5406906"/>
          </a:xfrm>
          <a:prstGeom prst="rect">
            <a:avLst/>
          </a:prstGeom>
          <a:noFill/>
          <a:ln>
            <a:noFill/>
          </a:ln>
        </p:spPr>
        <p:txBody>
          <a:bodyPr lIns="91425" tIns="45700" rIns="91425" bIns="45700" anchor="t" anchorCtr="0">
            <a:noAutofit/>
          </a:bodyPr>
          <a:lstStyle/>
          <a:p>
            <a:pPr marL="733425" marR="0" lvl="0" indent="-620713" algn="l" rtl="0">
              <a:lnSpc>
                <a:spcPct val="100000"/>
              </a:lnSpc>
              <a:spcBef>
                <a:spcPts val="440"/>
              </a:spcBef>
              <a:spcAft>
                <a:spcPts val="0"/>
              </a:spcAft>
              <a:buClr>
                <a:schemeClr val="tx1">
                  <a:lumMod val="50000"/>
                </a:schemeClr>
              </a:buClr>
              <a:buSzPct val="100000"/>
              <a:buNone/>
            </a:pPr>
            <a:endParaRPr lang="en-US" sz="2400" dirty="0">
              <a:solidFill>
                <a:schemeClr val="tx1">
                  <a:lumMod val="50000"/>
                </a:schemeClr>
              </a:solidFill>
            </a:endParaRPr>
          </a:p>
          <a:p>
            <a:pPr marL="287338" indent="0">
              <a:spcBef>
                <a:spcPts val="440"/>
              </a:spcBef>
              <a:buClr>
                <a:schemeClr val="tx1">
                  <a:lumMod val="50000"/>
                </a:schemeClr>
              </a:buClr>
              <a:buSzPct val="100000"/>
              <a:buNone/>
            </a:pPr>
            <a:endParaRPr lang="en-US" sz="1200" dirty="0">
              <a:solidFill>
                <a:schemeClr val="tx1">
                  <a:lumMod val="50000"/>
                </a:schemeClr>
              </a:solidFill>
            </a:endParaRPr>
          </a:p>
          <a:p>
            <a:pPr marL="450850" lvl="0" indent="-450850">
              <a:spcBef>
                <a:spcPts val="600"/>
              </a:spcBef>
              <a:spcAft>
                <a:spcPts val="600"/>
              </a:spcAft>
              <a:buClr>
                <a:schemeClr val="tx1">
                  <a:lumMod val="50000"/>
                </a:schemeClr>
              </a:buClr>
              <a:buSzPct val="100000"/>
            </a:pPr>
            <a:r>
              <a:rPr lang="en-US" sz="2800" dirty="0">
                <a:solidFill>
                  <a:schemeClr val="tx1">
                    <a:lumMod val="50000"/>
                  </a:schemeClr>
                </a:solidFill>
                <a:latin typeface="Calibri" pitchFamily="34" charset="0"/>
              </a:rPr>
              <a:t>Designate ICWA social worker or advocate as primary contact for a child dependency case</a:t>
            </a:r>
          </a:p>
          <a:p>
            <a:pPr marL="450850" lvl="0" indent="-450850">
              <a:spcBef>
                <a:spcPts val="600"/>
              </a:spcBef>
              <a:spcAft>
                <a:spcPts val="600"/>
              </a:spcAft>
              <a:buClr>
                <a:schemeClr val="tx1">
                  <a:lumMod val="50000"/>
                </a:schemeClr>
              </a:buClr>
              <a:buSzPct val="100000"/>
            </a:pPr>
            <a:r>
              <a:rPr lang="en-US" sz="2800" dirty="0">
                <a:solidFill>
                  <a:schemeClr val="tx1">
                    <a:lumMod val="50000"/>
                  </a:schemeClr>
                </a:solidFill>
                <a:latin typeface="Calibri" pitchFamily="34" charset="0"/>
              </a:rPr>
              <a:t>Designate ICWA representatives to receive notice of dependency proceedings involving Indian children</a:t>
            </a:r>
          </a:p>
          <a:p>
            <a:pPr marL="450850" indent="-450850">
              <a:spcBef>
                <a:spcPts val="600"/>
              </a:spcBef>
              <a:spcAft>
                <a:spcPts val="600"/>
              </a:spcAft>
              <a:buClr>
                <a:schemeClr val="tx1">
                  <a:lumMod val="50000"/>
                </a:schemeClr>
              </a:buClr>
              <a:buSzPct val="100000"/>
            </a:pPr>
            <a:r>
              <a:rPr lang="en-US" sz="2800" dirty="0">
                <a:solidFill>
                  <a:schemeClr val="tx1">
                    <a:lumMod val="50000"/>
                  </a:schemeClr>
                </a:solidFill>
                <a:latin typeface="Calibri" pitchFamily="34" charset="0"/>
              </a:rPr>
              <a:t>Complete background checks and approve foster homes for children in dependency</a:t>
            </a:r>
          </a:p>
          <a:p>
            <a:pPr marL="450850" lvl="0" indent="-450850">
              <a:spcBef>
                <a:spcPts val="600"/>
              </a:spcBef>
              <a:spcAft>
                <a:spcPts val="600"/>
              </a:spcAft>
              <a:buClr>
                <a:schemeClr val="tx1">
                  <a:lumMod val="50000"/>
                </a:schemeClr>
              </a:buClr>
              <a:buSzPct val="100000"/>
              <a:buFont typeface="Arial" panose="020B0604020202020204" pitchFamily="34" charset="0"/>
              <a:buChar char="•"/>
            </a:pPr>
            <a:r>
              <a:rPr lang="en-US" sz="2800" dirty="0">
                <a:solidFill>
                  <a:schemeClr val="tx1">
                    <a:lumMod val="50000"/>
                  </a:schemeClr>
                </a:solidFill>
                <a:latin typeface="Calibri" pitchFamily="34" charset="0"/>
              </a:rPr>
              <a:t>Define expert witness criteria </a:t>
            </a:r>
          </a:p>
          <a:p>
            <a:pPr marL="450850" lvl="0" indent="-450850">
              <a:spcBef>
                <a:spcPts val="600"/>
              </a:spcBef>
              <a:spcAft>
                <a:spcPts val="600"/>
              </a:spcAft>
              <a:buClr>
                <a:schemeClr val="tx1">
                  <a:lumMod val="50000"/>
                </a:schemeClr>
              </a:buClr>
              <a:buSzPct val="100000"/>
              <a:buFont typeface="Arial" panose="020B0604020202020204" pitchFamily="34" charset="0"/>
              <a:buChar char="•"/>
            </a:pPr>
            <a:r>
              <a:rPr lang="en-US" sz="2800" dirty="0">
                <a:solidFill>
                  <a:schemeClr val="tx1">
                    <a:lumMod val="50000"/>
                  </a:schemeClr>
                </a:solidFill>
                <a:latin typeface="Calibri" pitchFamily="34" charset="0"/>
              </a:rPr>
              <a:t>Order Tribal Customary Adoption</a:t>
            </a:r>
          </a:p>
          <a:p>
            <a:pPr marL="461963" lvl="0" indent="-174625">
              <a:spcBef>
                <a:spcPts val="440"/>
              </a:spcBef>
              <a:buClr>
                <a:schemeClr val="tx1">
                  <a:lumMod val="50000"/>
                </a:schemeClr>
              </a:buClr>
              <a:buSzPct val="100000"/>
            </a:pPr>
            <a:endParaRPr lang="en-US" sz="2800" dirty="0">
              <a:solidFill>
                <a:schemeClr val="tx1">
                  <a:lumMod val="50000"/>
                </a:schemeClr>
              </a:solidFill>
            </a:endParaRPr>
          </a:p>
          <a:p>
            <a:pPr marL="287338" lvl="0" indent="0">
              <a:spcBef>
                <a:spcPts val="440"/>
              </a:spcBef>
              <a:buClr>
                <a:schemeClr val="tx1">
                  <a:lumMod val="50000"/>
                </a:schemeClr>
              </a:buClr>
              <a:buSzPct val="100000"/>
              <a:buNone/>
            </a:pPr>
            <a:endParaRPr lang="en-US" sz="1200" dirty="0">
              <a:solidFill>
                <a:schemeClr val="tx1">
                  <a:lumMod val="50000"/>
                </a:schemeClr>
              </a:solidFill>
            </a:endParaRPr>
          </a:p>
          <a:p>
            <a:pPr marL="461963" indent="-174625">
              <a:spcBef>
                <a:spcPts val="440"/>
              </a:spcBef>
              <a:buClr>
                <a:schemeClr val="tx1">
                  <a:lumMod val="50000"/>
                </a:schemeClr>
              </a:buClr>
              <a:buSzPct val="100000"/>
            </a:pPr>
            <a:endParaRPr lang="en-US" sz="800" b="0" i="0" u="none" strike="noStrike" cap="none" dirty="0">
              <a:solidFill>
                <a:schemeClr val="tx1">
                  <a:lumMod val="50000"/>
                </a:schemeClr>
              </a:solidFill>
              <a:sym typeface="Questrial"/>
            </a:endParaRPr>
          </a:p>
          <a:p>
            <a:pPr marL="914400" marR="0" lvl="2" indent="0" algn="l" rtl="0">
              <a:lnSpc>
                <a:spcPct val="100000"/>
              </a:lnSpc>
              <a:spcBef>
                <a:spcPts val="400"/>
              </a:spcBef>
              <a:spcAft>
                <a:spcPts val="0"/>
              </a:spcAft>
              <a:buClr>
                <a:schemeClr val="dk1"/>
              </a:buClr>
              <a:buSzPct val="25000"/>
              <a:buFont typeface="Questrial"/>
              <a:buNone/>
            </a:pPr>
            <a:endParaRPr sz="2000" b="0" i="0" u="none" strike="noStrike" cap="none" dirty="0">
              <a:solidFill>
                <a:schemeClr val="dk1"/>
              </a:solidFill>
              <a:latin typeface="Questrial"/>
              <a:ea typeface="Questrial"/>
              <a:cs typeface="Questrial"/>
              <a:sym typeface="Questrial"/>
            </a:endParaRPr>
          </a:p>
          <a:p>
            <a:pPr marL="0" marR="0" lvl="0" indent="0" algn="l" rtl="0">
              <a:lnSpc>
                <a:spcPct val="100000"/>
              </a:lnSpc>
              <a:spcBef>
                <a:spcPts val="400"/>
              </a:spcBef>
              <a:spcAft>
                <a:spcPts val="0"/>
              </a:spcAft>
              <a:buClr>
                <a:schemeClr val="dk1"/>
              </a:buClr>
              <a:buSzPct val="100000"/>
              <a:buNone/>
            </a:pPr>
            <a:r>
              <a:rPr lang="en-US" sz="2000" b="0" i="0" u="none" strike="noStrike" cap="none" dirty="0">
                <a:solidFill>
                  <a:schemeClr val="dk1"/>
                </a:solidFill>
                <a:latin typeface="Questrial"/>
                <a:ea typeface="Questrial"/>
                <a:cs typeface="Questrial"/>
                <a:sym typeface="Questrial"/>
              </a:rPr>
              <a:t>  </a:t>
            </a:r>
          </a:p>
          <a:p>
            <a:pPr marL="0" marR="0" lvl="0" indent="0" algn="l" rtl="0">
              <a:spcBef>
                <a:spcPts val="0"/>
              </a:spcBef>
              <a:buSzPct val="25000"/>
              <a:buNone/>
            </a:pPr>
            <a:endParaRPr sz="2000" b="0" i="0" u="none" strike="noStrike" cap="none" dirty="0">
              <a:solidFill>
                <a:schemeClr val="dk1"/>
              </a:solidFill>
              <a:latin typeface="Questrial"/>
              <a:ea typeface="Questrial"/>
              <a:cs typeface="Questrial"/>
              <a:sym typeface="Questrial"/>
            </a:endParaRPr>
          </a:p>
        </p:txBody>
      </p:sp>
      <p:sp>
        <p:nvSpPr>
          <p:cNvPr id="6" name="TextBox 5"/>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66</a:t>
            </a:r>
          </a:p>
        </p:txBody>
      </p:sp>
    </p:spTree>
  </p:cSld>
  <p:clrMapOvr>
    <a:masterClrMapping/>
  </p:clrMapOvr>
  <p:transition spd="slow">
    <p:cu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Shape 549"/>
          <p:cNvSpPr txBox="1">
            <a:spLocks noGrp="1"/>
          </p:cNvSpPr>
          <p:nvPr>
            <p:ph type="title"/>
          </p:nvPr>
        </p:nvSpPr>
        <p:spPr>
          <a:xfrm>
            <a:off x="457200" y="485951"/>
            <a:ext cx="8454860" cy="914400"/>
          </a:xfrm>
          <a:prstGeom prst="rect">
            <a:avLst/>
          </a:prstGeom>
          <a:noFill/>
          <a:ln>
            <a:noFill/>
          </a:ln>
        </p:spPr>
        <p:txBody>
          <a:bodyPr lIns="91425" tIns="45700" rIns="91425" bIns="45700" anchor="ctr" anchorCtr="0">
            <a:noAutofit/>
          </a:bodyPr>
          <a:lstStyle/>
          <a:p>
            <a:pPr lvl="0" algn="ctr">
              <a:buClr>
                <a:schemeClr val="dk2"/>
              </a:buClr>
              <a:buSzPct val="25000"/>
            </a:pPr>
            <a:r>
              <a:rPr lang="en-US" sz="4400" b="1" i="0" u="none" strike="noStrike" cap="none" dirty="0">
                <a:solidFill>
                  <a:schemeClr val="dk2"/>
                </a:solidFill>
                <a:latin typeface="Questrial"/>
                <a:ea typeface="Questrial"/>
                <a:cs typeface="Questrial"/>
                <a:sym typeface="Questrial"/>
              </a:rPr>
              <a:t/>
            </a:r>
            <a:br>
              <a:rPr lang="en-US" sz="4400" b="1" i="0" u="none" strike="noStrike" cap="none" dirty="0">
                <a:solidFill>
                  <a:schemeClr val="dk2"/>
                </a:solidFill>
                <a:latin typeface="Questrial"/>
                <a:ea typeface="Questrial"/>
                <a:cs typeface="Questrial"/>
                <a:sym typeface="Questrial"/>
              </a:rPr>
            </a:br>
            <a:r>
              <a:rPr lang="en-US" sz="4200" b="1" i="0" u="none" strike="noStrike" cap="none" dirty="0">
                <a:solidFill>
                  <a:schemeClr val="dk2"/>
                </a:solidFill>
                <a:sym typeface="Questrial"/>
              </a:rPr>
              <a:t/>
            </a:r>
            <a:br>
              <a:rPr lang="en-US" sz="4200" b="1" i="0" u="none" strike="noStrike" cap="none" dirty="0">
                <a:solidFill>
                  <a:schemeClr val="dk2"/>
                </a:solidFill>
                <a:sym typeface="Questrial"/>
              </a:rPr>
            </a:br>
            <a:r>
              <a:rPr lang="en-US" b="1" i="0" u="none" strike="noStrike" cap="none" dirty="0">
                <a:solidFill>
                  <a:schemeClr val="tx1">
                    <a:lumMod val="25000"/>
                  </a:schemeClr>
                </a:solidFill>
                <a:latin typeface="Calibri" pitchFamily="34" charset="0"/>
                <a:sym typeface="Questrial"/>
              </a:rPr>
              <a:t>Engagement and Teaming </a:t>
            </a:r>
            <a:br>
              <a:rPr lang="en-US" b="1" i="0" u="none" strike="noStrike" cap="none" dirty="0">
                <a:solidFill>
                  <a:schemeClr val="tx1">
                    <a:lumMod val="25000"/>
                  </a:schemeClr>
                </a:solidFill>
                <a:latin typeface="Calibri" pitchFamily="34" charset="0"/>
                <a:sym typeface="Questrial"/>
              </a:rPr>
            </a:br>
            <a:r>
              <a:rPr lang="en-US" b="1" i="0" u="none" strike="noStrike" cap="none" dirty="0">
                <a:solidFill>
                  <a:schemeClr val="tx1">
                    <a:lumMod val="25000"/>
                  </a:schemeClr>
                </a:solidFill>
                <a:latin typeface="Calibri" pitchFamily="34" charset="0"/>
                <a:sym typeface="Questrial"/>
              </a:rPr>
              <a:t>with Tribes</a:t>
            </a:r>
            <a:r>
              <a:rPr lang="en-US" sz="4400" b="1" i="0" u="none" strike="noStrike" cap="none" dirty="0">
                <a:solidFill>
                  <a:schemeClr val="tx1">
                    <a:lumMod val="25000"/>
                  </a:schemeClr>
                </a:solidFill>
                <a:latin typeface="Questrial"/>
                <a:ea typeface="Questrial"/>
                <a:cs typeface="Questrial"/>
                <a:sym typeface="Questrial"/>
              </a:rPr>
              <a:t/>
            </a:r>
            <a:br>
              <a:rPr lang="en-US" sz="4400" b="1" i="0" u="none" strike="noStrike" cap="none" dirty="0">
                <a:solidFill>
                  <a:schemeClr val="tx1">
                    <a:lumMod val="25000"/>
                  </a:schemeClr>
                </a:solidFill>
                <a:latin typeface="Questrial"/>
                <a:ea typeface="Questrial"/>
                <a:cs typeface="Questrial"/>
                <a:sym typeface="Questrial"/>
              </a:rPr>
            </a:br>
            <a:r>
              <a:rPr lang="en-US" sz="4400" b="1" i="0" u="none" strike="noStrike" cap="none" dirty="0">
                <a:solidFill>
                  <a:schemeClr val="tx1">
                    <a:lumMod val="25000"/>
                  </a:schemeClr>
                </a:solidFill>
                <a:latin typeface="Questrial"/>
                <a:ea typeface="Questrial"/>
                <a:cs typeface="Questrial"/>
                <a:sym typeface="Questrial"/>
              </a:rPr>
              <a:t/>
            </a:r>
            <a:br>
              <a:rPr lang="en-US" sz="4400" b="1" i="0" u="none" strike="noStrike" cap="none" dirty="0">
                <a:solidFill>
                  <a:schemeClr val="tx1">
                    <a:lumMod val="25000"/>
                  </a:schemeClr>
                </a:solidFill>
                <a:latin typeface="Questrial"/>
                <a:ea typeface="Questrial"/>
                <a:cs typeface="Questrial"/>
                <a:sym typeface="Questrial"/>
              </a:rPr>
            </a:br>
            <a:endParaRPr lang="en-US" sz="4400" b="1" i="0" u="none" strike="noStrike" cap="none" dirty="0">
              <a:solidFill>
                <a:schemeClr val="tx1">
                  <a:lumMod val="25000"/>
                </a:schemeClr>
              </a:solidFill>
              <a:latin typeface="Questrial"/>
              <a:ea typeface="Questrial"/>
              <a:cs typeface="Questrial"/>
              <a:sym typeface="Questrial"/>
            </a:endParaRPr>
          </a:p>
        </p:txBody>
      </p:sp>
      <p:sp>
        <p:nvSpPr>
          <p:cNvPr id="6" name="TextBox 5"/>
          <p:cNvSpPr txBox="1"/>
          <p:nvPr/>
        </p:nvSpPr>
        <p:spPr>
          <a:xfrm>
            <a:off x="8143336" y="6364620"/>
            <a:ext cx="629728" cy="307777"/>
          </a:xfrm>
          <a:prstGeom prst="rect">
            <a:avLst/>
          </a:prstGeom>
          <a:noFill/>
        </p:spPr>
        <p:txBody>
          <a:bodyPr wrap="square" rtlCol="0">
            <a:spAutoFit/>
          </a:bodyPr>
          <a:lstStyle/>
          <a:p>
            <a:pPr algn="r"/>
            <a:r>
              <a:rPr lang="en-US" dirty="0">
                <a:solidFill>
                  <a:schemeClr val="tx1">
                    <a:lumMod val="90000"/>
                  </a:schemeClr>
                </a:solidFill>
              </a:rPr>
              <a:t>67</a:t>
            </a:r>
          </a:p>
        </p:txBody>
      </p:sp>
      <p:sp>
        <p:nvSpPr>
          <p:cNvPr id="2" name="TextBox 1"/>
          <p:cNvSpPr txBox="1"/>
          <p:nvPr/>
        </p:nvSpPr>
        <p:spPr>
          <a:xfrm>
            <a:off x="235974" y="1585078"/>
            <a:ext cx="8454860" cy="4585871"/>
          </a:xfrm>
          <a:prstGeom prst="rect">
            <a:avLst/>
          </a:prstGeom>
          <a:noFill/>
        </p:spPr>
        <p:txBody>
          <a:bodyPr wrap="square" rtlCol="0">
            <a:spAutoFit/>
          </a:bodyPr>
          <a:lstStyle/>
          <a:p>
            <a:pPr lvl="0"/>
            <a:endParaRPr lang="en-US" sz="2000" dirty="0"/>
          </a:p>
          <a:p>
            <a:pPr marL="457200" indent="-457200">
              <a:spcAft>
                <a:spcPts val="600"/>
              </a:spcAft>
              <a:buFont typeface="Arial" panose="020B0604020202020204" pitchFamily="34" charset="0"/>
              <a:buChar char="•"/>
            </a:pPr>
            <a:r>
              <a:rPr lang="en-US" sz="1800" dirty="0">
                <a:solidFill>
                  <a:schemeClr val="tx1">
                    <a:lumMod val="50000"/>
                  </a:schemeClr>
                </a:solidFill>
                <a:latin typeface="Calibri" pitchFamily="34" charset="0"/>
              </a:rPr>
              <a:t>When working and communicating with Tribes, show the same level of respect and professionalism as you would to a governor of a neighboring state. Tribal representatives are representatives of a sovereign government. </a:t>
            </a:r>
          </a:p>
          <a:p>
            <a:pPr marL="457200" indent="-457200">
              <a:spcAft>
                <a:spcPts val="600"/>
              </a:spcAft>
              <a:buFont typeface="Arial" panose="020B0604020202020204" pitchFamily="34" charset="0"/>
              <a:buChar char="•"/>
            </a:pPr>
            <a:r>
              <a:rPr lang="en-US" sz="1800" dirty="0">
                <a:solidFill>
                  <a:schemeClr val="tx1">
                    <a:lumMod val="50000"/>
                  </a:schemeClr>
                </a:solidFill>
                <a:latin typeface="Calibri" pitchFamily="34" charset="0"/>
              </a:rPr>
              <a:t>As soon as you are aware your case is or may be an ICWA case, contact the appropriate Tribal ICWA social worker or advocate. Develop and maintain a relationship with the ICWA social worker or advocate before you need them. </a:t>
            </a:r>
          </a:p>
          <a:p>
            <a:pPr marL="457200" indent="-457200">
              <a:spcAft>
                <a:spcPts val="600"/>
              </a:spcAft>
              <a:buFont typeface="Arial" panose="020B0604020202020204" pitchFamily="34" charset="0"/>
              <a:buChar char="•"/>
            </a:pPr>
            <a:r>
              <a:rPr lang="en-US" sz="1800" dirty="0">
                <a:solidFill>
                  <a:schemeClr val="tx1">
                    <a:lumMod val="50000"/>
                  </a:schemeClr>
                </a:solidFill>
                <a:latin typeface="Calibri" pitchFamily="34" charset="0"/>
              </a:rPr>
              <a:t>If it is necessary to visit the reservation, contact the social worker to ask permission and for the appropriate protocol for a visit. </a:t>
            </a:r>
            <a:r>
              <a:rPr lang="en-US" sz="1800" i="1" dirty="0">
                <a:solidFill>
                  <a:schemeClr val="tx1">
                    <a:lumMod val="50000"/>
                  </a:schemeClr>
                </a:solidFill>
                <a:latin typeface="Calibri" pitchFamily="34" charset="0"/>
              </a:rPr>
              <a:t>It is not advised to visit the reservation unannounced</a:t>
            </a:r>
            <a:r>
              <a:rPr lang="en-US" sz="1800" dirty="0">
                <a:solidFill>
                  <a:schemeClr val="tx1">
                    <a:lumMod val="50000"/>
                  </a:schemeClr>
                </a:solidFill>
                <a:latin typeface="Calibri" pitchFamily="34" charset="0"/>
              </a:rPr>
              <a:t>. </a:t>
            </a:r>
          </a:p>
          <a:p>
            <a:pPr marL="457200" indent="-457200">
              <a:spcAft>
                <a:spcPts val="600"/>
              </a:spcAft>
              <a:buFont typeface="Arial" panose="020B0604020202020204" pitchFamily="34" charset="0"/>
              <a:buChar char="•"/>
            </a:pPr>
            <a:r>
              <a:rPr lang="en-US" sz="1800" dirty="0">
                <a:solidFill>
                  <a:schemeClr val="tx1">
                    <a:lumMod val="50000"/>
                  </a:schemeClr>
                </a:solidFill>
                <a:latin typeface="Calibri" pitchFamily="34" charset="0"/>
              </a:rPr>
              <a:t>Meaningfully consider the Tribe’s input in the same way you would any other collaborative partner. You and the Tribe want the best outcome for the child. </a:t>
            </a:r>
          </a:p>
          <a:p>
            <a:pPr marL="457200" indent="-457200">
              <a:spcAft>
                <a:spcPts val="600"/>
              </a:spcAft>
              <a:buFont typeface="Arial" panose="020B0604020202020204" pitchFamily="34" charset="0"/>
              <a:buChar char="•"/>
            </a:pPr>
            <a:r>
              <a:rPr lang="en-US" sz="1800" dirty="0">
                <a:solidFill>
                  <a:schemeClr val="tx1">
                    <a:lumMod val="50000"/>
                  </a:schemeClr>
                </a:solidFill>
                <a:latin typeface="Calibri" pitchFamily="34" charset="0"/>
              </a:rPr>
              <a:t>Attempt to resolve the case informally before bringing the case before the court. Collaborative efforts result in better outcomes for the child and family, and fewer wasted resources.  </a:t>
            </a:r>
            <a:endParaRPr lang="en-US" sz="1800" dirty="0">
              <a:latin typeface="Calibri" pitchFamily="34" charset="0"/>
            </a:endParaRPr>
          </a:p>
        </p:txBody>
      </p:sp>
    </p:spTree>
    <p:extLst>
      <p:ext uri="{BB962C8B-B14F-4D97-AF65-F5344CB8AC3E}">
        <p14:creationId xmlns:p14="http://schemas.microsoft.com/office/powerpoint/2010/main" val="2354178621"/>
      </p:ext>
    </p:extLst>
  </p:cSld>
  <p:clrMapOvr>
    <a:masterClrMapping/>
  </p:clrMapOvr>
  <p:transition spd="slow">
    <p:cu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014"/>
        <p:cNvGrpSpPr/>
        <p:nvPr/>
      </p:nvGrpSpPr>
      <p:grpSpPr>
        <a:xfrm>
          <a:off x="0" y="0"/>
          <a:ext cx="0" cy="0"/>
          <a:chOff x="0" y="0"/>
          <a:chExt cx="0" cy="0"/>
        </a:xfrm>
      </p:grpSpPr>
      <p:sp>
        <p:nvSpPr>
          <p:cNvPr id="1015" name="Shape 1015"/>
          <p:cNvSpPr txBox="1">
            <a:spLocks noGrp="1"/>
          </p:cNvSpPr>
          <p:nvPr>
            <p:ph type="title"/>
          </p:nvPr>
        </p:nvSpPr>
        <p:spPr>
          <a:xfrm>
            <a:off x="442450" y="309717"/>
            <a:ext cx="8229600" cy="99059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0" i="0" u="none" strike="noStrike" cap="none" dirty="0">
                <a:solidFill>
                  <a:schemeClr val="dk2"/>
                </a:solidFill>
                <a:latin typeface="Questrial"/>
                <a:ea typeface="Questrial"/>
                <a:cs typeface="Questrial"/>
                <a:sym typeface="Questrial"/>
              </a:rPr>
              <a:t/>
            </a:r>
            <a:br>
              <a:rPr lang="en-US" sz="4400" b="0" i="0" u="none" strike="noStrike" cap="none" dirty="0">
                <a:solidFill>
                  <a:schemeClr val="dk2"/>
                </a:solidFill>
                <a:latin typeface="Questrial"/>
                <a:ea typeface="Questrial"/>
                <a:cs typeface="Questrial"/>
                <a:sym typeface="Questrial"/>
              </a:rPr>
            </a:br>
            <a:endParaRPr lang="en-US" sz="4400" b="1" i="0" u="none" strike="noStrike" cap="none" dirty="0">
              <a:solidFill>
                <a:schemeClr val="tx1">
                  <a:lumMod val="25000"/>
                </a:schemeClr>
              </a:solidFill>
              <a:latin typeface="Questrial"/>
              <a:ea typeface="Questrial"/>
              <a:cs typeface="Questrial"/>
              <a:sym typeface="Questrial"/>
            </a:endParaRPr>
          </a:p>
        </p:txBody>
      </p:sp>
      <p:sp>
        <p:nvSpPr>
          <p:cNvPr id="1016" name="Shape 1016"/>
          <p:cNvSpPr txBox="1">
            <a:spLocks noGrp="1"/>
          </p:cNvSpPr>
          <p:nvPr>
            <p:ph type="body" idx="1"/>
          </p:nvPr>
        </p:nvSpPr>
        <p:spPr>
          <a:xfrm>
            <a:off x="844731" y="309717"/>
            <a:ext cx="7454536" cy="678427"/>
          </a:xfrm>
          <a:prstGeom prst="rect">
            <a:avLst/>
          </a:prstGeom>
          <a:noFill/>
          <a:ln>
            <a:noFill/>
          </a:ln>
        </p:spPr>
        <p:txBody>
          <a:bodyPr lIns="91425" tIns="45700" rIns="91425" bIns="45700" anchor="t" anchorCtr="0">
            <a:noAutofit/>
          </a:bodyPr>
          <a:lstStyle/>
          <a:p>
            <a:pPr lvl="0" indent="-342900" algn="ctr">
              <a:spcBef>
                <a:spcPts val="0"/>
              </a:spcBef>
              <a:buSzPct val="25000"/>
              <a:buNone/>
            </a:pPr>
            <a:r>
              <a:rPr lang="en-US" sz="3200" b="0" i="0" u="none" strike="noStrike" cap="none" dirty="0">
                <a:solidFill>
                  <a:schemeClr val="dk1"/>
                </a:solidFill>
                <a:latin typeface="Questrial"/>
                <a:ea typeface="Questrial"/>
                <a:cs typeface="Questrial"/>
                <a:sym typeface="Questrial"/>
              </a:rPr>
              <a:t> </a:t>
            </a:r>
            <a:r>
              <a:rPr lang="en-US" sz="4400" b="1" dirty="0">
                <a:solidFill>
                  <a:schemeClr val="tx1">
                    <a:lumMod val="25000"/>
                  </a:schemeClr>
                </a:solidFill>
                <a:latin typeface="Calibri" pitchFamily="34" charset="0"/>
              </a:rPr>
              <a:t>Concurrent Planning</a:t>
            </a:r>
            <a:endParaRPr lang="en-US" sz="4400" b="0" i="0" u="none" strike="noStrike" cap="none" dirty="0">
              <a:solidFill>
                <a:schemeClr val="dk1"/>
              </a:solidFill>
              <a:latin typeface="Calibri" pitchFamily="34" charset="0"/>
              <a:sym typeface="Questrial"/>
            </a:endParaRPr>
          </a:p>
        </p:txBody>
      </p:sp>
      <p:sp>
        <p:nvSpPr>
          <p:cNvPr id="8" name="TextBox 7"/>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68</a:t>
            </a:r>
          </a:p>
        </p:txBody>
      </p:sp>
      <p:sp>
        <p:nvSpPr>
          <p:cNvPr id="3" name="TextBox 2"/>
          <p:cNvSpPr txBox="1"/>
          <p:nvPr/>
        </p:nvSpPr>
        <p:spPr>
          <a:xfrm>
            <a:off x="544287" y="1451754"/>
            <a:ext cx="8142513" cy="4724370"/>
          </a:xfrm>
          <a:prstGeom prst="rect">
            <a:avLst/>
          </a:prstGeom>
          <a:noFill/>
        </p:spPr>
        <p:txBody>
          <a:bodyPr wrap="square" rtlCol="0">
            <a:spAutoFit/>
          </a:bodyPr>
          <a:lstStyle/>
          <a:p>
            <a:pPr marL="457200" indent="-457200">
              <a:spcBef>
                <a:spcPts val="600"/>
              </a:spcBef>
              <a:spcAft>
                <a:spcPts val="600"/>
              </a:spcAft>
              <a:buClr>
                <a:schemeClr val="tx1">
                  <a:lumMod val="50000"/>
                </a:schemeClr>
              </a:buClr>
              <a:buFont typeface="Arial" panose="020B0604020202020204" pitchFamily="34" charset="0"/>
              <a:buChar char="•"/>
            </a:pPr>
            <a:r>
              <a:rPr lang="en-US" sz="2800" dirty="0">
                <a:solidFill>
                  <a:schemeClr val="tx1">
                    <a:lumMod val="50000"/>
                  </a:schemeClr>
                </a:solidFill>
                <a:latin typeface="Calibri" pitchFamily="34" charset="0"/>
              </a:rPr>
              <a:t>Tribes hold legal rights under ICWA and can influence many aspects of a dependency case.</a:t>
            </a:r>
          </a:p>
          <a:p>
            <a:pPr marL="457200" indent="-457200">
              <a:spcBef>
                <a:spcPts val="600"/>
              </a:spcBef>
              <a:spcAft>
                <a:spcPts val="600"/>
              </a:spcAft>
              <a:buClr>
                <a:schemeClr val="tx1">
                  <a:lumMod val="50000"/>
                </a:schemeClr>
              </a:buClr>
              <a:buFont typeface="Arial" panose="020B0604020202020204" pitchFamily="34" charset="0"/>
              <a:buChar char="•"/>
            </a:pPr>
            <a:r>
              <a:rPr lang="en-US" sz="2800" dirty="0">
                <a:solidFill>
                  <a:schemeClr val="tx1">
                    <a:lumMod val="50000"/>
                  </a:schemeClr>
                </a:solidFill>
                <a:latin typeface="Calibri" pitchFamily="34" charset="0"/>
              </a:rPr>
              <a:t>Partnership with Tribes is key to effective child welfare practice and ICWA compliance.</a:t>
            </a:r>
          </a:p>
          <a:p>
            <a:pPr marL="457200" indent="-457200">
              <a:spcBef>
                <a:spcPts val="600"/>
              </a:spcBef>
              <a:spcAft>
                <a:spcPts val="600"/>
              </a:spcAft>
              <a:buClr>
                <a:schemeClr val="tx1">
                  <a:lumMod val="50000"/>
                </a:schemeClr>
              </a:buClr>
              <a:buFont typeface="Arial" panose="020B0604020202020204" pitchFamily="34" charset="0"/>
              <a:buChar char="•"/>
            </a:pPr>
            <a:r>
              <a:rPr lang="en-US" sz="2800" dirty="0">
                <a:solidFill>
                  <a:schemeClr val="tx1">
                    <a:lumMod val="50000"/>
                  </a:schemeClr>
                </a:solidFill>
                <a:latin typeface="Calibri" pitchFamily="34" charset="0"/>
              </a:rPr>
              <a:t>Successful partnerships begin with early engagement and meaningful consultation.</a:t>
            </a:r>
          </a:p>
          <a:p>
            <a:pPr marL="457200" indent="-457200">
              <a:spcBef>
                <a:spcPts val="600"/>
              </a:spcBef>
              <a:spcAft>
                <a:spcPts val="600"/>
              </a:spcAft>
              <a:buClr>
                <a:schemeClr val="tx1">
                  <a:lumMod val="50000"/>
                </a:schemeClr>
              </a:buClr>
              <a:buFont typeface="Arial" panose="020B0604020202020204" pitchFamily="34" charset="0"/>
              <a:buChar char="•"/>
            </a:pPr>
            <a:r>
              <a:rPr lang="en-US" sz="2800" dirty="0">
                <a:solidFill>
                  <a:schemeClr val="tx1">
                    <a:lumMod val="50000"/>
                  </a:schemeClr>
                </a:solidFill>
                <a:latin typeface="Calibri" pitchFamily="34" charset="0"/>
              </a:rPr>
              <a:t>Consultation </a:t>
            </a:r>
            <a:r>
              <a:rPr lang="en-US" sz="2800" i="1" dirty="0">
                <a:solidFill>
                  <a:schemeClr val="tx1">
                    <a:lumMod val="50000"/>
                  </a:schemeClr>
                </a:solidFill>
                <a:latin typeface="Calibri" pitchFamily="34" charset="0"/>
              </a:rPr>
              <a:t>required</a:t>
            </a:r>
            <a:r>
              <a:rPr lang="en-US" sz="2800" dirty="0">
                <a:solidFill>
                  <a:schemeClr val="tx1">
                    <a:lumMod val="50000"/>
                  </a:schemeClr>
                </a:solidFill>
                <a:latin typeface="Calibri" pitchFamily="34" charset="0"/>
              </a:rPr>
              <a:t> as soon as concurrent planning begins (which is as soon as child is removed).</a:t>
            </a:r>
          </a:p>
          <a:p>
            <a:pPr marL="285750" indent="-285750">
              <a:buClr>
                <a:schemeClr val="tx1">
                  <a:lumMod val="50000"/>
                </a:schemeClr>
              </a:buClr>
              <a:buFont typeface="Arial" panose="020B0604020202020204" pitchFamily="34" charset="0"/>
              <a:buChar char="•"/>
            </a:pPr>
            <a:endParaRPr lang="en-US" dirty="0">
              <a:solidFill>
                <a:schemeClr val="tx1">
                  <a:lumMod val="50000"/>
                </a:schemeClr>
              </a:solidFill>
            </a:endParaRPr>
          </a:p>
        </p:txBody>
      </p:sp>
      <p:pic>
        <p:nvPicPr>
          <p:cNvPr id="9" name="Shape 1238"/>
          <p:cNvPicPr preferRelativeResize="0"/>
          <p:nvPr/>
        </p:nvPicPr>
        <p:blipFill rotWithShape="1">
          <a:blip r:embed="rId3">
            <a:alphaModFix/>
          </a:blip>
          <a:srcRect/>
          <a:stretch/>
        </p:blipFill>
        <p:spPr>
          <a:xfrm>
            <a:off x="1714500" y="6145050"/>
            <a:ext cx="5714999" cy="371474"/>
          </a:xfrm>
          <a:prstGeom prst="rect">
            <a:avLst/>
          </a:prstGeom>
          <a:noFill/>
          <a:ln>
            <a:noFill/>
          </a:ln>
        </p:spPr>
      </p:pic>
    </p:spTree>
  </p:cSld>
  <p:clrMapOvr>
    <a:masterClrMapping/>
  </p:clrMapOvr>
  <p:transition spd="slow">
    <p:cu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sp>
        <p:nvSpPr>
          <p:cNvPr id="1040" name="Shape 1040"/>
          <p:cNvSpPr txBox="1">
            <a:spLocks noGrp="1"/>
          </p:cNvSpPr>
          <p:nvPr>
            <p:ph type="title"/>
          </p:nvPr>
        </p:nvSpPr>
        <p:spPr>
          <a:xfrm>
            <a:off x="439737" y="322287"/>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chemeClr val="tx1">
                    <a:lumMod val="25000"/>
                  </a:schemeClr>
                </a:solidFill>
                <a:latin typeface="Calibri" pitchFamily="34" charset="0"/>
                <a:sym typeface="Questrial"/>
              </a:rPr>
              <a:t>Concurrent Planning </a:t>
            </a:r>
            <a:r>
              <a:rPr lang="en-US" sz="3200" i="1" u="none" strike="noStrike" cap="none" dirty="0">
                <a:solidFill>
                  <a:schemeClr val="tx1">
                    <a:lumMod val="25000"/>
                  </a:schemeClr>
                </a:solidFill>
                <a:latin typeface="Calibri" pitchFamily="34" charset="0"/>
                <a:sym typeface="Questrial"/>
              </a:rPr>
              <a:t>(cont’d)</a:t>
            </a:r>
            <a:endParaRPr lang="en-US" sz="4400" b="1" i="0" u="none" strike="noStrike" cap="none" dirty="0">
              <a:solidFill>
                <a:schemeClr val="tx1">
                  <a:lumMod val="25000"/>
                </a:schemeClr>
              </a:solidFill>
              <a:latin typeface="Calibri" pitchFamily="34" charset="0"/>
              <a:sym typeface="Questrial"/>
            </a:endParaRPr>
          </a:p>
        </p:txBody>
      </p:sp>
      <p:sp>
        <p:nvSpPr>
          <p:cNvPr id="1041" name="Shape 1041"/>
          <p:cNvSpPr txBox="1">
            <a:spLocks noGrp="1"/>
          </p:cNvSpPr>
          <p:nvPr>
            <p:ph type="body" idx="1"/>
          </p:nvPr>
        </p:nvSpPr>
        <p:spPr>
          <a:xfrm>
            <a:off x="543464" y="1519085"/>
            <a:ext cx="8229600" cy="4298686"/>
          </a:xfrm>
          <a:prstGeom prst="rect">
            <a:avLst/>
          </a:prstGeom>
          <a:noFill/>
          <a:ln>
            <a:noFill/>
          </a:ln>
        </p:spPr>
        <p:txBody>
          <a:bodyPr lIns="91425" tIns="45700" rIns="91425" bIns="45700" anchor="t" anchorCtr="0">
            <a:noAutofit/>
          </a:bodyPr>
          <a:lstStyle/>
          <a:p>
            <a:pPr marL="457200" indent="-457200">
              <a:spcBef>
                <a:spcPts val="600"/>
              </a:spcBef>
              <a:spcAft>
                <a:spcPts val="600"/>
              </a:spcAft>
              <a:buClr>
                <a:schemeClr val="tx1">
                  <a:lumMod val="50000"/>
                </a:schemeClr>
              </a:buClr>
              <a:buSzPct val="100000"/>
            </a:pPr>
            <a:r>
              <a:rPr lang="en-US" sz="2800" dirty="0">
                <a:solidFill>
                  <a:schemeClr val="tx1">
                    <a:lumMod val="50000"/>
                  </a:schemeClr>
                </a:solidFill>
                <a:latin typeface="Calibri" pitchFamily="34" charset="0"/>
                <a:ea typeface="Calibri" pitchFamily="34" charset="0"/>
                <a:cs typeface="Times New Roman" panose="02020603050405020304" pitchFamily="18" charset="0"/>
              </a:rPr>
              <a:t>Under California law, permanency options for an Indian child include guardianship, adoption and, under California ICWA, Tribal customary adoption.</a:t>
            </a:r>
          </a:p>
          <a:p>
            <a:pPr marL="457200" lvl="0" indent="-457200">
              <a:spcBef>
                <a:spcPts val="600"/>
              </a:spcBef>
              <a:spcAft>
                <a:spcPts val="600"/>
              </a:spcAft>
              <a:buClr>
                <a:schemeClr val="tx1">
                  <a:lumMod val="50000"/>
                </a:schemeClr>
              </a:buClr>
              <a:buSzPct val="100000"/>
            </a:pPr>
            <a:r>
              <a:rPr lang="en-US" sz="2800" dirty="0">
                <a:solidFill>
                  <a:schemeClr val="tx1">
                    <a:lumMod val="50000"/>
                  </a:schemeClr>
                </a:solidFill>
                <a:latin typeface="Calibri" pitchFamily="34" charset="0"/>
              </a:rPr>
              <a:t>Tribal customary adoption (TCA) is adoption by and through Tribal custom, traditions, or law of an Indian child’s Tribe.  </a:t>
            </a:r>
          </a:p>
        </p:txBody>
      </p:sp>
      <p:pic>
        <p:nvPicPr>
          <p:cNvPr id="1043" name="Shape 1043"/>
          <p:cNvPicPr preferRelativeResize="0"/>
          <p:nvPr/>
        </p:nvPicPr>
        <p:blipFill rotWithShape="1">
          <a:blip r:embed="rId3">
            <a:alphaModFix/>
          </a:blip>
          <a:srcRect/>
          <a:stretch/>
        </p:blipFill>
        <p:spPr>
          <a:xfrm>
            <a:off x="1466850" y="5817770"/>
            <a:ext cx="6175374" cy="579436"/>
          </a:xfrm>
          <a:prstGeom prst="rect">
            <a:avLst/>
          </a:prstGeom>
          <a:noFill/>
          <a:ln>
            <a:noFill/>
          </a:ln>
        </p:spPr>
      </p:pic>
      <p:sp>
        <p:nvSpPr>
          <p:cNvPr id="8" name="TextBox 7"/>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69</a:t>
            </a:r>
          </a:p>
        </p:txBody>
      </p:sp>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Shape 76"/>
        <p:cNvGrpSpPr/>
        <p:nvPr/>
      </p:nvGrpSpPr>
      <p:grpSpPr>
        <a:xfrm>
          <a:off x="0" y="0"/>
          <a:ext cx="0" cy="0"/>
          <a:chOff x="0" y="0"/>
          <a:chExt cx="0" cy="0"/>
        </a:xfrm>
      </p:grpSpPr>
      <p:sp>
        <p:nvSpPr>
          <p:cNvPr id="78" name="Shape 78"/>
          <p:cNvSpPr txBox="1"/>
          <p:nvPr/>
        </p:nvSpPr>
        <p:spPr>
          <a:xfrm>
            <a:off x="663674" y="1366666"/>
            <a:ext cx="8259097" cy="466937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Questrial"/>
              <a:buNone/>
            </a:pPr>
            <a:r>
              <a:rPr lang="en-US" sz="1800" b="1" i="0" u="none" strike="noStrike" cap="none" dirty="0">
                <a:solidFill>
                  <a:srgbClr val="CA7402"/>
                </a:solidFill>
                <a:latin typeface="Questrial"/>
                <a:ea typeface="Questrial"/>
                <a:cs typeface="Questrial"/>
                <a:sym typeface="Questrial"/>
              </a:rPr>
              <a:t> </a:t>
            </a:r>
            <a:endParaRPr lang="en-US" sz="1800" b="1" i="0" u="none" strike="noStrike" cap="none" dirty="0">
              <a:solidFill>
                <a:srgbClr val="CA7402"/>
              </a:solidFill>
              <a:latin typeface="Calibri" pitchFamily="34" charset="0"/>
              <a:ea typeface="Questrial"/>
              <a:cs typeface="Questrial"/>
              <a:sym typeface="Questrial"/>
            </a:endParaRPr>
          </a:p>
          <a:p>
            <a:pPr marR="0" lvl="0" algn="l" rtl="0">
              <a:lnSpc>
                <a:spcPct val="100000"/>
              </a:lnSpc>
              <a:spcBef>
                <a:spcPts val="0"/>
              </a:spcBef>
              <a:spcAft>
                <a:spcPts val="0"/>
              </a:spcAft>
              <a:buClr>
                <a:schemeClr val="tx1">
                  <a:lumMod val="50000"/>
                </a:schemeClr>
              </a:buClr>
              <a:buSzPct val="100000"/>
            </a:pPr>
            <a:r>
              <a:rPr lang="en-US" sz="2000" dirty="0">
                <a:solidFill>
                  <a:srgbClr val="CA7402"/>
                </a:solidFill>
                <a:latin typeface="Calibri" pitchFamily="34" charset="0"/>
                <a:ea typeface="Questrial"/>
                <a:cs typeface="Questrial"/>
                <a:sym typeface="Questrial"/>
              </a:rPr>
              <a:t>Participants  will </a:t>
            </a:r>
            <a:r>
              <a:rPr lang="en-US" sz="2000" b="0" i="0" u="none" strike="noStrike" cap="none" dirty="0">
                <a:solidFill>
                  <a:srgbClr val="CA7402"/>
                </a:solidFill>
                <a:latin typeface="Calibri" pitchFamily="34" charset="0"/>
                <a:ea typeface="Questrial"/>
                <a:cs typeface="Questrial"/>
                <a:sym typeface="Questrial"/>
              </a:rPr>
              <a:t>recognize Tribal Customary Adoption and guardianship as concurrent planning options for American Indian and Alaska Native children. </a:t>
            </a:r>
          </a:p>
          <a:p>
            <a:pPr marL="285750" marR="0" lvl="0" indent="-285750" algn="l" rtl="0">
              <a:lnSpc>
                <a:spcPct val="100000"/>
              </a:lnSpc>
              <a:spcBef>
                <a:spcPts val="0"/>
              </a:spcBef>
              <a:spcAft>
                <a:spcPts val="0"/>
              </a:spcAft>
              <a:buClr>
                <a:schemeClr val="tx1">
                  <a:lumMod val="50000"/>
                </a:schemeClr>
              </a:buClr>
              <a:buFont typeface="Arial" panose="020B0604020202020204" pitchFamily="34" charset="0"/>
              <a:buChar char="•"/>
            </a:pPr>
            <a:endParaRPr sz="2000" b="0" i="0" u="none" strike="noStrike" cap="none" dirty="0">
              <a:solidFill>
                <a:srgbClr val="CA7402"/>
              </a:solidFill>
              <a:latin typeface="Calibri" pitchFamily="34" charset="0"/>
              <a:ea typeface="Questrial"/>
              <a:cs typeface="Questrial"/>
              <a:sym typeface="Questrial"/>
            </a:endParaRPr>
          </a:p>
          <a:p>
            <a:pPr marL="285750" lvl="0" indent="-285750">
              <a:buClr>
                <a:schemeClr val="tx1">
                  <a:lumMod val="50000"/>
                </a:schemeClr>
              </a:buClr>
              <a:buSzPct val="100000"/>
              <a:buFont typeface="Arial" panose="020B0604020202020204" pitchFamily="34" charset="0"/>
              <a:buChar char="•"/>
            </a:pPr>
            <a:r>
              <a:rPr lang="en-US" sz="2000" dirty="0">
                <a:solidFill>
                  <a:srgbClr val="CA7402"/>
                </a:solidFill>
                <a:latin typeface="Calibri" pitchFamily="34" charset="0"/>
                <a:ea typeface="Questrial"/>
                <a:cs typeface="Questrial"/>
                <a:sym typeface="Questrial"/>
              </a:rPr>
              <a:t>Participants  will </a:t>
            </a:r>
            <a:r>
              <a:rPr lang="en-US" sz="2000" b="0" i="0" u="none" strike="noStrike" cap="none" dirty="0">
                <a:solidFill>
                  <a:srgbClr val="CA7402"/>
                </a:solidFill>
                <a:latin typeface="Calibri" pitchFamily="34" charset="0"/>
                <a:ea typeface="Questrial"/>
                <a:cs typeface="Questrial"/>
                <a:sym typeface="Questrial"/>
              </a:rPr>
              <a:t>be able to describe two positive child welfare outcomes from a Tribal perspective and will be able to identify legal consequences to non-compliance with ICWA. </a:t>
            </a:r>
          </a:p>
          <a:p>
            <a:pPr marR="0" lvl="0" algn="l" rtl="0">
              <a:lnSpc>
                <a:spcPct val="100000"/>
              </a:lnSpc>
              <a:spcBef>
                <a:spcPts val="0"/>
              </a:spcBef>
              <a:spcAft>
                <a:spcPts val="0"/>
              </a:spcAft>
              <a:buClr>
                <a:schemeClr val="tx1">
                  <a:lumMod val="50000"/>
                </a:schemeClr>
              </a:buClr>
              <a:buSzPct val="100000"/>
            </a:pPr>
            <a:endParaRPr lang="en-US" sz="2000" b="0" i="0" u="none" strike="noStrike" cap="none" dirty="0">
              <a:solidFill>
                <a:srgbClr val="CA7402"/>
              </a:solidFill>
              <a:latin typeface="Calibri" pitchFamily="34" charset="0"/>
              <a:ea typeface="Questrial"/>
              <a:cs typeface="Questrial"/>
              <a:sym typeface="Questrial"/>
            </a:endParaRPr>
          </a:p>
          <a:p>
            <a:pPr marL="285750" marR="0" lvl="0" indent="-285750" algn="l" rtl="0">
              <a:lnSpc>
                <a:spcPct val="100000"/>
              </a:lnSpc>
              <a:spcBef>
                <a:spcPts val="0"/>
              </a:spcBef>
              <a:spcAft>
                <a:spcPts val="0"/>
              </a:spcAft>
              <a:buClr>
                <a:schemeClr val="tx1">
                  <a:lumMod val="50000"/>
                </a:schemeClr>
              </a:buClr>
              <a:buSzPct val="100000"/>
              <a:buFont typeface="Arial" panose="020B0604020202020204" pitchFamily="34" charset="0"/>
              <a:buChar char="•"/>
            </a:pPr>
            <a:r>
              <a:rPr lang="en-US" sz="2000" dirty="0">
                <a:solidFill>
                  <a:srgbClr val="CA7402"/>
                </a:solidFill>
                <a:latin typeface="Calibri" pitchFamily="34" charset="0"/>
                <a:ea typeface="Questrial"/>
                <a:cs typeface="Questrial"/>
                <a:sym typeface="Questrial"/>
              </a:rPr>
              <a:t>Participants will recognize the legal ramifications related to non-compliance with ICWA. </a:t>
            </a:r>
            <a:endParaRPr lang="en-US" sz="2000" b="0" i="0" u="none" strike="noStrike" cap="none" dirty="0">
              <a:solidFill>
                <a:srgbClr val="CA7402"/>
              </a:solidFill>
              <a:latin typeface="Calibri" pitchFamily="34" charset="0"/>
              <a:ea typeface="Questrial"/>
              <a:cs typeface="Questrial"/>
              <a:sym typeface="Questrial"/>
            </a:endParaRPr>
          </a:p>
          <a:p>
            <a:pPr marR="0" lvl="0" algn="l" rtl="0">
              <a:lnSpc>
                <a:spcPct val="100000"/>
              </a:lnSpc>
              <a:spcBef>
                <a:spcPts val="0"/>
              </a:spcBef>
              <a:spcAft>
                <a:spcPts val="0"/>
              </a:spcAft>
              <a:buClr>
                <a:schemeClr val="tx1">
                  <a:lumMod val="50000"/>
                </a:schemeClr>
              </a:buClr>
              <a:buSzPct val="100000"/>
            </a:pPr>
            <a:endParaRPr lang="en-US" sz="2000" b="0" i="0" u="none" strike="noStrike" cap="none" dirty="0">
              <a:solidFill>
                <a:srgbClr val="CA7402"/>
              </a:solidFill>
              <a:latin typeface="Calibri" pitchFamily="34" charset="0"/>
              <a:ea typeface="Questrial"/>
              <a:cs typeface="Questrial"/>
              <a:sym typeface="Questrial"/>
            </a:endParaRPr>
          </a:p>
          <a:p>
            <a:pPr marL="285750" indent="-285750">
              <a:buClr>
                <a:schemeClr val="tx1">
                  <a:lumMod val="50000"/>
                </a:schemeClr>
              </a:buClr>
              <a:buSzPct val="100000"/>
              <a:buFont typeface="Arial" panose="020B0604020202020204" pitchFamily="34" charset="0"/>
              <a:buChar char="•"/>
            </a:pPr>
            <a:r>
              <a:rPr lang="en-US" sz="2000" dirty="0">
                <a:solidFill>
                  <a:srgbClr val="CA7402"/>
                </a:solidFill>
                <a:latin typeface="Calibri" pitchFamily="34" charset="0"/>
                <a:ea typeface="Questrial"/>
                <a:cs typeface="Questrial"/>
                <a:sym typeface="Questrial"/>
              </a:rPr>
              <a:t>Participants will demonstrate and awareness of culturally appropriate engagement for the purpose of identifying American Indian/Alaska Native children.</a:t>
            </a:r>
          </a:p>
          <a:p>
            <a:pPr marL="285750" marR="0" lvl="0" indent="-285750" algn="l" rtl="0">
              <a:lnSpc>
                <a:spcPct val="100000"/>
              </a:lnSpc>
              <a:spcBef>
                <a:spcPts val="0"/>
              </a:spcBef>
              <a:spcAft>
                <a:spcPts val="0"/>
              </a:spcAft>
              <a:buClr>
                <a:schemeClr val="tx1">
                  <a:lumMod val="50000"/>
                </a:schemeClr>
              </a:buClr>
              <a:buSzPct val="100000"/>
              <a:buFont typeface="Arial" panose="020B0604020202020204" pitchFamily="34" charset="0"/>
              <a:buChar char="•"/>
            </a:pPr>
            <a:endParaRPr lang="en-US" sz="1800" b="0" i="0" u="none" strike="noStrike" cap="none" dirty="0">
              <a:solidFill>
                <a:srgbClr val="CA7402"/>
              </a:solidFill>
              <a:latin typeface="Questrial"/>
              <a:ea typeface="Questrial"/>
              <a:cs typeface="Questrial"/>
              <a:sym typeface="Questrial"/>
            </a:endParaRPr>
          </a:p>
          <a:p>
            <a:pPr marL="285750" marR="0" lvl="0" indent="-285750" algn="l" rtl="0">
              <a:lnSpc>
                <a:spcPct val="100000"/>
              </a:lnSpc>
              <a:spcBef>
                <a:spcPts val="0"/>
              </a:spcBef>
              <a:spcAft>
                <a:spcPts val="0"/>
              </a:spcAft>
              <a:buClr>
                <a:schemeClr val="tx1">
                  <a:lumMod val="50000"/>
                </a:schemeClr>
              </a:buClr>
              <a:buFont typeface="Arial" panose="020B0604020202020204" pitchFamily="34" charset="0"/>
              <a:buChar char="•"/>
            </a:pPr>
            <a:endParaRPr sz="1800" b="0" i="0" u="none" strike="noStrike" cap="none" dirty="0">
              <a:solidFill>
                <a:srgbClr val="CA7402"/>
              </a:solidFill>
              <a:latin typeface="Questrial"/>
              <a:ea typeface="Questrial"/>
              <a:cs typeface="Questrial"/>
              <a:sym typeface="Questrial"/>
            </a:endParaRPr>
          </a:p>
        </p:txBody>
      </p:sp>
      <p:pic>
        <p:nvPicPr>
          <p:cNvPr id="79" name="Shape 79"/>
          <p:cNvPicPr preferRelativeResize="0"/>
          <p:nvPr/>
        </p:nvPicPr>
        <p:blipFill rotWithShape="1">
          <a:blip r:embed="rId4">
            <a:alphaModFix/>
          </a:blip>
          <a:srcRect/>
          <a:stretch/>
        </p:blipFill>
        <p:spPr>
          <a:xfrm>
            <a:off x="6686550" y="285750"/>
            <a:ext cx="1957386" cy="1104899"/>
          </a:xfrm>
          <a:prstGeom prst="rect">
            <a:avLst/>
          </a:prstGeom>
          <a:noFill/>
          <a:ln w="15875" cap="flat" cmpd="sng">
            <a:solidFill>
              <a:schemeClr val="dk1"/>
            </a:solidFill>
            <a:prstDash val="solid"/>
            <a:miter/>
            <a:headEnd type="none" w="med" len="med"/>
            <a:tailEnd type="none" w="med" len="med"/>
          </a:ln>
        </p:spPr>
      </p:pic>
      <p:sp>
        <p:nvSpPr>
          <p:cNvPr id="6" name="TextBox 5"/>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7</a:t>
            </a:r>
          </a:p>
        </p:txBody>
      </p:sp>
      <p:sp>
        <p:nvSpPr>
          <p:cNvPr id="2" name="Rectangle 1"/>
          <p:cNvSpPr/>
          <p:nvPr/>
        </p:nvSpPr>
        <p:spPr>
          <a:xfrm>
            <a:off x="506921" y="453478"/>
            <a:ext cx="4783682" cy="769441"/>
          </a:xfrm>
          <a:prstGeom prst="rect">
            <a:avLst/>
          </a:prstGeom>
        </p:spPr>
        <p:txBody>
          <a:bodyPr wrap="none">
            <a:spAutoFit/>
          </a:bodyPr>
          <a:lstStyle/>
          <a:p>
            <a:pPr>
              <a:buClr>
                <a:schemeClr val="dk1"/>
              </a:buClr>
              <a:buSzPct val="25000"/>
            </a:pPr>
            <a:r>
              <a:rPr lang="en-US" sz="4400" b="1" dirty="0">
                <a:solidFill>
                  <a:schemeClr val="tx1">
                    <a:lumMod val="25000"/>
                  </a:schemeClr>
                </a:solidFill>
                <a:latin typeface="Calibri" pitchFamily="34" charset="0"/>
                <a:ea typeface="Questrial"/>
                <a:cs typeface="Questrial"/>
                <a:sym typeface="Questrial"/>
              </a:rPr>
              <a:t>Learning Objectives</a:t>
            </a:r>
          </a:p>
        </p:txBody>
      </p:sp>
    </p:spTree>
  </p:cSld>
  <p:clrMapOvr>
    <a:overrideClrMapping bg1="lt1" tx1="dk1" bg2="lt2" tx2="dk2" accent1="accent1" accent2="accent2" accent3="accent3" accent4="accent4" accent5="accent5" accent6="accent6" hlink="hlink" folHlink="folHlink"/>
  </p:clrMapOvr>
  <p:transition spd="slow">
    <p:cut/>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047"/>
        <p:cNvGrpSpPr/>
        <p:nvPr/>
      </p:nvGrpSpPr>
      <p:grpSpPr>
        <a:xfrm>
          <a:off x="0" y="0"/>
          <a:ext cx="0" cy="0"/>
          <a:chOff x="0" y="0"/>
          <a:chExt cx="0" cy="0"/>
        </a:xfrm>
      </p:grpSpPr>
      <p:sp>
        <p:nvSpPr>
          <p:cNvPr id="1048" name="Shape 1048"/>
          <p:cNvSpPr txBox="1">
            <a:spLocks noGrp="1"/>
          </p:cNvSpPr>
          <p:nvPr>
            <p:ph type="body" idx="1"/>
          </p:nvPr>
        </p:nvSpPr>
        <p:spPr>
          <a:xfrm>
            <a:off x="560440" y="1607575"/>
            <a:ext cx="7939035" cy="4190999"/>
          </a:xfrm>
          <a:prstGeom prst="rect">
            <a:avLst/>
          </a:prstGeom>
          <a:noFill/>
          <a:ln>
            <a:noFill/>
          </a:ln>
        </p:spPr>
        <p:txBody>
          <a:bodyPr lIns="91425" tIns="45700" rIns="91425" bIns="45700" anchor="t" anchorCtr="0">
            <a:noAutofit/>
          </a:bodyPr>
          <a:lstStyle/>
          <a:p>
            <a:pPr marL="457200" indent="-457200">
              <a:spcBef>
                <a:spcPts val="600"/>
              </a:spcBef>
              <a:spcAft>
                <a:spcPts val="600"/>
              </a:spcAft>
              <a:buClr>
                <a:schemeClr val="tx1">
                  <a:lumMod val="50000"/>
                </a:schemeClr>
              </a:buClr>
              <a:buSzPct val="100000"/>
            </a:pPr>
            <a:r>
              <a:rPr lang="en-US" sz="2800" dirty="0">
                <a:solidFill>
                  <a:schemeClr val="tx1">
                    <a:lumMod val="50000"/>
                  </a:schemeClr>
                </a:solidFill>
                <a:latin typeface="Calibri" pitchFamily="34" charset="0"/>
              </a:rPr>
              <a:t>Available as an option as soon as the child is confirmed to be an Indian child.</a:t>
            </a:r>
          </a:p>
          <a:p>
            <a:pPr marL="457200" marR="0" lvl="0" indent="-457200" algn="l" rtl="0">
              <a:lnSpc>
                <a:spcPct val="100000"/>
              </a:lnSpc>
              <a:spcBef>
                <a:spcPts val="600"/>
              </a:spcBef>
              <a:spcAft>
                <a:spcPts val="600"/>
              </a:spcAft>
              <a:buClr>
                <a:schemeClr val="tx1">
                  <a:lumMod val="50000"/>
                </a:schemeClr>
              </a:buClr>
              <a:buSzPct val="100000"/>
              <a:buFont typeface="Questrial"/>
              <a:buChar char="•"/>
            </a:pPr>
            <a:r>
              <a:rPr lang="en-US" sz="2800" b="0" i="0" u="none" strike="noStrike" cap="none" dirty="0">
                <a:solidFill>
                  <a:schemeClr val="tx1">
                    <a:lumMod val="50000"/>
                  </a:schemeClr>
                </a:solidFill>
                <a:latin typeface="Calibri" pitchFamily="34" charset="0"/>
                <a:sym typeface="Questrial"/>
              </a:rPr>
              <a:t>Termination of parental rights is </a:t>
            </a:r>
            <a:r>
              <a:rPr lang="en-US" sz="2800" b="0" i="0" u="sng" strike="noStrike" cap="none" dirty="0">
                <a:solidFill>
                  <a:schemeClr val="tx1">
                    <a:lumMod val="50000"/>
                  </a:schemeClr>
                </a:solidFill>
                <a:latin typeface="Calibri" pitchFamily="34" charset="0"/>
                <a:sym typeface="Questrial"/>
              </a:rPr>
              <a:t>not</a:t>
            </a:r>
            <a:r>
              <a:rPr lang="en-US" sz="2800" b="0" i="0" u="none" strike="noStrike" cap="none" dirty="0">
                <a:solidFill>
                  <a:schemeClr val="tx1">
                    <a:lumMod val="50000"/>
                  </a:schemeClr>
                </a:solidFill>
                <a:latin typeface="Calibri" pitchFamily="34" charset="0"/>
                <a:sym typeface="Questrial"/>
              </a:rPr>
              <a:t> required under TCA.</a:t>
            </a:r>
          </a:p>
          <a:p>
            <a:pPr marL="457200" marR="0" lvl="0" indent="-457200" algn="l" rtl="0">
              <a:lnSpc>
                <a:spcPct val="100000"/>
              </a:lnSpc>
              <a:spcBef>
                <a:spcPts val="600"/>
              </a:spcBef>
              <a:spcAft>
                <a:spcPts val="600"/>
              </a:spcAft>
              <a:buClr>
                <a:schemeClr val="tx1">
                  <a:lumMod val="50000"/>
                </a:schemeClr>
              </a:buClr>
              <a:buSzPct val="100000"/>
              <a:buFont typeface="Questrial"/>
              <a:buChar char="•"/>
            </a:pPr>
            <a:r>
              <a:rPr lang="en-US" sz="2800" dirty="0">
                <a:solidFill>
                  <a:schemeClr val="tx1">
                    <a:lumMod val="50000"/>
                  </a:schemeClr>
                </a:solidFill>
                <a:latin typeface="Calibri" pitchFamily="34" charset="0"/>
              </a:rPr>
              <a:t>Only the Tribe may choose TCA; Tribes are not required to choose TCA.</a:t>
            </a:r>
          </a:p>
          <a:p>
            <a:pPr marL="457200" marR="0" lvl="0" indent="-457200" algn="l" rtl="0">
              <a:lnSpc>
                <a:spcPct val="100000"/>
              </a:lnSpc>
              <a:spcBef>
                <a:spcPts val="600"/>
              </a:spcBef>
              <a:spcAft>
                <a:spcPts val="600"/>
              </a:spcAft>
              <a:buClr>
                <a:schemeClr val="tx1">
                  <a:lumMod val="50000"/>
                </a:schemeClr>
              </a:buClr>
              <a:buSzPct val="100000"/>
              <a:buFont typeface="Questrial"/>
              <a:buChar char="•"/>
            </a:pPr>
            <a:r>
              <a:rPr lang="en-US" sz="2800" b="0" i="0" u="none" strike="noStrike" cap="none" dirty="0">
                <a:solidFill>
                  <a:schemeClr val="tx1">
                    <a:lumMod val="50000"/>
                  </a:schemeClr>
                </a:solidFill>
                <a:latin typeface="Calibri" pitchFamily="34" charset="0"/>
                <a:sym typeface="Questrial"/>
              </a:rPr>
              <a:t>Tribes do not have to commit to TCA until the 366.26 hearing.</a:t>
            </a:r>
          </a:p>
          <a:p>
            <a:pPr marL="457200" marR="0" lvl="0" indent="-457200" algn="l" rtl="0">
              <a:lnSpc>
                <a:spcPct val="100000"/>
              </a:lnSpc>
              <a:spcBef>
                <a:spcPts val="600"/>
              </a:spcBef>
              <a:spcAft>
                <a:spcPts val="600"/>
              </a:spcAft>
              <a:buClr>
                <a:schemeClr val="tx1">
                  <a:lumMod val="50000"/>
                </a:schemeClr>
              </a:buClr>
              <a:buSzPct val="100000"/>
              <a:buFont typeface="Questrial"/>
              <a:buChar char="•"/>
            </a:pPr>
            <a:r>
              <a:rPr lang="en-US" sz="2800" dirty="0">
                <a:solidFill>
                  <a:schemeClr val="tx1">
                    <a:lumMod val="50000"/>
                  </a:schemeClr>
                </a:solidFill>
                <a:latin typeface="Calibri" pitchFamily="34" charset="0"/>
              </a:rPr>
              <a:t>The Tribe issues the TCA order, not the state court.</a:t>
            </a:r>
            <a:endParaRPr lang="en-US" sz="2800" b="0" i="0" u="none" strike="noStrike" cap="none" dirty="0">
              <a:solidFill>
                <a:schemeClr val="tx1">
                  <a:lumMod val="50000"/>
                </a:schemeClr>
              </a:solidFill>
              <a:latin typeface="Calibri" pitchFamily="34" charset="0"/>
              <a:sym typeface="Questrial"/>
            </a:endParaRPr>
          </a:p>
          <a:p>
            <a:pPr marL="342900" marR="0" lvl="0" indent="-342900" algn="l" rtl="0">
              <a:lnSpc>
                <a:spcPct val="100000"/>
              </a:lnSpc>
              <a:spcBef>
                <a:spcPts val="560"/>
              </a:spcBef>
              <a:spcAft>
                <a:spcPts val="0"/>
              </a:spcAft>
              <a:buClr>
                <a:schemeClr val="dk1"/>
              </a:buClr>
              <a:buSzPct val="100000"/>
              <a:buFont typeface="Questrial"/>
              <a:buNone/>
            </a:pPr>
            <a:endParaRPr sz="2800" b="0" i="0" u="none" strike="noStrike" cap="none" dirty="0">
              <a:solidFill>
                <a:schemeClr val="dk1"/>
              </a:solidFill>
              <a:latin typeface="Questrial"/>
              <a:ea typeface="Questrial"/>
              <a:cs typeface="Questrial"/>
              <a:sym typeface="Questrial"/>
            </a:endParaRPr>
          </a:p>
          <a:p>
            <a:pPr marL="0" marR="0" lvl="0" indent="0" algn="l" rtl="0">
              <a:spcBef>
                <a:spcPts val="0"/>
              </a:spcBef>
              <a:buSzPct val="25000"/>
              <a:buNone/>
            </a:pPr>
            <a:endParaRPr sz="2800" b="0" i="0" u="none" strike="noStrike" cap="none" dirty="0">
              <a:solidFill>
                <a:schemeClr val="dk1"/>
              </a:solidFill>
              <a:latin typeface="Questrial"/>
              <a:ea typeface="Questrial"/>
              <a:cs typeface="Questrial"/>
              <a:sym typeface="Questrial"/>
            </a:endParaRPr>
          </a:p>
        </p:txBody>
      </p:sp>
      <p:sp>
        <p:nvSpPr>
          <p:cNvPr id="1050" name="Shape 1050"/>
          <p:cNvSpPr txBox="1">
            <a:spLocks noGrp="1"/>
          </p:cNvSpPr>
          <p:nvPr>
            <p:ph type="title"/>
          </p:nvPr>
        </p:nvSpPr>
        <p:spPr>
          <a:xfrm>
            <a:off x="457200" y="457200"/>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chemeClr val="tx1">
                    <a:lumMod val="25000"/>
                  </a:schemeClr>
                </a:solidFill>
                <a:latin typeface="Calibri" pitchFamily="34" charset="0"/>
                <a:sym typeface="Questrial"/>
              </a:rPr>
              <a:t>Tribal Customary Adoption (TCA)</a:t>
            </a:r>
          </a:p>
        </p:txBody>
      </p:sp>
      <p:sp>
        <p:nvSpPr>
          <p:cNvPr id="7" name="TextBox 6"/>
          <p:cNvSpPr txBox="1"/>
          <p:nvPr/>
        </p:nvSpPr>
        <p:spPr>
          <a:xfrm>
            <a:off x="8184611" y="6381750"/>
            <a:ext cx="629728" cy="307777"/>
          </a:xfrm>
          <a:prstGeom prst="rect">
            <a:avLst/>
          </a:prstGeom>
          <a:noFill/>
        </p:spPr>
        <p:txBody>
          <a:bodyPr wrap="square" rtlCol="0">
            <a:spAutoFit/>
          </a:bodyPr>
          <a:lstStyle/>
          <a:p>
            <a:pPr algn="r"/>
            <a:r>
              <a:rPr lang="en-US" dirty="0">
                <a:solidFill>
                  <a:schemeClr val="tx1">
                    <a:lumMod val="90000"/>
                  </a:schemeClr>
                </a:solidFill>
              </a:rPr>
              <a:t>70</a:t>
            </a:r>
          </a:p>
        </p:txBody>
      </p:sp>
    </p:spTree>
  </p:cSld>
  <p:clrMapOvr>
    <a:masterClrMapping/>
  </p:clrMapOvr>
  <p:transition spd="slow">
    <p:cut/>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055"/>
        <p:cNvGrpSpPr/>
        <p:nvPr/>
      </p:nvGrpSpPr>
      <p:grpSpPr>
        <a:xfrm>
          <a:off x="0" y="0"/>
          <a:ext cx="0" cy="0"/>
          <a:chOff x="0" y="0"/>
          <a:chExt cx="0" cy="0"/>
        </a:xfrm>
      </p:grpSpPr>
      <p:sp>
        <p:nvSpPr>
          <p:cNvPr id="1056" name="Shape 1056"/>
          <p:cNvSpPr txBox="1">
            <a:spLocks noGrp="1"/>
          </p:cNvSpPr>
          <p:nvPr>
            <p:ph type="body" idx="1"/>
          </p:nvPr>
        </p:nvSpPr>
        <p:spPr>
          <a:xfrm>
            <a:off x="398206" y="1504335"/>
            <a:ext cx="8374858" cy="3483499"/>
          </a:xfrm>
          <a:prstGeom prst="rect">
            <a:avLst/>
          </a:prstGeom>
          <a:noFill/>
          <a:ln>
            <a:noFill/>
          </a:ln>
        </p:spPr>
        <p:txBody>
          <a:bodyPr lIns="91425" tIns="45700" rIns="91425" bIns="45700" anchor="t" anchorCtr="0">
            <a:noAutofit/>
          </a:bodyPr>
          <a:lstStyle/>
          <a:p>
            <a:pPr marL="457200" indent="-457200">
              <a:spcBef>
                <a:spcPts val="600"/>
              </a:spcBef>
              <a:spcAft>
                <a:spcPts val="600"/>
              </a:spcAft>
              <a:buClr>
                <a:schemeClr val="tx1">
                  <a:lumMod val="50000"/>
                </a:schemeClr>
              </a:buClr>
            </a:pPr>
            <a:r>
              <a:rPr lang="en-US" dirty="0">
                <a:solidFill>
                  <a:schemeClr val="tx1">
                    <a:lumMod val="50000"/>
                  </a:schemeClr>
                </a:solidFill>
                <a:latin typeface="Calibri" pitchFamily="34" charset="0"/>
              </a:rPr>
              <a:t>TCA selected, state court orders TCA as preferred plan, Tribe takes the lead on the next steps.</a:t>
            </a:r>
          </a:p>
          <a:p>
            <a:pPr marL="457200" indent="-457200">
              <a:spcBef>
                <a:spcPts val="600"/>
              </a:spcBef>
              <a:spcAft>
                <a:spcPts val="600"/>
              </a:spcAft>
              <a:buClr>
                <a:schemeClr val="tx1">
                  <a:lumMod val="50000"/>
                </a:schemeClr>
              </a:buClr>
            </a:pPr>
            <a:r>
              <a:rPr lang="en-US" dirty="0">
                <a:solidFill>
                  <a:schemeClr val="tx1">
                    <a:lumMod val="50000"/>
                  </a:schemeClr>
                </a:solidFill>
                <a:latin typeface="Calibri" pitchFamily="34" charset="0"/>
              </a:rPr>
              <a:t>Tribe has 120 days to complete TCA home study, background checks and issuing and filing TCA order (a continuance can be requested).</a:t>
            </a:r>
          </a:p>
          <a:p>
            <a:pPr marL="457200" indent="-457200">
              <a:spcBef>
                <a:spcPts val="600"/>
              </a:spcBef>
              <a:spcAft>
                <a:spcPts val="600"/>
              </a:spcAft>
              <a:buClr>
                <a:schemeClr val="tx1">
                  <a:lumMod val="50000"/>
                </a:schemeClr>
              </a:buClr>
            </a:pPr>
            <a:r>
              <a:rPr lang="en-US" dirty="0">
                <a:solidFill>
                  <a:schemeClr val="tx1">
                    <a:lumMod val="50000"/>
                  </a:schemeClr>
                </a:solidFill>
                <a:latin typeface="Calibri" pitchFamily="34" charset="0"/>
              </a:rPr>
              <a:t>State court recognizes TCA order (affords full faith and credit).</a:t>
            </a:r>
          </a:p>
        </p:txBody>
      </p:sp>
      <p:sp>
        <p:nvSpPr>
          <p:cNvPr id="1058" name="Shape 1058"/>
          <p:cNvSpPr txBox="1">
            <a:spLocks noGrp="1"/>
          </p:cNvSpPr>
          <p:nvPr>
            <p:ph type="title"/>
          </p:nvPr>
        </p:nvSpPr>
        <p:spPr>
          <a:xfrm>
            <a:off x="762000" y="329381"/>
            <a:ext cx="7541342"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chemeClr val="tx1">
                    <a:lumMod val="25000"/>
                  </a:schemeClr>
                </a:solidFill>
                <a:latin typeface="Calibri" pitchFamily="34" charset="0"/>
                <a:sym typeface="Questrial"/>
              </a:rPr>
              <a:t>TCA: General Process </a:t>
            </a:r>
          </a:p>
        </p:txBody>
      </p:sp>
      <p:sp>
        <p:nvSpPr>
          <p:cNvPr id="7" name="TextBox 6"/>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71</a:t>
            </a:r>
          </a:p>
        </p:txBody>
      </p:sp>
    </p:spTree>
  </p:cSld>
  <p:clrMapOvr>
    <a:masterClrMapping/>
  </p:clrMapOvr>
  <p:transition spd="slow">
    <p:cut/>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055"/>
        <p:cNvGrpSpPr/>
        <p:nvPr/>
      </p:nvGrpSpPr>
      <p:grpSpPr>
        <a:xfrm>
          <a:off x="0" y="0"/>
          <a:ext cx="0" cy="0"/>
          <a:chOff x="0" y="0"/>
          <a:chExt cx="0" cy="0"/>
        </a:xfrm>
      </p:grpSpPr>
      <p:sp>
        <p:nvSpPr>
          <p:cNvPr id="1056" name="Shape 1056"/>
          <p:cNvSpPr txBox="1">
            <a:spLocks noGrp="1"/>
          </p:cNvSpPr>
          <p:nvPr>
            <p:ph type="body" idx="1"/>
          </p:nvPr>
        </p:nvSpPr>
        <p:spPr>
          <a:xfrm>
            <a:off x="458966" y="1328759"/>
            <a:ext cx="8314098" cy="3276600"/>
          </a:xfrm>
          <a:prstGeom prst="rect">
            <a:avLst/>
          </a:prstGeom>
          <a:noFill/>
          <a:ln>
            <a:noFill/>
          </a:ln>
        </p:spPr>
        <p:txBody>
          <a:bodyPr lIns="91425" tIns="45700" rIns="91425" bIns="45700" anchor="t" anchorCtr="0">
            <a:noAutofit/>
          </a:bodyPr>
          <a:lstStyle/>
          <a:p>
            <a:pPr marL="0" indent="-311150">
              <a:spcBef>
                <a:spcPts val="600"/>
              </a:spcBef>
              <a:spcAft>
                <a:spcPts val="600"/>
              </a:spcAft>
              <a:buClr>
                <a:schemeClr val="tx1">
                  <a:lumMod val="50000"/>
                </a:schemeClr>
              </a:buClr>
            </a:pPr>
            <a:r>
              <a:rPr lang="en-US" dirty="0">
                <a:solidFill>
                  <a:schemeClr val="tx1">
                    <a:lumMod val="50000"/>
                  </a:schemeClr>
                </a:solidFill>
                <a:latin typeface="Calibri" pitchFamily="34" charset="0"/>
              </a:rPr>
              <a:t>TCA placement</a:t>
            </a:r>
          </a:p>
          <a:p>
            <a:pPr marL="0" indent="-311150">
              <a:spcBef>
                <a:spcPts val="600"/>
              </a:spcBef>
              <a:spcAft>
                <a:spcPts val="600"/>
              </a:spcAft>
              <a:buClr>
                <a:schemeClr val="tx1">
                  <a:lumMod val="50000"/>
                </a:schemeClr>
              </a:buClr>
            </a:pPr>
            <a:r>
              <a:rPr lang="en-US" dirty="0">
                <a:solidFill>
                  <a:schemeClr val="tx1">
                    <a:lumMod val="50000"/>
                  </a:schemeClr>
                </a:solidFill>
                <a:latin typeface="Calibri" pitchFamily="34" charset="0"/>
              </a:rPr>
              <a:t>Adoption petition filed</a:t>
            </a:r>
          </a:p>
          <a:p>
            <a:pPr marL="0" indent="-311150">
              <a:spcBef>
                <a:spcPts val="600"/>
              </a:spcBef>
              <a:spcAft>
                <a:spcPts val="600"/>
              </a:spcAft>
              <a:buClr>
                <a:schemeClr val="tx1">
                  <a:lumMod val="50000"/>
                </a:schemeClr>
              </a:buClr>
            </a:pPr>
            <a:r>
              <a:rPr lang="en-US" dirty="0">
                <a:solidFill>
                  <a:schemeClr val="tx1">
                    <a:lumMod val="50000"/>
                  </a:schemeClr>
                </a:solidFill>
                <a:latin typeface="Calibri" pitchFamily="34" charset="0"/>
              </a:rPr>
              <a:t>Finalization hearing set</a:t>
            </a:r>
          </a:p>
          <a:p>
            <a:pPr marL="0" indent="-311150">
              <a:spcBef>
                <a:spcPts val="600"/>
              </a:spcBef>
              <a:spcAft>
                <a:spcPts val="600"/>
              </a:spcAft>
              <a:buClr>
                <a:schemeClr val="tx1">
                  <a:lumMod val="50000"/>
                </a:schemeClr>
              </a:buClr>
            </a:pPr>
            <a:r>
              <a:rPr lang="en-US" dirty="0">
                <a:solidFill>
                  <a:schemeClr val="tx1">
                    <a:lumMod val="50000"/>
                  </a:schemeClr>
                </a:solidFill>
                <a:latin typeface="Calibri" pitchFamily="34" charset="0"/>
              </a:rPr>
              <a:t>Adoption/Dependency terminated</a:t>
            </a:r>
          </a:p>
        </p:txBody>
      </p:sp>
      <p:sp>
        <p:nvSpPr>
          <p:cNvPr id="1058" name="Shape 1058"/>
          <p:cNvSpPr txBox="1">
            <a:spLocks noGrp="1"/>
          </p:cNvSpPr>
          <p:nvPr>
            <p:ph type="title"/>
          </p:nvPr>
        </p:nvSpPr>
        <p:spPr>
          <a:xfrm>
            <a:off x="543464" y="344129"/>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chemeClr val="tx1">
                    <a:lumMod val="25000"/>
                  </a:schemeClr>
                </a:solidFill>
                <a:latin typeface="Calibri" pitchFamily="34" charset="0"/>
                <a:sym typeface="Questrial"/>
              </a:rPr>
              <a:t>TCA:  General Process </a:t>
            </a:r>
            <a:r>
              <a:rPr lang="en-US" sz="3200" i="1" u="none" strike="noStrike" cap="none" dirty="0">
                <a:solidFill>
                  <a:schemeClr val="tx1">
                    <a:lumMod val="25000"/>
                  </a:schemeClr>
                </a:solidFill>
                <a:latin typeface="Calibri" pitchFamily="34" charset="0"/>
                <a:sym typeface="Questrial"/>
              </a:rPr>
              <a:t>(cont’d)</a:t>
            </a:r>
            <a:r>
              <a:rPr lang="en-US" sz="3200" b="1" i="0" u="none" strike="noStrike" cap="none" dirty="0">
                <a:solidFill>
                  <a:schemeClr val="tx1">
                    <a:lumMod val="25000"/>
                  </a:schemeClr>
                </a:solidFill>
                <a:latin typeface="Calibri" pitchFamily="34" charset="0"/>
                <a:sym typeface="Questrial"/>
              </a:rPr>
              <a:t> </a:t>
            </a:r>
          </a:p>
        </p:txBody>
      </p:sp>
      <p:pic>
        <p:nvPicPr>
          <p:cNvPr id="1060" name="Shape 1060"/>
          <p:cNvPicPr preferRelativeResize="0"/>
          <p:nvPr/>
        </p:nvPicPr>
        <p:blipFill rotWithShape="1">
          <a:blip r:embed="rId3">
            <a:alphaModFix/>
          </a:blip>
          <a:srcRect/>
          <a:stretch/>
        </p:blipFill>
        <p:spPr>
          <a:xfrm>
            <a:off x="6838843" y="4185521"/>
            <a:ext cx="1619357" cy="2144557"/>
          </a:xfrm>
          <a:prstGeom prst="rect">
            <a:avLst/>
          </a:prstGeom>
          <a:noFill/>
          <a:ln w="25400" cap="flat" cmpd="sng">
            <a:solidFill>
              <a:schemeClr val="dk1"/>
            </a:solidFill>
            <a:prstDash val="solid"/>
            <a:round/>
            <a:headEnd type="none" w="med" len="med"/>
            <a:tailEnd type="none" w="med" len="med"/>
          </a:ln>
        </p:spPr>
      </p:pic>
      <p:sp>
        <p:nvSpPr>
          <p:cNvPr id="7" name="TextBox 6"/>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72</a:t>
            </a:r>
          </a:p>
        </p:txBody>
      </p:sp>
    </p:spTree>
    <p:extLst>
      <p:ext uri="{BB962C8B-B14F-4D97-AF65-F5344CB8AC3E}">
        <p14:creationId xmlns:p14="http://schemas.microsoft.com/office/powerpoint/2010/main" val="3005413665"/>
      </p:ext>
    </p:extLst>
  </p:cSld>
  <p:clrMapOvr>
    <a:masterClrMapping/>
  </p:clrMapOvr>
  <p:transition spd="slow">
    <p:cut/>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sp>
        <p:nvSpPr>
          <p:cNvPr id="1066" name="Shape 1066"/>
          <p:cNvSpPr txBox="1">
            <a:spLocks noGrp="1"/>
          </p:cNvSpPr>
          <p:nvPr>
            <p:ph type="body" idx="1"/>
          </p:nvPr>
        </p:nvSpPr>
        <p:spPr>
          <a:xfrm>
            <a:off x="457200" y="1445695"/>
            <a:ext cx="8229600" cy="5105399"/>
          </a:xfrm>
          <a:prstGeom prst="rect">
            <a:avLst/>
          </a:prstGeom>
          <a:noFill/>
          <a:ln>
            <a:noFill/>
          </a:ln>
        </p:spPr>
        <p:txBody>
          <a:bodyPr lIns="91425" tIns="45700" rIns="91425" bIns="45700" anchor="t" anchorCtr="0">
            <a:noAutofit/>
          </a:bodyPr>
          <a:lstStyle/>
          <a:p>
            <a:pPr marL="404813" lvl="0" indent="-404813">
              <a:spcBef>
                <a:spcPts val="600"/>
              </a:spcBef>
              <a:spcAft>
                <a:spcPts val="600"/>
              </a:spcAft>
              <a:buClr>
                <a:schemeClr val="tx1">
                  <a:lumMod val="50000"/>
                </a:schemeClr>
              </a:buClr>
            </a:pPr>
            <a:r>
              <a:rPr lang="en-US" sz="2000" dirty="0">
                <a:solidFill>
                  <a:schemeClr val="tx1">
                    <a:lumMod val="50000"/>
                  </a:schemeClr>
                </a:solidFill>
                <a:latin typeface="Calibri" pitchFamily="34" charset="0"/>
              </a:rPr>
              <a:t>Must consult with the Tribe about an appropriate permanent plan as soon as concurrent planning begins. </a:t>
            </a:r>
          </a:p>
          <a:p>
            <a:pPr marL="404813" lvl="0" indent="-404813">
              <a:spcBef>
                <a:spcPts val="600"/>
              </a:spcBef>
              <a:spcAft>
                <a:spcPts val="600"/>
              </a:spcAft>
              <a:buClr>
                <a:schemeClr val="tx1">
                  <a:lumMod val="50000"/>
                </a:schemeClr>
              </a:buClr>
            </a:pPr>
            <a:r>
              <a:rPr lang="en-US" sz="2000" dirty="0">
                <a:solidFill>
                  <a:schemeClr val="tx1">
                    <a:lumMod val="50000"/>
                  </a:schemeClr>
                </a:solidFill>
                <a:latin typeface="Calibri" pitchFamily="34" charset="0"/>
              </a:rPr>
              <a:t>Must inform the court at disposition TCA was discussed and the Tribe’s choice if one has been made.</a:t>
            </a:r>
          </a:p>
          <a:p>
            <a:pPr marL="404813" lvl="0" indent="-404813">
              <a:spcBef>
                <a:spcPts val="600"/>
              </a:spcBef>
              <a:spcAft>
                <a:spcPts val="600"/>
              </a:spcAft>
              <a:buClr>
                <a:schemeClr val="tx1">
                  <a:lumMod val="50000"/>
                </a:schemeClr>
              </a:buClr>
            </a:pPr>
            <a:r>
              <a:rPr lang="en-US" sz="2000" dirty="0">
                <a:solidFill>
                  <a:schemeClr val="tx1">
                    <a:lumMod val="50000"/>
                  </a:schemeClr>
                </a:solidFill>
                <a:latin typeface="Calibri" pitchFamily="34" charset="0"/>
              </a:rPr>
              <a:t>Must consult with the Tribe and report to the court at every hearing from disposition until 366.26 that consultation has occurred and the Tribe’s permanent plan choice, if one has been made. </a:t>
            </a:r>
          </a:p>
          <a:p>
            <a:pPr marL="404813" lvl="0" indent="-404813">
              <a:spcBef>
                <a:spcPts val="600"/>
              </a:spcBef>
              <a:spcAft>
                <a:spcPts val="600"/>
              </a:spcAft>
              <a:buClr>
                <a:schemeClr val="tx1">
                  <a:lumMod val="50000"/>
                </a:schemeClr>
              </a:buClr>
            </a:pPr>
            <a:r>
              <a:rPr lang="en-US" sz="2000" dirty="0">
                <a:solidFill>
                  <a:schemeClr val="tx1">
                    <a:lumMod val="50000"/>
                  </a:schemeClr>
                </a:solidFill>
                <a:latin typeface="Calibri" pitchFamily="34" charset="0"/>
              </a:rPr>
              <a:t>Must work in consultation with the Tribe to minimize unnecessary placement disruptions. </a:t>
            </a:r>
          </a:p>
          <a:p>
            <a:pPr marL="404813" lvl="0" indent="-404813">
              <a:spcBef>
                <a:spcPts val="600"/>
              </a:spcBef>
              <a:spcAft>
                <a:spcPts val="600"/>
              </a:spcAft>
              <a:buClr>
                <a:schemeClr val="tx1">
                  <a:lumMod val="50000"/>
                </a:schemeClr>
              </a:buClr>
            </a:pPr>
            <a:r>
              <a:rPr lang="en-US" sz="2000" dirty="0">
                <a:solidFill>
                  <a:schemeClr val="tx1">
                    <a:lumMod val="50000"/>
                  </a:schemeClr>
                </a:solidFill>
                <a:latin typeface="Calibri" pitchFamily="34" charset="0"/>
              </a:rPr>
              <a:t>Facilitate placement, and supporting the adoptive parents through the adoption assistance agreement. </a:t>
            </a:r>
          </a:p>
          <a:p>
            <a:pPr marL="404813" lvl="0" indent="-404813">
              <a:spcBef>
                <a:spcPts val="600"/>
              </a:spcBef>
              <a:spcAft>
                <a:spcPts val="600"/>
              </a:spcAft>
              <a:buClr>
                <a:schemeClr val="tx1">
                  <a:lumMod val="50000"/>
                </a:schemeClr>
              </a:buClr>
            </a:pPr>
            <a:r>
              <a:rPr lang="en-US" sz="2000" dirty="0">
                <a:solidFill>
                  <a:schemeClr val="tx1">
                    <a:lumMod val="50000"/>
                  </a:schemeClr>
                </a:solidFill>
                <a:latin typeface="Calibri" pitchFamily="34" charset="0"/>
              </a:rPr>
              <a:t>Submit a final report to the court regarding the TCA for the finalization hearing</a:t>
            </a:r>
            <a:r>
              <a:rPr lang="en-US" sz="2000" dirty="0">
                <a:solidFill>
                  <a:schemeClr val="tx1">
                    <a:lumMod val="50000"/>
                  </a:schemeClr>
                </a:solidFill>
              </a:rPr>
              <a:t>. </a:t>
            </a:r>
          </a:p>
          <a:p>
            <a:pPr marL="742950" marR="0" lvl="1" indent="-285750" algn="l" rtl="0">
              <a:lnSpc>
                <a:spcPct val="100000"/>
              </a:lnSpc>
              <a:spcBef>
                <a:spcPts val="560"/>
              </a:spcBef>
              <a:spcAft>
                <a:spcPts val="0"/>
              </a:spcAft>
              <a:buClr>
                <a:schemeClr val="dk1"/>
              </a:buClr>
              <a:buSzPct val="100000"/>
              <a:buFont typeface="Questrial"/>
              <a:buNone/>
            </a:pPr>
            <a:endParaRPr sz="2800" b="0" i="0" u="none" strike="noStrike" cap="none" dirty="0">
              <a:solidFill>
                <a:schemeClr val="dk1"/>
              </a:solidFill>
              <a:latin typeface="Questrial"/>
              <a:ea typeface="Questrial"/>
              <a:cs typeface="Questrial"/>
              <a:sym typeface="Questrial"/>
            </a:endParaRPr>
          </a:p>
          <a:p>
            <a:pPr marL="342900" marR="0" lvl="0" indent="-342900" algn="l" rtl="0">
              <a:lnSpc>
                <a:spcPct val="100000"/>
              </a:lnSpc>
              <a:spcBef>
                <a:spcPts val="560"/>
              </a:spcBef>
              <a:spcAft>
                <a:spcPts val="0"/>
              </a:spcAft>
              <a:buClr>
                <a:schemeClr val="dk1"/>
              </a:buClr>
              <a:buSzPct val="100000"/>
              <a:buFont typeface="Questrial"/>
              <a:buNone/>
            </a:pPr>
            <a:endParaRPr sz="2800" b="0" i="0" u="none" strike="noStrike" cap="none" dirty="0">
              <a:solidFill>
                <a:schemeClr val="dk1"/>
              </a:solidFill>
              <a:latin typeface="Questrial"/>
              <a:ea typeface="Questrial"/>
              <a:cs typeface="Questrial"/>
              <a:sym typeface="Questrial"/>
            </a:endParaRPr>
          </a:p>
          <a:p>
            <a:pPr marL="0" marR="0" lvl="0" indent="0" algn="l" rtl="0">
              <a:spcBef>
                <a:spcPts val="0"/>
              </a:spcBef>
              <a:buSzPct val="25000"/>
              <a:buNone/>
            </a:pPr>
            <a:endParaRPr sz="2800" b="0" i="0" u="none" strike="noStrike" cap="none" dirty="0">
              <a:solidFill>
                <a:schemeClr val="dk1"/>
              </a:solidFill>
              <a:latin typeface="Questrial"/>
              <a:ea typeface="Questrial"/>
              <a:cs typeface="Questrial"/>
              <a:sym typeface="Questrial"/>
            </a:endParaRPr>
          </a:p>
        </p:txBody>
      </p:sp>
      <p:sp>
        <p:nvSpPr>
          <p:cNvPr id="1068" name="Shape 1068"/>
          <p:cNvSpPr txBox="1">
            <a:spLocks noGrp="1"/>
          </p:cNvSpPr>
          <p:nvPr>
            <p:ph type="title"/>
          </p:nvPr>
        </p:nvSpPr>
        <p:spPr>
          <a:xfrm>
            <a:off x="457200" y="327546"/>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chemeClr val="tx1">
                    <a:lumMod val="25000"/>
                  </a:schemeClr>
                </a:solidFill>
                <a:latin typeface="Calibri" pitchFamily="34" charset="0"/>
                <a:sym typeface="Questrial"/>
              </a:rPr>
              <a:t>TCA: Practice Reminders</a:t>
            </a:r>
          </a:p>
        </p:txBody>
      </p:sp>
      <p:sp>
        <p:nvSpPr>
          <p:cNvPr id="8" name="TextBox 7"/>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73</a:t>
            </a:r>
          </a:p>
        </p:txBody>
      </p:sp>
    </p:spTree>
  </p:cSld>
  <p:clrMapOvr>
    <a:masterClrMapping/>
  </p:clrMapOvr>
  <p:transition spd="slow">
    <p:cut/>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Shape 675"/>
          <p:cNvSpPr txBox="1">
            <a:spLocks noGrp="1"/>
          </p:cNvSpPr>
          <p:nvPr>
            <p:ph type="title"/>
          </p:nvPr>
        </p:nvSpPr>
        <p:spPr>
          <a:xfrm>
            <a:off x="457200" y="655320"/>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rgbClr val="C00000"/>
                </a:solidFill>
                <a:latin typeface="Calibri" pitchFamily="34" charset="0"/>
                <a:sym typeface="Questrial"/>
              </a:rPr>
              <a:t>Best Practice: </a:t>
            </a:r>
            <a:br>
              <a:rPr lang="en-US" sz="4400" b="1" i="0" u="none" strike="noStrike" cap="none" dirty="0">
                <a:solidFill>
                  <a:srgbClr val="C00000"/>
                </a:solidFill>
                <a:latin typeface="Calibri" pitchFamily="34" charset="0"/>
                <a:sym typeface="Questrial"/>
              </a:rPr>
            </a:br>
            <a:r>
              <a:rPr lang="en-US" sz="4400" b="1" i="0" u="none" strike="noStrike" cap="none" dirty="0">
                <a:solidFill>
                  <a:srgbClr val="C00000"/>
                </a:solidFill>
                <a:latin typeface="Calibri" pitchFamily="34" charset="0"/>
                <a:sym typeface="Questrial"/>
              </a:rPr>
              <a:t>Concurrent Planning</a:t>
            </a:r>
          </a:p>
        </p:txBody>
      </p:sp>
      <p:sp>
        <p:nvSpPr>
          <p:cNvPr id="676" name="Shape 676"/>
          <p:cNvSpPr txBox="1">
            <a:spLocks noGrp="1"/>
          </p:cNvSpPr>
          <p:nvPr>
            <p:ph type="body" idx="1"/>
          </p:nvPr>
        </p:nvSpPr>
        <p:spPr>
          <a:xfrm>
            <a:off x="613955" y="1569720"/>
            <a:ext cx="8229600" cy="2666999"/>
          </a:xfrm>
          <a:prstGeom prst="rect">
            <a:avLst/>
          </a:prstGeom>
          <a:noFill/>
          <a:ln>
            <a:noFill/>
          </a:ln>
        </p:spPr>
        <p:txBody>
          <a:bodyPr lIns="91425" tIns="45700" rIns="91425" bIns="45700" anchor="t" anchorCtr="0">
            <a:noAutofit/>
          </a:bodyPr>
          <a:lstStyle/>
          <a:p>
            <a:pPr marL="457200" marR="0" lvl="0" indent="-457200" algn="l" rtl="0">
              <a:lnSpc>
                <a:spcPct val="100000"/>
              </a:lnSpc>
              <a:spcBef>
                <a:spcPts val="0"/>
              </a:spcBef>
              <a:spcAft>
                <a:spcPts val="0"/>
              </a:spcAft>
              <a:buClr>
                <a:schemeClr val="tx1">
                  <a:lumMod val="50000"/>
                </a:schemeClr>
              </a:buClr>
              <a:buSzPct val="25000"/>
              <a:buFont typeface="Arial" panose="020B0604020202020204" pitchFamily="34" charset="0"/>
              <a:buChar char="•"/>
            </a:pPr>
            <a:endParaRPr sz="3200" b="0" i="0" u="none" strike="noStrike" cap="none" dirty="0">
              <a:solidFill>
                <a:schemeClr val="tx1">
                  <a:lumMod val="50000"/>
                </a:schemeClr>
              </a:solidFill>
              <a:latin typeface="Questrial"/>
              <a:ea typeface="Questrial"/>
              <a:cs typeface="Questrial"/>
              <a:sym typeface="Questrial"/>
            </a:endParaRPr>
          </a:p>
          <a:p>
            <a:pPr marL="60325" indent="0">
              <a:buClr>
                <a:schemeClr val="tx1">
                  <a:lumMod val="50000"/>
                </a:schemeClr>
              </a:buClr>
              <a:buNone/>
            </a:pPr>
            <a:r>
              <a:rPr lang="en-US" dirty="0">
                <a:solidFill>
                  <a:schemeClr val="tx1">
                    <a:lumMod val="50000"/>
                  </a:schemeClr>
                </a:solidFill>
                <a:latin typeface="Calibri" pitchFamily="34" charset="0"/>
              </a:rPr>
              <a:t>Make sure to consult with the Tribe when preparing each court report to confirm their choice of permanent plan has not changed. </a:t>
            </a:r>
          </a:p>
        </p:txBody>
      </p:sp>
      <p:pic>
        <p:nvPicPr>
          <p:cNvPr id="678" name="Shape 678"/>
          <p:cNvPicPr preferRelativeResize="0"/>
          <p:nvPr/>
        </p:nvPicPr>
        <p:blipFill rotWithShape="1">
          <a:blip r:embed="rId3">
            <a:alphaModFix/>
          </a:blip>
          <a:srcRect l="15473" t="6667" r="18234" b="15555"/>
          <a:stretch/>
        </p:blipFill>
        <p:spPr>
          <a:xfrm>
            <a:off x="6853646" y="3884023"/>
            <a:ext cx="1658664" cy="2381066"/>
          </a:xfrm>
          <a:prstGeom prst="rect">
            <a:avLst/>
          </a:prstGeom>
          <a:noFill/>
          <a:ln w="15875" cap="flat" cmpd="sng">
            <a:solidFill>
              <a:schemeClr val="dk1"/>
            </a:solidFill>
            <a:prstDash val="solid"/>
            <a:round/>
            <a:headEnd type="none" w="med" len="med"/>
            <a:tailEnd type="none" w="med" len="med"/>
          </a:ln>
        </p:spPr>
      </p:pic>
      <p:sp>
        <p:nvSpPr>
          <p:cNvPr id="679" name="Shape 679"/>
          <p:cNvSpPr txBox="1"/>
          <p:nvPr/>
        </p:nvSpPr>
        <p:spPr>
          <a:xfrm>
            <a:off x="2778035" y="5824637"/>
            <a:ext cx="3901440" cy="367158"/>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r>
              <a:rPr lang="en-US" sz="1000" b="1" i="1" u="none" strike="noStrike" cap="none" dirty="0">
                <a:solidFill>
                  <a:schemeClr val="accent4">
                    <a:lumMod val="75000"/>
                  </a:schemeClr>
                </a:solidFill>
                <a:latin typeface="Arial"/>
                <a:ea typeface="Arial"/>
                <a:cs typeface="Arial"/>
                <a:sym typeface="Arial"/>
              </a:rPr>
              <a:t>The Brolier Family (Osage)Grandpa, Frannie &amp; Freddie </a:t>
            </a:r>
          </a:p>
          <a:p>
            <a:pPr marL="0" marR="0" lvl="0" indent="0" algn="r" rtl="0">
              <a:lnSpc>
                <a:spcPct val="100000"/>
              </a:lnSpc>
              <a:spcBef>
                <a:spcPts val="0"/>
              </a:spcBef>
              <a:spcAft>
                <a:spcPts val="0"/>
              </a:spcAft>
              <a:buClr>
                <a:schemeClr val="dk1"/>
              </a:buClr>
              <a:buSzPct val="25000"/>
              <a:buFont typeface="Arial"/>
              <a:buNone/>
            </a:pPr>
            <a:r>
              <a:rPr lang="en-US" sz="1000" b="1" i="1" u="none" strike="noStrike" cap="none" dirty="0">
                <a:solidFill>
                  <a:schemeClr val="accent4">
                    <a:lumMod val="75000"/>
                  </a:schemeClr>
                </a:solidFill>
                <a:latin typeface="Arial"/>
                <a:ea typeface="Arial"/>
                <a:cs typeface="Arial"/>
                <a:sym typeface="Arial"/>
              </a:rPr>
              <a:t>Permission , the Brolier family</a:t>
            </a:r>
          </a:p>
          <a:p>
            <a:pPr marL="0" marR="0" lvl="0" indent="0" algn="r" rtl="0">
              <a:lnSpc>
                <a:spcPct val="100000"/>
              </a:lnSpc>
              <a:spcBef>
                <a:spcPts val="0"/>
              </a:spcBef>
              <a:spcAft>
                <a:spcPts val="0"/>
              </a:spcAft>
              <a:buNone/>
            </a:pPr>
            <a:endParaRPr sz="1000" b="1" i="1" u="none" strike="noStrike" cap="none" dirty="0">
              <a:solidFill>
                <a:schemeClr val="dk1"/>
              </a:solidFill>
              <a:latin typeface="Arial"/>
              <a:ea typeface="Arial"/>
              <a:cs typeface="Arial"/>
              <a:sym typeface="Arial"/>
            </a:endParaRPr>
          </a:p>
        </p:txBody>
      </p:sp>
      <p:sp>
        <p:nvSpPr>
          <p:cNvPr id="8" name="TextBox 7"/>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74</a:t>
            </a:r>
          </a:p>
        </p:txBody>
      </p:sp>
    </p:spTree>
    <p:extLst>
      <p:ext uri="{BB962C8B-B14F-4D97-AF65-F5344CB8AC3E}">
        <p14:creationId xmlns:p14="http://schemas.microsoft.com/office/powerpoint/2010/main" val="164470740"/>
      </p:ext>
    </p:extLst>
  </p:cSld>
  <p:clrMapOvr>
    <a:masterClrMapping/>
  </p:clrMapOvr>
  <p:transition spd="slow">
    <p:cut/>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Title 1"/>
          <p:cNvSpPr>
            <a:spLocks noGrp="1"/>
          </p:cNvSpPr>
          <p:nvPr>
            <p:ph type="title"/>
          </p:nvPr>
        </p:nvSpPr>
        <p:spPr>
          <a:xfrm>
            <a:off x="439738" y="494983"/>
            <a:ext cx="8229600" cy="914400"/>
          </a:xfrm>
        </p:spPr>
        <p:txBody>
          <a:bodyPr/>
          <a:lstStyle/>
          <a:p>
            <a:pPr algn="ctr"/>
            <a:r>
              <a:rPr lang="en-US" b="1" dirty="0">
                <a:solidFill>
                  <a:schemeClr val="tx1">
                    <a:lumMod val="25000"/>
                  </a:schemeClr>
                </a:solidFill>
                <a:latin typeface="Calibri" pitchFamily="34" charset="0"/>
              </a:rPr>
              <a:t>Concurrent Planning </a:t>
            </a:r>
            <a:br>
              <a:rPr lang="en-US" b="1" dirty="0">
                <a:solidFill>
                  <a:schemeClr val="tx1">
                    <a:lumMod val="25000"/>
                  </a:schemeClr>
                </a:solidFill>
                <a:latin typeface="Calibri" pitchFamily="34" charset="0"/>
              </a:rPr>
            </a:br>
            <a:r>
              <a:rPr lang="en-US" b="1" dirty="0">
                <a:solidFill>
                  <a:schemeClr val="tx1">
                    <a:lumMod val="25000"/>
                  </a:schemeClr>
                </a:solidFill>
                <a:latin typeface="Calibri" pitchFamily="34" charset="0"/>
              </a:rPr>
              <a:t>at a Glance </a:t>
            </a:r>
          </a:p>
        </p:txBody>
      </p:sp>
      <p:sp>
        <p:nvSpPr>
          <p:cNvPr id="3" name="Content Placeholder 2"/>
          <p:cNvSpPr>
            <a:spLocks noGrp="1"/>
          </p:cNvSpPr>
          <p:nvPr>
            <p:ph idx="1"/>
          </p:nvPr>
        </p:nvSpPr>
        <p:spPr>
          <a:xfrm>
            <a:off x="533400" y="1559508"/>
            <a:ext cx="8229600" cy="4068763"/>
          </a:xfrm>
        </p:spPr>
        <p:txBody>
          <a:bodyPr/>
          <a:lstStyle/>
          <a:p>
            <a:pPr marL="203200" indent="0">
              <a:buClr>
                <a:schemeClr val="tx1">
                  <a:lumMod val="50000"/>
                </a:schemeClr>
              </a:buClr>
              <a:buNone/>
              <a:defRPr/>
            </a:pPr>
            <a:endParaRPr lang="en-US" altLang="en-US" sz="1200" dirty="0">
              <a:solidFill>
                <a:schemeClr val="tx1">
                  <a:lumMod val="50000"/>
                </a:schemeClr>
              </a:solidFill>
              <a:ea typeface="+mn-ea"/>
            </a:endParaRPr>
          </a:p>
          <a:p>
            <a:pPr marL="461963" indent="-461963">
              <a:buClr>
                <a:schemeClr val="tx1">
                  <a:lumMod val="50000"/>
                </a:schemeClr>
              </a:buClr>
              <a:defRPr/>
            </a:pPr>
            <a:r>
              <a:rPr lang="en-US" altLang="en-US" sz="2800" dirty="0">
                <a:solidFill>
                  <a:schemeClr val="tx1">
                    <a:lumMod val="50000"/>
                  </a:schemeClr>
                </a:solidFill>
                <a:latin typeface="Calibri" pitchFamily="34" charset="0"/>
                <a:ea typeface="+mn-ea"/>
              </a:rPr>
              <a:t>Early and meaningful consultation is the key to successful partnerships with Tribes.  </a:t>
            </a:r>
          </a:p>
          <a:p>
            <a:pPr marL="461963" indent="-461963">
              <a:buClr>
                <a:schemeClr val="tx1">
                  <a:lumMod val="50000"/>
                </a:schemeClr>
              </a:buClr>
              <a:buNone/>
              <a:defRPr/>
            </a:pPr>
            <a:endParaRPr lang="en-US" altLang="en-US" sz="1200" dirty="0">
              <a:solidFill>
                <a:schemeClr val="tx1">
                  <a:lumMod val="50000"/>
                </a:schemeClr>
              </a:solidFill>
              <a:latin typeface="Calibri" pitchFamily="34" charset="0"/>
              <a:ea typeface="+mn-ea"/>
            </a:endParaRPr>
          </a:p>
          <a:p>
            <a:pPr marL="461963" indent="-461963">
              <a:buClr>
                <a:schemeClr val="tx1">
                  <a:lumMod val="50000"/>
                </a:schemeClr>
              </a:buClr>
              <a:defRPr/>
            </a:pPr>
            <a:r>
              <a:rPr lang="en-US" altLang="en-US" sz="2800" dirty="0">
                <a:solidFill>
                  <a:schemeClr val="tx1">
                    <a:lumMod val="50000"/>
                  </a:schemeClr>
                </a:solidFill>
                <a:latin typeface="Calibri" pitchFamily="34" charset="0"/>
                <a:ea typeface="+mn-ea"/>
              </a:rPr>
              <a:t>Remember to inform family and Tribe of Tribal customary adoption as an option early in the case.</a:t>
            </a:r>
          </a:p>
          <a:p>
            <a:pPr marL="461963" indent="-461963">
              <a:buClr>
                <a:schemeClr val="tx1">
                  <a:lumMod val="50000"/>
                </a:schemeClr>
              </a:buClr>
              <a:defRPr/>
            </a:pPr>
            <a:endParaRPr lang="en-US" altLang="en-US" sz="1200" dirty="0">
              <a:solidFill>
                <a:schemeClr val="tx1">
                  <a:lumMod val="50000"/>
                </a:schemeClr>
              </a:solidFill>
              <a:latin typeface="Calibri" pitchFamily="34" charset="0"/>
              <a:ea typeface="+mn-ea"/>
            </a:endParaRPr>
          </a:p>
          <a:p>
            <a:pPr marL="461963" indent="-461963">
              <a:buClr>
                <a:schemeClr val="tx1">
                  <a:lumMod val="50000"/>
                </a:schemeClr>
              </a:buClr>
              <a:defRPr/>
            </a:pPr>
            <a:r>
              <a:rPr lang="en-US" altLang="en-US" sz="2800" dirty="0">
                <a:solidFill>
                  <a:schemeClr val="tx1">
                    <a:lumMod val="50000"/>
                  </a:schemeClr>
                </a:solidFill>
                <a:latin typeface="Calibri" pitchFamily="34" charset="0"/>
                <a:ea typeface="+mn-ea"/>
              </a:rPr>
              <a:t>TCA may only be chosen by the Tribe; the TCA order is issued only by the Tribe.</a:t>
            </a:r>
          </a:p>
          <a:p>
            <a:pPr>
              <a:buClr>
                <a:schemeClr val="tx1">
                  <a:lumMod val="50000"/>
                </a:schemeClr>
              </a:buClr>
              <a:defRPr/>
            </a:pPr>
            <a:endParaRPr lang="en-US" altLang="en-US" sz="2800" dirty="0">
              <a:solidFill>
                <a:schemeClr val="tx1">
                  <a:lumMod val="50000"/>
                </a:schemeClr>
              </a:solidFill>
              <a:ea typeface="+mn-ea"/>
            </a:endParaRPr>
          </a:p>
          <a:p>
            <a:pPr>
              <a:defRPr/>
            </a:pPr>
            <a:endParaRPr lang="en-US" dirty="0">
              <a:solidFill>
                <a:schemeClr val="tx1">
                  <a:lumMod val="50000"/>
                </a:schemeClr>
              </a:solidFill>
              <a:ea typeface="+mn-ea"/>
            </a:endParaRPr>
          </a:p>
        </p:txBody>
      </p:sp>
      <p:pic>
        <p:nvPicPr>
          <p:cNvPr id="6" name="Picture 5" descr="corn.gif"/>
          <p:cNvPicPr>
            <a:picLocks noChangeAspect="1"/>
          </p:cNvPicPr>
          <p:nvPr/>
        </p:nvPicPr>
        <p:blipFill>
          <a:blip r:embed="rId2" cstate="print">
            <a:duotone>
              <a:prstClr val="black"/>
              <a:schemeClr val="accent4">
                <a:tint val="45000"/>
                <a:satMod val="400000"/>
              </a:schemeClr>
            </a:duotone>
          </a:blip>
          <a:stretch>
            <a:fillRect/>
          </a:stretch>
        </p:blipFill>
        <p:spPr>
          <a:xfrm>
            <a:off x="1562100" y="5979594"/>
            <a:ext cx="6172200" cy="571500"/>
          </a:xfrm>
          <a:prstGeom prst="rect">
            <a:avLst/>
          </a:prstGeom>
        </p:spPr>
      </p:pic>
      <p:sp>
        <p:nvSpPr>
          <p:cNvPr id="8" name="TextBox 7"/>
          <p:cNvSpPr txBox="1"/>
          <p:nvPr/>
        </p:nvSpPr>
        <p:spPr>
          <a:xfrm>
            <a:off x="8143336" y="6397205"/>
            <a:ext cx="629728" cy="307777"/>
          </a:xfrm>
          <a:prstGeom prst="rect">
            <a:avLst/>
          </a:prstGeom>
          <a:noFill/>
        </p:spPr>
        <p:txBody>
          <a:bodyPr wrap="square" rtlCol="0">
            <a:spAutoFit/>
          </a:bodyPr>
          <a:lstStyle/>
          <a:p>
            <a:pPr algn="r"/>
            <a:r>
              <a:rPr lang="en-US" dirty="0">
                <a:solidFill>
                  <a:schemeClr val="tx1">
                    <a:lumMod val="90000"/>
                  </a:schemeClr>
                </a:solidFill>
              </a:rPr>
              <a:t>75</a:t>
            </a:r>
          </a:p>
        </p:txBody>
      </p:sp>
    </p:spTree>
    <p:extLst>
      <p:ext uri="{BB962C8B-B14F-4D97-AF65-F5344CB8AC3E}">
        <p14:creationId xmlns:p14="http://schemas.microsoft.com/office/powerpoint/2010/main" val="3575228578"/>
      </p:ext>
    </p:extLst>
  </p:cSld>
  <p:clrMapOvr>
    <a:masterClrMapping/>
  </p:clrMapOvr>
  <p:transition spd="slow"/>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073"/>
        <p:cNvGrpSpPr/>
        <p:nvPr/>
      </p:nvGrpSpPr>
      <p:grpSpPr>
        <a:xfrm>
          <a:off x="0" y="0"/>
          <a:ext cx="0" cy="0"/>
          <a:chOff x="0" y="0"/>
          <a:chExt cx="0" cy="0"/>
        </a:xfrm>
      </p:grpSpPr>
      <p:sp>
        <p:nvSpPr>
          <p:cNvPr id="1074" name="Shape 1074"/>
          <p:cNvSpPr txBox="1">
            <a:spLocks noGrp="1"/>
          </p:cNvSpPr>
          <p:nvPr>
            <p:ph type="title"/>
          </p:nvPr>
        </p:nvSpPr>
        <p:spPr>
          <a:xfrm>
            <a:off x="381000" y="185736"/>
            <a:ext cx="8229600" cy="1066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chemeClr val="tx1">
                    <a:lumMod val="25000"/>
                  </a:schemeClr>
                </a:solidFill>
                <a:latin typeface="Calibri" pitchFamily="34" charset="0"/>
                <a:sym typeface="Questrial"/>
              </a:rPr>
              <a:t>Qualified Expert Witness</a:t>
            </a:r>
          </a:p>
        </p:txBody>
      </p:sp>
      <p:sp>
        <p:nvSpPr>
          <p:cNvPr id="1075" name="Shape 1075"/>
          <p:cNvSpPr txBox="1">
            <a:spLocks noGrp="1"/>
          </p:cNvSpPr>
          <p:nvPr>
            <p:ph type="body" idx="1"/>
          </p:nvPr>
        </p:nvSpPr>
        <p:spPr>
          <a:xfrm>
            <a:off x="381001" y="1988287"/>
            <a:ext cx="8392063" cy="3508745"/>
          </a:xfrm>
          <a:prstGeom prst="rect">
            <a:avLst/>
          </a:prstGeom>
          <a:noFill/>
          <a:ln>
            <a:noFill/>
          </a:ln>
        </p:spPr>
        <p:txBody>
          <a:bodyPr lIns="91425" tIns="45700" rIns="91425" bIns="45700" anchor="t" anchorCtr="0">
            <a:noAutofit/>
          </a:bodyPr>
          <a:lstStyle/>
          <a:p>
            <a:pPr marL="0" indent="0">
              <a:spcBef>
                <a:spcPts val="0"/>
              </a:spcBef>
              <a:buClr>
                <a:schemeClr val="tx1">
                  <a:lumMod val="50000"/>
                </a:schemeClr>
              </a:buClr>
              <a:buSzPct val="100000"/>
              <a:buNone/>
            </a:pPr>
            <a:endParaRPr lang="en-US" sz="800" dirty="0">
              <a:solidFill>
                <a:schemeClr val="tx1">
                  <a:lumMod val="50000"/>
                </a:schemeClr>
              </a:solidFill>
            </a:endParaRPr>
          </a:p>
          <a:p>
            <a:pPr marL="463550" lvl="1" indent="-463550">
              <a:spcBef>
                <a:spcPts val="0"/>
              </a:spcBef>
              <a:buClr>
                <a:schemeClr val="tx1">
                  <a:lumMod val="50000"/>
                </a:schemeClr>
              </a:buClr>
              <a:buSzPct val="100000"/>
              <a:buFont typeface="Arial" panose="020B0604020202020204" pitchFamily="34" charset="0"/>
              <a:buChar char="•"/>
            </a:pPr>
            <a:r>
              <a:rPr lang="en-US" sz="2600" dirty="0">
                <a:solidFill>
                  <a:schemeClr val="tx1">
                    <a:lumMod val="50000"/>
                  </a:schemeClr>
                </a:solidFill>
                <a:latin typeface="Calibri" pitchFamily="34" charset="0"/>
              </a:rPr>
              <a:t>Diminishes risk of bias in decision-making</a:t>
            </a:r>
          </a:p>
          <a:p>
            <a:pPr marL="463550" lvl="1" indent="-463550">
              <a:spcBef>
                <a:spcPts val="0"/>
              </a:spcBef>
              <a:buClr>
                <a:schemeClr val="tx1">
                  <a:lumMod val="50000"/>
                </a:schemeClr>
              </a:buClr>
              <a:buSzPct val="100000"/>
              <a:buFont typeface="Arial" panose="020B0604020202020204" pitchFamily="34" charset="0"/>
              <a:buChar char="•"/>
            </a:pPr>
            <a:r>
              <a:rPr lang="en-US" sz="2600" dirty="0">
                <a:solidFill>
                  <a:schemeClr val="tx1">
                    <a:lumMod val="50000"/>
                  </a:schemeClr>
                </a:solidFill>
                <a:latin typeface="Calibri" pitchFamily="34" charset="0"/>
              </a:rPr>
              <a:t>Testifies when a child must be removed or when parental rights must be terminated:</a:t>
            </a:r>
          </a:p>
          <a:p>
            <a:pPr marL="914400" indent="-463550">
              <a:spcBef>
                <a:spcPts val="0"/>
              </a:spcBef>
              <a:buClr>
                <a:schemeClr val="tx1">
                  <a:lumMod val="50000"/>
                </a:schemeClr>
              </a:buClr>
              <a:buSzPct val="100000"/>
              <a:buFont typeface="Courier New" panose="02070309020205020404" pitchFamily="49" charset="0"/>
              <a:buChar char="-"/>
            </a:pPr>
            <a:r>
              <a:rPr lang="en-US" sz="2600" dirty="0">
                <a:solidFill>
                  <a:schemeClr val="tx1">
                    <a:lumMod val="50000"/>
                  </a:schemeClr>
                </a:solidFill>
                <a:latin typeface="Calibri" pitchFamily="34" charset="0"/>
              </a:rPr>
              <a:t>Testifies as to whether the continued custody is likely to result in serious emotional or physical harm to the child</a:t>
            </a:r>
          </a:p>
          <a:p>
            <a:pPr marL="914400" indent="-463550">
              <a:spcBef>
                <a:spcPts val="0"/>
              </a:spcBef>
              <a:buClr>
                <a:schemeClr val="tx1">
                  <a:lumMod val="50000"/>
                </a:schemeClr>
              </a:buClr>
              <a:buSzPct val="100000"/>
              <a:buFont typeface="Courier New" panose="02070309020205020404" pitchFamily="49" charset="0"/>
              <a:buChar char="-"/>
            </a:pPr>
            <a:r>
              <a:rPr lang="en-US" sz="2600" dirty="0">
                <a:solidFill>
                  <a:schemeClr val="tx1">
                    <a:lumMod val="50000"/>
                  </a:schemeClr>
                </a:solidFill>
                <a:latin typeface="Calibri" pitchFamily="34" charset="0"/>
              </a:rPr>
              <a:t>Testifies about the Tribe’s culture</a:t>
            </a:r>
          </a:p>
          <a:p>
            <a:pPr marL="463550" indent="-463550">
              <a:spcBef>
                <a:spcPts val="0"/>
              </a:spcBef>
              <a:buClr>
                <a:schemeClr val="tx1">
                  <a:lumMod val="50000"/>
                </a:schemeClr>
              </a:buClr>
              <a:buSzPct val="100000"/>
            </a:pPr>
            <a:r>
              <a:rPr lang="en-US" sz="2600" dirty="0">
                <a:solidFill>
                  <a:schemeClr val="tx1">
                    <a:lumMod val="50000"/>
                  </a:schemeClr>
                </a:solidFill>
                <a:latin typeface="Calibri" pitchFamily="34" charset="0"/>
              </a:rPr>
              <a:t>May also testify on placement and active efforts</a:t>
            </a:r>
          </a:p>
          <a:p>
            <a:pPr marL="0" marR="0" lvl="0" indent="0" algn="l" rtl="0">
              <a:lnSpc>
                <a:spcPct val="100000"/>
              </a:lnSpc>
              <a:spcBef>
                <a:spcPts val="0"/>
              </a:spcBef>
              <a:spcAft>
                <a:spcPts val="0"/>
              </a:spcAft>
              <a:buClr>
                <a:schemeClr val="tx1">
                  <a:lumMod val="50000"/>
                </a:schemeClr>
              </a:buClr>
              <a:buSzPct val="100000"/>
              <a:buNone/>
            </a:pPr>
            <a:endParaRPr lang="en-US" sz="2400" dirty="0">
              <a:solidFill>
                <a:schemeClr val="tx1">
                  <a:lumMod val="50000"/>
                </a:schemeClr>
              </a:solidFill>
            </a:endParaRPr>
          </a:p>
          <a:p>
            <a:pPr marL="0" marR="0" lvl="0" indent="0" algn="l" rtl="0">
              <a:lnSpc>
                <a:spcPct val="100000"/>
              </a:lnSpc>
              <a:spcBef>
                <a:spcPts val="0"/>
              </a:spcBef>
              <a:spcAft>
                <a:spcPts val="0"/>
              </a:spcAft>
              <a:buClr>
                <a:schemeClr val="tx1">
                  <a:lumMod val="50000"/>
                </a:schemeClr>
              </a:buClr>
              <a:buSzPct val="100000"/>
              <a:buNone/>
            </a:pPr>
            <a:endParaRPr lang="en-US" sz="2400" dirty="0">
              <a:solidFill>
                <a:schemeClr val="tx1">
                  <a:lumMod val="50000"/>
                </a:schemeClr>
              </a:solidFill>
            </a:endParaRPr>
          </a:p>
          <a:p>
            <a:pPr marL="0" marR="0" lvl="0" indent="0" algn="l" rtl="0">
              <a:lnSpc>
                <a:spcPct val="100000"/>
              </a:lnSpc>
              <a:spcBef>
                <a:spcPts val="0"/>
              </a:spcBef>
              <a:spcAft>
                <a:spcPts val="0"/>
              </a:spcAft>
              <a:buClr>
                <a:schemeClr val="tx1">
                  <a:lumMod val="50000"/>
                </a:schemeClr>
              </a:buClr>
              <a:buSzPct val="100000"/>
              <a:buNone/>
            </a:pPr>
            <a:endParaRPr lang="en-US" sz="2400" b="0" i="0" u="none" strike="noStrike" cap="none" dirty="0">
              <a:solidFill>
                <a:schemeClr val="tx1">
                  <a:lumMod val="50000"/>
                </a:schemeClr>
              </a:solidFill>
              <a:latin typeface="Questrial"/>
              <a:ea typeface="Questrial"/>
              <a:cs typeface="Questrial"/>
              <a:sym typeface="Questrial"/>
            </a:endParaRPr>
          </a:p>
          <a:p>
            <a:pPr marL="0" marR="0" lvl="0" indent="0" algn="l" rtl="0">
              <a:lnSpc>
                <a:spcPct val="100000"/>
              </a:lnSpc>
              <a:spcBef>
                <a:spcPts val="0"/>
              </a:spcBef>
              <a:spcAft>
                <a:spcPts val="0"/>
              </a:spcAft>
              <a:buClr>
                <a:schemeClr val="tx1">
                  <a:lumMod val="50000"/>
                </a:schemeClr>
              </a:buClr>
              <a:buSzPct val="100000"/>
              <a:buNone/>
            </a:pPr>
            <a:endParaRPr lang="en-US" sz="2400" b="0" i="0" u="none" strike="noStrike" cap="none" dirty="0">
              <a:solidFill>
                <a:schemeClr val="tx1">
                  <a:lumMod val="50000"/>
                </a:schemeClr>
              </a:solidFill>
              <a:latin typeface="Questrial"/>
              <a:ea typeface="Questrial"/>
              <a:cs typeface="Questrial"/>
              <a:sym typeface="Questrial"/>
            </a:endParaRPr>
          </a:p>
        </p:txBody>
      </p:sp>
      <p:sp>
        <p:nvSpPr>
          <p:cNvPr id="8" name="TextBox 7"/>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76</a:t>
            </a:r>
          </a:p>
        </p:txBody>
      </p:sp>
      <p:pic>
        <p:nvPicPr>
          <p:cNvPr id="5" name="Shape 1238"/>
          <p:cNvPicPr preferRelativeResize="0"/>
          <p:nvPr/>
        </p:nvPicPr>
        <p:blipFill rotWithShape="1">
          <a:blip r:embed="rId3">
            <a:alphaModFix/>
          </a:blip>
          <a:srcRect/>
          <a:stretch/>
        </p:blipFill>
        <p:spPr>
          <a:xfrm>
            <a:off x="1714500" y="6145050"/>
            <a:ext cx="5714999" cy="371474"/>
          </a:xfrm>
          <a:prstGeom prst="rect">
            <a:avLst/>
          </a:prstGeom>
          <a:noFill/>
          <a:ln>
            <a:noFill/>
          </a:ln>
        </p:spPr>
      </p:pic>
    </p:spTree>
  </p:cSld>
  <p:clrMapOvr>
    <a:masterClrMapping/>
  </p:clrMapOvr>
  <p:transition spd="slow">
    <p:cut/>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Shape 1130"/>
          <p:cNvSpPr txBox="1">
            <a:spLocks noGrp="1"/>
          </p:cNvSpPr>
          <p:nvPr>
            <p:ph type="title"/>
          </p:nvPr>
        </p:nvSpPr>
        <p:spPr>
          <a:xfrm>
            <a:off x="543464" y="267269"/>
            <a:ext cx="8229600" cy="1295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b="1" i="0" u="none" strike="noStrike" cap="none" dirty="0">
                <a:solidFill>
                  <a:schemeClr val="tx1">
                    <a:lumMod val="25000"/>
                  </a:schemeClr>
                </a:solidFill>
                <a:latin typeface="Calibri" pitchFamily="34" charset="0"/>
                <a:sym typeface="Questrial"/>
              </a:rPr>
              <a:t>Qualified Expert Witness</a:t>
            </a:r>
          </a:p>
        </p:txBody>
      </p:sp>
      <p:sp>
        <p:nvSpPr>
          <p:cNvPr id="1131" name="Shape 1131"/>
          <p:cNvSpPr txBox="1">
            <a:spLocks noGrp="1"/>
          </p:cNvSpPr>
          <p:nvPr>
            <p:ph type="body" idx="1"/>
          </p:nvPr>
        </p:nvSpPr>
        <p:spPr>
          <a:xfrm>
            <a:off x="457200" y="1846029"/>
            <a:ext cx="8315864" cy="4705065"/>
          </a:xfrm>
          <a:prstGeom prst="rect">
            <a:avLst/>
          </a:prstGeom>
          <a:noFill/>
          <a:ln>
            <a:noFill/>
          </a:ln>
        </p:spPr>
        <p:txBody>
          <a:bodyPr lIns="91425" tIns="45700" rIns="91425" bIns="45700" anchor="t" anchorCtr="0">
            <a:noAutofit/>
          </a:bodyPr>
          <a:lstStyle/>
          <a:p>
            <a:pPr marL="465138" indent="-465138">
              <a:spcBef>
                <a:spcPts val="600"/>
              </a:spcBef>
              <a:spcAft>
                <a:spcPts val="600"/>
              </a:spcAft>
              <a:buClr>
                <a:schemeClr val="tx1">
                  <a:lumMod val="50000"/>
                </a:schemeClr>
              </a:buClr>
              <a:buSzPct val="100000"/>
            </a:pPr>
            <a:r>
              <a:rPr lang="en-US" sz="2800" i="1" dirty="0">
                <a:solidFill>
                  <a:schemeClr val="tx1">
                    <a:lumMod val="50000"/>
                  </a:schemeClr>
                </a:solidFill>
                <a:latin typeface="Calibri" pitchFamily="34" charset="0"/>
              </a:rPr>
              <a:t>Must be </a:t>
            </a:r>
            <a:r>
              <a:rPr lang="en-US" sz="2800" dirty="0">
                <a:solidFill>
                  <a:schemeClr val="tx1">
                    <a:lumMod val="50000"/>
                  </a:schemeClr>
                </a:solidFill>
                <a:latin typeface="Calibri" pitchFamily="34" charset="0"/>
              </a:rPr>
              <a:t>qualified to testify regarding whether the continued custody by parent or Indian custodian is likely to result in serious emotional or physical damage to the child</a:t>
            </a:r>
          </a:p>
          <a:p>
            <a:pPr marL="465138" indent="-465138">
              <a:spcBef>
                <a:spcPts val="600"/>
              </a:spcBef>
              <a:spcAft>
                <a:spcPts val="600"/>
              </a:spcAft>
              <a:buClr>
                <a:schemeClr val="tx1">
                  <a:lumMod val="50000"/>
                </a:schemeClr>
              </a:buClr>
              <a:buSzPct val="100000"/>
            </a:pPr>
            <a:r>
              <a:rPr lang="en-US" sz="2800" i="1" dirty="0">
                <a:solidFill>
                  <a:schemeClr val="tx1">
                    <a:lumMod val="50000"/>
                  </a:schemeClr>
                </a:solidFill>
                <a:latin typeface="Calibri" pitchFamily="34" charset="0"/>
              </a:rPr>
              <a:t>Should have</a:t>
            </a:r>
            <a:r>
              <a:rPr lang="en-US" sz="2800" dirty="0">
                <a:solidFill>
                  <a:schemeClr val="tx1">
                    <a:lumMod val="50000"/>
                  </a:schemeClr>
                </a:solidFill>
                <a:latin typeface="Calibri" pitchFamily="34" charset="0"/>
              </a:rPr>
              <a:t> knowledge of prevailing social and cultural standards of the Indian child’s Tribe</a:t>
            </a:r>
            <a:endParaRPr lang="en-US" sz="2800" b="0" i="0" u="none" strike="noStrike" cap="none" dirty="0">
              <a:solidFill>
                <a:schemeClr val="tx1">
                  <a:lumMod val="50000"/>
                </a:schemeClr>
              </a:solidFill>
              <a:latin typeface="Calibri" pitchFamily="34" charset="0"/>
              <a:sym typeface="Questrial"/>
            </a:endParaRPr>
          </a:p>
          <a:p>
            <a:pPr marL="465138" marR="0" lvl="0" indent="-465138" algn="l" rtl="0">
              <a:lnSpc>
                <a:spcPct val="100000"/>
              </a:lnSpc>
              <a:spcBef>
                <a:spcPts val="600"/>
              </a:spcBef>
              <a:spcAft>
                <a:spcPts val="600"/>
              </a:spcAft>
              <a:buClr>
                <a:schemeClr val="tx1">
                  <a:lumMod val="50000"/>
                </a:schemeClr>
              </a:buClr>
              <a:buSzPct val="100000"/>
              <a:buFont typeface="Questrial"/>
              <a:buChar char="•"/>
            </a:pPr>
            <a:r>
              <a:rPr lang="en-US" sz="2800" b="0" i="0" u="none" strike="noStrike" cap="none" dirty="0">
                <a:solidFill>
                  <a:schemeClr val="tx1">
                    <a:lumMod val="50000"/>
                  </a:schemeClr>
                </a:solidFill>
                <a:latin typeface="Calibri" pitchFamily="34" charset="0"/>
                <a:sym typeface="Questrial"/>
              </a:rPr>
              <a:t>Cannot be an employee of the person/agency recommending foster care placement or termination of parental rights</a:t>
            </a:r>
          </a:p>
        </p:txBody>
      </p:sp>
      <p:sp>
        <p:nvSpPr>
          <p:cNvPr id="6" name="TextBox 5"/>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77</a:t>
            </a:r>
          </a:p>
        </p:txBody>
      </p:sp>
    </p:spTree>
  </p:cSld>
  <p:clrMapOvr>
    <a:masterClrMapping/>
  </p:clrMapOvr>
  <p:transition spd="slow">
    <p:cut/>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sp>
        <p:nvSpPr>
          <p:cNvPr id="1139" name="Shape 1139"/>
          <p:cNvSpPr txBox="1">
            <a:spLocks noGrp="1"/>
          </p:cNvSpPr>
          <p:nvPr>
            <p:ph type="body" idx="1"/>
          </p:nvPr>
        </p:nvSpPr>
        <p:spPr>
          <a:xfrm>
            <a:off x="716304" y="1158949"/>
            <a:ext cx="8229600" cy="4660378"/>
          </a:xfrm>
          <a:prstGeom prst="rect">
            <a:avLst/>
          </a:prstGeom>
          <a:noFill/>
          <a:ln>
            <a:noFill/>
          </a:ln>
        </p:spPr>
        <p:txBody>
          <a:bodyPr lIns="91425" tIns="45700" rIns="91425" bIns="45700" anchor="t" anchorCtr="0">
            <a:noAutofit/>
          </a:bodyPr>
          <a:lstStyle/>
          <a:p>
            <a:pPr indent="-342900">
              <a:buClr>
                <a:schemeClr val="tx1">
                  <a:lumMod val="50000"/>
                </a:schemeClr>
              </a:buClr>
              <a:buSzPct val="100000"/>
            </a:pPr>
            <a:r>
              <a:rPr lang="en-US" sz="2400" b="0" i="0" u="none" strike="noStrike" cap="none" dirty="0">
                <a:solidFill>
                  <a:schemeClr val="tx1">
                    <a:lumMod val="50000"/>
                  </a:schemeClr>
                </a:solidFill>
                <a:latin typeface="Calibri" pitchFamily="34" charset="0"/>
                <a:sym typeface="Questrial"/>
              </a:rPr>
              <a:t>A member of the child’s Tribe who is recognized by the Tribal community as knowledgeable in Tribal customs as they pertain to family organization and child-rearing practices</a:t>
            </a:r>
            <a:endParaRPr lang="en-US" sz="2400" dirty="0">
              <a:solidFill>
                <a:schemeClr val="tx1">
                  <a:lumMod val="50000"/>
                </a:schemeClr>
              </a:solidFill>
              <a:latin typeface="Calibri" pitchFamily="34" charset="0"/>
            </a:endParaRPr>
          </a:p>
          <a:p>
            <a:pPr indent="-342900">
              <a:buClr>
                <a:schemeClr val="tx1">
                  <a:lumMod val="50000"/>
                </a:schemeClr>
              </a:buClr>
              <a:buSzPct val="100000"/>
            </a:pPr>
            <a:r>
              <a:rPr lang="en-US" sz="2400" dirty="0">
                <a:solidFill>
                  <a:schemeClr val="tx1">
                    <a:lumMod val="50000"/>
                  </a:schemeClr>
                </a:solidFill>
                <a:latin typeface="Calibri" pitchFamily="34" charset="0"/>
              </a:rPr>
              <a:t>Any person having substantial experience in the delivery of child and family services to Indians, and extensive knowledge of prevailing social and cultural standards and child-rearing practices with the child’s Tribe</a:t>
            </a:r>
          </a:p>
          <a:p>
            <a:pPr indent="-342900">
              <a:buClr>
                <a:schemeClr val="tx1">
                  <a:lumMod val="50000"/>
                </a:schemeClr>
              </a:buClr>
              <a:buSzPct val="100000"/>
            </a:pPr>
            <a:r>
              <a:rPr lang="en-US" sz="2400" dirty="0">
                <a:solidFill>
                  <a:schemeClr val="tx1">
                    <a:lumMod val="50000"/>
                  </a:schemeClr>
                </a:solidFill>
                <a:latin typeface="Calibri" pitchFamily="34" charset="0"/>
              </a:rPr>
              <a:t>A professional person with substantial education and experiences in the area of his or her specialty</a:t>
            </a:r>
          </a:p>
          <a:p>
            <a:pPr lvl="0" indent="-342900">
              <a:buClr>
                <a:schemeClr val="tx1">
                  <a:lumMod val="50000"/>
                </a:schemeClr>
              </a:buClr>
              <a:buSzPct val="100000"/>
            </a:pPr>
            <a:r>
              <a:rPr lang="en-US" sz="2400" dirty="0">
                <a:solidFill>
                  <a:schemeClr val="tx1">
                    <a:lumMod val="50000"/>
                  </a:schemeClr>
                </a:solidFill>
                <a:latin typeface="Calibri" pitchFamily="34" charset="0"/>
              </a:rPr>
              <a:t>May include: social worker, sociologist, doctor, psychologist, traditional Tribal therapist and healer, Tribal spiritual leaders, Tribal historian, or Tribal elder</a:t>
            </a:r>
          </a:p>
          <a:p>
            <a:pPr indent="-342900">
              <a:buClr>
                <a:schemeClr val="tx1">
                  <a:lumMod val="50000"/>
                </a:schemeClr>
              </a:buClr>
              <a:buSzPct val="100000"/>
            </a:pPr>
            <a:endParaRPr lang="en-US" sz="2400" dirty="0">
              <a:solidFill>
                <a:schemeClr val="tx1">
                  <a:lumMod val="50000"/>
                </a:schemeClr>
              </a:solidFill>
              <a:latin typeface="Calibri" pitchFamily="34" charset="0"/>
            </a:endParaRPr>
          </a:p>
          <a:p>
            <a:pPr marL="0" indent="0">
              <a:buClr>
                <a:schemeClr val="tx1">
                  <a:lumMod val="50000"/>
                </a:schemeClr>
              </a:buClr>
              <a:buSzPct val="100000"/>
              <a:buNone/>
            </a:pPr>
            <a:endParaRPr lang="en-US" sz="2000" dirty="0">
              <a:solidFill>
                <a:schemeClr val="tx1">
                  <a:lumMod val="50000"/>
                </a:schemeClr>
              </a:solidFill>
              <a:latin typeface="Calibri" pitchFamily="34" charset="0"/>
            </a:endParaRPr>
          </a:p>
          <a:p>
            <a:pPr marL="0" marR="0" lvl="0" indent="0" rtl="0">
              <a:lnSpc>
                <a:spcPct val="100000"/>
              </a:lnSpc>
              <a:spcBef>
                <a:spcPts val="640"/>
              </a:spcBef>
              <a:spcAft>
                <a:spcPts val="0"/>
              </a:spcAft>
              <a:buClr>
                <a:schemeClr val="tx1">
                  <a:lumMod val="50000"/>
                </a:schemeClr>
              </a:buClr>
              <a:buSzPct val="100000"/>
              <a:buNone/>
            </a:pPr>
            <a:endParaRPr lang="en-US" sz="2800" b="0" i="0" u="none" strike="noStrike" cap="none" dirty="0">
              <a:solidFill>
                <a:schemeClr val="tx1">
                  <a:lumMod val="50000"/>
                </a:schemeClr>
              </a:solidFill>
              <a:latin typeface="Questrial"/>
              <a:ea typeface="Questrial"/>
              <a:cs typeface="Questrial"/>
              <a:sym typeface="Questrial"/>
            </a:endParaRPr>
          </a:p>
        </p:txBody>
      </p:sp>
      <p:sp>
        <p:nvSpPr>
          <p:cNvPr id="1141" name="Shape 1141"/>
          <p:cNvSpPr txBox="1"/>
          <p:nvPr/>
        </p:nvSpPr>
        <p:spPr>
          <a:xfrm>
            <a:off x="276447" y="203579"/>
            <a:ext cx="8633637" cy="677861"/>
          </a:xfrm>
          <a:prstGeom prst="rect">
            <a:avLst/>
          </a:prstGeom>
          <a:noFill/>
          <a:ln>
            <a:noFill/>
          </a:ln>
        </p:spPr>
        <p:txBody>
          <a:bodyPr lIns="91425" tIns="45700" rIns="91425" bIns="45700" anchor="t" anchorCtr="0">
            <a:noAutofit/>
          </a:bodyPr>
          <a:lstStyle/>
          <a:p>
            <a:pPr lvl="0" algn="ctr">
              <a:buClr>
                <a:srgbClr val="A6A6A6"/>
              </a:buClr>
              <a:buSzPct val="25000"/>
            </a:pPr>
            <a:r>
              <a:rPr lang="en-US" sz="4400" b="1" dirty="0">
                <a:solidFill>
                  <a:schemeClr val="tx1">
                    <a:lumMod val="25000"/>
                  </a:schemeClr>
                </a:solidFill>
                <a:latin typeface="Calibri" pitchFamily="34" charset="0"/>
                <a:ea typeface="Questrial"/>
                <a:cs typeface="Questrial"/>
                <a:sym typeface="Questrial"/>
              </a:rPr>
              <a:t>Who Is a Qualified Expert Witness?</a:t>
            </a:r>
            <a:endParaRPr lang="en-US" sz="4400" b="1" i="0" u="none" strike="noStrike" cap="none" dirty="0">
              <a:solidFill>
                <a:schemeClr val="tx1">
                  <a:lumMod val="25000"/>
                </a:schemeClr>
              </a:solidFill>
              <a:latin typeface="Calibri" pitchFamily="34" charset="0"/>
              <a:ea typeface="Questrial"/>
              <a:cs typeface="Questrial"/>
              <a:sym typeface="Questrial"/>
            </a:endParaRPr>
          </a:p>
        </p:txBody>
      </p:sp>
      <p:pic>
        <p:nvPicPr>
          <p:cNvPr id="1144" name="Shape 1144"/>
          <p:cNvPicPr preferRelativeResize="0"/>
          <p:nvPr/>
        </p:nvPicPr>
        <p:blipFill rotWithShape="1">
          <a:blip r:embed="rId3">
            <a:alphaModFix/>
          </a:blip>
          <a:srcRect/>
          <a:stretch/>
        </p:blipFill>
        <p:spPr>
          <a:xfrm>
            <a:off x="1405390" y="5711407"/>
            <a:ext cx="6213475" cy="685799"/>
          </a:xfrm>
          <a:prstGeom prst="rect">
            <a:avLst/>
          </a:prstGeom>
          <a:noFill/>
          <a:ln>
            <a:noFill/>
          </a:ln>
        </p:spPr>
      </p:pic>
      <p:sp>
        <p:nvSpPr>
          <p:cNvPr id="7" name="TextBox 6"/>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78</a:t>
            </a:r>
          </a:p>
        </p:txBody>
      </p:sp>
    </p:spTree>
  </p:cSld>
  <p:clrMapOvr>
    <a:masterClrMapping/>
  </p:clrMapOvr>
  <p:transition spd="slow">
    <p:cut/>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169"/>
        <p:cNvGrpSpPr/>
        <p:nvPr/>
      </p:nvGrpSpPr>
      <p:grpSpPr>
        <a:xfrm>
          <a:off x="0" y="0"/>
          <a:ext cx="0" cy="0"/>
          <a:chOff x="0" y="0"/>
          <a:chExt cx="0" cy="0"/>
        </a:xfrm>
      </p:grpSpPr>
      <p:sp>
        <p:nvSpPr>
          <p:cNvPr id="1170" name="Shape 1170"/>
          <p:cNvSpPr txBox="1">
            <a:spLocks noGrp="1"/>
          </p:cNvSpPr>
          <p:nvPr>
            <p:ph type="title"/>
          </p:nvPr>
        </p:nvSpPr>
        <p:spPr>
          <a:xfrm>
            <a:off x="457199" y="582532"/>
            <a:ext cx="8229600" cy="12191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b="1" i="0" u="none" strike="noStrike" cap="none" dirty="0">
                <a:solidFill>
                  <a:schemeClr val="tx1">
                    <a:lumMod val="25000"/>
                  </a:schemeClr>
                </a:solidFill>
                <a:latin typeface="Calibri" pitchFamily="34" charset="0"/>
                <a:sym typeface="Questrial"/>
              </a:rPr>
              <a:t>When to Contact Qualified Expert Witness? </a:t>
            </a:r>
          </a:p>
        </p:txBody>
      </p:sp>
      <p:sp>
        <p:nvSpPr>
          <p:cNvPr id="1171" name="Shape 1171"/>
          <p:cNvSpPr txBox="1">
            <a:spLocks noGrp="1"/>
          </p:cNvSpPr>
          <p:nvPr>
            <p:ph type="body" idx="1"/>
          </p:nvPr>
        </p:nvSpPr>
        <p:spPr>
          <a:xfrm>
            <a:off x="381000" y="5416732"/>
            <a:ext cx="8534399" cy="882684"/>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dk1"/>
              </a:buClr>
              <a:buSzPct val="25000"/>
              <a:buFont typeface="Questrial"/>
              <a:buNone/>
            </a:pPr>
            <a:r>
              <a:rPr lang="en-US" sz="1600" b="0" i="0" u="none" strike="noStrike" cap="none" dirty="0">
                <a:solidFill>
                  <a:schemeClr val="tx1">
                    <a:lumMod val="50000"/>
                  </a:schemeClr>
                </a:solidFill>
                <a:latin typeface="Calibri" pitchFamily="34" charset="0"/>
                <a:sym typeface="Questrial"/>
              </a:rPr>
              <a:t>Link to list of expert witnesses statewide:</a:t>
            </a:r>
          </a:p>
          <a:p>
            <a:pPr marL="342900" marR="0" lvl="0" indent="-342900" algn="l" rtl="0">
              <a:lnSpc>
                <a:spcPct val="100000"/>
              </a:lnSpc>
              <a:spcBef>
                <a:spcPts val="360"/>
              </a:spcBef>
              <a:spcAft>
                <a:spcPts val="0"/>
              </a:spcAft>
              <a:buClr>
                <a:srgbClr val="A6A6A6"/>
              </a:buClr>
              <a:buSzPct val="25000"/>
              <a:buFont typeface="Questrial"/>
              <a:buNone/>
            </a:pPr>
            <a:r>
              <a:rPr lang="en-US" sz="1400" b="1" i="0" u="none" strike="noStrike" cap="none" dirty="0">
                <a:solidFill>
                  <a:schemeClr val="tx1">
                    <a:lumMod val="50000"/>
                  </a:schemeClr>
                </a:solidFill>
                <a:latin typeface="Calibri" pitchFamily="34" charset="0"/>
                <a:sym typeface="Questrial"/>
                <a:hlinkClick r:id="rId3"/>
              </a:rPr>
              <a:t>http://www.courtinfo.ca.gov/programs/cfcc/programs/description/jrta-ICWAExpertWitness.htm</a:t>
            </a:r>
            <a:endParaRPr lang="en-US" sz="1400" b="1" i="0" u="none" strike="noStrike" cap="none" dirty="0">
              <a:solidFill>
                <a:schemeClr val="tx1">
                  <a:lumMod val="50000"/>
                </a:schemeClr>
              </a:solidFill>
              <a:latin typeface="Calibri" pitchFamily="34" charset="0"/>
              <a:sym typeface="Questrial"/>
            </a:endParaRPr>
          </a:p>
          <a:p>
            <a:pPr marL="342900" marR="0" lvl="0" indent="-342900" algn="l" rtl="0">
              <a:lnSpc>
                <a:spcPct val="100000"/>
              </a:lnSpc>
              <a:spcBef>
                <a:spcPts val="360"/>
              </a:spcBef>
              <a:spcAft>
                <a:spcPts val="0"/>
              </a:spcAft>
              <a:buClr>
                <a:srgbClr val="A6A6A6"/>
              </a:buClr>
              <a:buSzPct val="25000"/>
              <a:buFont typeface="Questrial"/>
              <a:buNone/>
            </a:pPr>
            <a:endParaRPr lang="en-US" sz="1400" b="1" i="0" u="none" strike="noStrike" cap="none" dirty="0">
              <a:solidFill>
                <a:schemeClr val="tx1">
                  <a:lumMod val="50000"/>
                </a:schemeClr>
              </a:solidFill>
              <a:latin typeface="Calibri" pitchFamily="34" charset="0"/>
              <a:sym typeface="Questrial"/>
            </a:endParaRPr>
          </a:p>
          <a:p>
            <a:pPr marL="342900" marR="0" lvl="0" indent="-342900" algn="l" rtl="0">
              <a:lnSpc>
                <a:spcPct val="100000"/>
              </a:lnSpc>
              <a:spcBef>
                <a:spcPts val="360"/>
              </a:spcBef>
              <a:spcAft>
                <a:spcPts val="0"/>
              </a:spcAft>
              <a:buClr>
                <a:srgbClr val="A6A6A6"/>
              </a:buClr>
              <a:buSzPct val="25000"/>
              <a:buFont typeface="Questrial"/>
              <a:buNone/>
            </a:pPr>
            <a:endParaRPr lang="en-US" sz="1400" b="1" i="0" u="none" strike="noStrike" cap="none" dirty="0">
              <a:solidFill>
                <a:schemeClr val="tx1">
                  <a:lumMod val="50000"/>
                </a:schemeClr>
              </a:solidFill>
              <a:latin typeface="Calibri" pitchFamily="34" charset="0"/>
              <a:sym typeface="Questrial"/>
            </a:endParaRPr>
          </a:p>
        </p:txBody>
      </p:sp>
      <p:sp>
        <p:nvSpPr>
          <p:cNvPr id="1173" name="Shape 1173"/>
          <p:cNvSpPr txBox="1"/>
          <p:nvPr/>
        </p:nvSpPr>
        <p:spPr>
          <a:xfrm>
            <a:off x="304800" y="2207102"/>
            <a:ext cx="8381999" cy="3105289"/>
          </a:xfrm>
          <a:prstGeom prst="rect">
            <a:avLst/>
          </a:prstGeom>
          <a:noFill/>
          <a:ln>
            <a:noFill/>
          </a:ln>
        </p:spPr>
        <p:txBody>
          <a:bodyPr lIns="91425" tIns="45700" rIns="91425" bIns="45700" anchor="t" anchorCtr="0">
            <a:noAutofit/>
          </a:bodyPr>
          <a:lstStyle/>
          <a:p>
            <a:pPr marL="457200" marR="0" lvl="0" indent="-457200" algn="l" rtl="0">
              <a:lnSpc>
                <a:spcPct val="100000"/>
              </a:lnSpc>
              <a:spcBef>
                <a:spcPts val="600"/>
              </a:spcBef>
              <a:spcAft>
                <a:spcPts val="600"/>
              </a:spcAft>
              <a:buClr>
                <a:schemeClr val="tx1">
                  <a:lumMod val="50000"/>
                </a:schemeClr>
              </a:buClr>
              <a:buSzPct val="100000"/>
              <a:buFont typeface="Arial" panose="020B0604020202020204" pitchFamily="34" charset="0"/>
              <a:buChar char="•"/>
            </a:pPr>
            <a:r>
              <a:rPr lang="en-US" sz="3200" b="0" i="0" u="none" strike="noStrike" cap="none" dirty="0">
                <a:solidFill>
                  <a:schemeClr val="tx1">
                    <a:lumMod val="50000"/>
                  </a:schemeClr>
                </a:solidFill>
                <a:latin typeface="Calibri" pitchFamily="34" charset="0"/>
                <a:ea typeface="Questrial"/>
                <a:cs typeface="Questrial"/>
                <a:sym typeface="Questrial"/>
              </a:rPr>
              <a:t>At the outset of the case in consultation with the Tribe</a:t>
            </a:r>
          </a:p>
          <a:p>
            <a:pPr marL="457200" marR="0" lvl="0" indent="-457200" algn="l" rtl="0">
              <a:lnSpc>
                <a:spcPct val="100000"/>
              </a:lnSpc>
              <a:spcBef>
                <a:spcPts val="600"/>
              </a:spcBef>
              <a:spcAft>
                <a:spcPts val="600"/>
              </a:spcAft>
              <a:buClr>
                <a:schemeClr val="tx1">
                  <a:lumMod val="50000"/>
                </a:schemeClr>
              </a:buClr>
              <a:buSzPct val="100000"/>
              <a:buFont typeface="Arial" panose="020B0604020202020204" pitchFamily="34" charset="0"/>
              <a:buChar char="•"/>
            </a:pPr>
            <a:r>
              <a:rPr lang="en-US" sz="3200" b="0" i="0" u="none" strike="noStrike" cap="none" dirty="0">
                <a:solidFill>
                  <a:schemeClr val="tx1">
                    <a:lumMod val="50000"/>
                  </a:schemeClr>
                </a:solidFill>
                <a:latin typeface="Calibri" pitchFamily="34" charset="0"/>
                <a:ea typeface="Questrial"/>
                <a:cs typeface="Questrial"/>
                <a:sym typeface="Questrial"/>
              </a:rPr>
              <a:t>The court or agency may request help of the Tribe or BIA in locating witness</a:t>
            </a:r>
          </a:p>
        </p:txBody>
      </p:sp>
      <p:sp>
        <p:nvSpPr>
          <p:cNvPr id="7" name="TextBox 6"/>
          <p:cNvSpPr txBox="1"/>
          <p:nvPr/>
        </p:nvSpPr>
        <p:spPr>
          <a:xfrm>
            <a:off x="8162929" y="6397206"/>
            <a:ext cx="629728" cy="307777"/>
          </a:xfrm>
          <a:prstGeom prst="rect">
            <a:avLst/>
          </a:prstGeom>
          <a:noFill/>
        </p:spPr>
        <p:txBody>
          <a:bodyPr wrap="square" rtlCol="0">
            <a:spAutoFit/>
          </a:bodyPr>
          <a:lstStyle/>
          <a:p>
            <a:pPr algn="r"/>
            <a:r>
              <a:rPr lang="en-US" dirty="0">
                <a:solidFill>
                  <a:schemeClr val="tx1">
                    <a:lumMod val="90000"/>
                  </a:schemeClr>
                </a:solidFill>
              </a:rPr>
              <a:t>79</a:t>
            </a:r>
          </a:p>
        </p:txBody>
      </p:sp>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Shape 76"/>
        <p:cNvGrpSpPr/>
        <p:nvPr/>
      </p:nvGrpSpPr>
      <p:grpSpPr>
        <a:xfrm>
          <a:off x="0" y="0"/>
          <a:ext cx="0" cy="0"/>
          <a:chOff x="0" y="0"/>
          <a:chExt cx="0" cy="0"/>
        </a:xfrm>
      </p:grpSpPr>
      <p:sp>
        <p:nvSpPr>
          <p:cNvPr id="78" name="Shape 78"/>
          <p:cNvSpPr txBox="1"/>
          <p:nvPr/>
        </p:nvSpPr>
        <p:spPr>
          <a:xfrm>
            <a:off x="660780" y="1289735"/>
            <a:ext cx="7983156" cy="446785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Questrial"/>
              <a:buNone/>
            </a:pPr>
            <a:r>
              <a:rPr lang="en-US" sz="1800" b="1" i="0" u="none" strike="noStrike" cap="none" dirty="0">
                <a:solidFill>
                  <a:srgbClr val="CA7402"/>
                </a:solidFill>
                <a:latin typeface="Questrial"/>
                <a:ea typeface="Questrial"/>
                <a:cs typeface="Questrial"/>
                <a:sym typeface="Questrial"/>
              </a:rPr>
              <a:t> </a:t>
            </a:r>
            <a:endParaRPr sz="1800" b="0" i="0" u="none" strike="noStrike" cap="none" dirty="0">
              <a:solidFill>
                <a:srgbClr val="CA7402"/>
              </a:solidFill>
              <a:latin typeface="Calibri" pitchFamily="34" charset="0"/>
              <a:ea typeface="Questrial"/>
              <a:cs typeface="Questrial"/>
              <a:sym typeface="Questrial"/>
            </a:endParaRPr>
          </a:p>
          <a:p>
            <a:pPr marL="285750" marR="0" lvl="0" indent="-285750" algn="l" rtl="0">
              <a:lnSpc>
                <a:spcPct val="100000"/>
              </a:lnSpc>
              <a:spcBef>
                <a:spcPts val="0"/>
              </a:spcBef>
              <a:spcAft>
                <a:spcPts val="0"/>
              </a:spcAft>
              <a:buClr>
                <a:schemeClr val="tx1">
                  <a:lumMod val="50000"/>
                </a:schemeClr>
              </a:buClr>
              <a:buSzPct val="100000"/>
              <a:buFont typeface="Arial" panose="020B0604020202020204" pitchFamily="34" charset="0"/>
              <a:buChar char="•"/>
            </a:pPr>
            <a:r>
              <a:rPr lang="en-US" sz="2000" dirty="0">
                <a:solidFill>
                  <a:srgbClr val="CA7402"/>
                </a:solidFill>
                <a:latin typeface="Calibri" pitchFamily="34" charset="0"/>
                <a:ea typeface="Questrial"/>
                <a:cs typeface="Questrial"/>
                <a:sym typeface="Questrial"/>
              </a:rPr>
              <a:t>Participants will demonstrate the ability to change reasonable efforts into active efforts. </a:t>
            </a:r>
            <a:endParaRPr lang="en-US" sz="2000" b="0" i="0" u="none" strike="noStrike" cap="none" dirty="0">
              <a:solidFill>
                <a:srgbClr val="CA7402"/>
              </a:solidFill>
              <a:latin typeface="Calibri" pitchFamily="34" charset="0"/>
              <a:ea typeface="Questrial"/>
              <a:cs typeface="Questrial"/>
              <a:sym typeface="Questrial"/>
            </a:endParaRPr>
          </a:p>
          <a:p>
            <a:pPr marR="0" lvl="0" algn="l" rtl="0">
              <a:lnSpc>
                <a:spcPct val="100000"/>
              </a:lnSpc>
              <a:spcBef>
                <a:spcPts val="0"/>
              </a:spcBef>
              <a:spcAft>
                <a:spcPts val="0"/>
              </a:spcAft>
              <a:buClr>
                <a:schemeClr val="tx1">
                  <a:lumMod val="50000"/>
                </a:schemeClr>
              </a:buClr>
            </a:pPr>
            <a:endParaRPr sz="2000" b="0" i="0" u="none" strike="noStrike" cap="none" dirty="0">
              <a:solidFill>
                <a:srgbClr val="CA7402"/>
              </a:solidFill>
              <a:latin typeface="Calibri" pitchFamily="34" charset="0"/>
              <a:ea typeface="Questrial"/>
              <a:cs typeface="Questrial"/>
              <a:sym typeface="Questrial"/>
            </a:endParaRPr>
          </a:p>
          <a:p>
            <a:pPr marL="285750" lvl="0" indent="-285750">
              <a:buClr>
                <a:schemeClr val="tx1">
                  <a:lumMod val="50000"/>
                </a:schemeClr>
              </a:buClr>
              <a:buSzPct val="100000"/>
              <a:buFont typeface="Arial" panose="020B0604020202020204" pitchFamily="34" charset="0"/>
              <a:buChar char="•"/>
            </a:pPr>
            <a:r>
              <a:rPr lang="en-US" sz="2000" dirty="0">
                <a:solidFill>
                  <a:srgbClr val="CA7402"/>
                </a:solidFill>
                <a:latin typeface="Calibri" pitchFamily="34" charset="0"/>
                <a:ea typeface="Questrial"/>
                <a:cs typeface="Questrial"/>
                <a:sym typeface="Questrial"/>
              </a:rPr>
              <a:t>Participants will </a:t>
            </a:r>
            <a:r>
              <a:rPr lang="en-US" sz="2000" b="0" i="0" u="none" strike="noStrike" cap="none" dirty="0">
                <a:solidFill>
                  <a:srgbClr val="CA7402"/>
                </a:solidFill>
                <a:latin typeface="Calibri" pitchFamily="34" charset="0"/>
                <a:ea typeface="Questrial"/>
                <a:cs typeface="Questrial"/>
                <a:sym typeface="Questrial"/>
              </a:rPr>
              <a:t>value engaging and teaming with Tribes, Tribal service providers and designated ICWA agents and advocates as resources for decision making, ICWA compliance, and implementation of the CA Child Welfare Core Practice Model. </a:t>
            </a:r>
          </a:p>
          <a:p>
            <a:pPr marR="0" lvl="0" algn="l" rtl="0">
              <a:lnSpc>
                <a:spcPct val="100000"/>
              </a:lnSpc>
              <a:spcBef>
                <a:spcPts val="0"/>
              </a:spcBef>
              <a:spcAft>
                <a:spcPts val="0"/>
              </a:spcAft>
              <a:buClr>
                <a:schemeClr val="tx1">
                  <a:lumMod val="50000"/>
                </a:schemeClr>
              </a:buClr>
              <a:buSzPct val="100000"/>
            </a:pPr>
            <a:endParaRPr lang="en-US" sz="2000" b="0" i="0" u="none" strike="noStrike" cap="none" dirty="0">
              <a:solidFill>
                <a:srgbClr val="CA7402"/>
              </a:solidFill>
              <a:latin typeface="Calibri" pitchFamily="34" charset="0"/>
              <a:ea typeface="Questrial"/>
              <a:cs typeface="Questrial"/>
              <a:sym typeface="Questrial"/>
            </a:endParaRPr>
          </a:p>
          <a:p>
            <a:pPr marL="285750" marR="0" lvl="0" indent="-285750" algn="l" rtl="0">
              <a:lnSpc>
                <a:spcPct val="100000"/>
              </a:lnSpc>
              <a:spcBef>
                <a:spcPts val="0"/>
              </a:spcBef>
              <a:spcAft>
                <a:spcPts val="0"/>
              </a:spcAft>
              <a:buClr>
                <a:schemeClr val="tx1">
                  <a:lumMod val="50000"/>
                </a:schemeClr>
              </a:buClr>
              <a:buSzPct val="100000"/>
              <a:buFont typeface="Arial" panose="020B0604020202020204" pitchFamily="34" charset="0"/>
              <a:buChar char="•"/>
            </a:pPr>
            <a:r>
              <a:rPr lang="en-US" sz="2000" dirty="0">
                <a:solidFill>
                  <a:srgbClr val="CA7402"/>
                </a:solidFill>
                <a:latin typeface="Calibri" pitchFamily="34" charset="0"/>
                <a:ea typeface="Questrial"/>
                <a:cs typeface="Questrial"/>
                <a:sym typeface="Questrial"/>
              </a:rPr>
              <a:t>Participants will value keeping an American Indian/Alaska Native child connected to their community, culture and Tribe to ensure positive child welfare outcomes and ICWA compliance. </a:t>
            </a:r>
            <a:endParaRPr lang="en-US" sz="2000" b="0" i="0" u="none" strike="noStrike" cap="none" dirty="0">
              <a:solidFill>
                <a:srgbClr val="CA7402"/>
              </a:solidFill>
              <a:latin typeface="Calibri" pitchFamily="34" charset="0"/>
              <a:ea typeface="Questrial"/>
              <a:cs typeface="Questrial"/>
              <a:sym typeface="Questrial"/>
            </a:endParaRPr>
          </a:p>
        </p:txBody>
      </p:sp>
      <p:pic>
        <p:nvPicPr>
          <p:cNvPr id="79" name="Shape 79"/>
          <p:cNvPicPr preferRelativeResize="0"/>
          <p:nvPr/>
        </p:nvPicPr>
        <p:blipFill rotWithShape="1">
          <a:blip r:embed="rId4">
            <a:alphaModFix/>
          </a:blip>
          <a:srcRect/>
          <a:stretch/>
        </p:blipFill>
        <p:spPr>
          <a:xfrm>
            <a:off x="6686550" y="285750"/>
            <a:ext cx="1957386" cy="1104899"/>
          </a:xfrm>
          <a:prstGeom prst="rect">
            <a:avLst/>
          </a:prstGeom>
          <a:noFill/>
          <a:ln w="15875" cap="flat" cmpd="sng">
            <a:solidFill>
              <a:schemeClr val="dk1"/>
            </a:solidFill>
            <a:prstDash val="solid"/>
            <a:miter/>
            <a:headEnd type="none" w="med" len="med"/>
            <a:tailEnd type="none" w="med" len="med"/>
          </a:ln>
        </p:spPr>
      </p:pic>
      <p:sp>
        <p:nvSpPr>
          <p:cNvPr id="6" name="TextBox 5"/>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8</a:t>
            </a:r>
          </a:p>
        </p:txBody>
      </p:sp>
      <p:sp>
        <p:nvSpPr>
          <p:cNvPr id="2" name="Rectangle 1"/>
          <p:cNvSpPr/>
          <p:nvPr/>
        </p:nvSpPr>
        <p:spPr>
          <a:xfrm>
            <a:off x="660780" y="453478"/>
            <a:ext cx="4783682" cy="769441"/>
          </a:xfrm>
          <a:prstGeom prst="rect">
            <a:avLst/>
          </a:prstGeom>
        </p:spPr>
        <p:txBody>
          <a:bodyPr wrap="none">
            <a:spAutoFit/>
          </a:bodyPr>
          <a:lstStyle/>
          <a:p>
            <a:pPr>
              <a:buClr>
                <a:schemeClr val="dk1"/>
              </a:buClr>
              <a:buSzPct val="25000"/>
            </a:pPr>
            <a:r>
              <a:rPr lang="en-US" sz="4400" b="1" dirty="0">
                <a:solidFill>
                  <a:schemeClr val="tx1">
                    <a:lumMod val="25000"/>
                  </a:schemeClr>
                </a:solidFill>
                <a:latin typeface="Calibri" pitchFamily="34" charset="0"/>
                <a:ea typeface="Questrial"/>
                <a:cs typeface="Questrial"/>
                <a:sym typeface="Questrial"/>
              </a:rPr>
              <a:t>Learning Objectives</a:t>
            </a:r>
          </a:p>
        </p:txBody>
      </p:sp>
    </p:spTree>
    <p:extLst>
      <p:ext uri="{BB962C8B-B14F-4D97-AF65-F5344CB8AC3E}">
        <p14:creationId xmlns:p14="http://schemas.microsoft.com/office/powerpoint/2010/main" val="2465658704"/>
      </p:ext>
    </p:extLst>
  </p:cSld>
  <p:clrMapOvr>
    <a:overrideClrMapping bg1="lt1" tx1="dk1" bg2="lt2" tx2="dk2" accent1="accent1" accent2="accent2" accent3="accent3" accent4="accent4" accent5="accent5" accent6="accent6" hlink="hlink" folHlink="folHlink"/>
  </p:clrMapOvr>
  <p:transition spd="slow">
    <p:cut/>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Title 1"/>
          <p:cNvSpPr>
            <a:spLocks noGrp="1"/>
          </p:cNvSpPr>
          <p:nvPr>
            <p:ph type="title"/>
          </p:nvPr>
        </p:nvSpPr>
        <p:spPr>
          <a:xfrm>
            <a:off x="457200" y="457200"/>
            <a:ext cx="8229600" cy="914400"/>
          </a:xfrm>
        </p:spPr>
        <p:txBody>
          <a:bodyPr/>
          <a:lstStyle/>
          <a:p>
            <a:pPr algn="ctr"/>
            <a:r>
              <a:rPr lang="en-US" b="1" dirty="0">
                <a:solidFill>
                  <a:schemeClr val="tx1">
                    <a:lumMod val="25000"/>
                  </a:schemeClr>
                </a:solidFill>
                <a:latin typeface="Calibri" pitchFamily="34" charset="0"/>
              </a:rPr>
              <a:t>Qualified Expert Witness </a:t>
            </a:r>
            <a:br>
              <a:rPr lang="en-US" b="1" dirty="0">
                <a:solidFill>
                  <a:schemeClr val="tx1">
                    <a:lumMod val="25000"/>
                  </a:schemeClr>
                </a:solidFill>
                <a:latin typeface="Calibri" pitchFamily="34" charset="0"/>
              </a:rPr>
            </a:br>
            <a:r>
              <a:rPr lang="en-US" b="1" dirty="0">
                <a:solidFill>
                  <a:schemeClr val="tx1">
                    <a:lumMod val="25000"/>
                  </a:schemeClr>
                </a:solidFill>
                <a:latin typeface="Calibri" pitchFamily="34" charset="0"/>
              </a:rPr>
              <a:t>at a Glance</a:t>
            </a:r>
          </a:p>
        </p:txBody>
      </p:sp>
      <p:sp>
        <p:nvSpPr>
          <p:cNvPr id="227331" name="Content Placeholder 2"/>
          <p:cNvSpPr>
            <a:spLocks noGrp="1"/>
          </p:cNvSpPr>
          <p:nvPr>
            <p:ph idx="1"/>
          </p:nvPr>
        </p:nvSpPr>
        <p:spPr>
          <a:xfrm>
            <a:off x="535577" y="1831384"/>
            <a:ext cx="8151223" cy="3880022"/>
          </a:xfrm>
        </p:spPr>
        <p:txBody>
          <a:bodyPr/>
          <a:lstStyle/>
          <a:p>
            <a:pPr marL="463550" indent="-463550">
              <a:spcBef>
                <a:spcPts val="600"/>
              </a:spcBef>
              <a:spcAft>
                <a:spcPts val="600"/>
              </a:spcAft>
              <a:buClr>
                <a:schemeClr val="tx1">
                  <a:lumMod val="50000"/>
                </a:schemeClr>
              </a:buClr>
            </a:pPr>
            <a:r>
              <a:rPr lang="en-US" sz="2800" dirty="0">
                <a:solidFill>
                  <a:schemeClr val="tx1">
                    <a:lumMod val="50000"/>
                  </a:schemeClr>
                </a:solidFill>
                <a:latin typeface="Calibri" pitchFamily="34" charset="0"/>
              </a:rPr>
              <a:t>Document all your efforts related to inquiry, notice, active efforts, and placement.</a:t>
            </a:r>
          </a:p>
          <a:p>
            <a:pPr marL="463550" indent="-463550">
              <a:spcBef>
                <a:spcPts val="600"/>
              </a:spcBef>
              <a:spcAft>
                <a:spcPts val="600"/>
              </a:spcAft>
              <a:buClr>
                <a:schemeClr val="tx1">
                  <a:lumMod val="50000"/>
                </a:schemeClr>
              </a:buClr>
            </a:pPr>
            <a:r>
              <a:rPr lang="en-US" sz="2800" dirty="0">
                <a:solidFill>
                  <a:schemeClr val="tx1">
                    <a:lumMod val="50000"/>
                  </a:schemeClr>
                </a:solidFill>
                <a:latin typeface="Calibri" pitchFamily="34" charset="0"/>
              </a:rPr>
              <a:t>Work with the child’s Tribe to identify a qualified expert witness at the outset of the case. </a:t>
            </a:r>
          </a:p>
          <a:p>
            <a:pPr marL="463550" indent="-463550">
              <a:spcBef>
                <a:spcPts val="600"/>
              </a:spcBef>
              <a:spcAft>
                <a:spcPts val="600"/>
              </a:spcAft>
              <a:buClr>
                <a:schemeClr val="tx1">
                  <a:lumMod val="50000"/>
                </a:schemeClr>
              </a:buClr>
            </a:pPr>
            <a:r>
              <a:rPr lang="en-US" sz="2800" dirty="0">
                <a:solidFill>
                  <a:schemeClr val="tx1">
                    <a:lumMod val="50000"/>
                  </a:schemeClr>
                </a:solidFill>
                <a:latin typeface="Calibri" pitchFamily="34" charset="0"/>
              </a:rPr>
              <a:t>Look for qualified expert witnesses that have extensive knowledge and understanding of Tribal culture, in particular child-rearing practices and family and Tribal structure.</a:t>
            </a:r>
          </a:p>
          <a:p>
            <a:pPr marL="463550" indent="-463550">
              <a:spcBef>
                <a:spcPts val="600"/>
              </a:spcBef>
              <a:spcAft>
                <a:spcPts val="600"/>
              </a:spcAft>
              <a:buClr>
                <a:schemeClr val="tx1">
                  <a:lumMod val="50000"/>
                </a:schemeClr>
              </a:buClr>
            </a:pPr>
            <a:endParaRPr lang="en-US" sz="3400" dirty="0">
              <a:solidFill>
                <a:schemeClr val="tx1">
                  <a:lumMod val="50000"/>
                </a:schemeClr>
              </a:solidFill>
              <a:latin typeface="Calibri" pitchFamily="34" charset="0"/>
            </a:endParaRPr>
          </a:p>
        </p:txBody>
      </p:sp>
      <p:pic>
        <p:nvPicPr>
          <p:cNvPr id="241671"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01241" y="5711406"/>
            <a:ext cx="62134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80</a:t>
            </a:r>
          </a:p>
        </p:txBody>
      </p:sp>
    </p:spTree>
    <p:extLst>
      <p:ext uri="{BB962C8B-B14F-4D97-AF65-F5344CB8AC3E}">
        <p14:creationId xmlns:p14="http://schemas.microsoft.com/office/powerpoint/2010/main" val="2264293651"/>
      </p:ext>
    </p:extLst>
  </p:cSld>
  <p:clrMapOvr>
    <a:masterClrMapping/>
  </p:clrMapOvr>
  <p:transition spd="slow"/>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Shape 576"/>
          <p:cNvSpPr txBox="1">
            <a:spLocks noGrp="1"/>
          </p:cNvSpPr>
          <p:nvPr>
            <p:ph type="title"/>
          </p:nvPr>
        </p:nvSpPr>
        <p:spPr>
          <a:xfrm>
            <a:off x="381000" y="478971"/>
            <a:ext cx="8229600" cy="996394"/>
          </a:xfrm>
          <a:prstGeom prst="rect">
            <a:avLst/>
          </a:prstGeom>
          <a:noFill/>
          <a:ln>
            <a:noFill/>
          </a:ln>
        </p:spPr>
        <p:txBody>
          <a:bodyPr lIns="91425" tIns="45700" rIns="91425" bIns="45700" anchor="ctr" anchorCtr="0">
            <a:noAutofit/>
          </a:bodyPr>
          <a:lstStyle/>
          <a:p>
            <a:pPr lvl="0" algn="ctr">
              <a:buClr>
                <a:schemeClr val="dk2"/>
              </a:buClr>
              <a:buSzPct val="25000"/>
            </a:pPr>
            <a:r>
              <a:rPr lang="en-US" b="1" dirty="0"/>
              <a:t/>
            </a:r>
            <a:br>
              <a:rPr lang="en-US" b="1" dirty="0"/>
            </a:br>
            <a:r>
              <a:rPr lang="en-US" b="1" dirty="0">
                <a:solidFill>
                  <a:srgbClr val="C00000"/>
                </a:solidFill>
                <a:latin typeface="Calibri" pitchFamily="34" charset="0"/>
              </a:rPr>
              <a:t>ICWA’s Five Provisions</a:t>
            </a:r>
            <a:r>
              <a:rPr lang="en-US" b="1" dirty="0"/>
              <a:t/>
            </a:r>
            <a:br>
              <a:rPr lang="en-US" b="1" dirty="0"/>
            </a:br>
            <a:endParaRPr lang="en-US" sz="4400" b="1" i="0" u="none" strike="noStrike" cap="none" dirty="0">
              <a:solidFill>
                <a:schemeClr val="tx1">
                  <a:lumMod val="25000"/>
                </a:schemeClr>
              </a:solidFill>
              <a:latin typeface="Questrial"/>
              <a:ea typeface="Questrial"/>
              <a:cs typeface="Questrial"/>
              <a:sym typeface="Questrial"/>
            </a:endParaRPr>
          </a:p>
        </p:txBody>
      </p:sp>
      <p:sp>
        <p:nvSpPr>
          <p:cNvPr id="577" name="Shape 577"/>
          <p:cNvSpPr txBox="1">
            <a:spLocks noGrp="1"/>
          </p:cNvSpPr>
          <p:nvPr>
            <p:ph type="body" idx="1"/>
          </p:nvPr>
        </p:nvSpPr>
        <p:spPr>
          <a:xfrm>
            <a:off x="1297503" y="1652813"/>
            <a:ext cx="7475561" cy="3467438"/>
          </a:xfrm>
          <a:prstGeom prst="rect">
            <a:avLst/>
          </a:prstGeom>
          <a:noFill/>
          <a:ln>
            <a:noFill/>
          </a:ln>
        </p:spPr>
        <p:txBody>
          <a:bodyPr lIns="91425" tIns="45700" rIns="91425" bIns="45700" anchor="t" anchorCtr="0">
            <a:noAutofit/>
          </a:bodyPr>
          <a:lstStyle/>
          <a:p>
            <a:pPr marL="571500" lvl="0" indent="-571500">
              <a:spcBef>
                <a:spcPts val="600"/>
              </a:spcBef>
              <a:spcAft>
                <a:spcPts val="600"/>
              </a:spcAft>
              <a:buClr>
                <a:schemeClr val="tx1">
                  <a:lumMod val="50000"/>
                </a:schemeClr>
              </a:buClr>
              <a:buSzPct val="100000"/>
              <a:buFont typeface="Arial" pitchFamily="34" charset="0"/>
              <a:buChar char="•"/>
            </a:pPr>
            <a:r>
              <a:rPr lang="en-US" sz="4000" b="1" dirty="0">
                <a:solidFill>
                  <a:schemeClr val="tx1">
                    <a:lumMod val="50000"/>
                  </a:schemeClr>
                </a:solidFill>
                <a:latin typeface="Calibri" pitchFamily="34" charset="0"/>
              </a:rPr>
              <a:t>Inquiry &amp; Notice</a:t>
            </a:r>
          </a:p>
          <a:p>
            <a:pPr marL="571500" lvl="0" indent="-571500">
              <a:spcBef>
                <a:spcPts val="600"/>
              </a:spcBef>
              <a:spcAft>
                <a:spcPts val="600"/>
              </a:spcAft>
              <a:buClr>
                <a:schemeClr val="tx1">
                  <a:lumMod val="50000"/>
                </a:schemeClr>
              </a:buClr>
              <a:buSzPct val="100000"/>
              <a:buFont typeface="Arial" pitchFamily="34" charset="0"/>
              <a:buChar char="•"/>
            </a:pPr>
            <a:r>
              <a:rPr lang="en-US" sz="4000" b="1" dirty="0">
                <a:solidFill>
                  <a:schemeClr val="tx1">
                    <a:lumMod val="50000"/>
                  </a:schemeClr>
                </a:solidFill>
                <a:latin typeface="Calibri" pitchFamily="34" charset="0"/>
              </a:rPr>
              <a:t>Active Efforts</a:t>
            </a:r>
          </a:p>
          <a:p>
            <a:pPr marL="571500" lvl="0" indent="-571500">
              <a:spcBef>
                <a:spcPts val="600"/>
              </a:spcBef>
              <a:spcAft>
                <a:spcPts val="600"/>
              </a:spcAft>
              <a:buClr>
                <a:schemeClr val="tx1">
                  <a:lumMod val="50000"/>
                </a:schemeClr>
              </a:buClr>
              <a:buSzPct val="100000"/>
              <a:buFont typeface="Arial" pitchFamily="34" charset="0"/>
              <a:buChar char="•"/>
            </a:pPr>
            <a:r>
              <a:rPr lang="en-US" sz="4000" b="1" dirty="0">
                <a:solidFill>
                  <a:schemeClr val="tx1">
                    <a:lumMod val="50000"/>
                  </a:schemeClr>
                </a:solidFill>
                <a:latin typeface="Calibri" pitchFamily="34" charset="0"/>
              </a:rPr>
              <a:t>Placement</a:t>
            </a:r>
          </a:p>
          <a:p>
            <a:pPr marL="571500" lvl="0" indent="-571500">
              <a:spcBef>
                <a:spcPts val="600"/>
              </a:spcBef>
              <a:spcAft>
                <a:spcPts val="600"/>
              </a:spcAft>
              <a:buClr>
                <a:schemeClr val="tx1">
                  <a:lumMod val="50000"/>
                </a:schemeClr>
              </a:buClr>
              <a:buSzPct val="100000"/>
              <a:buFont typeface="Arial" pitchFamily="34" charset="0"/>
              <a:buChar char="•"/>
            </a:pPr>
            <a:r>
              <a:rPr lang="en-US" sz="4000" b="1" dirty="0">
                <a:solidFill>
                  <a:schemeClr val="tx1">
                    <a:lumMod val="50000"/>
                  </a:schemeClr>
                </a:solidFill>
                <a:latin typeface="Calibri" pitchFamily="34" charset="0"/>
              </a:rPr>
              <a:t>Concurrent Planning</a:t>
            </a:r>
          </a:p>
          <a:p>
            <a:pPr marL="571500" lvl="0" indent="-571500">
              <a:spcBef>
                <a:spcPts val="600"/>
              </a:spcBef>
              <a:spcAft>
                <a:spcPts val="600"/>
              </a:spcAft>
              <a:buClr>
                <a:schemeClr val="tx1">
                  <a:lumMod val="50000"/>
                </a:schemeClr>
              </a:buClr>
              <a:buSzPct val="100000"/>
              <a:buFont typeface="Arial" pitchFamily="34" charset="0"/>
              <a:buChar char="•"/>
            </a:pPr>
            <a:r>
              <a:rPr lang="en-US" sz="4000" b="1" dirty="0">
                <a:solidFill>
                  <a:schemeClr val="tx1">
                    <a:lumMod val="50000"/>
                  </a:schemeClr>
                </a:solidFill>
                <a:latin typeface="Calibri" pitchFamily="34" charset="0"/>
              </a:rPr>
              <a:t>Qualified Expert Witness</a:t>
            </a:r>
            <a:endParaRPr sz="4000" b="0" i="0" u="none" strike="noStrike" cap="none" dirty="0">
              <a:solidFill>
                <a:schemeClr val="tx1">
                  <a:lumMod val="50000"/>
                </a:schemeClr>
              </a:solidFill>
              <a:latin typeface="Calibri" pitchFamily="34" charset="0"/>
              <a:sym typeface="Questrial"/>
            </a:endParaRPr>
          </a:p>
        </p:txBody>
      </p:sp>
      <p:sp>
        <p:nvSpPr>
          <p:cNvPr id="6" name="TextBox 5"/>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81</a:t>
            </a:r>
          </a:p>
        </p:txBody>
      </p:sp>
    </p:spTree>
    <p:extLst>
      <p:ext uri="{BB962C8B-B14F-4D97-AF65-F5344CB8AC3E}">
        <p14:creationId xmlns:p14="http://schemas.microsoft.com/office/powerpoint/2010/main" val="185306778"/>
      </p:ext>
    </p:extLst>
  </p:cSld>
  <p:clrMapOvr>
    <a:masterClrMapping/>
  </p:clrMapOvr>
  <p:transition spd="slow">
    <p:cut/>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284"/>
        <p:cNvGrpSpPr/>
        <p:nvPr/>
      </p:nvGrpSpPr>
      <p:grpSpPr>
        <a:xfrm>
          <a:off x="0" y="0"/>
          <a:ext cx="0" cy="0"/>
          <a:chOff x="0" y="0"/>
          <a:chExt cx="0" cy="0"/>
        </a:xfrm>
      </p:grpSpPr>
      <p:sp>
        <p:nvSpPr>
          <p:cNvPr id="1287" name="Shape 1287"/>
          <p:cNvSpPr txBox="1">
            <a:spLocks noGrp="1"/>
          </p:cNvSpPr>
          <p:nvPr>
            <p:ph type="title"/>
          </p:nvPr>
        </p:nvSpPr>
        <p:spPr>
          <a:xfrm>
            <a:off x="533400" y="314325"/>
            <a:ext cx="8229600" cy="1447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0" i="0" u="none" strike="noStrike" cap="none" dirty="0">
                <a:solidFill>
                  <a:schemeClr val="dk2"/>
                </a:solidFill>
                <a:latin typeface="Questrial"/>
                <a:ea typeface="Questrial"/>
                <a:cs typeface="Questrial"/>
                <a:sym typeface="Questrial"/>
              </a:rPr>
              <a:t/>
            </a:r>
            <a:br>
              <a:rPr lang="en-US" sz="4400" b="0" i="0" u="none" strike="noStrike" cap="none" dirty="0">
                <a:solidFill>
                  <a:schemeClr val="dk2"/>
                </a:solidFill>
                <a:latin typeface="Questrial"/>
                <a:ea typeface="Questrial"/>
                <a:cs typeface="Questrial"/>
                <a:sym typeface="Questrial"/>
              </a:rPr>
            </a:br>
            <a:r>
              <a:rPr lang="en-US" sz="4400" b="1" i="0" u="none" strike="noStrike" cap="none" dirty="0">
                <a:solidFill>
                  <a:srgbClr val="653A01"/>
                </a:solidFill>
                <a:latin typeface="Calibri" pitchFamily="34" charset="0"/>
                <a:sym typeface="Questrial"/>
              </a:rPr>
              <a:t>What stands out from today?</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0735" y="2200093"/>
            <a:ext cx="5921829" cy="3022600"/>
          </a:xfrm>
          <a:prstGeom prst="rect">
            <a:avLst/>
          </a:prstGeom>
          <a:effectLst>
            <a:outerShdw blurRad="50800" dist="38100" dir="8100000" algn="tr" rotWithShape="0">
              <a:prstClr val="black">
                <a:alpha val="40000"/>
              </a:prstClr>
            </a:outerShdw>
          </a:effectLst>
        </p:spPr>
      </p:pic>
      <p:sp>
        <p:nvSpPr>
          <p:cNvPr id="6" name="TextBox 5"/>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82</a:t>
            </a:r>
          </a:p>
        </p:txBody>
      </p:sp>
    </p:spTree>
  </p:cSld>
  <p:clrMapOvr>
    <a:masterClrMapping/>
  </p:clrMapOvr>
  <p:transition spd="slow">
    <p:cut/>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197"/>
        <p:cNvGrpSpPr/>
        <p:nvPr/>
      </p:nvGrpSpPr>
      <p:grpSpPr>
        <a:xfrm>
          <a:off x="0" y="0"/>
          <a:ext cx="0" cy="0"/>
          <a:chOff x="0" y="0"/>
          <a:chExt cx="0" cy="0"/>
        </a:xfrm>
      </p:grpSpPr>
      <p:sp>
        <p:nvSpPr>
          <p:cNvPr id="1198" name="Shape 1198"/>
          <p:cNvSpPr txBox="1">
            <a:spLocks noGrp="1"/>
          </p:cNvSpPr>
          <p:nvPr>
            <p:ph type="title"/>
          </p:nvPr>
        </p:nvSpPr>
        <p:spPr>
          <a:xfrm>
            <a:off x="457200" y="381000"/>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rgbClr val="C00000"/>
                </a:solidFill>
                <a:latin typeface="Calibri" pitchFamily="34" charset="0"/>
                <a:sym typeface="Questrial"/>
              </a:rPr>
              <a:t>Best Practice</a:t>
            </a:r>
          </a:p>
        </p:txBody>
      </p:sp>
      <p:sp>
        <p:nvSpPr>
          <p:cNvPr id="1199" name="Shape 1199"/>
          <p:cNvSpPr txBox="1">
            <a:spLocks noGrp="1"/>
          </p:cNvSpPr>
          <p:nvPr>
            <p:ph type="body" idx="1"/>
          </p:nvPr>
        </p:nvSpPr>
        <p:spPr>
          <a:xfrm>
            <a:off x="1061117" y="2156879"/>
            <a:ext cx="7377488" cy="1791036"/>
          </a:xfrm>
          <a:prstGeom prst="rect">
            <a:avLst/>
          </a:prstGeom>
          <a:noFill/>
          <a:ln>
            <a:noFill/>
          </a:ln>
        </p:spPr>
        <p:txBody>
          <a:bodyPr lIns="91425" tIns="45700" rIns="91425" bIns="45700" anchor="t" anchorCtr="0">
            <a:noAutofit/>
          </a:bodyPr>
          <a:lstStyle/>
          <a:p>
            <a:pPr marL="0" marR="0" lvl="0" indent="0" rtl="0">
              <a:lnSpc>
                <a:spcPct val="114000"/>
              </a:lnSpc>
              <a:spcBef>
                <a:spcPts val="0"/>
              </a:spcBef>
              <a:spcAft>
                <a:spcPts val="0"/>
              </a:spcAft>
              <a:buClr>
                <a:schemeClr val="dk1"/>
              </a:buClr>
              <a:buSzPct val="25000"/>
              <a:buFont typeface="Questrial"/>
              <a:buNone/>
            </a:pPr>
            <a:r>
              <a:rPr lang="en-US" sz="3600" b="1" i="0" u="none" strike="noStrike" cap="none" dirty="0">
                <a:solidFill>
                  <a:schemeClr val="tx1">
                    <a:lumMod val="50000"/>
                  </a:schemeClr>
                </a:solidFill>
                <a:latin typeface="Calibri" pitchFamily="34" charset="0"/>
                <a:sym typeface="Questrial"/>
              </a:rPr>
              <a:t>Assume that the child is an Indian child unless and until there is information indicating otherwise. </a:t>
            </a:r>
          </a:p>
          <a:p>
            <a:pPr marL="0" marR="0" lvl="0" indent="0" algn="l" rtl="0">
              <a:spcBef>
                <a:spcPts val="0"/>
              </a:spcBef>
              <a:buSzPct val="25000"/>
              <a:buNone/>
            </a:pPr>
            <a:endParaRPr sz="3200" b="0" i="0" u="none" strike="noStrike" cap="none" dirty="0">
              <a:solidFill>
                <a:schemeClr val="dk1"/>
              </a:solidFill>
              <a:latin typeface="Questrial"/>
              <a:ea typeface="Questrial"/>
              <a:cs typeface="Questrial"/>
              <a:sym typeface="Questrial"/>
            </a:endParaRPr>
          </a:p>
        </p:txBody>
      </p:sp>
      <p:pic>
        <p:nvPicPr>
          <p:cNvPr id="5" name="Shape 1238"/>
          <p:cNvPicPr preferRelativeResize="0"/>
          <p:nvPr/>
        </p:nvPicPr>
        <p:blipFill rotWithShape="1">
          <a:blip r:embed="rId3">
            <a:alphaModFix/>
          </a:blip>
          <a:srcRect/>
          <a:stretch/>
        </p:blipFill>
        <p:spPr>
          <a:xfrm>
            <a:off x="1615439" y="5324834"/>
            <a:ext cx="5714999" cy="371474"/>
          </a:xfrm>
          <a:prstGeom prst="rect">
            <a:avLst/>
          </a:prstGeom>
          <a:noFill/>
          <a:ln>
            <a:noFill/>
          </a:ln>
        </p:spPr>
      </p:pic>
      <p:sp>
        <p:nvSpPr>
          <p:cNvPr id="6" name="TextBox 5"/>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83</a:t>
            </a:r>
          </a:p>
        </p:txBody>
      </p:sp>
    </p:spTree>
  </p:cSld>
  <p:clrMapOvr>
    <a:masterClrMapping/>
  </p:clrMapOvr>
  <p:transition spd="slow">
    <p:cut/>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197"/>
        <p:cNvGrpSpPr/>
        <p:nvPr/>
      </p:nvGrpSpPr>
      <p:grpSpPr>
        <a:xfrm>
          <a:off x="0" y="0"/>
          <a:ext cx="0" cy="0"/>
          <a:chOff x="0" y="0"/>
          <a:chExt cx="0" cy="0"/>
        </a:xfrm>
      </p:grpSpPr>
      <p:sp>
        <p:nvSpPr>
          <p:cNvPr id="1198" name="Shape 1198"/>
          <p:cNvSpPr txBox="1">
            <a:spLocks noGrp="1"/>
          </p:cNvSpPr>
          <p:nvPr>
            <p:ph type="title"/>
          </p:nvPr>
        </p:nvSpPr>
        <p:spPr>
          <a:xfrm>
            <a:off x="457200" y="435429"/>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rgbClr val="C00000"/>
                </a:solidFill>
                <a:latin typeface="Calibri" pitchFamily="34" charset="0"/>
                <a:sym typeface="Questrial"/>
              </a:rPr>
              <a:t>Best Practice</a:t>
            </a:r>
          </a:p>
        </p:txBody>
      </p:sp>
      <p:sp>
        <p:nvSpPr>
          <p:cNvPr id="1199" name="Shape 1199"/>
          <p:cNvSpPr txBox="1">
            <a:spLocks noGrp="1"/>
          </p:cNvSpPr>
          <p:nvPr>
            <p:ph type="body" idx="1"/>
          </p:nvPr>
        </p:nvSpPr>
        <p:spPr>
          <a:xfrm>
            <a:off x="1024966" y="2090057"/>
            <a:ext cx="7377488" cy="1953652"/>
          </a:xfrm>
          <a:prstGeom prst="rect">
            <a:avLst/>
          </a:prstGeom>
          <a:noFill/>
          <a:ln>
            <a:noFill/>
          </a:ln>
        </p:spPr>
        <p:txBody>
          <a:bodyPr lIns="91425" tIns="45700" rIns="91425" bIns="45700" anchor="t" anchorCtr="0">
            <a:noAutofit/>
          </a:bodyPr>
          <a:lstStyle/>
          <a:p>
            <a:pPr marL="203200" lvl="0" indent="0">
              <a:lnSpc>
                <a:spcPct val="114000"/>
              </a:lnSpc>
              <a:buNone/>
            </a:pPr>
            <a:r>
              <a:rPr lang="en-US" sz="3400" b="1" dirty="0">
                <a:solidFill>
                  <a:schemeClr val="tx1">
                    <a:lumMod val="50000"/>
                  </a:schemeClr>
                </a:solidFill>
                <a:latin typeface="Calibri" pitchFamily="34" charset="0"/>
              </a:rPr>
              <a:t>Document clearly and objectively all of your efforts, but especially those related to inquiry, notice, active efforts, and placement. </a:t>
            </a:r>
            <a:endParaRPr lang="en-US" sz="3400" dirty="0">
              <a:solidFill>
                <a:schemeClr val="tx1">
                  <a:lumMod val="50000"/>
                </a:schemeClr>
              </a:solidFill>
              <a:latin typeface="Calibri" pitchFamily="34" charset="0"/>
            </a:endParaRPr>
          </a:p>
          <a:p>
            <a:pPr marL="0" marR="0" lvl="0" indent="0" algn="l" rtl="0">
              <a:spcBef>
                <a:spcPts val="0"/>
              </a:spcBef>
              <a:buSzPct val="25000"/>
              <a:buNone/>
            </a:pPr>
            <a:endParaRPr sz="3200" b="0" i="0" u="none" strike="noStrike" cap="none" dirty="0">
              <a:solidFill>
                <a:schemeClr val="dk1"/>
              </a:solidFill>
              <a:latin typeface="Questrial"/>
              <a:ea typeface="Questrial"/>
              <a:cs typeface="Questrial"/>
              <a:sym typeface="Questrial"/>
            </a:endParaRPr>
          </a:p>
        </p:txBody>
      </p:sp>
      <p:pic>
        <p:nvPicPr>
          <p:cNvPr id="5" name="Shape 1238"/>
          <p:cNvPicPr preferRelativeResize="0"/>
          <p:nvPr/>
        </p:nvPicPr>
        <p:blipFill>
          <a:blip r:embed="rId3">
            <a:extLst>
              <a:ext uri="{28A0092B-C50C-407E-A947-70E740481C1C}">
                <a14:useLocalDpi xmlns:a14="http://schemas.microsoft.com/office/drawing/2010/main" val="0"/>
              </a:ext>
            </a:extLst>
          </a:blip>
          <a:stretch>
            <a:fillRect/>
          </a:stretch>
        </p:blipFill>
        <p:spPr>
          <a:xfrm>
            <a:off x="2838996" y="5355771"/>
            <a:ext cx="3749428" cy="906594"/>
          </a:xfrm>
          <a:prstGeom prst="rect">
            <a:avLst/>
          </a:prstGeom>
          <a:noFill/>
          <a:ln>
            <a:noFill/>
          </a:ln>
        </p:spPr>
      </p:pic>
      <p:sp>
        <p:nvSpPr>
          <p:cNvPr id="6" name="TextBox 5"/>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84</a:t>
            </a:r>
          </a:p>
        </p:txBody>
      </p:sp>
    </p:spTree>
    <p:extLst>
      <p:ext uri="{BB962C8B-B14F-4D97-AF65-F5344CB8AC3E}">
        <p14:creationId xmlns:p14="http://schemas.microsoft.com/office/powerpoint/2010/main" val="700160950"/>
      </p:ext>
    </p:extLst>
  </p:cSld>
  <p:clrMapOvr>
    <a:masterClrMapping/>
  </p:clrMapOvr>
  <p:transition spd="slow">
    <p:cut/>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205"/>
        <p:cNvGrpSpPr/>
        <p:nvPr/>
      </p:nvGrpSpPr>
      <p:grpSpPr>
        <a:xfrm>
          <a:off x="0" y="0"/>
          <a:ext cx="0" cy="0"/>
          <a:chOff x="0" y="0"/>
          <a:chExt cx="0" cy="0"/>
        </a:xfrm>
      </p:grpSpPr>
      <p:sp>
        <p:nvSpPr>
          <p:cNvPr id="1206" name="Shape 1206"/>
          <p:cNvSpPr txBox="1">
            <a:spLocks noGrp="1"/>
          </p:cNvSpPr>
          <p:nvPr>
            <p:ph type="title"/>
          </p:nvPr>
        </p:nvSpPr>
        <p:spPr>
          <a:xfrm>
            <a:off x="457200" y="381000"/>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rgbClr val="C00000"/>
                </a:solidFill>
                <a:latin typeface="Calibri" pitchFamily="34" charset="0"/>
                <a:sym typeface="Questrial"/>
              </a:rPr>
              <a:t>Best Practice</a:t>
            </a:r>
          </a:p>
        </p:txBody>
      </p:sp>
      <p:sp>
        <p:nvSpPr>
          <p:cNvPr id="1207" name="Shape 1207"/>
          <p:cNvSpPr txBox="1">
            <a:spLocks noGrp="1"/>
          </p:cNvSpPr>
          <p:nvPr>
            <p:ph type="body" idx="1"/>
          </p:nvPr>
        </p:nvSpPr>
        <p:spPr>
          <a:xfrm>
            <a:off x="635727" y="1920240"/>
            <a:ext cx="8051074" cy="2660469"/>
          </a:xfrm>
          <a:prstGeom prst="rect">
            <a:avLst/>
          </a:prstGeom>
          <a:noFill/>
          <a:ln>
            <a:noFill/>
          </a:ln>
        </p:spPr>
        <p:txBody>
          <a:bodyPr lIns="91425" tIns="45700" rIns="91425" bIns="45700" anchor="t" anchorCtr="0">
            <a:noAutofit/>
          </a:bodyPr>
          <a:lstStyle/>
          <a:p>
            <a:pPr marL="0" marR="0" lvl="0" indent="0" algn="l" rtl="0">
              <a:lnSpc>
                <a:spcPct val="114000"/>
              </a:lnSpc>
              <a:spcBef>
                <a:spcPts val="600"/>
              </a:spcBef>
              <a:spcAft>
                <a:spcPts val="600"/>
              </a:spcAft>
              <a:buClr>
                <a:schemeClr val="dk1"/>
              </a:buClr>
              <a:buSzPct val="25000"/>
              <a:buFont typeface="Questrial"/>
              <a:buNone/>
            </a:pPr>
            <a:r>
              <a:rPr lang="en-US" sz="3400" b="1" i="0" u="none" strike="noStrike" cap="none" dirty="0">
                <a:solidFill>
                  <a:schemeClr val="tx1">
                    <a:lumMod val="50000"/>
                  </a:schemeClr>
                </a:solidFill>
                <a:latin typeface="Calibri" pitchFamily="34" charset="0"/>
                <a:sym typeface="Questrial"/>
              </a:rPr>
              <a:t>If a child must be enrolled in order to be considered a member, the social worker should assist the family and child in completing required paperwork and engaging in the enrollment process.  </a:t>
            </a:r>
            <a:r>
              <a:rPr lang="en-US" sz="3200" b="0" i="0" u="none" strike="noStrike" cap="none" dirty="0">
                <a:solidFill>
                  <a:schemeClr val="dk1"/>
                </a:solidFill>
                <a:latin typeface="Questrial"/>
                <a:ea typeface="Questrial"/>
                <a:cs typeface="Questrial"/>
                <a:sym typeface="Questrial"/>
              </a:rPr>
              <a:t> </a:t>
            </a:r>
          </a:p>
          <a:p>
            <a:pPr marL="0" marR="0" lvl="0" indent="0" algn="l" rtl="0">
              <a:spcBef>
                <a:spcPts val="0"/>
              </a:spcBef>
              <a:buSzPct val="25000"/>
              <a:buNone/>
            </a:pPr>
            <a:endParaRPr sz="3200" b="0" i="0" u="none" strike="noStrike" cap="none" dirty="0">
              <a:solidFill>
                <a:schemeClr val="dk1"/>
              </a:solidFill>
              <a:latin typeface="Questrial"/>
              <a:ea typeface="Questrial"/>
              <a:cs typeface="Questrial"/>
              <a:sym typeface="Questrial"/>
            </a:endParaRPr>
          </a:p>
        </p:txBody>
      </p:sp>
      <p:pic>
        <p:nvPicPr>
          <p:cNvPr id="5" name="Shape 1238"/>
          <p:cNvPicPr preferRelativeResize="0"/>
          <p:nvPr/>
        </p:nvPicPr>
        <p:blipFill rotWithShape="1">
          <a:blip r:embed="rId3">
            <a:alphaModFix/>
          </a:blip>
          <a:srcRect/>
          <a:stretch/>
        </p:blipFill>
        <p:spPr>
          <a:xfrm>
            <a:off x="1552303" y="5456371"/>
            <a:ext cx="5714999" cy="371474"/>
          </a:xfrm>
          <a:prstGeom prst="rect">
            <a:avLst/>
          </a:prstGeom>
          <a:noFill/>
          <a:ln>
            <a:noFill/>
          </a:ln>
        </p:spPr>
      </p:pic>
      <p:sp>
        <p:nvSpPr>
          <p:cNvPr id="6" name="TextBox 5"/>
          <p:cNvSpPr txBox="1"/>
          <p:nvPr/>
        </p:nvSpPr>
        <p:spPr>
          <a:xfrm>
            <a:off x="8057072" y="6327538"/>
            <a:ext cx="629728" cy="307777"/>
          </a:xfrm>
          <a:prstGeom prst="rect">
            <a:avLst/>
          </a:prstGeom>
          <a:noFill/>
        </p:spPr>
        <p:txBody>
          <a:bodyPr wrap="square" rtlCol="0">
            <a:spAutoFit/>
          </a:bodyPr>
          <a:lstStyle/>
          <a:p>
            <a:pPr algn="r"/>
            <a:r>
              <a:rPr lang="en-US" dirty="0">
                <a:solidFill>
                  <a:schemeClr val="tx1">
                    <a:lumMod val="90000"/>
                  </a:schemeClr>
                </a:solidFill>
              </a:rPr>
              <a:t>85</a:t>
            </a:r>
          </a:p>
        </p:txBody>
      </p:sp>
    </p:spTree>
  </p:cSld>
  <p:clrMapOvr>
    <a:masterClrMapping/>
  </p:clrMapOvr>
  <p:transition spd="slow">
    <p:cut/>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213"/>
        <p:cNvGrpSpPr/>
        <p:nvPr/>
      </p:nvGrpSpPr>
      <p:grpSpPr>
        <a:xfrm>
          <a:off x="0" y="0"/>
          <a:ext cx="0" cy="0"/>
          <a:chOff x="0" y="0"/>
          <a:chExt cx="0" cy="0"/>
        </a:xfrm>
      </p:grpSpPr>
      <p:sp>
        <p:nvSpPr>
          <p:cNvPr id="1214" name="Shape 1214"/>
          <p:cNvSpPr txBox="1">
            <a:spLocks noGrp="1"/>
          </p:cNvSpPr>
          <p:nvPr>
            <p:ph type="title"/>
          </p:nvPr>
        </p:nvSpPr>
        <p:spPr>
          <a:xfrm>
            <a:off x="457200" y="381000"/>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rgbClr val="C00000"/>
                </a:solidFill>
                <a:latin typeface="Calibri" pitchFamily="34" charset="0"/>
                <a:sym typeface="Questrial"/>
              </a:rPr>
              <a:t>Best Practice</a:t>
            </a:r>
          </a:p>
        </p:txBody>
      </p:sp>
      <p:sp>
        <p:nvSpPr>
          <p:cNvPr id="1215" name="Shape 1215"/>
          <p:cNvSpPr txBox="1">
            <a:spLocks noGrp="1"/>
          </p:cNvSpPr>
          <p:nvPr>
            <p:ph type="body" idx="1"/>
          </p:nvPr>
        </p:nvSpPr>
        <p:spPr>
          <a:xfrm>
            <a:off x="457200" y="1669686"/>
            <a:ext cx="8229600" cy="4068761"/>
          </a:xfrm>
          <a:prstGeom prst="rect">
            <a:avLst/>
          </a:prstGeom>
          <a:noFill/>
          <a:ln>
            <a:noFill/>
          </a:ln>
        </p:spPr>
        <p:txBody>
          <a:bodyPr lIns="91425" tIns="45700" rIns="91425" bIns="45700" anchor="t" anchorCtr="0">
            <a:noAutofit/>
          </a:bodyPr>
          <a:lstStyle/>
          <a:p>
            <a:pPr marL="0" marR="0" lvl="0" indent="0" algn="l" rtl="0">
              <a:lnSpc>
                <a:spcPct val="114000"/>
              </a:lnSpc>
              <a:spcBef>
                <a:spcPts val="600"/>
              </a:spcBef>
              <a:spcAft>
                <a:spcPts val="600"/>
              </a:spcAft>
              <a:buClr>
                <a:schemeClr val="dk1"/>
              </a:buClr>
              <a:buSzPct val="25000"/>
              <a:buFont typeface="Questrial"/>
              <a:buNone/>
            </a:pPr>
            <a:r>
              <a:rPr lang="en-US" sz="3400" b="1" i="0" u="none" strike="noStrike" cap="none" dirty="0">
                <a:solidFill>
                  <a:schemeClr val="tx1">
                    <a:lumMod val="50000"/>
                  </a:schemeClr>
                </a:solidFill>
                <a:latin typeface="Calibri" pitchFamily="34" charset="0"/>
                <a:sym typeface="Questrial"/>
              </a:rPr>
              <a:t>Follow the Spirit of ICWA. Ensure access to culturally appropriate services and facilitate ties between the child, extended family and </a:t>
            </a:r>
            <a:r>
              <a:rPr lang="en-US" sz="3400" b="1" dirty="0">
                <a:solidFill>
                  <a:schemeClr val="tx1">
                    <a:lumMod val="50000"/>
                  </a:schemeClr>
                </a:solidFill>
                <a:latin typeface="Calibri" pitchFamily="34" charset="0"/>
              </a:rPr>
              <a:t>Tribe when the child is not eligible for membership in a federally recognized Tribe or when the child’s Tribe is an unrecognized Tribe</a:t>
            </a:r>
            <a:r>
              <a:rPr lang="en-US" sz="3400" b="1" i="0" u="none" strike="noStrike" cap="none" dirty="0">
                <a:solidFill>
                  <a:schemeClr val="tx1">
                    <a:lumMod val="50000"/>
                  </a:schemeClr>
                </a:solidFill>
                <a:latin typeface="Calibri" pitchFamily="34" charset="0"/>
                <a:sym typeface="Questrial"/>
              </a:rPr>
              <a:t>.</a:t>
            </a:r>
          </a:p>
          <a:p>
            <a:pPr marL="0" marR="0" lvl="0" indent="0" algn="l" rtl="0">
              <a:spcBef>
                <a:spcPts val="0"/>
              </a:spcBef>
              <a:buSzPct val="25000"/>
              <a:buNone/>
            </a:pPr>
            <a:endParaRPr sz="3200" b="0" i="0" u="none" strike="noStrike" cap="none" dirty="0">
              <a:solidFill>
                <a:schemeClr val="dk1"/>
              </a:solidFill>
              <a:latin typeface="Questrial"/>
              <a:ea typeface="Questrial"/>
              <a:cs typeface="Questrial"/>
              <a:sym typeface="Questrial"/>
            </a:endParaRPr>
          </a:p>
        </p:txBody>
      </p:sp>
      <p:pic>
        <p:nvPicPr>
          <p:cNvPr id="5" name="Shape 1238"/>
          <p:cNvPicPr preferRelativeResize="0"/>
          <p:nvPr/>
        </p:nvPicPr>
        <p:blipFill rotWithShape="1">
          <a:blip r:embed="rId3">
            <a:alphaModFix/>
          </a:blip>
          <a:srcRect/>
          <a:stretch/>
        </p:blipFill>
        <p:spPr>
          <a:xfrm>
            <a:off x="1584277" y="5927538"/>
            <a:ext cx="5714999" cy="371474"/>
          </a:xfrm>
          <a:prstGeom prst="rect">
            <a:avLst/>
          </a:prstGeom>
          <a:noFill/>
          <a:ln>
            <a:noFill/>
          </a:ln>
        </p:spPr>
      </p:pic>
      <p:sp>
        <p:nvSpPr>
          <p:cNvPr id="6" name="TextBox 5"/>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86</a:t>
            </a:r>
          </a:p>
        </p:txBody>
      </p:sp>
    </p:spTree>
  </p:cSld>
  <p:clrMapOvr>
    <a:masterClrMapping/>
  </p:clrMapOvr>
  <p:transition spd="slow">
    <p:cut/>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Shape 621"/>
          <p:cNvSpPr txBox="1">
            <a:spLocks noGrp="1"/>
          </p:cNvSpPr>
          <p:nvPr>
            <p:ph type="title"/>
          </p:nvPr>
        </p:nvSpPr>
        <p:spPr>
          <a:xfrm>
            <a:off x="304800" y="533400"/>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rgbClr val="C00000"/>
                </a:solidFill>
                <a:latin typeface="Calibri" pitchFamily="34" charset="0"/>
                <a:sym typeface="Questrial"/>
              </a:rPr>
              <a:t>Best Practice</a:t>
            </a:r>
          </a:p>
        </p:txBody>
      </p:sp>
      <p:sp>
        <p:nvSpPr>
          <p:cNvPr id="622" name="Shape 622"/>
          <p:cNvSpPr txBox="1">
            <a:spLocks noGrp="1"/>
          </p:cNvSpPr>
          <p:nvPr>
            <p:ph type="body" idx="1"/>
          </p:nvPr>
        </p:nvSpPr>
        <p:spPr>
          <a:xfrm>
            <a:off x="619664" y="2027427"/>
            <a:ext cx="7977051" cy="2895600"/>
          </a:xfrm>
          <a:prstGeom prst="rect">
            <a:avLst/>
          </a:prstGeom>
          <a:noFill/>
          <a:ln>
            <a:noFill/>
          </a:ln>
        </p:spPr>
        <p:txBody>
          <a:bodyPr lIns="91425" tIns="45700" rIns="91425" bIns="45700" anchor="t" anchorCtr="0">
            <a:noAutofit/>
          </a:bodyPr>
          <a:lstStyle/>
          <a:p>
            <a:pPr marL="0" marR="0" lvl="0" indent="0" algn="l" rtl="0">
              <a:lnSpc>
                <a:spcPct val="114000"/>
              </a:lnSpc>
              <a:spcBef>
                <a:spcPts val="600"/>
              </a:spcBef>
              <a:spcAft>
                <a:spcPts val="600"/>
              </a:spcAft>
              <a:buClr>
                <a:schemeClr val="dk1"/>
              </a:buClr>
              <a:buSzPct val="25000"/>
              <a:buFont typeface="Questrial"/>
              <a:buNone/>
            </a:pPr>
            <a:r>
              <a:rPr lang="en-US" sz="3600" b="1" i="0" u="none" strike="noStrike" cap="none" dirty="0">
                <a:solidFill>
                  <a:schemeClr val="tx1">
                    <a:lumMod val="50000"/>
                  </a:schemeClr>
                </a:solidFill>
                <a:latin typeface="Calibri" pitchFamily="34" charset="0"/>
                <a:sym typeface="Questrial"/>
              </a:rPr>
              <a:t>Complete every section of ICWA 010 and 030 forms. </a:t>
            </a:r>
            <a:r>
              <a:rPr lang="en-US" sz="3600" b="1" dirty="0">
                <a:solidFill>
                  <a:schemeClr val="tx1">
                    <a:lumMod val="50000"/>
                  </a:schemeClr>
                </a:solidFill>
                <a:latin typeface="Calibri" pitchFamily="34" charset="0"/>
              </a:rPr>
              <a:t>If, after asking, you are unable to obtain information, write “information unavailable” on the form. </a:t>
            </a:r>
            <a:endParaRPr lang="en-US" sz="3600" b="1" i="0" u="none" strike="noStrike" cap="none" dirty="0">
              <a:solidFill>
                <a:schemeClr val="tx1">
                  <a:lumMod val="50000"/>
                </a:schemeClr>
              </a:solidFill>
              <a:latin typeface="Calibri" pitchFamily="34" charset="0"/>
              <a:sym typeface="Questrial"/>
            </a:endParaRPr>
          </a:p>
        </p:txBody>
      </p:sp>
      <p:pic>
        <p:nvPicPr>
          <p:cNvPr id="5" name="Shape 140"/>
          <p:cNvPicPr preferRelativeResize="0"/>
          <p:nvPr/>
        </p:nvPicPr>
        <p:blipFill rotWithShape="1">
          <a:blip r:embed="rId3">
            <a:alphaModFix/>
          </a:blip>
          <a:srcRect/>
          <a:stretch/>
        </p:blipFill>
        <p:spPr>
          <a:xfrm>
            <a:off x="7123431" y="4653061"/>
            <a:ext cx="1410969" cy="1517650"/>
          </a:xfrm>
          <a:prstGeom prst="rect">
            <a:avLst/>
          </a:prstGeom>
          <a:noFill/>
          <a:ln>
            <a:noFill/>
          </a:ln>
        </p:spPr>
      </p:pic>
      <p:sp>
        <p:nvSpPr>
          <p:cNvPr id="7" name="TextBox 6"/>
          <p:cNvSpPr txBox="1"/>
          <p:nvPr/>
        </p:nvSpPr>
        <p:spPr>
          <a:xfrm>
            <a:off x="7966987" y="6397206"/>
            <a:ext cx="629728" cy="307777"/>
          </a:xfrm>
          <a:prstGeom prst="rect">
            <a:avLst/>
          </a:prstGeom>
          <a:noFill/>
        </p:spPr>
        <p:txBody>
          <a:bodyPr wrap="square" rtlCol="0">
            <a:spAutoFit/>
          </a:bodyPr>
          <a:lstStyle/>
          <a:p>
            <a:pPr algn="r"/>
            <a:r>
              <a:rPr lang="en-US" dirty="0">
                <a:solidFill>
                  <a:schemeClr val="tx1">
                    <a:lumMod val="90000"/>
                  </a:schemeClr>
                </a:solidFill>
              </a:rPr>
              <a:t>87</a:t>
            </a:r>
          </a:p>
        </p:txBody>
      </p:sp>
    </p:spTree>
    <p:extLst>
      <p:ext uri="{BB962C8B-B14F-4D97-AF65-F5344CB8AC3E}">
        <p14:creationId xmlns:p14="http://schemas.microsoft.com/office/powerpoint/2010/main" val="3828469143"/>
      </p:ext>
    </p:extLst>
  </p:cSld>
  <p:clrMapOvr>
    <a:masterClrMapping/>
  </p:clrMapOvr>
  <p:transition spd="slow">
    <p:cut/>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Shape 675"/>
          <p:cNvSpPr txBox="1">
            <a:spLocks noGrp="1"/>
          </p:cNvSpPr>
          <p:nvPr>
            <p:ph type="title"/>
          </p:nvPr>
        </p:nvSpPr>
        <p:spPr>
          <a:xfrm>
            <a:off x="457200" y="527557"/>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rgbClr val="C00000"/>
                </a:solidFill>
                <a:latin typeface="Calibri" pitchFamily="34" charset="0"/>
                <a:sym typeface="Questrial"/>
              </a:rPr>
              <a:t>Best Practice</a:t>
            </a:r>
          </a:p>
        </p:txBody>
      </p:sp>
      <p:sp>
        <p:nvSpPr>
          <p:cNvPr id="676" name="Shape 676"/>
          <p:cNvSpPr txBox="1">
            <a:spLocks noGrp="1"/>
          </p:cNvSpPr>
          <p:nvPr>
            <p:ph type="body" idx="1"/>
          </p:nvPr>
        </p:nvSpPr>
        <p:spPr>
          <a:xfrm>
            <a:off x="559845" y="1948543"/>
            <a:ext cx="7898355" cy="2666999"/>
          </a:xfrm>
          <a:prstGeom prst="rect">
            <a:avLst/>
          </a:prstGeom>
          <a:noFill/>
          <a:ln>
            <a:noFill/>
          </a:ln>
        </p:spPr>
        <p:txBody>
          <a:bodyPr lIns="91425" tIns="45700" rIns="91425" bIns="45700" anchor="t" anchorCtr="0">
            <a:noAutofit/>
          </a:bodyPr>
          <a:lstStyle/>
          <a:p>
            <a:pPr marL="0" indent="0">
              <a:lnSpc>
                <a:spcPct val="114000"/>
              </a:lnSpc>
              <a:spcBef>
                <a:spcPts val="600"/>
              </a:spcBef>
              <a:spcAft>
                <a:spcPts val="600"/>
              </a:spcAft>
              <a:buClr>
                <a:schemeClr val="tx1">
                  <a:lumMod val="50000"/>
                </a:schemeClr>
              </a:buClr>
              <a:buNone/>
            </a:pPr>
            <a:r>
              <a:rPr lang="en-US" sz="3600" b="1" dirty="0">
                <a:solidFill>
                  <a:schemeClr val="tx1">
                    <a:lumMod val="50000"/>
                  </a:schemeClr>
                </a:solidFill>
                <a:latin typeface="Calibri" pitchFamily="34" charset="0"/>
              </a:rPr>
              <a:t>Make sure to consult with the Tribe when preparing each court report to confirm their choice of permanent plan has not changed</a:t>
            </a:r>
            <a:r>
              <a:rPr lang="en-US" dirty="0">
                <a:solidFill>
                  <a:schemeClr val="tx1">
                    <a:lumMod val="50000"/>
                  </a:schemeClr>
                </a:solidFill>
              </a:rPr>
              <a:t>. </a:t>
            </a:r>
          </a:p>
        </p:txBody>
      </p:sp>
      <p:pic>
        <p:nvPicPr>
          <p:cNvPr id="678" name="Shape 678"/>
          <p:cNvPicPr preferRelativeResize="0"/>
          <p:nvPr/>
        </p:nvPicPr>
        <p:blipFill rotWithShape="1">
          <a:blip r:embed="rId3">
            <a:alphaModFix/>
          </a:blip>
          <a:srcRect l="15473" t="6667" r="18234" b="15555"/>
          <a:stretch/>
        </p:blipFill>
        <p:spPr>
          <a:xfrm>
            <a:off x="6853646" y="3884023"/>
            <a:ext cx="1658664" cy="2381066"/>
          </a:xfrm>
          <a:prstGeom prst="rect">
            <a:avLst/>
          </a:prstGeom>
          <a:noFill/>
          <a:ln w="15875" cap="flat" cmpd="sng">
            <a:solidFill>
              <a:schemeClr val="dk1"/>
            </a:solidFill>
            <a:prstDash val="solid"/>
            <a:round/>
            <a:headEnd type="none" w="med" len="med"/>
            <a:tailEnd type="none" w="med" len="med"/>
          </a:ln>
        </p:spPr>
      </p:pic>
      <p:sp>
        <p:nvSpPr>
          <p:cNvPr id="679" name="Shape 679"/>
          <p:cNvSpPr txBox="1"/>
          <p:nvPr/>
        </p:nvSpPr>
        <p:spPr>
          <a:xfrm>
            <a:off x="2778035" y="5824637"/>
            <a:ext cx="3901440" cy="367158"/>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r>
              <a:rPr lang="en-US" sz="1000" b="1" i="1" u="none" strike="noStrike" cap="none" dirty="0">
                <a:solidFill>
                  <a:schemeClr val="accent4">
                    <a:lumMod val="75000"/>
                  </a:schemeClr>
                </a:solidFill>
                <a:latin typeface="Calibri" pitchFamily="34" charset="0"/>
                <a:sym typeface="Arial"/>
              </a:rPr>
              <a:t>The Brolier Family (Osage)Grandpa, Frannie &amp; Freddie </a:t>
            </a:r>
          </a:p>
          <a:p>
            <a:pPr marL="0" marR="0" lvl="0" indent="0" algn="r" rtl="0">
              <a:lnSpc>
                <a:spcPct val="100000"/>
              </a:lnSpc>
              <a:spcBef>
                <a:spcPts val="0"/>
              </a:spcBef>
              <a:spcAft>
                <a:spcPts val="0"/>
              </a:spcAft>
              <a:buClr>
                <a:schemeClr val="dk1"/>
              </a:buClr>
              <a:buSzPct val="25000"/>
              <a:buFont typeface="Arial"/>
              <a:buNone/>
            </a:pPr>
            <a:r>
              <a:rPr lang="en-US" sz="1000" b="1" i="1" u="none" strike="noStrike" cap="none" dirty="0">
                <a:solidFill>
                  <a:schemeClr val="accent4">
                    <a:lumMod val="75000"/>
                  </a:schemeClr>
                </a:solidFill>
                <a:latin typeface="Calibri" pitchFamily="34" charset="0"/>
                <a:sym typeface="Arial"/>
              </a:rPr>
              <a:t>Permission , the Brolier family</a:t>
            </a:r>
          </a:p>
          <a:p>
            <a:pPr marL="0" marR="0" lvl="0" indent="0" algn="r" rtl="0">
              <a:lnSpc>
                <a:spcPct val="100000"/>
              </a:lnSpc>
              <a:spcBef>
                <a:spcPts val="0"/>
              </a:spcBef>
              <a:spcAft>
                <a:spcPts val="0"/>
              </a:spcAft>
              <a:buNone/>
            </a:pPr>
            <a:endParaRPr sz="1000" b="1" i="1" u="none" strike="noStrike" cap="none" dirty="0">
              <a:solidFill>
                <a:schemeClr val="accent4">
                  <a:lumMod val="75000"/>
                </a:schemeClr>
              </a:solidFill>
              <a:latin typeface="Calibri" pitchFamily="34" charset="0"/>
              <a:sym typeface="Arial"/>
            </a:endParaRPr>
          </a:p>
        </p:txBody>
      </p:sp>
      <p:sp>
        <p:nvSpPr>
          <p:cNvPr id="8" name="TextBox 7"/>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88</a:t>
            </a:r>
          </a:p>
        </p:txBody>
      </p:sp>
    </p:spTree>
    <p:extLst>
      <p:ext uri="{BB962C8B-B14F-4D97-AF65-F5344CB8AC3E}">
        <p14:creationId xmlns:p14="http://schemas.microsoft.com/office/powerpoint/2010/main" val="3818489058"/>
      </p:ext>
    </p:extLst>
  </p:cSld>
  <p:clrMapOvr>
    <a:masterClrMapping/>
  </p:clrMapOvr>
  <p:transition spd="slow">
    <p:cut/>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227"/>
        <p:cNvGrpSpPr/>
        <p:nvPr/>
      </p:nvGrpSpPr>
      <p:grpSpPr>
        <a:xfrm>
          <a:off x="0" y="0"/>
          <a:ext cx="0" cy="0"/>
          <a:chOff x="0" y="0"/>
          <a:chExt cx="0" cy="0"/>
        </a:xfrm>
      </p:grpSpPr>
      <p:sp>
        <p:nvSpPr>
          <p:cNvPr id="1228" name="Shape 1228"/>
          <p:cNvSpPr txBox="1">
            <a:spLocks noGrp="1"/>
          </p:cNvSpPr>
          <p:nvPr>
            <p:ph type="title"/>
          </p:nvPr>
        </p:nvSpPr>
        <p:spPr>
          <a:xfrm>
            <a:off x="457200" y="381000"/>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rgbClr val="C00000"/>
                </a:solidFill>
                <a:latin typeface="Calibri" pitchFamily="34" charset="0"/>
                <a:sym typeface="Questrial"/>
              </a:rPr>
              <a:t>Best Practice</a:t>
            </a:r>
          </a:p>
        </p:txBody>
      </p:sp>
      <p:sp>
        <p:nvSpPr>
          <p:cNvPr id="1229" name="Shape 1229"/>
          <p:cNvSpPr txBox="1">
            <a:spLocks noGrp="1"/>
          </p:cNvSpPr>
          <p:nvPr>
            <p:ph type="body" idx="1"/>
          </p:nvPr>
        </p:nvSpPr>
        <p:spPr>
          <a:xfrm>
            <a:off x="829492" y="1859166"/>
            <a:ext cx="7754950" cy="2891246"/>
          </a:xfrm>
          <a:prstGeom prst="rect">
            <a:avLst/>
          </a:prstGeom>
          <a:noFill/>
          <a:ln>
            <a:noFill/>
          </a:ln>
        </p:spPr>
        <p:txBody>
          <a:bodyPr lIns="91425" tIns="45700" rIns="91425" bIns="45700" anchor="t" anchorCtr="0">
            <a:noAutofit/>
          </a:bodyPr>
          <a:lstStyle/>
          <a:p>
            <a:pPr marL="0" marR="0" lvl="0" indent="0" algn="l" rtl="0">
              <a:lnSpc>
                <a:spcPct val="114000"/>
              </a:lnSpc>
              <a:spcBef>
                <a:spcPts val="600"/>
              </a:spcBef>
              <a:spcAft>
                <a:spcPts val="600"/>
              </a:spcAft>
              <a:buClr>
                <a:schemeClr val="dk1"/>
              </a:buClr>
              <a:buSzPct val="25000"/>
              <a:buFont typeface="Questrial"/>
              <a:buNone/>
            </a:pPr>
            <a:r>
              <a:rPr lang="en-US" sz="3600" b="1" i="0" u="none" strike="noStrike" cap="none" dirty="0">
                <a:solidFill>
                  <a:schemeClr val="tx1">
                    <a:lumMod val="50000"/>
                  </a:schemeClr>
                </a:solidFill>
                <a:latin typeface="Calibri" pitchFamily="34" charset="0"/>
                <a:sym typeface="Questrial"/>
              </a:rPr>
              <a:t>As soon as possible, engage with Tribal social workers, ICWA agents and advocates and develop relationships that support appropriate decision-making to ensure ICWA compliance.  </a:t>
            </a:r>
          </a:p>
        </p:txBody>
      </p:sp>
      <p:pic>
        <p:nvPicPr>
          <p:cNvPr id="5" name="Shape 1238"/>
          <p:cNvPicPr preferRelativeResize="0"/>
          <p:nvPr/>
        </p:nvPicPr>
        <p:blipFill rotWithShape="1">
          <a:blip r:embed="rId3">
            <a:alphaModFix/>
          </a:blip>
          <a:srcRect/>
          <a:stretch/>
        </p:blipFill>
        <p:spPr>
          <a:xfrm>
            <a:off x="1714906" y="5743754"/>
            <a:ext cx="5714999" cy="371474"/>
          </a:xfrm>
          <a:prstGeom prst="rect">
            <a:avLst/>
          </a:prstGeom>
          <a:noFill/>
          <a:ln>
            <a:noFill/>
          </a:ln>
        </p:spPr>
      </p:pic>
      <p:sp>
        <p:nvSpPr>
          <p:cNvPr id="6" name="TextBox 5"/>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89</a:t>
            </a:r>
          </a:p>
        </p:txBody>
      </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457200" y="256903"/>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chemeClr val="tx1">
                    <a:lumMod val="25000"/>
                  </a:schemeClr>
                </a:solidFill>
                <a:latin typeface="Calibri" pitchFamily="34" charset="0"/>
                <a:sym typeface="Questrial"/>
              </a:rPr>
              <a:t>Training Overview </a:t>
            </a:r>
          </a:p>
        </p:txBody>
      </p:sp>
      <p:sp>
        <p:nvSpPr>
          <p:cNvPr id="94" name="Shape 94"/>
          <p:cNvSpPr txBox="1">
            <a:spLocks noGrp="1"/>
          </p:cNvSpPr>
          <p:nvPr>
            <p:ph type="body" idx="1"/>
          </p:nvPr>
        </p:nvSpPr>
        <p:spPr>
          <a:xfrm>
            <a:off x="517585" y="1321347"/>
            <a:ext cx="8387132" cy="5257925"/>
          </a:xfrm>
          <a:prstGeom prst="rect">
            <a:avLst/>
          </a:prstGeom>
          <a:noFill/>
          <a:ln>
            <a:noFill/>
          </a:ln>
        </p:spPr>
        <p:txBody>
          <a:bodyPr lIns="91425" tIns="45700" rIns="91425" bIns="45700" anchor="t" anchorCtr="0">
            <a:noAutofit/>
          </a:bodyPr>
          <a:lstStyle/>
          <a:p>
            <a:pPr marL="571500" indent="-571500">
              <a:spcBef>
                <a:spcPts val="0"/>
              </a:spcBef>
              <a:buClr>
                <a:schemeClr val="tx1">
                  <a:lumMod val="50000"/>
                </a:schemeClr>
              </a:buClr>
              <a:buSzPct val="100000"/>
              <a:buFont typeface="Arial" pitchFamily="34" charset="0"/>
              <a:buChar char="•"/>
            </a:pPr>
            <a:r>
              <a:rPr lang="en-US" sz="3600" b="1" i="0" u="none" strike="noStrike" cap="none" dirty="0">
                <a:solidFill>
                  <a:schemeClr val="tx1">
                    <a:lumMod val="50000"/>
                  </a:schemeClr>
                </a:solidFill>
                <a:latin typeface="Calibri" pitchFamily="34" charset="0"/>
                <a:sym typeface="Questrial"/>
              </a:rPr>
              <a:t>eLearning Review </a:t>
            </a:r>
          </a:p>
          <a:p>
            <a:pPr marL="571500" indent="-571500">
              <a:spcBef>
                <a:spcPts val="560"/>
              </a:spcBef>
              <a:buClr>
                <a:schemeClr val="tx1">
                  <a:lumMod val="50000"/>
                </a:schemeClr>
              </a:buClr>
              <a:buSzPct val="100000"/>
              <a:buFont typeface="Arial" pitchFamily="34" charset="0"/>
              <a:buChar char="•"/>
            </a:pPr>
            <a:r>
              <a:rPr lang="en-US" sz="3600" b="1" i="0" u="none" strike="noStrike" cap="none" dirty="0">
                <a:solidFill>
                  <a:schemeClr val="tx1">
                    <a:lumMod val="50000"/>
                  </a:schemeClr>
                </a:solidFill>
                <a:latin typeface="Calibri" pitchFamily="34" charset="0"/>
                <a:sym typeface="Questrial"/>
              </a:rPr>
              <a:t>ICWA Historical Context</a:t>
            </a:r>
          </a:p>
          <a:p>
            <a:pPr marL="571500" indent="-571500">
              <a:spcBef>
                <a:spcPts val="560"/>
              </a:spcBef>
              <a:buClr>
                <a:schemeClr val="tx1">
                  <a:lumMod val="50000"/>
                </a:schemeClr>
              </a:buClr>
              <a:buSzPct val="100000"/>
              <a:buFont typeface="Arial" pitchFamily="34" charset="0"/>
              <a:buChar char="•"/>
            </a:pPr>
            <a:r>
              <a:rPr lang="en-US" sz="3600" b="1" dirty="0">
                <a:solidFill>
                  <a:schemeClr val="tx1">
                    <a:lumMod val="50000"/>
                  </a:schemeClr>
                </a:solidFill>
                <a:latin typeface="Calibri" pitchFamily="34" charset="0"/>
              </a:rPr>
              <a:t>ICWA Basics</a:t>
            </a:r>
          </a:p>
          <a:p>
            <a:pPr marL="571500" indent="-571500">
              <a:spcBef>
                <a:spcPts val="560"/>
              </a:spcBef>
              <a:buClr>
                <a:schemeClr val="tx1">
                  <a:lumMod val="50000"/>
                </a:schemeClr>
              </a:buClr>
              <a:buSzPct val="100000"/>
              <a:buFont typeface="Arial" pitchFamily="34" charset="0"/>
              <a:buChar char="•"/>
            </a:pPr>
            <a:r>
              <a:rPr lang="en-US" sz="3600" b="1" i="0" u="none" strike="noStrike" cap="none" dirty="0">
                <a:solidFill>
                  <a:schemeClr val="tx1">
                    <a:lumMod val="50000"/>
                  </a:schemeClr>
                </a:solidFill>
                <a:latin typeface="Calibri" pitchFamily="34" charset="0"/>
                <a:sym typeface="Questrial"/>
              </a:rPr>
              <a:t>Historical Trauma</a:t>
            </a:r>
          </a:p>
          <a:p>
            <a:pPr marL="571500" indent="-571500">
              <a:spcBef>
                <a:spcPts val="560"/>
              </a:spcBef>
              <a:buClr>
                <a:schemeClr val="tx1">
                  <a:lumMod val="50000"/>
                </a:schemeClr>
              </a:buClr>
              <a:buSzPct val="100000"/>
              <a:buFont typeface="Arial" pitchFamily="34" charset="0"/>
              <a:buChar char="•"/>
            </a:pPr>
            <a:r>
              <a:rPr lang="en-US" sz="3600" b="1" i="0" u="none" strike="noStrike" cap="none" dirty="0">
                <a:solidFill>
                  <a:schemeClr val="tx1">
                    <a:lumMod val="50000"/>
                  </a:schemeClr>
                </a:solidFill>
                <a:latin typeface="Calibri" pitchFamily="34" charset="0"/>
                <a:sym typeface="Questrial"/>
              </a:rPr>
              <a:t>Tribal Sovereignty</a:t>
            </a:r>
          </a:p>
          <a:p>
            <a:pPr marL="571500" indent="-571500">
              <a:spcBef>
                <a:spcPts val="560"/>
              </a:spcBef>
              <a:buClr>
                <a:schemeClr val="tx1">
                  <a:lumMod val="50000"/>
                </a:schemeClr>
              </a:buClr>
              <a:buSzPct val="100000"/>
              <a:buFont typeface="Arial" pitchFamily="34" charset="0"/>
              <a:buChar char="•"/>
            </a:pPr>
            <a:r>
              <a:rPr lang="en-US" sz="3600" b="1" i="0" u="none" strike="noStrike" cap="none" dirty="0">
                <a:solidFill>
                  <a:schemeClr val="tx1">
                    <a:lumMod val="50000"/>
                  </a:schemeClr>
                </a:solidFill>
                <a:latin typeface="Calibri" pitchFamily="34" charset="0"/>
                <a:sym typeface="Questrial"/>
              </a:rPr>
              <a:t>Remedying Bias</a:t>
            </a:r>
          </a:p>
          <a:p>
            <a:pPr marL="571500" indent="-571500">
              <a:spcBef>
                <a:spcPts val="560"/>
              </a:spcBef>
              <a:buClr>
                <a:schemeClr val="tx1">
                  <a:lumMod val="50000"/>
                </a:schemeClr>
              </a:buClr>
              <a:buSzPct val="100000"/>
              <a:buFont typeface="Arial" pitchFamily="34" charset="0"/>
              <a:buChar char="•"/>
            </a:pPr>
            <a:r>
              <a:rPr lang="en-US" sz="3600" b="1" i="0" u="none" strike="noStrike" cap="none" dirty="0">
                <a:solidFill>
                  <a:schemeClr val="tx1">
                    <a:lumMod val="50000"/>
                  </a:schemeClr>
                </a:solidFill>
                <a:latin typeface="Calibri" pitchFamily="34" charset="0"/>
                <a:sym typeface="Questrial"/>
              </a:rPr>
              <a:t>ICWA Requirements and Social Work Practice</a:t>
            </a:r>
          </a:p>
          <a:p>
            <a:pPr marL="0" marR="0" lvl="0" indent="0" algn="ctr" rtl="0">
              <a:lnSpc>
                <a:spcPct val="100000"/>
              </a:lnSpc>
              <a:spcBef>
                <a:spcPts val="560"/>
              </a:spcBef>
              <a:spcAft>
                <a:spcPts val="0"/>
              </a:spcAft>
              <a:buClr>
                <a:schemeClr val="dk1"/>
              </a:buClr>
              <a:buSzPct val="100000"/>
              <a:buNone/>
            </a:pPr>
            <a:endParaRPr lang="en-US" sz="2800" b="1" i="0" u="none" strike="noStrike" cap="none" dirty="0">
              <a:solidFill>
                <a:schemeClr val="dk1"/>
              </a:solidFill>
              <a:latin typeface="Questrial"/>
              <a:ea typeface="Questrial"/>
              <a:cs typeface="Questrial"/>
              <a:sym typeface="Questrial"/>
            </a:endParaRPr>
          </a:p>
        </p:txBody>
      </p:sp>
      <p:sp>
        <p:nvSpPr>
          <p:cNvPr id="6" name="TextBox 5"/>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9</a:t>
            </a:r>
          </a:p>
        </p:txBody>
      </p:sp>
    </p:spTree>
  </p:cSld>
  <p:clrMapOvr>
    <a:overrideClrMapping bg1="lt1" tx1="dk1" bg2="lt2" tx2="dk2" accent1="accent1" accent2="accent2" accent3="accent3" accent4="accent4" accent5="accent5" accent6="accent6" hlink="hlink" folHlink="folHlink"/>
  </p:clrMapOvr>
  <p:transition spd="slow">
    <p:cut/>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284"/>
        <p:cNvGrpSpPr/>
        <p:nvPr/>
      </p:nvGrpSpPr>
      <p:grpSpPr>
        <a:xfrm>
          <a:off x="0" y="0"/>
          <a:ext cx="0" cy="0"/>
          <a:chOff x="0" y="0"/>
          <a:chExt cx="0" cy="0"/>
        </a:xfrm>
      </p:grpSpPr>
      <p:sp>
        <p:nvSpPr>
          <p:cNvPr id="1287" name="Shape 1287"/>
          <p:cNvSpPr txBox="1">
            <a:spLocks noGrp="1"/>
          </p:cNvSpPr>
          <p:nvPr>
            <p:ph type="title"/>
          </p:nvPr>
        </p:nvSpPr>
        <p:spPr>
          <a:xfrm>
            <a:off x="533399" y="896491"/>
            <a:ext cx="8229600" cy="1447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0" i="0" u="none" strike="noStrike" cap="none">
                <a:solidFill>
                  <a:schemeClr val="dk2"/>
                </a:solidFill>
                <a:latin typeface="Questrial"/>
                <a:ea typeface="Questrial"/>
                <a:cs typeface="Questrial"/>
                <a:sym typeface="Questrial"/>
              </a:rPr>
              <a:t/>
            </a:r>
            <a:br>
              <a:rPr lang="en-US" sz="4400" b="0" i="0" u="none" strike="noStrike" cap="none">
                <a:solidFill>
                  <a:schemeClr val="dk2"/>
                </a:solidFill>
                <a:latin typeface="Questrial"/>
                <a:ea typeface="Questrial"/>
                <a:cs typeface="Questrial"/>
                <a:sym typeface="Questrial"/>
              </a:rPr>
            </a:br>
            <a:r>
              <a:rPr lang="en-US" sz="4400" b="1" i="0" u="none" strike="noStrike" cap="none">
                <a:solidFill>
                  <a:schemeClr val="tx1">
                    <a:lumMod val="25000"/>
                  </a:schemeClr>
                </a:solidFill>
                <a:latin typeface="Calibri" pitchFamily="34" charset="0"/>
                <a:sym typeface="Questrial"/>
              </a:rPr>
              <a:t>Post-Evaluation</a:t>
            </a:r>
            <a:r>
              <a:rPr lang="en-US" sz="4400" b="1" i="0" u="none" strike="noStrike" cap="none" dirty="0">
                <a:solidFill>
                  <a:schemeClr val="tx1">
                    <a:lumMod val="25000"/>
                  </a:schemeClr>
                </a:solidFill>
                <a:latin typeface="Calibri" pitchFamily="34" charset="0"/>
                <a:sym typeface="Questrial"/>
              </a:rPr>
              <a:t/>
            </a:r>
            <a:br>
              <a:rPr lang="en-US" sz="4400" b="1" i="0" u="none" strike="noStrike" cap="none" dirty="0">
                <a:solidFill>
                  <a:schemeClr val="tx1">
                    <a:lumMod val="25000"/>
                  </a:schemeClr>
                </a:solidFill>
                <a:latin typeface="Calibri" pitchFamily="34" charset="0"/>
                <a:sym typeface="Questrial"/>
              </a:rPr>
            </a:br>
            <a:r>
              <a:rPr lang="en-US" sz="4400" b="1" i="0" u="none" strike="noStrike" cap="none" dirty="0">
                <a:solidFill>
                  <a:schemeClr val="tx1">
                    <a:lumMod val="25000"/>
                  </a:schemeClr>
                </a:solidFill>
                <a:latin typeface="Calibri" pitchFamily="34" charset="0"/>
                <a:sym typeface="Questrial"/>
              </a:rPr>
              <a:t>and Closing</a:t>
            </a:r>
          </a:p>
        </p:txBody>
      </p:sp>
      <p:pic>
        <p:nvPicPr>
          <p:cNvPr id="1288" name="Shape 1288"/>
          <p:cNvPicPr preferRelativeResize="0"/>
          <p:nvPr/>
        </p:nvPicPr>
        <p:blipFill rotWithShape="1">
          <a:blip r:embed="rId3">
            <a:alphaModFix/>
          </a:blip>
          <a:srcRect/>
          <a:stretch/>
        </p:blipFill>
        <p:spPr>
          <a:xfrm>
            <a:off x="2913856" y="3234190"/>
            <a:ext cx="3468687" cy="2174875"/>
          </a:xfrm>
          <a:prstGeom prst="rect">
            <a:avLst/>
          </a:prstGeom>
          <a:noFill/>
          <a:ln w="15875" cap="flat" cmpd="sng">
            <a:solidFill>
              <a:schemeClr val="dk1"/>
            </a:solidFill>
            <a:prstDash val="solid"/>
            <a:round/>
            <a:headEnd type="none" w="med" len="med"/>
            <a:tailEnd type="none" w="med" len="med"/>
          </a:ln>
          <a:effectLst>
            <a:outerShdw blurRad="50800" dist="38100" dir="8100000" algn="tr" rotWithShape="0">
              <a:prstClr val="black">
                <a:alpha val="40000"/>
              </a:prstClr>
            </a:outerShdw>
          </a:effectLst>
        </p:spPr>
      </p:pic>
      <p:sp>
        <p:nvSpPr>
          <p:cNvPr id="6" name="TextBox 5"/>
          <p:cNvSpPr txBox="1"/>
          <p:nvPr/>
        </p:nvSpPr>
        <p:spPr>
          <a:xfrm>
            <a:off x="8012707" y="6318829"/>
            <a:ext cx="629728" cy="307777"/>
          </a:xfrm>
          <a:prstGeom prst="rect">
            <a:avLst/>
          </a:prstGeom>
          <a:noFill/>
        </p:spPr>
        <p:txBody>
          <a:bodyPr wrap="square" rtlCol="0">
            <a:spAutoFit/>
          </a:bodyPr>
          <a:lstStyle/>
          <a:p>
            <a:pPr algn="r"/>
            <a:r>
              <a:rPr lang="en-US" dirty="0">
                <a:solidFill>
                  <a:schemeClr val="tx1">
                    <a:lumMod val="90000"/>
                  </a:schemeClr>
                </a:solidFill>
              </a:rPr>
              <a:t>90</a:t>
            </a:r>
          </a:p>
        </p:txBody>
      </p:sp>
    </p:spTree>
    <p:extLst>
      <p:ext uri="{BB962C8B-B14F-4D97-AF65-F5344CB8AC3E}">
        <p14:creationId xmlns:p14="http://schemas.microsoft.com/office/powerpoint/2010/main" val="4004051253"/>
      </p:ext>
    </p:extLst>
  </p:cSld>
  <p:clrMapOvr>
    <a:masterClrMapping/>
  </p:clrMapOvr>
  <p:transition spd="slow">
    <p:cut/>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294"/>
        <p:cNvGrpSpPr/>
        <p:nvPr/>
      </p:nvGrpSpPr>
      <p:grpSpPr>
        <a:xfrm>
          <a:off x="0" y="0"/>
          <a:ext cx="0" cy="0"/>
          <a:chOff x="0" y="0"/>
          <a:chExt cx="0" cy="0"/>
        </a:xfrm>
      </p:grpSpPr>
      <p:sp>
        <p:nvSpPr>
          <p:cNvPr id="1296" name="Shape 1296"/>
          <p:cNvSpPr txBox="1">
            <a:spLocks noGrp="1"/>
          </p:cNvSpPr>
          <p:nvPr>
            <p:ph type="body" idx="1"/>
          </p:nvPr>
        </p:nvSpPr>
        <p:spPr>
          <a:xfrm>
            <a:off x="381000" y="1483395"/>
            <a:ext cx="8229600" cy="3593703"/>
          </a:xfrm>
          <a:prstGeom prst="rect">
            <a:avLst/>
          </a:prstGeom>
          <a:noFill/>
          <a:ln>
            <a:noFill/>
          </a:ln>
        </p:spPr>
        <p:txBody>
          <a:bodyPr lIns="91425" tIns="45700" rIns="91425" bIns="45700" anchor="t" anchorCtr="0">
            <a:noAutofit/>
          </a:bodyPr>
          <a:lstStyle/>
          <a:p>
            <a:pPr marL="342900" marR="0" lvl="0" indent="-342900" algn="ctr" rtl="0">
              <a:lnSpc>
                <a:spcPct val="100000"/>
              </a:lnSpc>
              <a:spcBef>
                <a:spcPts val="0"/>
              </a:spcBef>
              <a:spcAft>
                <a:spcPts val="0"/>
              </a:spcAft>
              <a:buClr>
                <a:schemeClr val="dk1"/>
              </a:buClr>
              <a:buSzPct val="25000"/>
              <a:buFont typeface="Questrial"/>
              <a:buNone/>
            </a:pPr>
            <a:r>
              <a:rPr lang="en-US" sz="4800" i="1" dirty="0">
                <a:solidFill>
                  <a:srgbClr val="653A01"/>
                </a:solidFill>
                <a:latin typeface="Calibri" pitchFamily="34" charset="0"/>
              </a:rPr>
              <a:t>Thank you </a:t>
            </a:r>
            <a:br>
              <a:rPr lang="en-US" sz="4800" i="1" dirty="0">
                <a:solidFill>
                  <a:srgbClr val="653A01"/>
                </a:solidFill>
                <a:latin typeface="Calibri" pitchFamily="34" charset="0"/>
              </a:rPr>
            </a:br>
            <a:r>
              <a:rPr lang="en-US" sz="4800" b="0" u="none" strike="noStrike" cap="none" dirty="0">
                <a:solidFill>
                  <a:srgbClr val="653A01"/>
                </a:solidFill>
                <a:latin typeface="Calibri" pitchFamily="34" charset="0"/>
                <a:sym typeface="Questrial"/>
              </a:rPr>
              <a:t>for working towards </a:t>
            </a:r>
            <a:br>
              <a:rPr lang="en-US" sz="4800" b="0" u="none" strike="noStrike" cap="none" dirty="0">
                <a:solidFill>
                  <a:srgbClr val="653A01"/>
                </a:solidFill>
                <a:latin typeface="Calibri" pitchFamily="34" charset="0"/>
                <a:sym typeface="Questrial"/>
              </a:rPr>
            </a:br>
            <a:r>
              <a:rPr lang="en-US" sz="4800" b="0" u="none" strike="noStrike" cap="none" dirty="0">
                <a:solidFill>
                  <a:srgbClr val="653A01"/>
                </a:solidFill>
                <a:latin typeface="Calibri" pitchFamily="34" charset="0"/>
                <a:sym typeface="Questrial"/>
              </a:rPr>
              <a:t>improved outcomes </a:t>
            </a:r>
          </a:p>
          <a:p>
            <a:pPr marL="342900" marR="0" lvl="0" indent="-342900" algn="ctr" rtl="0">
              <a:lnSpc>
                <a:spcPct val="100000"/>
              </a:lnSpc>
              <a:spcBef>
                <a:spcPts val="0"/>
              </a:spcBef>
              <a:spcAft>
                <a:spcPts val="0"/>
              </a:spcAft>
              <a:buClr>
                <a:schemeClr val="dk1"/>
              </a:buClr>
              <a:buSzPct val="25000"/>
              <a:buFont typeface="Questrial"/>
              <a:buNone/>
            </a:pPr>
            <a:r>
              <a:rPr lang="en-US" sz="4800" b="0" u="none" strike="noStrike" cap="none" dirty="0">
                <a:solidFill>
                  <a:srgbClr val="653A01"/>
                </a:solidFill>
                <a:latin typeface="Calibri" pitchFamily="34" charset="0"/>
                <a:sym typeface="Questrial"/>
              </a:rPr>
              <a:t>for Native American </a:t>
            </a:r>
          </a:p>
          <a:p>
            <a:pPr marL="342900" marR="0" lvl="0" indent="-342900" algn="ctr" rtl="0">
              <a:lnSpc>
                <a:spcPct val="100000"/>
              </a:lnSpc>
              <a:spcBef>
                <a:spcPts val="0"/>
              </a:spcBef>
              <a:spcAft>
                <a:spcPts val="0"/>
              </a:spcAft>
              <a:buClr>
                <a:schemeClr val="dk1"/>
              </a:buClr>
              <a:buSzPct val="25000"/>
              <a:buFont typeface="Questrial"/>
              <a:buNone/>
            </a:pPr>
            <a:r>
              <a:rPr lang="en-US" sz="4800" b="0" u="none" strike="noStrike" cap="none" dirty="0">
                <a:solidFill>
                  <a:srgbClr val="653A01"/>
                </a:solidFill>
                <a:latin typeface="Calibri" pitchFamily="34" charset="0"/>
                <a:sym typeface="Questrial"/>
              </a:rPr>
              <a:t>foster youth!</a:t>
            </a:r>
          </a:p>
          <a:p>
            <a:pPr marL="342900" marR="0" lvl="0" indent="-342900" algn="ctr" rtl="0">
              <a:lnSpc>
                <a:spcPct val="100000"/>
              </a:lnSpc>
              <a:spcBef>
                <a:spcPts val="560"/>
              </a:spcBef>
              <a:spcAft>
                <a:spcPts val="0"/>
              </a:spcAft>
              <a:buClr>
                <a:schemeClr val="dk1"/>
              </a:buClr>
              <a:buSzPct val="25000"/>
              <a:buFont typeface="Questrial"/>
              <a:buNone/>
            </a:pPr>
            <a:endParaRPr sz="4800" b="0" u="none" strike="noStrike" cap="none" dirty="0">
              <a:solidFill>
                <a:schemeClr val="dk1"/>
              </a:solidFill>
              <a:sym typeface="Questrial"/>
            </a:endParaRPr>
          </a:p>
          <a:p>
            <a:pPr marL="342900" marR="0" lvl="0" indent="-342900" algn="ctr" rtl="0">
              <a:lnSpc>
                <a:spcPct val="100000"/>
              </a:lnSpc>
              <a:spcBef>
                <a:spcPts val="560"/>
              </a:spcBef>
              <a:spcAft>
                <a:spcPts val="0"/>
              </a:spcAft>
              <a:buClr>
                <a:schemeClr val="dk1"/>
              </a:buClr>
              <a:buSzPct val="25000"/>
              <a:buFont typeface="Questrial"/>
              <a:buNone/>
            </a:pPr>
            <a:endParaRPr sz="2800" b="0" i="1" u="none" strike="noStrike" cap="none" dirty="0">
              <a:solidFill>
                <a:schemeClr val="dk1"/>
              </a:solidFill>
              <a:latin typeface="Questrial"/>
              <a:ea typeface="Questrial"/>
              <a:cs typeface="Questrial"/>
              <a:sym typeface="Questrial"/>
            </a:endParaRPr>
          </a:p>
          <a:p>
            <a:pPr marL="342900" marR="0" lvl="0" indent="-342900" algn="ctr" rtl="0">
              <a:lnSpc>
                <a:spcPct val="100000"/>
              </a:lnSpc>
              <a:spcBef>
                <a:spcPts val="560"/>
              </a:spcBef>
              <a:spcAft>
                <a:spcPts val="0"/>
              </a:spcAft>
              <a:buClr>
                <a:schemeClr val="dk1"/>
              </a:buClr>
              <a:buSzPct val="25000"/>
              <a:buFont typeface="Questrial"/>
              <a:buNone/>
            </a:pPr>
            <a:endParaRPr sz="2800" b="0" i="1" u="none" strike="noStrike" cap="none" dirty="0">
              <a:solidFill>
                <a:schemeClr val="dk1"/>
              </a:solidFill>
              <a:latin typeface="Questrial"/>
              <a:ea typeface="Questrial"/>
              <a:cs typeface="Questrial"/>
              <a:sym typeface="Questrial"/>
            </a:endParaRPr>
          </a:p>
          <a:p>
            <a:pPr marL="0" marR="0" lvl="0" indent="0" algn="l" rtl="0">
              <a:spcBef>
                <a:spcPts val="0"/>
              </a:spcBef>
              <a:buSzPct val="25000"/>
              <a:buNone/>
            </a:pPr>
            <a:endParaRPr sz="2000" b="0" i="0" u="none" strike="noStrike" cap="none" dirty="0">
              <a:solidFill>
                <a:schemeClr val="tx1">
                  <a:lumMod val="50000"/>
                </a:schemeClr>
              </a:solidFill>
              <a:latin typeface="Questrial"/>
              <a:ea typeface="Questrial"/>
              <a:cs typeface="Questrial"/>
              <a:sym typeface="Questrial"/>
            </a:endParaRPr>
          </a:p>
        </p:txBody>
      </p:sp>
      <p:sp>
        <p:nvSpPr>
          <p:cNvPr id="5" name="TextBox 4"/>
          <p:cNvSpPr txBox="1"/>
          <p:nvPr/>
        </p:nvSpPr>
        <p:spPr>
          <a:xfrm>
            <a:off x="8295736" y="6397206"/>
            <a:ext cx="629728" cy="307777"/>
          </a:xfrm>
          <a:prstGeom prst="rect">
            <a:avLst/>
          </a:prstGeom>
          <a:noFill/>
        </p:spPr>
        <p:txBody>
          <a:bodyPr wrap="square" rtlCol="0">
            <a:spAutoFit/>
          </a:bodyPr>
          <a:lstStyle/>
          <a:p>
            <a:pPr algn="r"/>
            <a:r>
              <a:rPr lang="en-US" dirty="0">
                <a:solidFill>
                  <a:schemeClr val="tx1">
                    <a:lumMod val="90000"/>
                  </a:schemeClr>
                </a:solidFill>
              </a:rPr>
              <a:t>91</a:t>
            </a:r>
          </a:p>
        </p:txBody>
      </p:sp>
    </p:spTree>
  </p:cSld>
  <p:clrMapOvr>
    <a:masterClrMapping/>
  </p:clrMapOvr>
  <p:transition spd="slow">
    <p:cut/>
  </p:transition>
</p:sld>
</file>

<file path=ppt/theme/theme1.xml><?xml version="1.0" encoding="utf-8"?>
<a:theme xmlns:a="http://schemas.openxmlformats.org/drawingml/2006/main" name="1_Writing on the wall design template">
  <a:themeElements>
    <a:clrScheme name="Office Theme 12">
      <a:dk1>
        <a:srgbClr val="FED39A"/>
      </a:dk1>
      <a:lt1>
        <a:srgbClr val="FFFFFF"/>
      </a:lt1>
      <a:dk2>
        <a:srgbClr val="B6B6B6"/>
      </a:dk2>
      <a:lt2>
        <a:srgbClr val="969696"/>
      </a:lt2>
      <a:accent1>
        <a:srgbClr val="FBDF53"/>
      </a:accent1>
      <a:accent2>
        <a:srgbClr val="FF9966"/>
      </a:accent2>
      <a:accent3>
        <a:srgbClr val="FFFFFF"/>
      </a:accent3>
      <a:accent4>
        <a:srgbClr val="D9B483"/>
      </a:accent4>
      <a:accent5>
        <a:srgbClr val="FDECB3"/>
      </a:accent5>
      <a:accent6>
        <a:srgbClr val="E78A5C"/>
      </a:accent6>
      <a:hlink>
        <a:srgbClr val="CC3300"/>
      </a:hlink>
      <a:folHlink>
        <a:srgbClr val="9966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Writing on the wall design template">
  <a:themeElements>
    <a:clrScheme name="Office Theme 12">
      <a:dk1>
        <a:srgbClr val="FED39A"/>
      </a:dk1>
      <a:lt1>
        <a:srgbClr val="FFFFFF"/>
      </a:lt1>
      <a:dk2>
        <a:srgbClr val="B6B6B6"/>
      </a:dk2>
      <a:lt2>
        <a:srgbClr val="969696"/>
      </a:lt2>
      <a:accent1>
        <a:srgbClr val="FBDF53"/>
      </a:accent1>
      <a:accent2>
        <a:srgbClr val="FF9966"/>
      </a:accent2>
      <a:accent3>
        <a:srgbClr val="FFFFFF"/>
      </a:accent3>
      <a:accent4>
        <a:srgbClr val="D9B483"/>
      </a:accent4>
      <a:accent5>
        <a:srgbClr val="FDECB3"/>
      </a:accent5>
      <a:accent6>
        <a:srgbClr val="E78A5C"/>
      </a:accent6>
      <a:hlink>
        <a:srgbClr val="CC3300"/>
      </a:hlink>
      <a:folHlink>
        <a:srgbClr val="9966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12">
    <a:dk1>
      <a:srgbClr val="FED39A"/>
    </a:dk1>
    <a:lt1>
      <a:srgbClr val="FFFFFF"/>
    </a:lt1>
    <a:dk2>
      <a:srgbClr val="B6B6B6"/>
    </a:dk2>
    <a:lt2>
      <a:srgbClr val="969696"/>
    </a:lt2>
    <a:accent1>
      <a:srgbClr val="FBDF53"/>
    </a:accent1>
    <a:accent2>
      <a:srgbClr val="FF9966"/>
    </a:accent2>
    <a:accent3>
      <a:srgbClr val="FFFFFF"/>
    </a:accent3>
    <a:accent4>
      <a:srgbClr val="D9B483"/>
    </a:accent4>
    <a:accent5>
      <a:srgbClr val="FDECB3"/>
    </a:accent5>
    <a:accent6>
      <a:srgbClr val="E78A5C"/>
    </a:accent6>
    <a:hlink>
      <a:srgbClr val="CC3300"/>
    </a:hlink>
    <a:folHlink>
      <a:srgbClr val="996600"/>
    </a:folHlink>
  </a:clrScheme>
</a:themeOverride>
</file>

<file path=ppt/theme/themeOverride2.xml><?xml version="1.0" encoding="utf-8"?>
<a:themeOverride xmlns:a="http://schemas.openxmlformats.org/drawingml/2006/main">
  <a:clrScheme name="Office Theme 12">
    <a:dk1>
      <a:srgbClr val="FED39A"/>
    </a:dk1>
    <a:lt1>
      <a:srgbClr val="FFFFFF"/>
    </a:lt1>
    <a:dk2>
      <a:srgbClr val="B6B6B6"/>
    </a:dk2>
    <a:lt2>
      <a:srgbClr val="969696"/>
    </a:lt2>
    <a:accent1>
      <a:srgbClr val="FBDF53"/>
    </a:accent1>
    <a:accent2>
      <a:srgbClr val="FF9966"/>
    </a:accent2>
    <a:accent3>
      <a:srgbClr val="FFFFFF"/>
    </a:accent3>
    <a:accent4>
      <a:srgbClr val="D9B483"/>
    </a:accent4>
    <a:accent5>
      <a:srgbClr val="FDECB3"/>
    </a:accent5>
    <a:accent6>
      <a:srgbClr val="E78A5C"/>
    </a:accent6>
    <a:hlink>
      <a:srgbClr val="CC3300"/>
    </a:hlink>
    <a:folHlink>
      <a:srgbClr val="996600"/>
    </a:folHlink>
  </a:clrScheme>
</a:themeOverride>
</file>

<file path=ppt/theme/themeOverride3.xml><?xml version="1.0" encoding="utf-8"?>
<a:themeOverride xmlns:a="http://schemas.openxmlformats.org/drawingml/2006/main">
  <a:clrScheme name="Office Theme 12">
    <a:dk1>
      <a:srgbClr val="FED39A"/>
    </a:dk1>
    <a:lt1>
      <a:srgbClr val="FFFFFF"/>
    </a:lt1>
    <a:dk2>
      <a:srgbClr val="B6B6B6"/>
    </a:dk2>
    <a:lt2>
      <a:srgbClr val="969696"/>
    </a:lt2>
    <a:accent1>
      <a:srgbClr val="FBDF53"/>
    </a:accent1>
    <a:accent2>
      <a:srgbClr val="FF9966"/>
    </a:accent2>
    <a:accent3>
      <a:srgbClr val="FFFFFF"/>
    </a:accent3>
    <a:accent4>
      <a:srgbClr val="D9B483"/>
    </a:accent4>
    <a:accent5>
      <a:srgbClr val="FDECB3"/>
    </a:accent5>
    <a:accent6>
      <a:srgbClr val="E78A5C"/>
    </a:accent6>
    <a:hlink>
      <a:srgbClr val="CC3300"/>
    </a:hlink>
    <a:folHlink>
      <a:srgbClr val="996600"/>
    </a:folHlink>
  </a:clrScheme>
</a:themeOverride>
</file>

<file path=ppt/theme/themeOverride4.xml><?xml version="1.0" encoding="utf-8"?>
<a:themeOverride xmlns:a="http://schemas.openxmlformats.org/drawingml/2006/main">
  <a:clrScheme name="Office Theme 12">
    <a:dk1>
      <a:srgbClr val="FED39A"/>
    </a:dk1>
    <a:lt1>
      <a:srgbClr val="FFFFFF"/>
    </a:lt1>
    <a:dk2>
      <a:srgbClr val="B6B6B6"/>
    </a:dk2>
    <a:lt2>
      <a:srgbClr val="969696"/>
    </a:lt2>
    <a:accent1>
      <a:srgbClr val="FBDF53"/>
    </a:accent1>
    <a:accent2>
      <a:srgbClr val="FF9966"/>
    </a:accent2>
    <a:accent3>
      <a:srgbClr val="FFFFFF"/>
    </a:accent3>
    <a:accent4>
      <a:srgbClr val="D9B483"/>
    </a:accent4>
    <a:accent5>
      <a:srgbClr val="FDECB3"/>
    </a:accent5>
    <a:accent6>
      <a:srgbClr val="E78A5C"/>
    </a:accent6>
    <a:hlink>
      <a:srgbClr val="CC3300"/>
    </a:hlink>
    <a:folHlink>
      <a:srgbClr val="996600"/>
    </a:folHlink>
  </a:clrScheme>
</a:themeOverride>
</file>

<file path=ppt/theme/themeOverride5.xml><?xml version="1.0" encoding="utf-8"?>
<a:themeOverride xmlns:a="http://schemas.openxmlformats.org/drawingml/2006/main">
  <a:clrScheme name="Office Theme 12">
    <a:dk1>
      <a:srgbClr val="FED39A"/>
    </a:dk1>
    <a:lt1>
      <a:srgbClr val="FFFFFF"/>
    </a:lt1>
    <a:dk2>
      <a:srgbClr val="B6B6B6"/>
    </a:dk2>
    <a:lt2>
      <a:srgbClr val="969696"/>
    </a:lt2>
    <a:accent1>
      <a:srgbClr val="FBDF53"/>
    </a:accent1>
    <a:accent2>
      <a:srgbClr val="FF9966"/>
    </a:accent2>
    <a:accent3>
      <a:srgbClr val="FFFFFF"/>
    </a:accent3>
    <a:accent4>
      <a:srgbClr val="D9B483"/>
    </a:accent4>
    <a:accent5>
      <a:srgbClr val="FDECB3"/>
    </a:accent5>
    <a:accent6>
      <a:srgbClr val="E78A5C"/>
    </a:accent6>
    <a:hlink>
      <a:srgbClr val="CC3300"/>
    </a:hlink>
    <a:folHlink>
      <a:srgbClr val="996600"/>
    </a:folHlink>
  </a:clrScheme>
</a:themeOverride>
</file>

<file path=ppt/theme/themeOverride6.xml><?xml version="1.0" encoding="utf-8"?>
<a:themeOverride xmlns:a="http://schemas.openxmlformats.org/drawingml/2006/main">
  <a:clrScheme name="Office Theme 12">
    <a:dk1>
      <a:srgbClr val="FED39A"/>
    </a:dk1>
    <a:lt1>
      <a:srgbClr val="FFFFFF"/>
    </a:lt1>
    <a:dk2>
      <a:srgbClr val="B6B6B6"/>
    </a:dk2>
    <a:lt2>
      <a:srgbClr val="969696"/>
    </a:lt2>
    <a:accent1>
      <a:srgbClr val="FBDF53"/>
    </a:accent1>
    <a:accent2>
      <a:srgbClr val="FF9966"/>
    </a:accent2>
    <a:accent3>
      <a:srgbClr val="FFFFFF"/>
    </a:accent3>
    <a:accent4>
      <a:srgbClr val="D9B483"/>
    </a:accent4>
    <a:accent5>
      <a:srgbClr val="FDECB3"/>
    </a:accent5>
    <a:accent6>
      <a:srgbClr val="E78A5C"/>
    </a:accent6>
    <a:hlink>
      <a:srgbClr val="CC3300"/>
    </a:hlink>
    <a:folHlink>
      <a:srgbClr val="996600"/>
    </a:folHlink>
  </a:clrScheme>
</a:themeOverride>
</file>

<file path=docProps/app.xml><?xml version="1.0" encoding="utf-8"?>
<Properties xmlns="http://schemas.openxmlformats.org/officeDocument/2006/extended-properties" xmlns:vt="http://schemas.openxmlformats.org/officeDocument/2006/docPropsVTypes">
  <TotalTime>45576</TotalTime>
  <Words>4235</Words>
  <Application>Microsoft Office PowerPoint</Application>
  <PresentationFormat>On-screen Show (4:3)</PresentationFormat>
  <Paragraphs>640</Paragraphs>
  <Slides>91</Slides>
  <Notes>84</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91</vt:i4>
      </vt:variant>
    </vt:vector>
  </HeadingPairs>
  <TitlesOfParts>
    <vt:vector size="102" baseType="lpstr">
      <vt:lpstr>Times New Roman</vt:lpstr>
      <vt:lpstr>Calisto MT</vt:lpstr>
      <vt:lpstr>Courier New</vt:lpstr>
      <vt:lpstr>Questrial</vt:lpstr>
      <vt:lpstr>Arial</vt:lpstr>
      <vt:lpstr>Calibri</vt:lpstr>
      <vt:lpstr>ＭＳ Ｐゴシック</vt:lpstr>
      <vt:lpstr>Century Gothic</vt:lpstr>
      <vt:lpstr>1_Writing on the wall design template</vt:lpstr>
      <vt:lpstr>2_Writing on the wall design template</vt:lpstr>
      <vt:lpstr>Office Theme</vt:lpstr>
      <vt:lpstr>PowerPoint Presentation</vt:lpstr>
      <vt:lpstr>ICWA: Working with Native American Families and Tribes</vt:lpstr>
      <vt:lpstr>PowerPoint Presentation</vt:lpstr>
      <vt:lpstr>Why ICWA?</vt:lpstr>
      <vt:lpstr>PowerPoint Presentation</vt:lpstr>
      <vt:lpstr>PowerPoint Presentation</vt:lpstr>
      <vt:lpstr>PowerPoint Presentation</vt:lpstr>
      <vt:lpstr>PowerPoint Presentation</vt:lpstr>
      <vt:lpstr>Training Overview </vt:lpstr>
      <vt:lpstr>eLearning Review/ICWA Historical Context </vt:lpstr>
      <vt:lpstr>The Two Apologies:  What is the significance?  </vt:lpstr>
      <vt:lpstr>ICWA Basics</vt:lpstr>
      <vt:lpstr>What do we hope  to get out of today?</vt:lpstr>
      <vt:lpstr>15-Minute Break </vt:lpstr>
      <vt:lpstr>PowerPoint Presentation</vt:lpstr>
      <vt:lpstr>Indian Child Welfare Act </vt:lpstr>
      <vt:lpstr>American Indian Policy  Review Commission Findings</vt:lpstr>
      <vt:lpstr>ICWA: Purpose</vt:lpstr>
      <vt:lpstr>Spirit of ICWA</vt:lpstr>
      <vt:lpstr>Compassion Activity</vt:lpstr>
      <vt:lpstr> Historic Trauma </vt:lpstr>
      <vt:lpstr> Historic Trauma (cont’d)</vt:lpstr>
      <vt:lpstr> Historic Trauma:  What a Social Worker May See  </vt:lpstr>
      <vt:lpstr>Contributions</vt:lpstr>
      <vt:lpstr>PowerPoint Presentation</vt:lpstr>
      <vt:lpstr>PowerPoint Presentation</vt:lpstr>
      <vt:lpstr>Code Talkers</vt:lpstr>
      <vt:lpstr>PowerPoint Presentation</vt:lpstr>
      <vt:lpstr>PowerPoint Presentation</vt:lpstr>
      <vt:lpstr>PowerPoint Presentation</vt:lpstr>
      <vt:lpstr>Lunch Break - 60 minutes </vt:lpstr>
      <vt:lpstr>ICWA Requirements and Social Work Practice  </vt:lpstr>
      <vt:lpstr> ICWA’s Five Provisions </vt:lpstr>
      <vt:lpstr>Inquiry</vt:lpstr>
      <vt:lpstr>Inquiry (cont’d)</vt:lpstr>
      <vt:lpstr>Best Practice</vt:lpstr>
      <vt:lpstr>Inquiry: Who/What to Ask</vt:lpstr>
      <vt:lpstr>Best Practice: Inquiry</vt:lpstr>
      <vt:lpstr>Inquiry</vt:lpstr>
      <vt:lpstr>Inquiry Resources</vt:lpstr>
      <vt:lpstr>Inquiry at a Glance</vt:lpstr>
      <vt:lpstr>Notice: Its Importance</vt:lpstr>
      <vt:lpstr>Notice: Who Receives What</vt:lpstr>
      <vt:lpstr>Notice</vt:lpstr>
      <vt:lpstr>Best Practice</vt:lpstr>
      <vt:lpstr>Notice at a Glance</vt:lpstr>
      <vt:lpstr>Skill-Building Activity: Inquiry and Notice  </vt:lpstr>
      <vt:lpstr> Active Efforts</vt:lpstr>
      <vt:lpstr>What Are Active Efforts? </vt:lpstr>
      <vt:lpstr>What Are Active Efforts?  (cont’d) </vt:lpstr>
      <vt:lpstr>Examples of Active Efforts </vt:lpstr>
      <vt:lpstr>Skill-Building Activity: Active Efforts </vt:lpstr>
      <vt:lpstr>Active Efforts at a Glance</vt:lpstr>
      <vt:lpstr>Emergency Removal </vt:lpstr>
      <vt:lpstr>Placement</vt:lpstr>
      <vt:lpstr>Placement Preferences </vt:lpstr>
      <vt:lpstr>Placement Preferences: Foster Care/Pre-Adoptive</vt:lpstr>
      <vt:lpstr>Placement Preferences: Foster Care/Pre-Adoptive</vt:lpstr>
      <vt:lpstr>PowerPoint Presentation</vt:lpstr>
      <vt:lpstr>Placement Preferences: Tribe</vt:lpstr>
      <vt:lpstr>Placement Preferences</vt:lpstr>
      <vt:lpstr>Skill-Building Activity: Placement </vt:lpstr>
      <vt:lpstr>Placement at a Glance</vt:lpstr>
      <vt:lpstr> 15-Minute Break</vt:lpstr>
      <vt:lpstr>Indian Tribes in the U.S. </vt:lpstr>
      <vt:lpstr>  Tribal Sovereignty:  Child Welfare   </vt:lpstr>
      <vt:lpstr>  Engagement and Teaming  with Tribes  </vt:lpstr>
      <vt:lpstr> </vt:lpstr>
      <vt:lpstr>Concurrent Planning (cont’d)</vt:lpstr>
      <vt:lpstr>Tribal Customary Adoption (TCA)</vt:lpstr>
      <vt:lpstr>TCA: General Process </vt:lpstr>
      <vt:lpstr>TCA:  General Process (cont’d) </vt:lpstr>
      <vt:lpstr>TCA: Practice Reminders</vt:lpstr>
      <vt:lpstr>Best Practice:  Concurrent Planning</vt:lpstr>
      <vt:lpstr>Concurrent Planning  at a Glance </vt:lpstr>
      <vt:lpstr>Qualified Expert Witness</vt:lpstr>
      <vt:lpstr>Qualified Expert Witness</vt:lpstr>
      <vt:lpstr>PowerPoint Presentation</vt:lpstr>
      <vt:lpstr>When to Contact Qualified Expert Witness? </vt:lpstr>
      <vt:lpstr>Qualified Expert Witness  at a Glance</vt:lpstr>
      <vt:lpstr> ICWA’s Five Provisions </vt:lpstr>
      <vt:lpstr> What stands out from today?</vt:lpstr>
      <vt:lpstr>Best Practice</vt:lpstr>
      <vt:lpstr>Best Practice</vt:lpstr>
      <vt:lpstr>Best Practice</vt:lpstr>
      <vt:lpstr>Best Practice</vt:lpstr>
      <vt:lpstr>Best Practice</vt:lpstr>
      <vt:lpstr>Best Practice</vt:lpstr>
      <vt:lpstr>Best Practice</vt:lpstr>
      <vt:lpstr> Post-Evaluation and Closing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Let the Spirit Lead….</dc:title>
  <dc:creator>Kim</dc:creator>
  <cp:lastModifiedBy>Jason M Borucki</cp:lastModifiedBy>
  <cp:revision>375</cp:revision>
  <cp:lastPrinted>2017-08-31T23:43:32Z</cp:lastPrinted>
  <dcterms:modified xsi:type="dcterms:W3CDTF">2019-07-24T11:41:22Z</dcterms:modified>
</cp:coreProperties>
</file>