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DFC8E-225F-42DB-9AA7-0615225E6BB2}" v="161" dt="2019-05-31T04:55:26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er, Megan F." userId="050a52c4-37f4-49fb-af60-b450489056bf" providerId="ADAL" clId="{453DFC8E-225F-42DB-9AA7-0615225E6BB2}"/>
    <pc:docChg chg="undo custSel mod addSld delSld modSld">
      <pc:chgData name="Turner, Megan F." userId="050a52c4-37f4-49fb-af60-b450489056bf" providerId="ADAL" clId="{453DFC8E-225F-42DB-9AA7-0615225E6BB2}" dt="2019-05-31T04:55:26.219" v="160" actId="1076"/>
      <pc:docMkLst>
        <pc:docMk/>
      </pc:docMkLst>
      <pc:sldChg chg="modSp">
        <pc:chgData name="Turner, Megan F." userId="050a52c4-37f4-49fb-af60-b450489056bf" providerId="ADAL" clId="{453DFC8E-225F-42DB-9AA7-0615225E6BB2}" dt="2019-05-31T04:43:24.958" v="0"/>
        <pc:sldMkLst>
          <pc:docMk/>
          <pc:sldMk cId="3472897026" sldId="256"/>
        </pc:sldMkLst>
        <pc:spChg chg="mod">
          <ac:chgData name="Turner, Megan F." userId="050a52c4-37f4-49fb-af60-b450489056bf" providerId="ADAL" clId="{453DFC8E-225F-42DB-9AA7-0615225E6BB2}" dt="2019-05-31T04:43:24.958" v="0"/>
          <ac:spMkLst>
            <pc:docMk/>
            <pc:sldMk cId="3472897026" sldId="256"/>
            <ac:spMk id="3" creationId="{D3E77888-8811-4B04-A586-3D1881DD6BA8}"/>
          </ac:spMkLst>
        </pc:spChg>
      </pc:sldChg>
      <pc:sldChg chg="addSp delSp modSp">
        <pc:chgData name="Turner, Megan F." userId="050a52c4-37f4-49fb-af60-b450489056bf" providerId="ADAL" clId="{453DFC8E-225F-42DB-9AA7-0615225E6BB2}" dt="2019-05-31T04:46:44.083" v="39" actId="1076"/>
        <pc:sldMkLst>
          <pc:docMk/>
          <pc:sldMk cId="2923929140" sldId="257"/>
        </pc:sldMkLst>
        <pc:spChg chg="mod">
          <ac:chgData name="Turner, Megan F." userId="050a52c4-37f4-49fb-af60-b450489056bf" providerId="ADAL" clId="{453DFC8E-225F-42DB-9AA7-0615225E6BB2}" dt="2019-05-31T04:46:31.265" v="32" actId="26606"/>
          <ac:spMkLst>
            <pc:docMk/>
            <pc:sldMk cId="2923929140" sldId="257"/>
            <ac:spMk id="2" creationId="{D2A027CB-8A09-4F8B-87AE-5761B6E64140}"/>
          </ac:spMkLst>
        </pc:spChg>
        <pc:spChg chg="mod">
          <ac:chgData name="Turner, Megan F." userId="050a52c4-37f4-49fb-af60-b450489056bf" providerId="ADAL" clId="{453DFC8E-225F-42DB-9AA7-0615225E6BB2}" dt="2019-05-31T04:46:39.614" v="38" actId="27636"/>
          <ac:spMkLst>
            <pc:docMk/>
            <pc:sldMk cId="2923929140" sldId="257"/>
            <ac:spMk id="3" creationId="{2E46E1C4-2BE8-473D-8C13-0AE4B9DD3860}"/>
          </ac:spMkLst>
        </pc:spChg>
        <pc:picChg chg="add mod">
          <ac:chgData name="Turner, Megan F." userId="050a52c4-37f4-49fb-af60-b450489056bf" providerId="ADAL" clId="{453DFC8E-225F-42DB-9AA7-0615225E6BB2}" dt="2019-05-31T04:46:44.083" v="39" actId="1076"/>
          <ac:picMkLst>
            <pc:docMk/>
            <pc:sldMk cId="2923929140" sldId="257"/>
            <ac:picMk id="4" creationId="{92B2FEFB-E12C-40AA-84B8-873757103079}"/>
          </ac:picMkLst>
        </pc:picChg>
        <pc:picChg chg="del mod ord">
          <ac:chgData name="Turner, Megan F." userId="050a52c4-37f4-49fb-af60-b450489056bf" providerId="ADAL" clId="{453DFC8E-225F-42DB-9AA7-0615225E6BB2}" dt="2019-05-31T04:46:21.965" v="28" actId="478"/>
          <ac:picMkLst>
            <pc:docMk/>
            <pc:sldMk cId="2923929140" sldId="257"/>
            <ac:picMk id="1026" creationId="{CF8B4110-75EE-4507-ACD4-A69BB8204E18}"/>
          </ac:picMkLst>
        </pc:picChg>
      </pc:sldChg>
      <pc:sldChg chg="addSp delSp modSp">
        <pc:chgData name="Turner, Megan F." userId="050a52c4-37f4-49fb-af60-b450489056bf" providerId="ADAL" clId="{453DFC8E-225F-42DB-9AA7-0615225E6BB2}" dt="2019-05-31T04:48:09.867" v="63" actId="1076"/>
        <pc:sldMkLst>
          <pc:docMk/>
          <pc:sldMk cId="985362102" sldId="258"/>
        </pc:sldMkLst>
        <pc:spChg chg="mod">
          <ac:chgData name="Turner, Megan F." userId="050a52c4-37f4-49fb-af60-b450489056bf" providerId="ADAL" clId="{453DFC8E-225F-42DB-9AA7-0615225E6BB2}" dt="2019-05-31T04:47:28.956" v="46" actId="26606"/>
          <ac:spMkLst>
            <pc:docMk/>
            <pc:sldMk cId="985362102" sldId="258"/>
            <ac:spMk id="2" creationId="{4C1D7DD8-520F-4426-B93F-B4E26136999F}"/>
          </ac:spMkLst>
        </pc:spChg>
        <pc:spChg chg="mod ord">
          <ac:chgData name="Turner, Megan F." userId="050a52c4-37f4-49fb-af60-b450489056bf" providerId="ADAL" clId="{453DFC8E-225F-42DB-9AA7-0615225E6BB2}" dt="2019-05-31T04:48:09.867" v="63" actId="1076"/>
          <ac:spMkLst>
            <pc:docMk/>
            <pc:sldMk cId="985362102" sldId="258"/>
            <ac:spMk id="3" creationId="{298C3C91-A44E-4C0E-9B64-8B4E486F0741}"/>
          </ac:spMkLst>
        </pc:spChg>
        <pc:spChg chg="del">
          <ac:chgData name="Turner, Megan F." userId="050a52c4-37f4-49fb-af60-b450489056bf" providerId="ADAL" clId="{453DFC8E-225F-42DB-9AA7-0615225E6BB2}" dt="2019-05-31T04:47:28.956" v="46" actId="26606"/>
          <ac:spMkLst>
            <pc:docMk/>
            <pc:sldMk cId="985362102" sldId="258"/>
            <ac:spMk id="137" creationId="{0007E606-BF14-4D30-A51F-0442F7656A40}"/>
          </ac:spMkLst>
        </pc:spChg>
        <pc:picChg chg="add mod">
          <ac:chgData name="Turner, Megan F." userId="050a52c4-37f4-49fb-af60-b450489056bf" providerId="ADAL" clId="{453DFC8E-225F-42DB-9AA7-0615225E6BB2}" dt="2019-05-31T04:48:01.699" v="60" actId="1076"/>
          <ac:picMkLst>
            <pc:docMk/>
            <pc:sldMk cId="985362102" sldId="258"/>
            <ac:picMk id="6" creationId="{7785BB08-74F9-4747-B8AF-BA145D36C489}"/>
          </ac:picMkLst>
        </pc:picChg>
        <pc:picChg chg="del">
          <ac:chgData name="Turner, Megan F." userId="050a52c4-37f4-49fb-af60-b450489056bf" providerId="ADAL" clId="{453DFC8E-225F-42DB-9AA7-0615225E6BB2}" dt="2019-05-31T04:47:07.442" v="42" actId="478"/>
          <ac:picMkLst>
            <pc:docMk/>
            <pc:sldMk cId="985362102" sldId="258"/>
            <ac:picMk id="2052" creationId="{2DC582CD-1365-4B65-9017-E371F362D339}"/>
          </ac:picMkLst>
        </pc:picChg>
      </pc:sldChg>
      <pc:sldChg chg="delSp modSp">
        <pc:chgData name="Turner, Megan F." userId="050a52c4-37f4-49fb-af60-b450489056bf" providerId="ADAL" clId="{453DFC8E-225F-42DB-9AA7-0615225E6BB2}" dt="2019-05-31T04:48:19.308" v="64" actId="1076"/>
        <pc:sldMkLst>
          <pc:docMk/>
          <pc:sldMk cId="1976848612" sldId="259"/>
        </pc:sldMkLst>
        <pc:picChg chg="mod">
          <ac:chgData name="Turner, Megan F." userId="050a52c4-37f4-49fb-af60-b450489056bf" providerId="ADAL" clId="{453DFC8E-225F-42DB-9AA7-0615225E6BB2}" dt="2019-05-31T04:48:19.308" v="64" actId="1076"/>
          <ac:picMkLst>
            <pc:docMk/>
            <pc:sldMk cId="1976848612" sldId="259"/>
            <ac:picMk id="4" creationId="{4E8791A0-F87B-4590-8834-CF78DA663F26}"/>
          </ac:picMkLst>
        </pc:picChg>
        <pc:picChg chg="del">
          <ac:chgData name="Turner, Megan F." userId="050a52c4-37f4-49fb-af60-b450489056bf" providerId="ADAL" clId="{453DFC8E-225F-42DB-9AA7-0615225E6BB2}" dt="2019-05-31T04:47:01.156" v="40"/>
          <ac:picMkLst>
            <pc:docMk/>
            <pc:sldMk cId="1976848612" sldId="259"/>
            <ac:picMk id="5" creationId="{1485DD55-9EC8-43E8-99E7-D423033D13A5}"/>
          </ac:picMkLst>
        </pc:picChg>
      </pc:sldChg>
      <pc:sldChg chg="addSp delSp modSp">
        <pc:chgData name="Turner, Megan F." userId="050a52c4-37f4-49fb-af60-b450489056bf" providerId="ADAL" clId="{453DFC8E-225F-42DB-9AA7-0615225E6BB2}" dt="2019-05-31T04:49:20.027" v="83" actId="14100"/>
        <pc:sldMkLst>
          <pc:docMk/>
          <pc:sldMk cId="3700172256" sldId="260"/>
        </pc:sldMkLst>
        <pc:spChg chg="mod">
          <ac:chgData name="Turner, Megan F." userId="050a52c4-37f4-49fb-af60-b450489056bf" providerId="ADAL" clId="{453DFC8E-225F-42DB-9AA7-0615225E6BB2}" dt="2019-05-31T04:49:05.927" v="71" actId="26606"/>
          <ac:spMkLst>
            <pc:docMk/>
            <pc:sldMk cId="3700172256" sldId="260"/>
            <ac:spMk id="2" creationId="{FF4D330B-39A4-4B10-91B5-96E464D981D8}"/>
          </ac:spMkLst>
        </pc:spChg>
        <pc:spChg chg="mod">
          <ac:chgData name="Turner, Megan F." userId="050a52c4-37f4-49fb-af60-b450489056bf" providerId="ADAL" clId="{453DFC8E-225F-42DB-9AA7-0615225E6BB2}" dt="2019-05-31T04:49:20.027" v="83" actId="14100"/>
          <ac:spMkLst>
            <pc:docMk/>
            <pc:sldMk cId="3700172256" sldId="260"/>
            <ac:spMk id="3" creationId="{7688E0ED-5A52-4DA8-BF09-54CBBE1C2CF7}"/>
          </ac:spMkLst>
        </pc:spChg>
        <pc:spChg chg="del">
          <ac:chgData name="Turner, Megan F." userId="050a52c4-37f4-49fb-af60-b450489056bf" providerId="ADAL" clId="{453DFC8E-225F-42DB-9AA7-0615225E6BB2}" dt="2019-05-31T04:49:05.927" v="71" actId="26606"/>
          <ac:spMkLst>
            <pc:docMk/>
            <pc:sldMk cId="3700172256" sldId="260"/>
            <ac:spMk id="71" creationId="{E9271C28-7496-4447-8541-7B39F5E9480A}"/>
          </ac:spMkLst>
        </pc:spChg>
        <pc:picChg chg="add mod">
          <ac:chgData name="Turner, Megan F." userId="050a52c4-37f4-49fb-af60-b450489056bf" providerId="ADAL" clId="{453DFC8E-225F-42DB-9AA7-0615225E6BB2}" dt="2019-05-31T04:49:12.222" v="75" actId="27614"/>
          <ac:picMkLst>
            <pc:docMk/>
            <pc:sldMk cId="3700172256" sldId="260"/>
            <ac:picMk id="4" creationId="{187417A4-FA64-4645-B6C5-C24F8EA9541F}"/>
          </ac:picMkLst>
        </pc:picChg>
        <pc:picChg chg="del">
          <ac:chgData name="Turner, Megan F." userId="050a52c4-37f4-49fb-af60-b450489056bf" providerId="ADAL" clId="{453DFC8E-225F-42DB-9AA7-0615225E6BB2}" dt="2019-05-31T04:48:49.910" v="65" actId="478"/>
          <ac:picMkLst>
            <pc:docMk/>
            <pc:sldMk cId="3700172256" sldId="260"/>
            <ac:picMk id="3074" creationId="{C6A97848-15DC-4992-96C7-204D24A4AF64}"/>
          </ac:picMkLst>
        </pc:picChg>
      </pc:sldChg>
      <pc:sldChg chg="addSp delSp modSp">
        <pc:chgData name="Turner, Megan F." userId="050a52c4-37f4-49fb-af60-b450489056bf" providerId="ADAL" clId="{453DFC8E-225F-42DB-9AA7-0615225E6BB2}" dt="2019-05-31T04:50:15.474" v="92" actId="27636"/>
        <pc:sldMkLst>
          <pc:docMk/>
          <pc:sldMk cId="966555683" sldId="261"/>
        </pc:sldMkLst>
        <pc:spChg chg="mod">
          <ac:chgData name="Turner, Megan F." userId="050a52c4-37f4-49fb-af60-b450489056bf" providerId="ADAL" clId="{453DFC8E-225F-42DB-9AA7-0615225E6BB2}" dt="2019-05-31T04:50:15.474" v="92" actId="27636"/>
          <ac:spMkLst>
            <pc:docMk/>
            <pc:sldMk cId="966555683" sldId="261"/>
            <ac:spMk id="3" creationId="{1CAFD83E-6A59-4453-87F2-5DDE88F24C3C}"/>
          </ac:spMkLst>
        </pc:spChg>
        <pc:spChg chg="del">
          <ac:chgData name="Turner, Megan F." userId="050a52c4-37f4-49fb-af60-b450489056bf" providerId="ADAL" clId="{453DFC8E-225F-42DB-9AA7-0615225E6BB2}" dt="2019-05-31T04:50:05.432" v="86" actId="26606"/>
          <ac:spMkLst>
            <pc:docMk/>
            <pc:sldMk cId="966555683" sldId="261"/>
            <ac:spMk id="71" creationId="{B086532B-5A3E-44A5-A0C2-22A0DB316C40}"/>
          </ac:spMkLst>
        </pc:spChg>
        <pc:spChg chg="add">
          <ac:chgData name="Turner, Megan F." userId="050a52c4-37f4-49fb-af60-b450489056bf" providerId="ADAL" clId="{453DFC8E-225F-42DB-9AA7-0615225E6BB2}" dt="2019-05-31T04:50:05.432" v="86" actId="26606"/>
          <ac:spMkLst>
            <pc:docMk/>
            <pc:sldMk cId="966555683" sldId="261"/>
            <ac:spMk id="76" creationId="{B086532B-5A3E-44A5-A0C2-22A0DB316C40}"/>
          </ac:spMkLst>
        </pc:spChg>
        <pc:picChg chg="add mod">
          <ac:chgData name="Turner, Megan F." userId="050a52c4-37f4-49fb-af60-b450489056bf" providerId="ADAL" clId="{453DFC8E-225F-42DB-9AA7-0615225E6BB2}" dt="2019-05-31T04:50:10.932" v="88" actId="14100"/>
          <ac:picMkLst>
            <pc:docMk/>
            <pc:sldMk cId="966555683" sldId="261"/>
            <ac:picMk id="4" creationId="{068D948D-32A0-44D5-B29C-FD1E5F56B3B2}"/>
          </ac:picMkLst>
        </pc:picChg>
        <pc:picChg chg="del">
          <ac:chgData name="Turner, Megan F." userId="050a52c4-37f4-49fb-af60-b450489056bf" providerId="ADAL" clId="{453DFC8E-225F-42DB-9AA7-0615225E6BB2}" dt="2019-05-31T04:49:50.656" v="85" actId="478"/>
          <ac:picMkLst>
            <pc:docMk/>
            <pc:sldMk cId="966555683" sldId="261"/>
            <ac:picMk id="4098" creationId="{018BBE85-BB15-47C7-8EC1-6BC89C215DD8}"/>
          </ac:picMkLst>
        </pc:picChg>
      </pc:sldChg>
      <pc:sldChg chg="addSp delSp modSp">
        <pc:chgData name="Turner, Megan F." userId="050a52c4-37f4-49fb-af60-b450489056bf" providerId="ADAL" clId="{453DFC8E-225F-42DB-9AA7-0615225E6BB2}" dt="2019-05-31T04:51:09.299" v="104" actId="1076"/>
        <pc:sldMkLst>
          <pc:docMk/>
          <pc:sldMk cId="2443196570" sldId="263"/>
        </pc:sldMkLst>
        <pc:spChg chg="mod">
          <ac:chgData name="Turner, Megan F." userId="050a52c4-37f4-49fb-af60-b450489056bf" providerId="ADAL" clId="{453DFC8E-225F-42DB-9AA7-0615225E6BB2}" dt="2019-05-31T04:50:54.886" v="95" actId="26606"/>
          <ac:spMkLst>
            <pc:docMk/>
            <pc:sldMk cId="2443196570" sldId="263"/>
            <ac:spMk id="2" creationId="{35922E6C-DDAD-406A-9F1C-3961DA311935}"/>
          </ac:spMkLst>
        </pc:spChg>
        <pc:spChg chg="mod">
          <ac:chgData name="Turner, Megan F." userId="050a52c4-37f4-49fb-af60-b450489056bf" providerId="ADAL" clId="{453DFC8E-225F-42DB-9AA7-0615225E6BB2}" dt="2019-05-31T04:51:05.017" v="102" actId="404"/>
          <ac:spMkLst>
            <pc:docMk/>
            <pc:sldMk cId="2443196570" sldId="263"/>
            <ac:spMk id="3" creationId="{EBA14608-94A9-4F65-9D74-102498BDD983}"/>
          </ac:spMkLst>
        </pc:spChg>
        <pc:spChg chg="add">
          <ac:chgData name="Turner, Megan F." userId="050a52c4-37f4-49fb-af60-b450489056bf" providerId="ADAL" clId="{453DFC8E-225F-42DB-9AA7-0615225E6BB2}" dt="2019-05-31T04:50:54.886" v="95" actId="26606"/>
          <ac:spMkLst>
            <pc:docMk/>
            <pc:sldMk cId="2443196570" sldId="263"/>
            <ac:spMk id="9" creationId="{B086532B-5A3E-44A5-A0C2-22A0DB316C40}"/>
          </ac:spMkLst>
        </pc:spChg>
        <pc:picChg chg="add mod">
          <ac:chgData name="Turner, Megan F." userId="050a52c4-37f4-49fb-af60-b450489056bf" providerId="ADAL" clId="{453DFC8E-225F-42DB-9AA7-0615225E6BB2}" dt="2019-05-31T04:51:09.299" v="104" actId="1076"/>
          <ac:picMkLst>
            <pc:docMk/>
            <pc:sldMk cId="2443196570" sldId="263"/>
            <ac:picMk id="4" creationId="{15137FF5-3A63-4FD4-8925-20391BD4BBB2}"/>
          </ac:picMkLst>
        </pc:picChg>
        <pc:picChg chg="del">
          <ac:chgData name="Turner, Megan F." userId="050a52c4-37f4-49fb-af60-b450489056bf" providerId="ADAL" clId="{453DFC8E-225F-42DB-9AA7-0615225E6BB2}" dt="2019-05-31T04:50:39.565" v="93" actId="478"/>
          <ac:picMkLst>
            <pc:docMk/>
            <pc:sldMk cId="2443196570" sldId="263"/>
            <ac:picMk id="5122" creationId="{991A686C-1978-4948-B6E3-AA619C6A4D1E}"/>
          </ac:picMkLst>
        </pc:picChg>
      </pc:sldChg>
      <pc:sldChg chg="addSp delSp modSp">
        <pc:chgData name="Turner, Megan F." userId="050a52c4-37f4-49fb-af60-b450489056bf" providerId="ADAL" clId="{453DFC8E-225F-42DB-9AA7-0615225E6BB2}" dt="2019-05-31T04:52:31.686" v="115" actId="26606"/>
        <pc:sldMkLst>
          <pc:docMk/>
          <pc:sldMk cId="2520029315" sldId="264"/>
        </pc:sldMkLst>
        <pc:spChg chg="mod">
          <ac:chgData name="Turner, Megan F." userId="050a52c4-37f4-49fb-af60-b450489056bf" providerId="ADAL" clId="{453DFC8E-225F-42DB-9AA7-0615225E6BB2}" dt="2019-05-31T04:52:31.686" v="115" actId="26606"/>
          <ac:spMkLst>
            <pc:docMk/>
            <pc:sldMk cId="2520029315" sldId="264"/>
            <ac:spMk id="2" creationId="{389E8E85-2A21-437D-9843-C75DE1AD4DE9}"/>
          </ac:spMkLst>
        </pc:spChg>
        <pc:spChg chg="mod ord">
          <ac:chgData name="Turner, Megan F." userId="050a52c4-37f4-49fb-af60-b450489056bf" providerId="ADAL" clId="{453DFC8E-225F-42DB-9AA7-0615225E6BB2}" dt="2019-05-31T04:52:31.686" v="115" actId="26606"/>
          <ac:spMkLst>
            <pc:docMk/>
            <pc:sldMk cId="2520029315" sldId="264"/>
            <ac:spMk id="3" creationId="{65FF4868-AA66-456B-8ED6-BB4A267385E5}"/>
          </ac:spMkLst>
        </pc:spChg>
        <pc:spChg chg="add del">
          <ac:chgData name="Turner, Megan F." userId="050a52c4-37f4-49fb-af60-b450489056bf" providerId="ADAL" clId="{453DFC8E-225F-42DB-9AA7-0615225E6BB2}" dt="2019-05-31T04:52:31.656" v="114" actId="26606"/>
          <ac:spMkLst>
            <pc:docMk/>
            <pc:sldMk cId="2520029315" sldId="264"/>
            <ac:spMk id="6" creationId="{BA2EA6A6-CD0C-4CFD-8EC2-AA44F9870331}"/>
          </ac:spMkLst>
        </pc:spChg>
        <pc:spChg chg="add">
          <ac:chgData name="Turner, Megan F." userId="050a52c4-37f4-49fb-af60-b450489056bf" providerId="ADAL" clId="{453DFC8E-225F-42DB-9AA7-0615225E6BB2}" dt="2019-05-31T04:52:31.686" v="115" actId="26606"/>
          <ac:spMkLst>
            <pc:docMk/>
            <pc:sldMk cId="2520029315" sldId="264"/>
            <ac:spMk id="8" creationId="{B086532B-5A3E-44A5-A0C2-22A0DB316C40}"/>
          </ac:spMkLst>
        </pc:spChg>
        <pc:spChg chg="add del">
          <ac:chgData name="Turner, Megan F." userId="050a52c4-37f4-49fb-af60-b450489056bf" providerId="ADAL" clId="{453DFC8E-225F-42DB-9AA7-0615225E6BB2}" dt="2019-05-31T04:52:11.151" v="110" actId="26606"/>
          <ac:spMkLst>
            <pc:docMk/>
            <pc:sldMk cId="2520029315" sldId="264"/>
            <ac:spMk id="9" creationId="{BA2EA6A6-CD0C-4CFD-8EC2-AA44F9870331}"/>
          </ac:spMkLst>
        </pc:spChg>
        <pc:picChg chg="add mod">
          <ac:chgData name="Turner, Megan F." userId="050a52c4-37f4-49fb-af60-b450489056bf" providerId="ADAL" clId="{453DFC8E-225F-42DB-9AA7-0615225E6BB2}" dt="2019-05-31T04:52:31.686" v="115" actId="26606"/>
          <ac:picMkLst>
            <pc:docMk/>
            <pc:sldMk cId="2520029315" sldId="264"/>
            <ac:picMk id="4" creationId="{37C1608C-DCCC-4F12-AC2A-E2D4725DFDD3}"/>
          </ac:picMkLst>
        </pc:picChg>
        <pc:picChg chg="del">
          <ac:chgData name="Turner, Megan F." userId="050a52c4-37f4-49fb-af60-b450489056bf" providerId="ADAL" clId="{453DFC8E-225F-42DB-9AA7-0615225E6BB2}" dt="2019-05-31T04:51:35.349" v="105" actId="478"/>
          <ac:picMkLst>
            <pc:docMk/>
            <pc:sldMk cId="2520029315" sldId="264"/>
            <ac:picMk id="6146" creationId="{81E2C388-FCC3-47A0-8DFF-336A82D86E39}"/>
          </ac:picMkLst>
        </pc:picChg>
      </pc:sldChg>
      <pc:sldChg chg="addSp delSp modSp mod setBg">
        <pc:chgData name="Turner, Megan F." userId="050a52c4-37f4-49fb-af60-b450489056bf" providerId="ADAL" clId="{453DFC8E-225F-42DB-9AA7-0615225E6BB2}" dt="2019-05-31T04:53:06.944" v="122" actId="962"/>
        <pc:sldMkLst>
          <pc:docMk/>
          <pc:sldMk cId="775710265" sldId="265"/>
        </pc:sldMkLst>
        <pc:spChg chg="mod">
          <ac:chgData name="Turner, Megan F." userId="050a52c4-37f4-49fb-af60-b450489056bf" providerId="ADAL" clId="{453DFC8E-225F-42DB-9AA7-0615225E6BB2}" dt="2019-05-31T04:53:00.657" v="118" actId="26606"/>
          <ac:spMkLst>
            <pc:docMk/>
            <pc:sldMk cId="775710265" sldId="265"/>
            <ac:spMk id="2" creationId="{1490AF95-EC3A-4272-8A92-AAFEEF58B43A}"/>
          </ac:spMkLst>
        </pc:spChg>
        <pc:spChg chg="mod">
          <ac:chgData name="Turner, Megan F." userId="050a52c4-37f4-49fb-af60-b450489056bf" providerId="ADAL" clId="{453DFC8E-225F-42DB-9AA7-0615225E6BB2}" dt="2019-05-31T04:53:06.944" v="122" actId="962"/>
          <ac:spMkLst>
            <pc:docMk/>
            <pc:sldMk cId="775710265" sldId="265"/>
            <ac:spMk id="3" creationId="{03F1A8BA-7D6E-46DD-966F-D7084A65AA43}"/>
          </ac:spMkLst>
        </pc:spChg>
        <pc:picChg chg="del">
          <ac:chgData name="Turner, Megan F." userId="050a52c4-37f4-49fb-af60-b450489056bf" providerId="ADAL" clId="{453DFC8E-225F-42DB-9AA7-0615225E6BB2}" dt="2019-05-31T04:52:38.320" v="116" actId="478"/>
          <ac:picMkLst>
            <pc:docMk/>
            <pc:sldMk cId="775710265" sldId="265"/>
            <ac:picMk id="4" creationId="{72A75736-20D3-4DB7-A79E-BE1C5912C913}"/>
          </ac:picMkLst>
        </pc:picChg>
        <pc:picChg chg="add mod">
          <ac:chgData name="Turner, Megan F." userId="050a52c4-37f4-49fb-af60-b450489056bf" providerId="ADAL" clId="{453DFC8E-225F-42DB-9AA7-0615225E6BB2}" dt="2019-05-31T04:53:06.941" v="121" actId="27614"/>
          <ac:picMkLst>
            <pc:docMk/>
            <pc:sldMk cId="775710265" sldId="265"/>
            <ac:picMk id="5" creationId="{A2F8B374-A3ED-4498-815A-40ECA381C96E}"/>
          </ac:picMkLst>
        </pc:picChg>
      </pc:sldChg>
      <pc:sldChg chg="addSp modSp">
        <pc:chgData name="Turner, Megan F." userId="050a52c4-37f4-49fb-af60-b450489056bf" providerId="ADAL" clId="{453DFC8E-225F-42DB-9AA7-0615225E6BB2}" dt="2019-05-31T04:55:26.219" v="160" actId="1076"/>
        <pc:sldMkLst>
          <pc:docMk/>
          <pc:sldMk cId="3667220058" sldId="266"/>
        </pc:sldMkLst>
        <pc:spChg chg="add mod">
          <ac:chgData name="Turner, Megan F." userId="050a52c4-37f4-49fb-af60-b450489056bf" providerId="ADAL" clId="{453DFC8E-225F-42DB-9AA7-0615225E6BB2}" dt="2019-05-31T04:55:26.219" v="160" actId="1076"/>
          <ac:spMkLst>
            <pc:docMk/>
            <pc:sldMk cId="3667220058" sldId="266"/>
            <ac:spMk id="2" creationId="{304E081C-3195-4937-85BA-7F8FC2E4B688}"/>
          </ac:spMkLst>
        </pc:spChg>
      </pc:sldChg>
      <pc:sldChg chg="addSp delSp add del setBg delDesignElem">
        <pc:chgData name="Turner, Megan F." userId="050a52c4-37f4-49fb-af60-b450489056bf" providerId="ADAL" clId="{453DFC8E-225F-42DB-9AA7-0615225E6BB2}" dt="2019-05-31T04:43:52.654" v="3"/>
        <pc:sldMkLst>
          <pc:docMk/>
          <pc:sldMk cId="651017904" sldId="267"/>
        </pc:sldMkLst>
        <pc:spChg chg="add del">
          <ac:chgData name="Turner, Megan F." userId="050a52c4-37f4-49fb-af60-b450489056bf" providerId="ADAL" clId="{453DFC8E-225F-42DB-9AA7-0615225E6BB2}" dt="2019-05-31T04:43:52.654" v="3"/>
          <ac:spMkLst>
            <pc:docMk/>
            <pc:sldMk cId="651017904" sldId="267"/>
            <ac:spMk id="72" creationId="{D036D0D5-3AA0-47FD-A83C-7A06CA2EEE1A}"/>
          </ac:spMkLst>
        </pc:spChg>
      </pc:sldChg>
      <pc:sldChg chg="addSp delSp add del setBg delDesignElem">
        <pc:chgData name="Turner, Megan F." userId="050a52c4-37f4-49fb-af60-b450489056bf" providerId="ADAL" clId="{453DFC8E-225F-42DB-9AA7-0615225E6BB2}" dt="2019-05-31T04:44:03.751" v="6"/>
        <pc:sldMkLst>
          <pc:docMk/>
          <pc:sldMk cId="4201381291" sldId="267"/>
        </pc:sldMkLst>
        <pc:spChg chg="add del">
          <ac:chgData name="Turner, Megan F." userId="050a52c4-37f4-49fb-af60-b450489056bf" providerId="ADAL" clId="{453DFC8E-225F-42DB-9AA7-0615225E6BB2}" dt="2019-05-31T04:44:03.751" v="6"/>
          <ac:spMkLst>
            <pc:docMk/>
            <pc:sldMk cId="4201381291" sldId="267"/>
            <ac:spMk id="72" creationId="{D036D0D5-3AA0-47FD-A83C-7A06CA2EEE1A}"/>
          </ac:spMkLst>
        </pc:spChg>
      </pc:sldChg>
      <pc:sldChg chg="modSp add">
        <pc:chgData name="Turner, Megan F." userId="050a52c4-37f4-49fb-af60-b450489056bf" providerId="ADAL" clId="{453DFC8E-225F-42DB-9AA7-0615225E6BB2}" dt="2019-05-31T04:44:31.549" v="25" actId="20577"/>
        <pc:sldMkLst>
          <pc:docMk/>
          <pc:sldMk cId="618710304" sldId="288"/>
        </pc:sldMkLst>
        <pc:spChg chg="mod">
          <ac:chgData name="Turner, Megan F." userId="050a52c4-37f4-49fb-af60-b450489056bf" providerId="ADAL" clId="{453DFC8E-225F-42DB-9AA7-0615225E6BB2}" dt="2019-05-31T04:44:31.549" v="25" actId="20577"/>
          <ac:spMkLst>
            <pc:docMk/>
            <pc:sldMk cId="618710304" sldId="288"/>
            <ac:spMk id="3" creationId="{E629B983-9922-47F1-ACDD-AE9AE3D788E1}"/>
          </ac:spMkLst>
        </pc:spChg>
      </pc:sldChg>
    </pc:docChg>
  </pc:docChgLst>
  <pc:docChgLst>
    <pc:chgData name="Turner, Megan F." userId="050a52c4-37f4-49fb-af60-b450489056bf" providerId="ADAL" clId="{EA6E3E39-5011-4143-AF09-3F4AD0A21C30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64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4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2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1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0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ivic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8D0E-7DB1-488A-84CB-D38456930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Electoral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77888-8811-4B04-A586-3D1881DD6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CC BY Puyallup School District, adapted from content by </a:t>
            </a:r>
            <a:r>
              <a:rPr lang="en-US" dirty="0" err="1"/>
              <a:t>iCivics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9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AF95-EC3A-4272-8A92-AAFEEF58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The Electoral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1A8BA-7D6E-46DD-966F-D7084A65A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en-US" sz="2400" dirty="0"/>
              <a:t>Tie? No one gets 270?</a:t>
            </a:r>
          </a:p>
          <a:p>
            <a:pPr lvl="1"/>
            <a:r>
              <a:rPr lang="en-US" sz="2400" dirty="0"/>
              <a:t>House of Representatives decides President</a:t>
            </a:r>
          </a:p>
          <a:p>
            <a:pPr lvl="1"/>
            <a:r>
              <a:rPr lang="en-US" sz="2400" dirty="0"/>
              <a:t>Senate decides the Vice President</a:t>
            </a:r>
          </a:p>
          <a:p>
            <a:pPr lvl="1"/>
            <a:r>
              <a:rPr lang="en-US" sz="2400" dirty="0"/>
              <a:t>If no decision by inauguration day – Speaker of the House!</a:t>
            </a:r>
          </a:p>
          <a:p>
            <a:pPr lvl="1"/>
            <a:r>
              <a:rPr lang="en-US" sz="2400" dirty="0"/>
              <a:t>Elections of 1800 and 1824 were resolved by Congress</a:t>
            </a:r>
          </a:p>
        </p:txBody>
      </p:sp>
      <p:pic>
        <p:nvPicPr>
          <p:cNvPr id="5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A2F8B374-A3ED-4498-815A-40ECA381C9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83" r="9585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1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036D0D5-3AA0-47FD-A83C-7A06CA2EE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73" name="Picture 2" descr="Image result for electoral college blank">
            <a:extLst>
              <a:ext uri="{FF2B5EF4-FFF2-40B4-BE49-F238E27FC236}">
                <a16:creationId xmlns:a16="http://schemas.microsoft.com/office/drawing/2014/main" id="{6AF1B922-B1D1-40A1-8201-D13832E0D8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87" y="388894"/>
            <a:ext cx="10438130" cy="608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4E081C-3195-4937-85BA-7F8FC2E4B688}"/>
              </a:ext>
            </a:extLst>
          </p:cNvPr>
          <p:cNvSpPr txBox="1"/>
          <p:nvPr/>
        </p:nvSpPr>
        <p:spPr>
          <a:xfrm>
            <a:off x="9008269" y="6306382"/>
            <a:ext cx="302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MB298, Public Domain, </a:t>
            </a:r>
            <a:r>
              <a:rPr lang="en-US" sz="1400" dirty="0" err="1"/>
              <a:t>Wikicommons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722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BA72-A935-4A38-B7C4-587FFDC46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B983-9922-47F1-ACDD-AE9AE3D78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Adapted from the Electoral Process Lesson and reading</a:t>
            </a:r>
          </a:p>
          <a:p>
            <a:pPr marL="0" indent="0">
              <a:buNone/>
            </a:pPr>
            <a:r>
              <a:rPr lang="en-US" sz="2000" dirty="0"/>
              <a:t>Statement from </a:t>
            </a:r>
            <a:r>
              <a:rPr lang="en-US" sz="2000" dirty="0" err="1"/>
              <a:t>iCivics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err="1"/>
              <a:t>iCivics</a:t>
            </a:r>
            <a:r>
              <a:rPr lang="en-US" sz="2000" dirty="0"/>
              <a:t> does not take issue with instructional, non-profit use of our materials as it pertains to our product copyright. You are free to copy, distribute, and transmit </a:t>
            </a:r>
            <a:r>
              <a:rPr lang="en-US" sz="2000" dirty="0" err="1"/>
              <a:t>iCivics</a:t>
            </a:r>
            <a:r>
              <a:rPr lang="en-US" sz="2000" dirty="0"/>
              <a:t> materials so long as you credit the work to </a:t>
            </a:r>
            <a:r>
              <a:rPr lang="en-US" sz="2000" dirty="0" err="1"/>
              <a:t>iCivics</a:t>
            </a:r>
            <a:r>
              <a:rPr lang="en-US" sz="2000" dirty="0"/>
              <a:t>, Inc. and include our website: </a:t>
            </a:r>
            <a:r>
              <a:rPr lang="en-US" sz="2000" dirty="0">
                <a:hlinkClick r:id="rId2"/>
              </a:rPr>
              <a:t>www.icivics.org</a:t>
            </a:r>
            <a:r>
              <a:rPr lang="en-US" sz="2000" dirty="0"/>
              <a:t>. 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1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27CB-8A09-4F8B-87AE-5761B6E6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It’s Election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6E1C4-2BE8-473D-8C13-0AE4B9DD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Presidential Election every 4 years</a:t>
            </a:r>
          </a:p>
          <a:p>
            <a:pPr lvl="1"/>
            <a:r>
              <a:rPr lang="en-US" sz="2800" dirty="0"/>
              <a:t>Debates between candidates</a:t>
            </a:r>
          </a:p>
          <a:p>
            <a:pPr lvl="1"/>
            <a:r>
              <a:rPr lang="en-US" sz="2800" dirty="0"/>
              <a:t>Road trips talking to voters</a:t>
            </a:r>
          </a:p>
          <a:p>
            <a:pPr lvl="1"/>
            <a:r>
              <a:rPr lang="en-US" sz="2800" dirty="0"/>
              <a:t>Ads on TV, Radio, and in the mail</a:t>
            </a:r>
          </a:p>
          <a:p>
            <a:r>
              <a:rPr lang="en-US" sz="2800" dirty="0"/>
              <a:t>Step one: </a:t>
            </a:r>
            <a:r>
              <a:rPr lang="en-US" sz="2800" b="1" dirty="0"/>
              <a:t>declare</a:t>
            </a:r>
            <a:r>
              <a:rPr lang="en-US" sz="2800" dirty="0"/>
              <a:t> that you are running</a:t>
            </a:r>
          </a:p>
          <a:p>
            <a:pPr lvl="1"/>
            <a:r>
              <a:rPr lang="en-US" sz="2800" dirty="0"/>
              <a:t>Need support, $$, and attention from voters</a:t>
            </a:r>
          </a:p>
        </p:txBody>
      </p:sp>
      <p:pic>
        <p:nvPicPr>
          <p:cNvPr id="4" name="Picture 3" descr="A picture containing tree, photo, outdoor&#10;&#10;Description generated with very high confidence">
            <a:extLst>
              <a:ext uri="{FF2B5EF4-FFF2-40B4-BE49-F238E27FC236}">
                <a16:creationId xmlns:a16="http://schemas.microsoft.com/office/drawing/2014/main" id="{92B2FEFB-E12C-40AA-84B8-873757103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8" r="4646" b="4"/>
          <a:stretch/>
        </p:blipFill>
        <p:spPr>
          <a:xfrm>
            <a:off x="6741674" y="1448349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2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DD8-520F-4426-B93F-B4E261369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/>
              <a:t>Narrowing the Field</a:t>
            </a:r>
            <a:endParaRPr lang="en-US" dirty="0"/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785BB08-74F9-4747-B8AF-BA145D36C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75" y="2111061"/>
            <a:ext cx="2896569" cy="26358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3C91-A44E-4C0E-9B64-8B4E486F0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453" y="1858781"/>
            <a:ext cx="8019737" cy="48568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Conventions:</a:t>
            </a:r>
            <a:r>
              <a:rPr lang="en-US" sz="3200" dirty="0"/>
              <a:t> Political parties meet to decide who their candidates will be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Local, state, and national levels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Two ways to select delegates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b="1" dirty="0"/>
              <a:t>Caucus system</a:t>
            </a:r>
            <a:r>
              <a:rPr lang="en-US" sz="3200" dirty="0"/>
              <a:t>: people meet in groups to discuss and reach a consensus on the nominee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b="1" dirty="0"/>
              <a:t>Primary election</a:t>
            </a:r>
            <a:r>
              <a:rPr lang="en-US" sz="3200" dirty="0"/>
              <a:t>: people use a ballot to vote for the person they want to be the nominee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b="1" dirty="0"/>
              <a:t>Delegates</a:t>
            </a:r>
            <a:r>
              <a:rPr lang="en-US" sz="3200" dirty="0"/>
              <a:t>: representatives selected to represent a group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Pledged to vote for the candidate selected by their state political period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536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22AB-34B2-4C0F-9E3D-7DA407E6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1042-2BF1-482F-B326-1E57F33A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791A0-F87B-4590-8834-CF78DA663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142" y="1965960"/>
            <a:ext cx="9130586" cy="43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4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330B-39A4-4B10-91B5-96E464D9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/>
              <a:t>And the Nominee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8E0ED-5A52-4DA8-BF09-54CBBE1C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185" y="2368446"/>
            <a:ext cx="5656546" cy="39873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Conventions are held in large arenas with balloons, confetti, funny looking hats, lots of media coverage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Delegates discuss candidates, listen to speeches, create party platform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Votes are cast to select nominee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Nominee: </a:t>
            </a:r>
            <a:r>
              <a:rPr lang="en-US" sz="2400" dirty="0"/>
              <a:t>the person selected to run in the national election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Acceptance speech</a:t>
            </a:r>
            <a:r>
              <a:rPr lang="en-US" sz="2400" dirty="0"/>
              <a:t>: nominee official accepts support, outlines goals, tries to unit party</a:t>
            </a:r>
            <a:endParaRPr lang="en-US" sz="2400" b="1" dirty="0"/>
          </a:p>
        </p:txBody>
      </p:sp>
      <p:pic>
        <p:nvPicPr>
          <p:cNvPr id="4" name="Picture 3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187417A4-FA64-4645-B6C5-C24F8EA954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21108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7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B086532B-5A3E-44A5-A0C2-22A0DB316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1DDAA6-6A35-4FAA-8D3C-EE044849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64" y="609600"/>
            <a:ext cx="6993914" cy="1356360"/>
          </a:xfrm>
        </p:spPr>
        <p:txBody>
          <a:bodyPr>
            <a:normAutofit/>
          </a:bodyPr>
          <a:lstStyle/>
          <a:p>
            <a:r>
              <a:rPr lang="en-US" dirty="0"/>
              <a:t>On the Campaign Trail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D83E-6A59-4453-87F2-5DDE88F2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64" y="2057400"/>
            <a:ext cx="5871536" cy="40386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Time between official nomination and general election is 4-5 months</a:t>
            </a:r>
          </a:p>
          <a:p>
            <a:pPr lvl="1"/>
            <a:r>
              <a:rPr lang="en-US" sz="3200" dirty="0"/>
              <a:t>Fundraising becomes more important</a:t>
            </a:r>
          </a:p>
          <a:p>
            <a:pPr lvl="1"/>
            <a:r>
              <a:rPr lang="en-US" sz="3200" dirty="0"/>
              <a:t>Need to get their message out to voters</a:t>
            </a:r>
          </a:p>
          <a:p>
            <a:pPr lvl="1"/>
            <a:r>
              <a:rPr lang="en-US" sz="3200" dirty="0"/>
              <a:t>Parties help with these activities and paying for some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D948D-32A0-44D5-B29C-FD1E5F56B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800" y="2636316"/>
            <a:ext cx="4034224" cy="20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5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E116-3AEE-49D6-AA8B-3D7F8EED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Word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50D41-3104-47D9-BAFD-ED498E441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Campaign</a:t>
            </a:r>
            <a:r>
              <a:rPr lang="en-US" sz="2800" dirty="0"/>
              <a:t>: process of gathering public opinion and support for an issue or candidate</a:t>
            </a:r>
          </a:p>
          <a:p>
            <a:pPr lvl="1"/>
            <a:r>
              <a:rPr lang="en-US" sz="2800" dirty="0"/>
              <a:t>Several ways to connect with voters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2400C1-B232-40F1-8670-CCA387722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877" y="3354480"/>
            <a:ext cx="7390246" cy="315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0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86532B-5A3E-44A5-A0C2-22A0DB316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22E6C-DDAD-406A-9F1C-3961DA31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64" y="609600"/>
            <a:ext cx="6993914" cy="1356360"/>
          </a:xfrm>
        </p:spPr>
        <p:txBody>
          <a:bodyPr>
            <a:normAutofit/>
          </a:bodyPr>
          <a:lstStyle/>
          <a:p>
            <a:r>
              <a:rPr lang="en-US"/>
              <a:t>Election 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14608-94A9-4F65-9D74-102498BD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64" y="2057400"/>
            <a:ext cx="6993914" cy="4038600"/>
          </a:xfrm>
        </p:spPr>
        <p:txBody>
          <a:bodyPr>
            <a:normAutofit/>
          </a:bodyPr>
          <a:lstStyle/>
          <a:p>
            <a:r>
              <a:rPr lang="en-US" sz="3200" dirty="0"/>
              <a:t>Election day is in November </a:t>
            </a:r>
          </a:p>
          <a:p>
            <a:pPr lvl="1"/>
            <a:r>
              <a:rPr lang="en-US" sz="3200" dirty="0"/>
              <a:t>Media reports results as polls close</a:t>
            </a:r>
          </a:p>
          <a:p>
            <a:pPr lvl="1"/>
            <a:r>
              <a:rPr lang="en-US" sz="3200" b="1" dirty="0"/>
              <a:t>Popular Vote</a:t>
            </a:r>
            <a:r>
              <a:rPr lang="en-US" sz="3200" dirty="0"/>
              <a:t>: the person who gets the most votes in a contest</a:t>
            </a:r>
          </a:p>
          <a:p>
            <a:pPr lvl="2"/>
            <a:r>
              <a:rPr lang="en-US" sz="2800" dirty="0"/>
              <a:t>many positions selected this way – not the president</a:t>
            </a:r>
          </a:p>
        </p:txBody>
      </p:sp>
      <p:pic>
        <p:nvPicPr>
          <p:cNvPr id="4" name="Picture 3" descr="A picture containing indoor, wall, table&#10;&#10;Description generated with very high confidence">
            <a:extLst>
              <a:ext uri="{FF2B5EF4-FFF2-40B4-BE49-F238E27FC236}">
                <a16:creationId xmlns:a16="http://schemas.microsoft.com/office/drawing/2014/main" id="{15137FF5-3A63-4FD4-8925-20391BD4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356" y="2229144"/>
            <a:ext cx="3817580" cy="280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9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B086532B-5A3E-44A5-A0C2-22A0DB316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E8E85-2A21-437D-9843-C75DE1AD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64" y="609600"/>
            <a:ext cx="6993914" cy="1356360"/>
          </a:xfrm>
        </p:spPr>
        <p:txBody>
          <a:bodyPr>
            <a:normAutofit/>
          </a:bodyPr>
          <a:lstStyle/>
          <a:p>
            <a:r>
              <a:rPr lang="en-US"/>
              <a:t>The Electoral College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F4868-AA66-456B-8ED6-BB4A26738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64" y="2057400"/>
            <a:ext cx="6993914" cy="4038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/>
              <a:t>Electoral College</a:t>
            </a:r>
            <a:r>
              <a:rPr lang="en-US"/>
              <a:t>: each state select electors who cast a ballot for the president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/>
              <a:t>Elector: </a:t>
            </a:r>
            <a:r>
              <a:rPr lang="en-US"/>
              <a:t>selected representatives; often selected by party that wins the popular vote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Electors meet in state capitols in December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Cast 2 ballots; one for President and one for Vice President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President of the Senate counts votes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538 electors total; need 270 votes to win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b="1"/>
              <a:t>Absolute majority</a:t>
            </a:r>
            <a:r>
              <a:rPr lang="en-US"/>
              <a:t>: more than half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Jan 20 is when President/Vice Presidents take oath of office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C1608C-DCCC-4F12-AC2A-E2D4725DF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610" y="1398615"/>
            <a:ext cx="3135414" cy="405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2931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468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Corbel</vt:lpstr>
      <vt:lpstr>Basis</vt:lpstr>
      <vt:lpstr>The Electoral Process</vt:lpstr>
      <vt:lpstr>It’s Election Time!</vt:lpstr>
      <vt:lpstr>Narrowing the Field</vt:lpstr>
      <vt:lpstr>Narrowing the Field</vt:lpstr>
      <vt:lpstr>And the Nominee is…</vt:lpstr>
      <vt:lpstr>On the Campaign Trail</vt:lpstr>
      <vt:lpstr>Get the Word Out!</vt:lpstr>
      <vt:lpstr>Election Day!</vt:lpstr>
      <vt:lpstr>The Electoral College</vt:lpstr>
      <vt:lpstr>The Electoral College</vt:lpstr>
      <vt:lpstr>PowerPoint Presentation</vt:lpstr>
      <vt:lpstr>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Electoral Process</dc:title>
  <dc:creator>Turner, Megan F.</dc:creator>
  <cp:lastModifiedBy>Turner, Megan F.</cp:lastModifiedBy>
  <cp:revision>1</cp:revision>
  <dcterms:created xsi:type="dcterms:W3CDTF">2019-05-31T04:50:54Z</dcterms:created>
  <dcterms:modified xsi:type="dcterms:W3CDTF">2019-05-31T04:55:28Z</dcterms:modified>
</cp:coreProperties>
</file>