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6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DDD71-682C-4F14-889F-8B91A235F36B}" v="12" dt="2019-03-07T17:53:01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ner, Megan F." userId="050a52c4-37f4-49fb-af60-b450489056bf" providerId="ADAL" clId="{575DDD71-682C-4F14-889F-8B91A235F36B}"/>
    <pc:docChg chg="undo custSel addSld delSld modSld">
      <pc:chgData name="Turner, Megan F." userId="050a52c4-37f4-49fb-af60-b450489056bf" providerId="ADAL" clId="{575DDD71-682C-4F14-889F-8B91A235F36B}" dt="2019-03-07T17:52:41.623" v="171" actId="20577"/>
      <pc:docMkLst>
        <pc:docMk/>
      </pc:docMkLst>
      <pc:sldChg chg="modSp">
        <pc:chgData name="Turner, Megan F." userId="050a52c4-37f4-49fb-af60-b450489056bf" providerId="ADAL" clId="{575DDD71-682C-4F14-889F-8B91A235F36B}" dt="2019-03-07T17:52:41.623" v="171" actId="20577"/>
        <pc:sldMkLst>
          <pc:docMk/>
          <pc:sldMk cId="4149649067" sldId="256"/>
        </pc:sldMkLst>
        <pc:spChg chg="mod">
          <ac:chgData name="Turner, Megan F." userId="050a52c4-37f4-49fb-af60-b450489056bf" providerId="ADAL" clId="{575DDD71-682C-4F14-889F-8B91A235F36B}" dt="2019-03-07T17:52:03.434" v="162" actId="20577"/>
          <ac:spMkLst>
            <pc:docMk/>
            <pc:sldMk cId="4149649067" sldId="256"/>
            <ac:spMk id="2" creationId="{02FE4F55-C2B9-49D5-8727-488986A49AA5}"/>
          </ac:spMkLst>
        </pc:spChg>
        <pc:spChg chg="mod">
          <ac:chgData name="Turner, Megan F." userId="050a52c4-37f4-49fb-af60-b450489056bf" providerId="ADAL" clId="{575DDD71-682C-4F14-889F-8B91A235F36B}" dt="2019-03-07T17:52:41.623" v="171" actId="20577"/>
          <ac:spMkLst>
            <pc:docMk/>
            <pc:sldMk cId="4149649067" sldId="256"/>
            <ac:spMk id="3" creationId="{9423EC2D-D76D-4381-9EC7-228A955A6DA8}"/>
          </ac:spMkLst>
        </pc:spChg>
      </pc:sldChg>
      <pc:sldChg chg="addSp delSp modSp">
        <pc:chgData name="Turner, Megan F." userId="050a52c4-37f4-49fb-af60-b450489056bf" providerId="ADAL" clId="{575DDD71-682C-4F14-889F-8B91A235F36B}" dt="2019-03-07T17:39:19.773" v="46" actId="1076"/>
        <pc:sldMkLst>
          <pc:docMk/>
          <pc:sldMk cId="3152848855" sldId="267"/>
        </pc:sldMkLst>
        <pc:spChg chg="mod">
          <ac:chgData name="Turner, Megan F." userId="050a52c4-37f4-49fb-af60-b450489056bf" providerId="ADAL" clId="{575DDD71-682C-4F14-889F-8B91A235F36B}" dt="2019-03-07T17:39:17.108" v="45" actId="14100"/>
          <ac:spMkLst>
            <pc:docMk/>
            <pc:sldMk cId="3152848855" sldId="267"/>
            <ac:spMk id="3" creationId="{3ED39C50-5505-49B1-858F-1B659A42FD1B}"/>
          </ac:spMkLst>
        </pc:spChg>
        <pc:picChg chg="add mod">
          <ac:chgData name="Turner, Megan F." userId="050a52c4-37f4-49fb-af60-b450489056bf" providerId="ADAL" clId="{575DDD71-682C-4F14-889F-8B91A235F36B}" dt="2019-03-07T17:39:19.773" v="46" actId="1076"/>
          <ac:picMkLst>
            <pc:docMk/>
            <pc:sldMk cId="3152848855" sldId="267"/>
            <ac:picMk id="4" creationId="{923C4D2D-8011-4B67-95FA-D7924D4E0B81}"/>
          </ac:picMkLst>
        </pc:picChg>
        <pc:picChg chg="del">
          <ac:chgData name="Turner, Megan F." userId="050a52c4-37f4-49fb-af60-b450489056bf" providerId="ADAL" clId="{575DDD71-682C-4F14-889F-8B91A235F36B}" dt="2019-03-07T17:38:34.654" v="40" actId="478"/>
          <ac:picMkLst>
            <pc:docMk/>
            <pc:sldMk cId="3152848855" sldId="267"/>
            <ac:picMk id="1026" creationId="{B2F63009-5183-4AC9-BDE4-62DC8E4D399F}"/>
          </ac:picMkLst>
        </pc:picChg>
      </pc:sldChg>
      <pc:sldChg chg="addSp delSp modSp">
        <pc:chgData name="Turner, Megan F." userId="050a52c4-37f4-49fb-af60-b450489056bf" providerId="ADAL" clId="{575DDD71-682C-4F14-889F-8B91A235F36B}" dt="2019-03-07T17:35:32.578" v="10" actId="20577"/>
        <pc:sldMkLst>
          <pc:docMk/>
          <pc:sldMk cId="2433950887" sldId="268"/>
        </pc:sldMkLst>
        <pc:spChg chg="mod">
          <ac:chgData name="Turner, Megan F." userId="050a52c4-37f4-49fb-af60-b450489056bf" providerId="ADAL" clId="{575DDD71-682C-4F14-889F-8B91A235F36B}" dt="2019-03-07T17:35:32.578" v="10" actId="20577"/>
          <ac:spMkLst>
            <pc:docMk/>
            <pc:sldMk cId="2433950887" sldId="268"/>
            <ac:spMk id="2" creationId="{D308FCEA-1280-455C-89C2-94ACF86CDCED}"/>
          </ac:spMkLst>
        </pc:spChg>
        <pc:spChg chg="mod">
          <ac:chgData name="Turner, Megan F." userId="050a52c4-37f4-49fb-af60-b450489056bf" providerId="ADAL" clId="{575DDD71-682C-4F14-889F-8B91A235F36B}" dt="2019-03-07T17:35:25.984" v="7" actId="255"/>
          <ac:spMkLst>
            <pc:docMk/>
            <pc:sldMk cId="2433950887" sldId="268"/>
            <ac:spMk id="3" creationId="{BC9CCD88-1375-4F72-B38A-92546D1613F1}"/>
          </ac:spMkLst>
        </pc:spChg>
        <pc:spChg chg="del mod">
          <ac:chgData name="Turner, Megan F." userId="050a52c4-37f4-49fb-af60-b450489056bf" providerId="ADAL" clId="{575DDD71-682C-4F14-889F-8B91A235F36B}" dt="2019-03-07T17:35:10.591" v="3"/>
          <ac:spMkLst>
            <pc:docMk/>
            <pc:sldMk cId="2433950887" sldId="268"/>
            <ac:spMk id="4" creationId="{A3827350-54B5-4E72-83BC-20BB6100A990}"/>
          </ac:spMkLst>
        </pc:spChg>
        <pc:picChg chg="add mod">
          <ac:chgData name="Turner, Megan F." userId="050a52c4-37f4-49fb-af60-b450489056bf" providerId="ADAL" clId="{575DDD71-682C-4F14-889F-8B91A235F36B}" dt="2019-03-07T17:35:29.220" v="8" actId="1076"/>
          <ac:picMkLst>
            <pc:docMk/>
            <pc:sldMk cId="2433950887" sldId="268"/>
            <ac:picMk id="5" creationId="{354A03E6-0AD0-4A8E-8EC7-7C639558A366}"/>
          </ac:picMkLst>
        </pc:picChg>
        <pc:picChg chg="del">
          <ac:chgData name="Turner, Megan F." userId="050a52c4-37f4-49fb-af60-b450489056bf" providerId="ADAL" clId="{575DDD71-682C-4F14-889F-8B91A235F36B}" dt="2019-03-07T17:35:10.585" v="1" actId="478"/>
          <ac:picMkLst>
            <pc:docMk/>
            <pc:sldMk cId="2433950887" sldId="268"/>
            <ac:picMk id="2050" creationId="{10771246-302D-4738-A169-DC350829B465}"/>
          </ac:picMkLst>
        </pc:picChg>
      </pc:sldChg>
      <pc:sldChg chg="addSp delSp modSp">
        <pc:chgData name="Turner, Megan F." userId="050a52c4-37f4-49fb-af60-b450489056bf" providerId="ADAL" clId="{575DDD71-682C-4F14-889F-8B91A235F36B}" dt="2019-03-07T17:36:18.678" v="16" actId="14100"/>
        <pc:sldMkLst>
          <pc:docMk/>
          <pc:sldMk cId="2428328121" sldId="269"/>
        </pc:sldMkLst>
        <pc:spChg chg="mod">
          <ac:chgData name="Turner, Megan F." userId="050a52c4-37f4-49fb-af60-b450489056bf" providerId="ADAL" clId="{575DDD71-682C-4F14-889F-8B91A235F36B}" dt="2019-03-07T17:36:18.678" v="16" actId="14100"/>
          <ac:spMkLst>
            <pc:docMk/>
            <pc:sldMk cId="2428328121" sldId="269"/>
            <ac:spMk id="3" creationId="{486F98F5-F741-40EC-A2A1-F9FEAA71C3F7}"/>
          </ac:spMkLst>
        </pc:spChg>
        <pc:spChg chg="del">
          <ac:chgData name="Turner, Megan F." userId="050a52c4-37f4-49fb-af60-b450489056bf" providerId="ADAL" clId="{575DDD71-682C-4F14-889F-8B91A235F36B}" dt="2019-03-07T17:35:59.820" v="12" actId="478"/>
          <ac:spMkLst>
            <pc:docMk/>
            <pc:sldMk cId="2428328121" sldId="269"/>
            <ac:spMk id="4" creationId="{D926709C-AF61-45DE-875D-E9C35E0BA952}"/>
          </ac:spMkLst>
        </pc:spChg>
        <pc:picChg chg="add mod">
          <ac:chgData name="Turner, Megan F." userId="050a52c4-37f4-49fb-af60-b450489056bf" providerId="ADAL" clId="{575DDD71-682C-4F14-889F-8B91A235F36B}" dt="2019-03-07T17:36:08.213" v="15" actId="14100"/>
          <ac:picMkLst>
            <pc:docMk/>
            <pc:sldMk cId="2428328121" sldId="269"/>
            <ac:picMk id="5" creationId="{665686E5-79E7-4123-AC9B-6621248EEDF0}"/>
          </ac:picMkLst>
        </pc:picChg>
        <pc:picChg chg="del">
          <ac:chgData name="Turner, Megan F." userId="050a52c4-37f4-49fb-af60-b450489056bf" providerId="ADAL" clId="{575DDD71-682C-4F14-889F-8B91A235F36B}" dt="2019-03-07T17:35:57.073" v="11" actId="478"/>
          <ac:picMkLst>
            <pc:docMk/>
            <pc:sldMk cId="2428328121" sldId="269"/>
            <ac:picMk id="3074" creationId="{D642FE78-23A0-4170-BDFC-4855C96504D8}"/>
          </ac:picMkLst>
        </pc:picChg>
      </pc:sldChg>
      <pc:sldChg chg="addSp delSp modSp add del">
        <pc:chgData name="Turner, Megan F." userId="050a52c4-37f4-49fb-af60-b450489056bf" providerId="ADAL" clId="{575DDD71-682C-4F14-889F-8B91A235F36B}" dt="2019-03-07T17:37:09.253" v="25" actId="1076"/>
        <pc:sldMkLst>
          <pc:docMk/>
          <pc:sldMk cId="779186876" sldId="270"/>
        </pc:sldMkLst>
        <pc:spChg chg="mod">
          <ac:chgData name="Turner, Megan F." userId="050a52c4-37f4-49fb-af60-b450489056bf" providerId="ADAL" clId="{575DDD71-682C-4F14-889F-8B91A235F36B}" dt="2019-03-07T17:37:07.541" v="24" actId="14100"/>
          <ac:spMkLst>
            <pc:docMk/>
            <pc:sldMk cId="779186876" sldId="270"/>
            <ac:spMk id="3" creationId="{BADA25AE-B30D-4CB5-B201-A4DA3C4366B5}"/>
          </ac:spMkLst>
        </pc:spChg>
        <pc:spChg chg="del">
          <ac:chgData name="Turner, Megan F." userId="050a52c4-37f4-49fb-af60-b450489056bf" providerId="ADAL" clId="{575DDD71-682C-4F14-889F-8B91A235F36B}" dt="2019-03-07T17:36:39.149" v="20" actId="478"/>
          <ac:spMkLst>
            <pc:docMk/>
            <pc:sldMk cId="779186876" sldId="270"/>
            <ac:spMk id="4" creationId="{FAF232F8-08E1-4C0F-920F-8A8A6BBF8312}"/>
          </ac:spMkLst>
        </pc:spChg>
        <pc:picChg chg="add mod">
          <ac:chgData name="Turner, Megan F." userId="050a52c4-37f4-49fb-af60-b450489056bf" providerId="ADAL" clId="{575DDD71-682C-4F14-889F-8B91A235F36B}" dt="2019-03-07T17:37:09.253" v="25" actId="1076"/>
          <ac:picMkLst>
            <pc:docMk/>
            <pc:sldMk cId="779186876" sldId="270"/>
            <ac:picMk id="5" creationId="{43C2674E-713A-4C4C-A56B-0AF9F2DC2B93}"/>
          </ac:picMkLst>
        </pc:picChg>
        <pc:picChg chg="del">
          <ac:chgData name="Turner, Megan F." userId="050a52c4-37f4-49fb-af60-b450489056bf" providerId="ADAL" clId="{575DDD71-682C-4F14-889F-8B91A235F36B}" dt="2019-03-07T17:36:37.018" v="19" actId="478"/>
          <ac:picMkLst>
            <pc:docMk/>
            <pc:sldMk cId="779186876" sldId="270"/>
            <ac:picMk id="1026" creationId="{E0EF1A18-2955-4DAF-9847-84D0139C4FCC}"/>
          </ac:picMkLst>
        </pc:picChg>
      </pc:sldChg>
      <pc:sldChg chg="addSp delSp modSp">
        <pc:chgData name="Turner, Megan F." userId="050a52c4-37f4-49fb-af60-b450489056bf" providerId="ADAL" clId="{575DDD71-682C-4F14-889F-8B91A235F36B}" dt="2019-03-07T17:37:37.309" v="31" actId="1076"/>
        <pc:sldMkLst>
          <pc:docMk/>
          <pc:sldMk cId="646043329" sldId="271"/>
        </pc:sldMkLst>
        <pc:picChg chg="add mod">
          <ac:chgData name="Turner, Megan F." userId="050a52c4-37f4-49fb-af60-b450489056bf" providerId="ADAL" clId="{575DDD71-682C-4F14-889F-8B91A235F36B}" dt="2019-03-07T17:37:37.309" v="31" actId="1076"/>
          <ac:picMkLst>
            <pc:docMk/>
            <pc:sldMk cId="646043329" sldId="271"/>
            <ac:picMk id="4" creationId="{9833771F-39C9-4E97-B35F-9AA35B06FAB8}"/>
          </ac:picMkLst>
        </pc:picChg>
        <pc:picChg chg="del">
          <ac:chgData name="Turner, Megan F." userId="050a52c4-37f4-49fb-af60-b450489056bf" providerId="ADAL" clId="{575DDD71-682C-4F14-889F-8B91A235F36B}" dt="2019-03-07T17:37:15.804" v="27" actId="478"/>
          <ac:picMkLst>
            <pc:docMk/>
            <pc:sldMk cId="646043329" sldId="271"/>
            <ac:picMk id="2050" creationId="{563DB8CE-BA0A-4B5D-A9D4-DF5856D6400B}"/>
          </ac:picMkLst>
        </pc:picChg>
        <pc:picChg chg="del">
          <ac:chgData name="Turner, Megan F." userId="050a52c4-37f4-49fb-af60-b450489056bf" providerId="ADAL" clId="{575DDD71-682C-4F14-889F-8B91A235F36B}" dt="2019-03-07T17:37:15.003" v="26" actId="478"/>
          <ac:picMkLst>
            <pc:docMk/>
            <pc:sldMk cId="646043329" sldId="271"/>
            <ac:picMk id="2052" creationId="{76938294-6518-4CD6-9B21-B097E71E93BD}"/>
          </ac:picMkLst>
        </pc:picChg>
      </pc:sldChg>
      <pc:sldChg chg="addSp delSp modSp">
        <pc:chgData name="Turner, Megan F." userId="050a52c4-37f4-49fb-af60-b450489056bf" providerId="ADAL" clId="{575DDD71-682C-4F14-889F-8B91A235F36B}" dt="2019-03-07T17:38:19.795" v="39" actId="1076"/>
        <pc:sldMkLst>
          <pc:docMk/>
          <pc:sldMk cId="3379945553" sldId="272"/>
        </pc:sldMkLst>
        <pc:spChg chg="mod">
          <ac:chgData name="Turner, Megan F." userId="050a52c4-37f4-49fb-af60-b450489056bf" providerId="ADAL" clId="{575DDD71-682C-4F14-889F-8B91A235F36B}" dt="2019-03-07T17:38:17.940" v="38" actId="14100"/>
          <ac:spMkLst>
            <pc:docMk/>
            <pc:sldMk cId="3379945553" sldId="272"/>
            <ac:spMk id="3" creationId="{FF379BD5-5719-451D-B901-FDA353EAB01D}"/>
          </ac:spMkLst>
        </pc:spChg>
        <pc:spChg chg="del">
          <ac:chgData name="Turner, Megan F." userId="050a52c4-37f4-49fb-af60-b450489056bf" providerId="ADAL" clId="{575DDD71-682C-4F14-889F-8B91A235F36B}" dt="2019-03-07T17:37:43.748" v="33" actId="478"/>
          <ac:spMkLst>
            <pc:docMk/>
            <pc:sldMk cId="3379945553" sldId="272"/>
            <ac:spMk id="4" creationId="{3A931479-221A-4982-8264-704295C6AF0D}"/>
          </ac:spMkLst>
        </pc:spChg>
        <pc:picChg chg="add mod">
          <ac:chgData name="Turner, Megan F." userId="050a52c4-37f4-49fb-af60-b450489056bf" providerId="ADAL" clId="{575DDD71-682C-4F14-889F-8B91A235F36B}" dt="2019-03-07T17:38:19.795" v="39" actId="1076"/>
          <ac:picMkLst>
            <pc:docMk/>
            <pc:sldMk cId="3379945553" sldId="272"/>
            <ac:picMk id="5" creationId="{36FE92DC-FAE6-4A2C-8D0B-54C50C5BACE6}"/>
          </ac:picMkLst>
        </pc:picChg>
        <pc:picChg chg="del">
          <ac:chgData name="Turner, Megan F." userId="050a52c4-37f4-49fb-af60-b450489056bf" providerId="ADAL" clId="{575DDD71-682C-4F14-889F-8B91A235F36B}" dt="2019-03-07T17:37:41.229" v="32" actId="478"/>
          <ac:picMkLst>
            <pc:docMk/>
            <pc:sldMk cId="3379945553" sldId="272"/>
            <ac:picMk id="3074" creationId="{5BC415DD-BD6D-49D9-8669-6E49440681DD}"/>
          </ac:picMkLst>
        </pc:picChg>
      </pc:sldChg>
      <pc:sldChg chg="modSp add">
        <pc:chgData name="Turner, Megan F." userId="050a52c4-37f4-49fb-af60-b450489056bf" providerId="ADAL" clId="{575DDD71-682C-4F14-889F-8B91A235F36B}" dt="2019-03-07T17:51:25.208" v="161" actId="15"/>
        <pc:sldMkLst>
          <pc:docMk/>
          <pc:sldMk cId="3559451922" sldId="273"/>
        </pc:sldMkLst>
        <pc:spChg chg="mod">
          <ac:chgData name="Turner, Megan F." userId="050a52c4-37f4-49fb-af60-b450489056bf" providerId="ADAL" clId="{575DDD71-682C-4F14-889F-8B91A235F36B}" dt="2019-03-07T17:39:49.868" v="86" actId="20577"/>
          <ac:spMkLst>
            <pc:docMk/>
            <pc:sldMk cId="3559451922" sldId="273"/>
            <ac:spMk id="2" creationId="{FF01C122-9F90-489C-A194-6FA136BE08ED}"/>
          </ac:spMkLst>
        </pc:spChg>
        <pc:spChg chg="mod">
          <ac:chgData name="Turner, Megan F." userId="050a52c4-37f4-49fb-af60-b450489056bf" providerId="ADAL" clId="{575DDD71-682C-4F14-889F-8B91A235F36B}" dt="2019-03-07T17:51:25.208" v="161" actId="15"/>
          <ac:spMkLst>
            <pc:docMk/>
            <pc:sldMk cId="3559451922" sldId="273"/>
            <ac:spMk id="3" creationId="{1EFB1AD7-D147-4586-A8C4-B66119A6202E}"/>
          </ac:spMkLst>
        </pc:spChg>
      </pc:sldChg>
    </pc:docChg>
  </pc:docChgLst>
  <pc:docChgLst>
    <pc:chgData name="Turner, Megan F." userId="050a52c4-37f4-49fb-af60-b450489056bf" providerId="ADAL" clId="{ECC5BA23-C472-48ED-B19E-6213453A1DF1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43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90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0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98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45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6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0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84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0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87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6149E5E-3896-4118-99A7-7B85668F1C5E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72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12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ivic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ivic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4F55-C2B9-49D5-8727-488986A49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/>
              <a:t>Who Rules?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3EC2D-D76D-4381-9EC7-228A955A6D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Adapted from </a:t>
            </a:r>
            <a:r>
              <a:rPr lang="en-US" sz="1600" dirty="0" err="1"/>
              <a:t>icivics</a:t>
            </a:r>
            <a:r>
              <a:rPr lang="en-US" sz="1600"/>
              <a:t>; </a:t>
            </a:r>
            <a:r>
              <a:rPr lang="en-US" sz="160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en-US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.icivics.org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4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1CFD2B3-66ED-489C-9763-E8ACC3E1F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dirty="0"/>
              <a:t>Who Rules?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39C50-5505-49B1-858F-1B659A42F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770751" cy="3450613"/>
          </a:xfrm>
        </p:spPr>
        <p:txBody>
          <a:bodyPr>
            <a:noAutofit/>
          </a:bodyPr>
          <a:lstStyle/>
          <a:p>
            <a:r>
              <a:rPr lang="en-US" sz="2800" dirty="0"/>
              <a:t>Governments all have one thing in common:</a:t>
            </a:r>
          </a:p>
          <a:p>
            <a:pPr lvl="1"/>
            <a:r>
              <a:rPr lang="en-US" sz="2800" dirty="0"/>
              <a:t>Someone is in power</a:t>
            </a:r>
          </a:p>
          <a:p>
            <a:pPr lvl="2"/>
            <a:r>
              <a:rPr lang="en-US" sz="2800" dirty="0"/>
              <a:t>Sometimes a single person, sometimes a group, sometimes the people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23C4D2D-8011-4B67-95FA-D7924D4E0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239" y="2111405"/>
            <a:ext cx="4276897" cy="298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4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308FCEA-1280-455C-89C2-94ACF86C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dirty="0"/>
              <a:t>Who Rules?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CD88-1375-4F72-B38A-92546D161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6463694" cy="40993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Autocracy: one person holds all power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Monarchy – king or queen, usually inherited</a:t>
            </a:r>
          </a:p>
          <a:p>
            <a:pPr lvl="2">
              <a:spcBef>
                <a:spcPts val="0"/>
              </a:spcBef>
            </a:pPr>
            <a:r>
              <a:rPr lang="en-US" sz="2800" dirty="0"/>
              <a:t>Modern times – share power with other parts of government 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Dictatorship – absolute control over citizens and the government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54A03E6-0AD0-4A8E-8EC7-7C639558A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968" y="1419224"/>
            <a:ext cx="281940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95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BCB9-D04B-4207-ADB0-136BF25BA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Who Rules?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F98F5-F741-40EC-A2A1-F9FEAA71C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4"/>
            <a:ext cx="6785165" cy="4370076"/>
          </a:xfrm>
        </p:spPr>
        <p:txBody>
          <a:bodyPr>
            <a:normAutofit/>
          </a:bodyPr>
          <a:lstStyle/>
          <a:p>
            <a:r>
              <a:rPr lang="en-US" sz="2200" dirty="0"/>
              <a:t>Democracy – citizens hold political power</a:t>
            </a:r>
          </a:p>
          <a:p>
            <a:pPr lvl="1"/>
            <a:r>
              <a:rPr lang="en-US" sz="2200" dirty="0"/>
              <a:t>Representative democracy – elect leaders to represent their interests in government</a:t>
            </a:r>
          </a:p>
          <a:p>
            <a:pPr lvl="2"/>
            <a:r>
              <a:rPr lang="en-US" sz="2200" dirty="0"/>
              <a:t>Representatives carry out day-to-day decisions, held accountable via elections</a:t>
            </a:r>
          </a:p>
          <a:p>
            <a:pPr lvl="1"/>
            <a:r>
              <a:rPr lang="en-US" sz="2200" dirty="0"/>
              <a:t>Direct democracy – all citizens directly participate in day-to-day work of the country</a:t>
            </a:r>
          </a:p>
          <a:p>
            <a:pPr lvl="2"/>
            <a:r>
              <a:rPr lang="en-US" sz="2200" dirty="0"/>
              <a:t>Best example: Ancient Athens – and only males were citizens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5686E5-79E7-4123-AC9B-6621248EE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763" y="621505"/>
            <a:ext cx="3393562" cy="543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2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619F739-9E9B-46A1-AA21-17D988F05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dirty="0"/>
              <a:t>Who rules?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A25AE-B30D-4CB5-B201-A4DA3C436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6335108" cy="3450613"/>
          </a:xfrm>
        </p:spPr>
        <p:txBody>
          <a:bodyPr>
            <a:normAutofit/>
          </a:bodyPr>
          <a:lstStyle/>
          <a:p>
            <a:r>
              <a:rPr lang="en-US" sz="3200" dirty="0"/>
              <a:t>Oligarchy – small group has the power</a:t>
            </a:r>
          </a:p>
          <a:p>
            <a:pPr lvl="1"/>
            <a:r>
              <a:rPr lang="en-US" sz="2800" dirty="0"/>
              <a:t>Could be a single political party, noble families, land owners</a:t>
            </a:r>
          </a:p>
          <a:p>
            <a:pPr lvl="1"/>
            <a:r>
              <a:rPr lang="en-US" sz="2800" i="1" dirty="0"/>
              <a:t>Junta</a:t>
            </a:r>
            <a:r>
              <a:rPr lang="en-US" sz="2800" dirty="0"/>
              <a:t> – military officers rule after taking over by force</a:t>
            </a:r>
            <a:endParaRPr lang="en-US" sz="2800" i="1" dirty="0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3C2674E-713A-4C4C-A56B-0AF9F2DC2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4253" y="1744258"/>
            <a:ext cx="3566729" cy="365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8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42C14A9-3617-46DD-9FC4-ED828A7D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9AB0109-1C89-41F0-9EDF-3DE017BE3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81F1D44-4A21-4986-87C2-CC134D05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5550357" cy="1049235"/>
          </a:xfrm>
        </p:spPr>
        <p:txBody>
          <a:bodyPr>
            <a:normAutofit/>
          </a:bodyPr>
          <a:lstStyle/>
          <a:p>
            <a:r>
              <a:rPr lang="en-US" dirty="0"/>
              <a:t>Who Rules?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9E5CB6C-D5A1-44AB-BAD0-E76C67ED2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64E6-2DE0-432B-BC8E-D2A117028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841" y="2018413"/>
            <a:ext cx="6448237" cy="3845421"/>
          </a:xfrm>
        </p:spPr>
        <p:txBody>
          <a:bodyPr>
            <a:normAutofit/>
          </a:bodyPr>
          <a:lstStyle/>
          <a:p>
            <a:r>
              <a:rPr lang="en-US" sz="2800" dirty="0"/>
              <a:t>Theocracy – god(s) or a divine being is seen as the ultimate authority</a:t>
            </a:r>
          </a:p>
          <a:p>
            <a:pPr lvl="1"/>
            <a:r>
              <a:rPr lang="en-US" sz="2800" dirty="0"/>
              <a:t>Can be a democracy or a dictatorship</a:t>
            </a:r>
          </a:p>
          <a:p>
            <a:pPr lvl="1"/>
            <a:r>
              <a:rPr lang="en-US" sz="2800" dirty="0"/>
              <a:t>Often religious leaders rule the country</a:t>
            </a:r>
          </a:p>
          <a:p>
            <a:pPr lvl="1"/>
            <a:r>
              <a:rPr lang="en-US" sz="2800" dirty="0"/>
              <a:t>Ex. Vatican City, Iran, ancient Egypt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D5A16967-5C32-4A48-9F02-4F0228AC8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42D078B-EF20-4DB1-AA1B-87F212C56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833771F-39C9-4E97-B35F-9AA35B06F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172" y="1897435"/>
            <a:ext cx="3918995" cy="355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4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6586F95-81F8-410A-ABB7-4E3D5BDB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dirty="0"/>
              <a:t>Who rules?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79BD5-5719-451D-B901-FDA353EAB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6428689" cy="4112681"/>
          </a:xfrm>
        </p:spPr>
        <p:txBody>
          <a:bodyPr>
            <a:normAutofit/>
          </a:bodyPr>
          <a:lstStyle/>
          <a:p>
            <a:r>
              <a:rPr lang="en-US" sz="2800" dirty="0"/>
              <a:t>Anarchy – no one is in control, absence of government</a:t>
            </a:r>
          </a:p>
          <a:p>
            <a:pPr lvl="1"/>
            <a:r>
              <a:rPr lang="en-US" sz="2400" dirty="0"/>
              <a:t>anarchists often believe they should not be subject to the rules or laws of any government</a:t>
            </a:r>
          </a:p>
          <a:p>
            <a:pPr lvl="1"/>
            <a:r>
              <a:rPr lang="en-US" sz="2400" dirty="0"/>
              <a:t>Groups claiming to be anarchists may attempt to create chaos and capitalize on protests to riot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6FE92DC-FAE6-4A2C-8D0B-54C50C5BA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754" y="1853755"/>
            <a:ext cx="3477990" cy="346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4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A1500-B37C-48F7-9847-F26A726B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BF2187-7CC2-4223-9888-69E09334C9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0277" y="502118"/>
            <a:ext cx="9265877" cy="55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0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1C122-9F90-489C-A194-6FA136BE0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B1AD7-D147-4586-A8C4-B66119A6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Adapted from Who Rules? Lesson and reading</a:t>
            </a:r>
          </a:p>
          <a:p>
            <a:r>
              <a:rPr lang="en-US" dirty="0"/>
              <a:t>Statement from </a:t>
            </a:r>
            <a:r>
              <a:rPr lang="en-US" dirty="0" err="1"/>
              <a:t>iCivics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 err="1"/>
              <a:t>iCivics</a:t>
            </a:r>
            <a:r>
              <a:rPr lang="en-US" dirty="0"/>
              <a:t> does not take issue with instructional, non-profit use of our materials as it pertains to our product copyright. You are free to copy, distribute, and transmit </a:t>
            </a:r>
            <a:r>
              <a:rPr lang="en-US" dirty="0" err="1"/>
              <a:t>iCivics</a:t>
            </a:r>
            <a:r>
              <a:rPr lang="en-US" dirty="0"/>
              <a:t> materials so long as you credit the work to </a:t>
            </a:r>
            <a:r>
              <a:rPr lang="en-US" dirty="0" err="1"/>
              <a:t>iCivics</a:t>
            </a:r>
            <a:r>
              <a:rPr lang="en-US" dirty="0"/>
              <a:t>, Inc. and include our website: </a:t>
            </a:r>
            <a:r>
              <a:rPr lang="en-US" dirty="0">
                <a:hlinkClick r:id="rId2"/>
              </a:rPr>
              <a:t>www.icivics.org</a:t>
            </a:r>
            <a:r>
              <a:rPr lang="en-US" dirty="0"/>
              <a:t>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5192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283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Who Rules?</vt:lpstr>
      <vt:lpstr>Who Rules?</vt:lpstr>
      <vt:lpstr>Who Rules?</vt:lpstr>
      <vt:lpstr>Who Rules?</vt:lpstr>
      <vt:lpstr>Who rules?</vt:lpstr>
      <vt:lpstr>Who Rules?</vt:lpstr>
      <vt:lpstr>Who rules?</vt:lpstr>
      <vt:lpstr>PowerPoint Presentation</vt:lpstr>
      <vt:lpstr>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Rules</dc:title>
  <dc:creator>Turner, Megan F.</dc:creator>
  <cp:lastModifiedBy>Turner, Megan F.</cp:lastModifiedBy>
  <cp:revision>3</cp:revision>
  <dcterms:created xsi:type="dcterms:W3CDTF">2018-08-08T04:09:13Z</dcterms:created>
  <dcterms:modified xsi:type="dcterms:W3CDTF">2019-03-07T17:53:01Z</dcterms:modified>
</cp:coreProperties>
</file>