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6CE86B-7C73-4FC4-820C-DA7C525AB040}" v="3" dt="2018-09-21T20:47:01.4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rner, Megan F." userId="050a52c4-37f4-49fb-af60-b450489056bf" providerId="ADAL" clId="{33101D52-4517-4710-AF0F-582BCF4AB2CA}"/>
    <pc:docChg chg="custSel modSld">
      <pc:chgData name="Turner, Megan F." userId="050a52c4-37f4-49fb-af60-b450489056bf" providerId="ADAL" clId="{33101D52-4517-4710-AF0F-582BCF4AB2CA}" dt="2018-08-02T13:11:43.604" v="523" actId="14100"/>
      <pc:docMkLst>
        <pc:docMk/>
      </pc:docMkLst>
      <pc:sldChg chg="addSp modSp mod setBg">
        <pc:chgData name="Turner, Megan F." userId="050a52c4-37f4-49fb-af60-b450489056bf" providerId="ADAL" clId="{33101D52-4517-4710-AF0F-582BCF4AB2CA}" dt="2018-08-02T13:11:43.604" v="523" actId="14100"/>
        <pc:sldMkLst>
          <pc:docMk/>
          <pc:sldMk cId="478372368" sldId="261"/>
        </pc:sldMkLst>
        <pc:spChg chg="mod">
          <ac:chgData name="Turner, Megan F." userId="050a52c4-37f4-49fb-af60-b450489056bf" providerId="ADAL" clId="{33101D52-4517-4710-AF0F-582BCF4AB2CA}" dt="2018-08-02T13:11:13.659" v="512" actId="26606"/>
          <ac:spMkLst>
            <pc:docMk/>
            <pc:sldMk cId="478372368" sldId="261"/>
            <ac:spMk id="2" creationId="{0FD37EC0-803C-40BB-A3C1-23A9B5CB145D}"/>
          </ac:spMkLst>
        </pc:spChg>
        <pc:spChg chg="mod ord">
          <ac:chgData name="Turner, Megan F." userId="050a52c4-37f4-49fb-af60-b450489056bf" providerId="ADAL" clId="{33101D52-4517-4710-AF0F-582BCF4AB2CA}" dt="2018-08-02T13:11:43.604" v="523" actId="14100"/>
          <ac:spMkLst>
            <pc:docMk/>
            <pc:sldMk cId="478372368" sldId="261"/>
            <ac:spMk id="3" creationId="{63A2DB78-551F-4F6F-86A5-183624BF519A}"/>
          </ac:spMkLst>
        </pc:spChg>
        <pc:spChg chg="add">
          <ac:chgData name="Turner, Megan F." userId="050a52c4-37f4-49fb-af60-b450489056bf" providerId="ADAL" clId="{33101D52-4517-4710-AF0F-582BCF4AB2CA}" dt="2018-08-02T13:11:13.659" v="512" actId="26606"/>
          <ac:spMkLst>
            <pc:docMk/>
            <pc:sldMk cId="478372368" sldId="261"/>
            <ac:spMk id="9" creationId="{6B205BC3-0B06-4EA6-9066-1A0BEC22C804}"/>
          </ac:spMkLst>
        </pc:spChg>
        <pc:picChg chg="add mod">
          <ac:chgData name="Turner, Megan F." userId="050a52c4-37f4-49fb-af60-b450489056bf" providerId="ADAL" clId="{33101D52-4517-4710-AF0F-582BCF4AB2CA}" dt="2018-08-02T13:11:17.297" v="513" actId="1076"/>
          <ac:picMkLst>
            <pc:docMk/>
            <pc:sldMk cId="478372368" sldId="261"/>
            <ac:picMk id="4" creationId="{FFD59C88-CC4A-42F1-9FF3-7F819A0139FC}"/>
          </ac:picMkLst>
        </pc:picChg>
      </pc:sldChg>
    </pc:docChg>
  </pc:docChgLst>
  <pc:docChgLst>
    <pc:chgData name="Turner, Megan F." userId="S::turnermf@puyallup.k12.wa.us::050a52c4-37f4-49fb-af60-b450489056bf" providerId="AD" clId="Web-{A6FC1711-80D2-C60E-88FF-74B85A1C5BB4}"/>
    <pc:docChg chg="addSld modSld">
      <pc:chgData name="Turner, Megan F." userId="S::turnermf@puyallup.k12.wa.us::050a52c4-37f4-49fb-af60-b450489056bf" providerId="AD" clId="Web-{A6FC1711-80D2-C60E-88FF-74B85A1C5BB4}" dt="2019-03-08T22:37:06.711" v="127" actId="20577"/>
      <pc:docMkLst>
        <pc:docMk/>
      </pc:docMkLst>
      <pc:sldChg chg="modSp">
        <pc:chgData name="Turner, Megan F." userId="S::turnermf@puyallup.k12.wa.us::050a52c4-37f4-49fb-af60-b450489056bf" providerId="AD" clId="Web-{A6FC1711-80D2-C60E-88FF-74B85A1C5BB4}" dt="2019-03-08T22:36:10.712" v="86" actId="20577"/>
        <pc:sldMkLst>
          <pc:docMk/>
          <pc:sldMk cId="560328420" sldId="256"/>
        </pc:sldMkLst>
        <pc:spChg chg="mod">
          <ac:chgData name="Turner, Megan F." userId="S::turnermf@puyallup.k12.wa.us::050a52c4-37f4-49fb-af60-b450489056bf" providerId="AD" clId="Web-{A6FC1711-80D2-C60E-88FF-74B85A1C5BB4}" dt="2019-03-08T22:36:10.712" v="86" actId="20577"/>
          <ac:spMkLst>
            <pc:docMk/>
            <pc:sldMk cId="560328420" sldId="256"/>
            <ac:spMk id="3" creationId="{E6EAB55B-77B8-489B-8C73-64A83EE012A7}"/>
          </ac:spMkLst>
        </pc:spChg>
      </pc:sldChg>
      <pc:sldChg chg="modSp new">
        <pc:chgData name="Turner, Megan F." userId="S::turnermf@puyallup.k12.wa.us::050a52c4-37f4-49fb-af60-b450489056bf" providerId="AD" clId="Web-{A6FC1711-80D2-C60E-88FF-74B85A1C5BB4}" dt="2019-03-08T22:37:06.711" v="126" actId="20577"/>
        <pc:sldMkLst>
          <pc:docMk/>
          <pc:sldMk cId="1860954937" sldId="262"/>
        </pc:sldMkLst>
        <pc:spChg chg="mod">
          <ac:chgData name="Turner, Megan F." userId="S::turnermf@puyallup.k12.wa.us::050a52c4-37f4-49fb-af60-b450489056bf" providerId="AD" clId="Web-{A6FC1711-80D2-C60E-88FF-74B85A1C5BB4}" dt="2019-03-08T22:36:46.820" v="114" actId="20577"/>
          <ac:spMkLst>
            <pc:docMk/>
            <pc:sldMk cId="1860954937" sldId="262"/>
            <ac:spMk id="2" creationId="{65861275-D483-4FC8-B9F4-5E4B1BD735C4}"/>
          </ac:spMkLst>
        </pc:spChg>
        <pc:spChg chg="mod">
          <ac:chgData name="Turner, Megan F." userId="S::turnermf@puyallup.k12.wa.us::050a52c4-37f4-49fb-af60-b450489056bf" providerId="AD" clId="Web-{A6FC1711-80D2-C60E-88FF-74B85A1C5BB4}" dt="2019-03-08T22:37:06.711" v="126" actId="20577"/>
          <ac:spMkLst>
            <pc:docMk/>
            <pc:sldMk cId="1860954937" sldId="262"/>
            <ac:spMk id="3" creationId="{8C7218B1-52DE-4875-AA29-E012C80FCB7F}"/>
          </ac:spMkLst>
        </pc:spChg>
      </pc:sldChg>
    </pc:docChg>
  </pc:docChgLst>
  <pc:docChgLst>
    <pc:chgData name="Turner, Megan F." userId="050a52c4-37f4-49fb-af60-b450489056bf" providerId="ADAL" clId="{B66CE86B-7C73-4FC4-820C-DA7C525AB040}"/>
    <pc:docChg chg="modSld">
      <pc:chgData name="Turner, Megan F." userId="050a52c4-37f4-49fb-af60-b450489056bf" providerId="ADAL" clId="{B66CE86B-7C73-4FC4-820C-DA7C525AB040}" dt="2018-09-21T20:47:01.453" v="2" actId="20577"/>
      <pc:docMkLst>
        <pc:docMk/>
      </pc:docMkLst>
      <pc:sldChg chg="modSp">
        <pc:chgData name="Turner, Megan F." userId="050a52c4-37f4-49fb-af60-b450489056bf" providerId="ADAL" clId="{B66CE86B-7C73-4FC4-820C-DA7C525AB040}" dt="2018-09-21T20:47:01.453" v="2" actId="20577"/>
        <pc:sldMkLst>
          <pc:docMk/>
          <pc:sldMk cId="2526911141" sldId="257"/>
        </pc:sldMkLst>
        <pc:spChg chg="mod">
          <ac:chgData name="Turner, Megan F." userId="050a52c4-37f4-49fb-af60-b450489056bf" providerId="ADAL" clId="{B66CE86B-7C73-4FC4-820C-DA7C525AB040}" dt="2018-09-21T20:47:01.453" v="2" actId="20577"/>
          <ac:spMkLst>
            <pc:docMk/>
            <pc:sldMk cId="2526911141" sldId="257"/>
            <ac:spMk id="3" creationId="{F3C47B29-28A9-4111-953E-929274755D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00430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8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0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4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46462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3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8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955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340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60A580B-D5E8-4C9E-971A-0D5F98338B3C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66F17DC-CC6B-4344-849A-E3DA1405DA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612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ivics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4F3C00-4EA7-4EA6-96B6-8B2410A6B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099" y="1653731"/>
            <a:ext cx="8110584" cy="3935906"/>
          </a:xfrm>
        </p:spPr>
        <p:txBody>
          <a:bodyPr anchor="t">
            <a:normAutofit/>
          </a:bodyPr>
          <a:lstStyle/>
          <a:p>
            <a:pPr algn="l"/>
            <a:r>
              <a:rPr lang="en-US" sz="8800" dirty="0"/>
              <a:t>Why government?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AB55B-77B8-489B-8C73-64A83EE01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099" y="5589638"/>
            <a:ext cx="9790030" cy="6414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 dirty="0"/>
              <a:t>CC BY Puyallup School District, adapted from content from </a:t>
            </a:r>
            <a:r>
              <a:rPr lang="en-US" sz="2000" dirty="0" err="1"/>
              <a:t>iCivics</a:t>
            </a:r>
          </a:p>
        </p:txBody>
      </p:sp>
    </p:spTree>
    <p:extLst>
      <p:ext uri="{BB962C8B-B14F-4D97-AF65-F5344CB8AC3E}">
        <p14:creationId xmlns:p14="http://schemas.microsoft.com/office/powerpoint/2010/main" val="560328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CC38-D3E6-4926-895E-DA8985CD6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en-US" dirty="0"/>
              <a:t>Why Government?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08EAAA-DABC-49A1-963C-C8338F96D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173" y="645106"/>
            <a:ext cx="4290033" cy="524774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47B29-28A9-4111-953E-929274755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727200"/>
            <a:ext cx="5421086" cy="414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Thomas Hobbes – English scholar &amp; philosopher</a:t>
            </a:r>
          </a:p>
          <a:p>
            <a:pPr lvl="1"/>
            <a:r>
              <a:rPr lang="en-US" sz="2800" i="0" dirty="0"/>
              <a:t>In Paris during English civil war</a:t>
            </a:r>
          </a:p>
          <a:p>
            <a:pPr lvl="1"/>
            <a:r>
              <a:rPr lang="en-US" sz="2800" i="0" dirty="0"/>
              <a:t>Humans naturally selfish</a:t>
            </a:r>
          </a:p>
          <a:p>
            <a:pPr lvl="1"/>
            <a:r>
              <a:rPr lang="en-US" sz="2800" i="0" dirty="0"/>
              <a:t>State of Nature – everyone has right to everything, conflict and fighting</a:t>
            </a:r>
          </a:p>
          <a:p>
            <a:pPr lvl="1"/>
            <a:r>
              <a:rPr lang="en-US" sz="2800" i="0" dirty="0"/>
              <a:t>Governments helped end war/chaos, allow inventions, art, crops, tools</a:t>
            </a:r>
          </a:p>
        </p:txBody>
      </p:sp>
    </p:spTree>
    <p:extLst>
      <p:ext uri="{BB962C8B-B14F-4D97-AF65-F5344CB8AC3E}">
        <p14:creationId xmlns:p14="http://schemas.microsoft.com/office/powerpoint/2010/main" val="252691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DEDCB0-94E8-4C04-B0A4-AE2CBFA5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en-US" dirty="0"/>
              <a:t>Why Government?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E9648-946D-4854-BFB6-3109D84DA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6276457" cy="41910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Social Contract – agreement between people and their government </a:t>
            </a:r>
          </a:p>
          <a:p>
            <a:pPr lvl="1"/>
            <a:r>
              <a:rPr lang="en-US" sz="3200" dirty="0"/>
              <a:t>Hobbes: people give up some rights/power in exchange for protection</a:t>
            </a:r>
          </a:p>
          <a:p>
            <a:pPr lvl="2"/>
            <a:r>
              <a:rPr lang="en-US" sz="2800" dirty="0"/>
              <a:t>Believed giving over power means giving up the right to overthrow or even question the government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C73876-59F5-48DA-8E54-F72370F5B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2340" y="1462027"/>
            <a:ext cx="3299579" cy="393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3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1F0ECD-8CAC-408F-AB3C-4266FBCE5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Why Government?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C61D5FD-C0CC-4B20-B675-02AD97A65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2" r="-2" b="-2"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E1E75-2328-40FC-BA2D-00BF29ED8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803400"/>
            <a:ext cx="6608576" cy="4699000"/>
          </a:xfrm>
        </p:spPr>
        <p:txBody>
          <a:bodyPr>
            <a:normAutofit/>
          </a:bodyPr>
          <a:lstStyle/>
          <a:p>
            <a:r>
              <a:rPr lang="en-US" sz="2400" dirty="0"/>
              <a:t>Leviathan – Hobbes’ book about government</a:t>
            </a:r>
          </a:p>
          <a:p>
            <a:pPr lvl="1"/>
            <a:r>
              <a:rPr lang="en-US" sz="2400" dirty="0"/>
              <a:t>Strong central authority was the only way to avoid war</a:t>
            </a:r>
          </a:p>
          <a:p>
            <a:pPr lvl="1"/>
            <a:r>
              <a:rPr lang="en-US" sz="2400" dirty="0"/>
              <a:t>Believed single sovereign should have total authority over the people (specifically a king)</a:t>
            </a:r>
          </a:p>
          <a:p>
            <a:r>
              <a:rPr lang="en-US" sz="2400" dirty="0"/>
              <a:t>John Locke &amp; Jacques Rousseau </a:t>
            </a:r>
          </a:p>
          <a:p>
            <a:pPr lvl="1"/>
            <a:r>
              <a:rPr lang="en-US" sz="2400" dirty="0"/>
              <a:t>Democracy for government; people have the power</a:t>
            </a:r>
          </a:p>
          <a:p>
            <a:pPr lvl="1"/>
            <a:r>
              <a:rPr lang="en-US" sz="2400" dirty="0"/>
              <a:t>Believed that people had rights that had to be protected from the government</a:t>
            </a:r>
          </a:p>
        </p:txBody>
      </p:sp>
    </p:spTree>
    <p:extLst>
      <p:ext uri="{BB962C8B-B14F-4D97-AF65-F5344CB8AC3E}">
        <p14:creationId xmlns:p14="http://schemas.microsoft.com/office/powerpoint/2010/main" val="29909926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5A07-03E1-45AC-BE40-FF6140D8E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914" y="685800"/>
            <a:ext cx="5127172" cy="1485900"/>
          </a:xfrm>
        </p:spPr>
        <p:txBody>
          <a:bodyPr>
            <a:normAutofit/>
          </a:bodyPr>
          <a:lstStyle/>
          <a:p>
            <a:r>
              <a:rPr lang="en-US" dirty="0"/>
              <a:t>Why Government?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7E2D8A-19BE-48A0-889C-CCAC02348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E828AE-A9B9-4D58-ABC4-CAFD13ED77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614" y="645106"/>
            <a:ext cx="4303152" cy="524774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F3FB-EBB3-4348-9BEF-2486280D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1828800"/>
            <a:ext cx="5617905" cy="45466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Thomas Jefferson studied Locke’s work</a:t>
            </a:r>
          </a:p>
          <a:p>
            <a:pPr lvl="1"/>
            <a:r>
              <a:rPr lang="en-US" sz="2800" i="0" dirty="0"/>
              <a:t>Tabula Rasa (blank slate) – life/experience filled us</a:t>
            </a:r>
          </a:p>
          <a:p>
            <a:pPr lvl="1"/>
            <a:r>
              <a:rPr lang="en-US" sz="2800" i="0" dirty="0"/>
              <a:t>Natural Rights – born with them</a:t>
            </a:r>
          </a:p>
          <a:p>
            <a:pPr lvl="2"/>
            <a:r>
              <a:rPr lang="en-US" sz="2400" dirty="0"/>
              <a:t>Life: Live and will right to survive</a:t>
            </a:r>
          </a:p>
          <a:p>
            <a:pPr lvl="2"/>
            <a:r>
              <a:rPr lang="en-US" sz="2400" i="0" dirty="0"/>
              <a:t>Liberty: Be as free as possible </a:t>
            </a:r>
            <a:r>
              <a:rPr lang="en-US" sz="2400" dirty="0"/>
              <a:t>and make own decisions</a:t>
            </a:r>
          </a:p>
          <a:p>
            <a:pPr lvl="2"/>
            <a:r>
              <a:rPr lang="en-US" sz="2400" i="0" dirty="0"/>
              <a:t>Property: Own things (land, food, tools)</a:t>
            </a:r>
          </a:p>
        </p:txBody>
      </p:sp>
    </p:spTree>
    <p:extLst>
      <p:ext uri="{BB962C8B-B14F-4D97-AF65-F5344CB8AC3E}">
        <p14:creationId xmlns:p14="http://schemas.microsoft.com/office/powerpoint/2010/main" val="122223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37EC0-803C-40BB-A3C1-23A9B5CB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181" y="685800"/>
            <a:ext cx="6562905" cy="1485900"/>
          </a:xfrm>
        </p:spPr>
        <p:txBody>
          <a:bodyPr>
            <a:normAutofit/>
          </a:bodyPr>
          <a:lstStyle/>
          <a:p>
            <a:r>
              <a:rPr lang="en-US" dirty="0"/>
              <a:t>Why Government?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205BC3-0B06-4EA6-9066-1A0BEC22C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D59C88-CC4A-42F1-9FF3-7F819A013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62" y="2738917"/>
            <a:ext cx="3613752" cy="267556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2DB78-551F-4F6F-86A5-183624BF5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20" y="1935480"/>
            <a:ext cx="6867585" cy="4648200"/>
          </a:xfrm>
        </p:spPr>
        <p:txBody>
          <a:bodyPr>
            <a:noAutofit/>
          </a:bodyPr>
          <a:lstStyle/>
          <a:p>
            <a:pPr lvl="1"/>
            <a:r>
              <a:rPr lang="en-US" sz="2400" dirty="0"/>
              <a:t>State of Nature: no rules, no one in charge, no way to protect natural rights</a:t>
            </a:r>
          </a:p>
          <a:p>
            <a:pPr lvl="1"/>
            <a:r>
              <a:rPr lang="en-US" sz="2400" dirty="0"/>
              <a:t>Government ends the state of nature and allows protections</a:t>
            </a:r>
          </a:p>
          <a:p>
            <a:pPr lvl="2"/>
            <a:r>
              <a:rPr lang="en-US" sz="2400" dirty="0"/>
              <a:t>Government should protect natural rights</a:t>
            </a:r>
          </a:p>
          <a:p>
            <a:pPr lvl="1"/>
            <a:r>
              <a:rPr lang="en-US" sz="2400" dirty="0"/>
              <a:t>Social Contract – relationship between people and government</a:t>
            </a:r>
          </a:p>
          <a:p>
            <a:pPr lvl="2"/>
            <a:r>
              <a:rPr lang="en-US" sz="2400" dirty="0"/>
              <a:t>People give up some freedoms IF the government protect everyone’s rights</a:t>
            </a:r>
          </a:p>
          <a:p>
            <a:pPr lvl="2"/>
            <a:r>
              <a:rPr lang="en-US" sz="2400" dirty="0"/>
              <a:t>If the government doesn’t hold up it’s end of the barging, the people have the right to revolt</a:t>
            </a:r>
          </a:p>
        </p:txBody>
      </p:sp>
    </p:spTree>
    <p:extLst>
      <p:ext uri="{BB962C8B-B14F-4D97-AF65-F5344CB8AC3E}">
        <p14:creationId xmlns:p14="http://schemas.microsoft.com/office/powerpoint/2010/main" val="47837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1275-D483-4FC8-B9F4-5E4B1BD73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218B1-52DE-4875-AA29-E012C80FC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Adapted from Why Government? Lesson and reading</a:t>
            </a:r>
          </a:p>
          <a:p>
            <a:pPr marL="0" indent="0">
              <a:buNone/>
            </a:pPr>
            <a:r>
              <a:rPr lang="en-US" dirty="0"/>
              <a:t>•Statement from </a:t>
            </a:r>
            <a:r>
              <a:rPr lang="en-US" dirty="0" err="1"/>
              <a:t>iCivics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iCivics</a:t>
            </a:r>
            <a:r>
              <a:rPr lang="en-US" dirty="0"/>
              <a:t> does not take issue with instructional, non-profit use of our materials as it pertains to our product copyright. You are free to copy, distribute, and transmit </a:t>
            </a:r>
            <a:r>
              <a:rPr lang="en-US" dirty="0" err="1"/>
              <a:t>iCivics</a:t>
            </a:r>
            <a:r>
              <a:rPr lang="en-US" dirty="0"/>
              <a:t> materials so long as you credit the work to </a:t>
            </a:r>
            <a:r>
              <a:rPr lang="en-US" dirty="0" err="1"/>
              <a:t>iCivics</a:t>
            </a:r>
            <a:r>
              <a:rPr lang="en-US" dirty="0"/>
              <a:t>, Inc. and include our website: </a:t>
            </a:r>
            <a:r>
              <a:rPr lang="en-US" dirty="0">
                <a:hlinkClick r:id="rId2"/>
              </a:rPr>
              <a:t>www.icivics.org</a:t>
            </a:r>
            <a:r>
              <a:rPr lang="en-US" dirty="0"/>
              <a:t>. </a:t>
            </a:r>
          </a:p>
          <a:p>
            <a:pPr marL="383540" indent="-38354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49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64</TotalTime>
  <Words>281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Why government?</vt:lpstr>
      <vt:lpstr>Why Government?</vt:lpstr>
      <vt:lpstr>Why Government?</vt:lpstr>
      <vt:lpstr>Why Government?</vt:lpstr>
      <vt:lpstr>Why Government?</vt:lpstr>
      <vt:lpstr>Why Government?</vt:lpstr>
      <vt:lpstr>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government?</dc:title>
  <dc:creator>Turner, Megan F.</dc:creator>
  <cp:lastModifiedBy>Turner, Megan F.</cp:lastModifiedBy>
  <cp:revision>21</cp:revision>
  <dcterms:created xsi:type="dcterms:W3CDTF">2018-08-02T12:11:37Z</dcterms:created>
  <dcterms:modified xsi:type="dcterms:W3CDTF">2019-03-08T22:37:09Z</dcterms:modified>
</cp:coreProperties>
</file>