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11" r:id="rId2"/>
  </p:sldMasterIdLst>
  <p:notesMasterIdLst>
    <p:notesMasterId r:id="rId15"/>
  </p:notesMasterIdLst>
  <p:handoutMasterIdLst>
    <p:handoutMasterId r:id="rId16"/>
  </p:handoutMasterIdLst>
  <p:sldIdLst>
    <p:sldId id="256" r:id="rId3"/>
    <p:sldId id="287" r:id="rId4"/>
    <p:sldId id="288" r:id="rId5"/>
    <p:sldId id="289" r:id="rId6"/>
    <p:sldId id="290" r:id="rId7"/>
    <p:sldId id="291" r:id="rId8"/>
    <p:sldId id="292" r:id="rId9"/>
    <p:sldId id="293" r:id="rId10"/>
    <p:sldId id="294" r:id="rId11"/>
    <p:sldId id="257"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3" autoAdjust="0"/>
    <p:restoredTop sz="95274" autoAdjust="0"/>
  </p:normalViewPr>
  <p:slideViewPr>
    <p:cSldViewPr snapToGrid="0">
      <p:cViewPr varScale="1">
        <p:scale>
          <a:sx n="88" d="100"/>
          <a:sy n="88" d="100"/>
        </p:scale>
        <p:origin x="374" y="67"/>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9BB1F-5C23-44B3-9B06-D6286230DE7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09281A7E-8BBE-4D7D-84C2-58FCDE5E5F55}">
      <dgm:prSet phldrT="[Text]"/>
      <dgm:spPr/>
      <dgm:t>
        <a:bodyPr/>
        <a:lstStyle/>
        <a:p>
          <a:r>
            <a:rPr lang="en-US" dirty="0" smtClean="0"/>
            <a:t>councils</a:t>
          </a:r>
          <a:endParaRPr lang="en-US" dirty="0"/>
        </a:p>
      </dgm:t>
    </dgm:pt>
    <dgm:pt modelId="{E6055E71-C740-48A1-9720-C4108E22B93C}" type="parTrans" cxnId="{5B4B3487-F9BC-496C-9AC6-674811433F38}">
      <dgm:prSet/>
      <dgm:spPr/>
      <dgm:t>
        <a:bodyPr/>
        <a:lstStyle/>
        <a:p>
          <a:endParaRPr lang="en-US"/>
        </a:p>
      </dgm:t>
    </dgm:pt>
    <dgm:pt modelId="{B9F85A0B-FC0F-48C1-B6E6-ED968700ACB9}" type="sibTrans" cxnId="{5B4B3487-F9BC-496C-9AC6-674811433F38}">
      <dgm:prSet/>
      <dgm:spPr/>
      <dgm:t>
        <a:bodyPr/>
        <a:lstStyle/>
        <a:p>
          <a:endParaRPr lang="en-US"/>
        </a:p>
      </dgm:t>
    </dgm:pt>
    <dgm:pt modelId="{8415BB97-722E-440F-A362-86932038AD82}">
      <dgm:prSet phldrT="[Text]"/>
      <dgm:spPr/>
      <dgm:t>
        <a:bodyPr/>
        <a:lstStyle/>
        <a:p>
          <a:r>
            <a:rPr lang="en-US" dirty="0" smtClean="0"/>
            <a:t>agencies</a:t>
          </a:r>
          <a:endParaRPr lang="en-US" dirty="0"/>
        </a:p>
      </dgm:t>
    </dgm:pt>
    <dgm:pt modelId="{B1EA24D6-8F3D-468A-A16A-CE61706209E9}" type="parTrans" cxnId="{A2088C75-CDE7-421A-A868-D45F4C1885F4}">
      <dgm:prSet/>
      <dgm:spPr/>
      <dgm:t>
        <a:bodyPr/>
        <a:lstStyle/>
        <a:p>
          <a:endParaRPr lang="en-US"/>
        </a:p>
      </dgm:t>
    </dgm:pt>
    <dgm:pt modelId="{457656EA-98ED-49E3-A5CC-AA09A27A9589}" type="sibTrans" cxnId="{A2088C75-CDE7-421A-A868-D45F4C1885F4}">
      <dgm:prSet/>
      <dgm:spPr/>
      <dgm:t>
        <a:bodyPr/>
        <a:lstStyle/>
        <a:p>
          <a:endParaRPr lang="en-US"/>
        </a:p>
      </dgm:t>
    </dgm:pt>
    <dgm:pt modelId="{2D21055F-75D4-4022-BBC5-183F4986C5C2}">
      <dgm:prSet phldrT="[Text]"/>
      <dgm:spPr/>
      <dgm:t>
        <a:bodyPr/>
        <a:lstStyle/>
        <a:p>
          <a:r>
            <a:rPr lang="en-US" dirty="0" smtClean="0"/>
            <a:t>Machinery</a:t>
          </a:r>
          <a:endParaRPr lang="en-US" dirty="0"/>
        </a:p>
      </dgm:t>
    </dgm:pt>
    <dgm:pt modelId="{3FDDC30C-52CA-4E9F-A92C-1C9B5BDB7D98}" type="sibTrans" cxnId="{ACDC30D4-57E4-45E8-BA57-5500E46965B1}">
      <dgm:prSet/>
      <dgm:spPr/>
      <dgm:t>
        <a:bodyPr/>
        <a:lstStyle/>
        <a:p>
          <a:endParaRPr lang="en-US"/>
        </a:p>
      </dgm:t>
    </dgm:pt>
    <dgm:pt modelId="{E1F6E26A-B3E4-4342-B3AF-F975F4653851}" type="parTrans" cxnId="{ACDC30D4-57E4-45E8-BA57-5500E46965B1}">
      <dgm:prSet/>
      <dgm:spPr/>
      <dgm:t>
        <a:bodyPr/>
        <a:lstStyle/>
        <a:p>
          <a:endParaRPr lang="en-US"/>
        </a:p>
      </dgm:t>
    </dgm:pt>
    <dgm:pt modelId="{33FE3052-CB99-4BC1-8D9F-3DCE405FE2EB}" type="pres">
      <dgm:prSet presAssocID="{B119BB1F-5C23-44B3-9B06-D6286230DE71}" presName="mainComposite" presStyleCnt="0">
        <dgm:presLayoutVars>
          <dgm:chPref val="1"/>
          <dgm:dir/>
          <dgm:animOne val="branch"/>
          <dgm:animLvl val="lvl"/>
          <dgm:resizeHandles val="exact"/>
        </dgm:presLayoutVars>
      </dgm:prSet>
      <dgm:spPr/>
      <dgm:t>
        <a:bodyPr/>
        <a:lstStyle/>
        <a:p>
          <a:endParaRPr lang="en-US"/>
        </a:p>
      </dgm:t>
    </dgm:pt>
    <dgm:pt modelId="{9970E08A-DB7E-403E-B9EE-C7CAAE272E7C}" type="pres">
      <dgm:prSet presAssocID="{B119BB1F-5C23-44B3-9B06-D6286230DE71}" presName="hierFlow" presStyleCnt="0"/>
      <dgm:spPr/>
    </dgm:pt>
    <dgm:pt modelId="{34E0B49A-1636-438D-883B-0B2D2795ED5E}" type="pres">
      <dgm:prSet presAssocID="{B119BB1F-5C23-44B3-9B06-D6286230DE71}" presName="hierChild1" presStyleCnt="0">
        <dgm:presLayoutVars>
          <dgm:chPref val="1"/>
          <dgm:animOne val="branch"/>
          <dgm:animLvl val="lvl"/>
        </dgm:presLayoutVars>
      </dgm:prSet>
      <dgm:spPr/>
    </dgm:pt>
    <dgm:pt modelId="{956ED8C6-A0D7-4E71-B16C-235DB2B8E9AE}" type="pres">
      <dgm:prSet presAssocID="{2D21055F-75D4-4022-BBC5-183F4986C5C2}" presName="Name14" presStyleCnt="0"/>
      <dgm:spPr/>
    </dgm:pt>
    <dgm:pt modelId="{317325DC-C94D-4F9B-B5B7-2A8235137D45}" type="pres">
      <dgm:prSet presAssocID="{2D21055F-75D4-4022-BBC5-183F4986C5C2}" presName="level1Shape" presStyleLbl="node0" presStyleIdx="0" presStyleCnt="1" custLinFactNeighborX="-17" custLinFactNeighborY="2816">
        <dgm:presLayoutVars>
          <dgm:chPref val="3"/>
        </dgm:presLayoutVars>
      </dgm:prSet>
      <dgm:spPr/>
      <dgm:t>
        <a:bodyPr/>
        <a:lstStyle/>
        <a:p>
          <a:endParaRPr lang="en-US"/>
        </a:p>
      </dgm:t>
    </dgm:pt>
    <dgm:pt modelId="{3D498075-F327-45C2-9E50-D3E13ACEFAF4}" type="pres">
      <dgm:prSet presAssocID="{2D21055F-75D4-4022-BBC5-183F4986C5C2}" presName="hierChild2" presStyleCnt="0"/>
      <dgm:spPr/>
    </dgm:pt>
    <dgm:pt modelId="{DB96AEE7-AAD1-4B00-9EE3-BFBF66B4F1B8}" type="pres">
      <dgm:prSet presAssocID="{E6055E71-C740-48A1-9720-C4108E22B93C}" presName="Name19" presStyleLbl="parChTrans1D2" presStyleIdx="0" presStyleCnt="2"/>
      <dgm:spPr/>
      <dgm:t>
        <a:bodyPr/>
        <a:lstStyle/>
        <a:p>
          <a:endParaRPr lang="en-US"/>
        </a:p>
      </dgm:t>
    </dgm:pt>
    <dgm:pt modelId="{3E7FB121-0FB2-4499-8A6C-B4C4054EA71A}" type="pres">
      <dgm:prSet presAssocID="{09281A7E-8BBE-4D7D-84C2-58FCDE5E5F55}" presName="Name21" presStyleCnt="0"/>
      <dgm:spPr/>
    </dgm:pt>
    <dgm:pt modelId="{CE3EA87C-3778-4A51-9D14-F2C32601484D}" type="pres">
      <dgm:prSet presAssocID="{09281A7E-8BBE-4D7D-84C2-58FCDE5E5F55}" presName="level2Shape" presStyleLbl="node2" presStyleIdx="0" presStyleCnt="2"/>
      <dgm:spPr/>
      <dgm:t>
        <a:bodyPr/>
        <a:lstStyle/>
        <a:p>
          <a:endParaRPr lang="en-US"/>
        </a:p>
      </dgm:t>
    </dgm:pt>
    <dgm:pt modelId="{028BCF97-BCED-42C4-8EAD-FAC6A745DE4F}" type="pres">
      <dgm:prSet presAssocID="{09281A7E-8BBE-4D7D-84C2-58FCDE5E5F55}" presName="hierChild3" presStyleCnt="0"/>
      <dgm:spPr/>
    </dgm:pt>
    <dgm:pt modelId="{E1939511-4F30-4DD1-81A7-D7D831B1F198}" type="pres">
      <dgm:prSet presAssocID="{B1EA24D6-8F3D-468A-A16A-CE61706209E9}" presName="Name19" presStyleLbl="parChTrans1D2" presStyleIdx="1" presStyleCnt="2"/>
      <dgm:spPr/>
      <dgm:t>
        <a:bodyPr/>
        <a:lstStyle/>
        <a:p>
          <a:endParaRPr lang="en-US"/>
        </a:p>
      </dgm:t>
    </dgm:pt>
    <dgm:pt modelId="{6932785B-594F-41C5-8539-AAD94680BFFD}" type="pres">
      <dgm:prSet presAssocID="{8415BB97-722E-440F-A362-86932038AD82}" presName="Name21" presStyleCnt="0"/>
      <dgm:spPr/>
    </dgm:pt>
    <dgm:pt modelId="{C24DDCDD-20A1-4C97-B3BC-B8DE87ADAE42}" type="pres">
      <dgm:prSet presAssocID="{8415BB97-722E-440F-A362-86932038AD82}" presName="level2Shape" presStyleLbl="node2" presStyleIdx="1" presStyleCnt="2"/>
      <dgm:spPr/>
      <dgm:t>
        <a:bodyPr/>
        <a:lstStyle/>
        <a:p>
          <a:endParaRPr lang="en-US"/>
        </a:p>
      </dgm:t>
    </dgm:pt>
    <dgm:pt modelId="{3ECA9690-B062-4D79-9A87-E0CBFCA3E224}" type="pres">
      <dgm:prSet presAssocID="{8415BB97-722E-440F-A362-86932038AD82}" presName="hierChild3" presStyleCnt="0"/>
      <dgm:spPr/>
    </dgm:pt>
    <dgm:pt modelId="{B164C365-2E5C-45BD-AF2C-C5A381D8B90B}" type="pres">
      <dgm:prSet presAssocID="{B119BB1F-5C23-44B3-9B06-D6286230DE71}" presName="bgShapesFlow" presStyleCnt="0"/>
      <dgm:spPr/>
    </dgm:pt>
  </dgm:ptLst>
  <dgm:cxnLst>
    <dgm:cxn modelId="{B02F2633-17F1-47EA-BC0A-FBBC3740692C}" type="presOf" srcId="{2D21055F-75D4-4022-BBC5-183F4986C5C2}" destId="{317325DC-C94D-4F9B-B5B7-2A8235137D45}" srcOrd="0" destOrd="0" presId="urn:microsoft.com/office/officeart/2005/8/layout/hierarchy6"/>
    <dgm:cxn modelId="{C6BB30CE-3468-40E7-91E3-1AB506DCB69B}" type="presOf" srcId="{B1EA24D6-8F3D-468A-A16A-CE61706209E9}" destId="{E1939511-4F30-4DD1-81A7-D7D831B1F198}" srcOrd="0" destOrd="0" presId="urn:microsoft.com/office/officeart/2005/8/layout/hierarchy6"/>
    <dgm:cxn modelId="{ACDC30D4-57E4-45E8-BA57-5500E46965B1}" srcId="{B119BB1F-5C23-44B3-9B06-D6286230DE71}" destId="{2D21055F-75D4-4022-BBC5-183F4986C5C2}" srcOrd="0" destOrd="0" parTransId="{E1F6E26A-B3E4-4342-B3AF-F975F4653851}" sibTransId="{3FDDC30C-52CA-4E9F-A92C-1C9B5BDB7D98}"/>
    <dgm:cxn modelId="{AA33AC36-B7B5-4F4F-B264-184FA00F141A}" type="presOf" srcId="{09281A7E-8BBE-4D7D-84C2-58FCDE5E5F55}" destId="{CE3EA87C-3778-4A51-9D14-F2C32601484D}" srcOrd="0" destOrd="0" presId="urn:microsoft.com/office/officeart/2005/8/layout/hierarchy6"/>
    <dgm:cxn modelId="{966E4B7A-2F0A-479F-A8D6-781A67D40D95}" type="presOf" srcId="{B119BB1F-5C23-44B3-9B06-D6286230DE71}" destId="{33FE3052-CB99-4BC1-8D9F-3DCE405FE2EB}" srcOrd="0" destOrd="0" presId="urn:microsoft.com/office/officeart/2005/8/layout/hierarchy6"/>
    <dgm:cxn modelId="{49E4CFCA-F02A-4EEF-A464-117CB48D0293}" type="presOf" srcId="{8415BB97-722E-440F-A362-86932038AD82}" destId="{C24DDCDD-20A1-4C97-B3BC-B8DE87ADAE42}" srcOrd="0" destOrd="0" presId="urn:microsoft.com/office/officeart/2005/8/layout/hierarchy6"/>
    <dgm:cxn modelId="{5B4B3487-F9BC-496C-9AC6-674811433F38}" srcId="{2D21055F-75D4-4022-BBC5-183F4986C5C2}" destId="{09281A7E-8BBE-4D7D-84C2-58FCDE5E5F55}" srcOrd="0" destOrd="0" parTransId="{E6055E71-C740-48A1-9720-C4108E22B93C}" sibTransId="{B9F85A0B-FC0F-48C1-B6E6-ED968700ACB9}"/>
    <dgm:cxn modelId="{A2088C75-CDE7-421A-A868-D45F4C1885F4}" srcId="{2D21055F-75D4-4022-BBC5-183F4986C5C2}" destId="{8415BB97-722E-440F-A362-86932038AD82}" srcOrd="1" destOrd="0" parTransId="{B1EA24D6-8F3D-468A-A16A-CE61706209E9}" sibTransId="{457656EA-98ED-49E3-A5CC-AA09A27A9589}"/>
    <dgm:cxn modelId="{7E0E7312-95F3-4248-86FA-74922037DC89}" type="presOf" srcId="{E6055E71-C740-48A1-9720-C4108E22B93C}" destId="{DB96AEE7-AAD1-4B00-9EE3-BFBF66B4F1B8}" srcOrd="0" destOrd="0" presId="urn:microsoft.com/office/officeart/2005/8/layout/hierarchy6"/>
    <dgm:cxn modelId="{53F8FA92-3DC7-4CA4-A74B-17A5E3A3BBE2}" type="presParOf" srcId="{33FE3052-CB99-4BC1-8D9F-3DCE405FE2EB}" destId="{9970E08A-DB7E-403E-B9EE-C7CAAE272E7C}" srcOrd="0" destOrd="0" presId="urn:microsoft.com/office/officeart/2005/8/layout/hierarchy6"/>
    <dgm:cxn modelId="{CE533883-F2B2-4387-905F-7CA982FF1BEC}" type="presParOf" srcId="{9970E08A-DB7E-403E-B9EE-C7CAAE272E7C}" destId="{34E0B49A-1636-438D-883B-0B2D2795ED5E}" srcOrd="0" destOrd="0" presId="urn:microsoft.com/office/officeart/2005/8/layout/hierarchy6"/>
    <dgm:cxn modelId="{B7F0F9F4-338B-4A16-88B4-BC2BC7FF4841}" type="presParOf" srcId="{34E0B49A-1636-438D-883B-0B2D2795ED5E}" destId="{956ED8C6-A0D7-4E71-B16C-235DB2B8E9AE}" srcOrd="0" destOrd="0" presId="urn:microsoft.com/office/officeart/2005/8/layout/hierarchy6"/>
    <dgm:cxn modelId="{3A4C32EE-9EDA-410E-ACE8-1D70706251A6}" type="presParOf" srcId="{956ED8C6-A0D7-4E71-B16C-235DB2B8E9AE}" destId="{317325DC-C94D-4F9B-B5B7-2A8235137D45}" srcOrd="0" destOrd="0" presId="urn:microsoft.com/office/officeart/2005/8/layout/hierarchy6"/>
    <dgm:cxn modelId="{D279502B-C91D-4786-92A2-4FF9284CD447}" type="presParOf" srcId="{956ED8C6-A0D7-4E71-B16C-235DB2B8E9AE}" destId="{3D498075-F327-45C2-9E50-D3E13ACEFAF4}" srcOrd="1" destOrd="0" presId="urn:microsoft.com/office/officeart/2005/8/layout/hierarchy6"/>
    <dgm:cxn modelId="{D0C51B75-B59E-40BA-BCFE-34676C84DE24}" type="presParOf" srcId="{3D498075-F327-45C2-9E50-D3E13ACEFAF4}" destId="{DB96AEE7-AAD1-4B00-9EE3-BFBF66B4F1B8}" srcOrd="0" destOrd="0" presId="urn:microsoft.com/office/officeart/2005/8/layout/hierarchy6"/>
    <dgm:cxn modelId="{D350A5F7-C2AA-4E05-928C-4BAE68892B23}" type="presParOf" srcId="{3D498075-F327-45C2-9E50-D3E13ACEFAF4}" destId="{3E7FB121-0FB2-4499-8A6C-B4C4054EA71A}" srcOrd="1" destOrd="0" presId="urn:microsoft.com/office/officeart/2005/8/layout/hierarchy6"/>
    <dgm:cxn modelId="{15F62962-7BCE-4D90-B936-11A3D789E501}" type="presParOf" srcId="{3E7FB121-0FB2-4499-8A6C-B4C4054EA71A}" destId="{CE3EA87C-3778-4A51-9D14-F2C32601484D}" srcOrd="0" destOrd="0" presId="urn:microsoft.com/office/officeart/2005/8/layout/hierarchy6"/>
    <dgm:cxn modelId="{1DBA531A-86B2-4928-9F67-DEEE8FAC0240}" type="presParOf" srcId="{3E7FB121-0FB2-4499-8A6C-B4C4054EA71A}" destId="{028BCF97-BCED-42C4-8EAD-FAC6A745DE4F}" srcOrd="1" destOrd="0" presId="urn:microsoft.com/office/officeart/2005/8/layout/hierarchy6"/>
    <dgm:cxn modelId="{C5D3833C-B385-4A56-9F7F-206ED8DB691C}" type="presParOf" srcId="{3D498075-F327-45C2-9E50-D3E13ACEFAF4}" destId="{E1939511-4F30-4DD1-81A7-D7D831B1F198}" srcOrd="2" destOrd="0" presId="urn:microsoft.com/office/officeart/2005/8/layout/hierarchy6"/>
    <dgm:cxn modelId="{EC08A9FB-28C8-412F-BA5E-F41844CA7E05}" type="presParOf" srcId="{3D498075-F327-45C2-9E50-D3E13ACEFAF4}" destId="{6932785B-594F-41C5-8539-AAD94680BFFD}" srcOrd="3" destOrd="0" presId="urn:microsoft.com/office/officeart/2005/8/layout/hierarchy6"/>
    <dgm:cxn modelId="{C29FD68A-7578-406E-99A2-A33265B16349}" type="presParOf" srcId="{6932785B-594F-41C5-8539-AAD94680BFFD}" destId="{C24DDCDD-20A1-4C97-B3BC-B8DE87ADAE42}" srcOrd="0" destOrd="0" presId="urn:microsoft.com/office/officeart/2005/8/layout/hierarchy6"/>
    <dgm:cxn modelId="{DDF94613-02D6-4F52-8887-B37C6ABBFA96}" type="presParOf" srcId="{6932785B-594F-41C5-8539-AAD94680BFFD}" destId="{3ECA9690-B062-4D79-9A87-E0CBFCA3E224}" srcOrd="1" destOrd="0" presId="urn:microsoft.com/office/officeart/2005/8/layout/hierarchy6"/>
    <dgm:cxn modelId="{5460A6AC-2BF3-4B32-BC5F-7C62844521B0}" type="presParOf" srcId="{33FE3052-CB99-4BC1-8D9F-3DCE405FE2EB}" destId="{B164C365-2E5C-45BD-AF2C-C5A381D8B90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325DC-C94D-4F9B-B5B7-2A8235137D45}">
      <dsp:nvSpPr>
        <dsp:cNvPr id="0" name=""/>
        <dsp:cNvSpPr/>
      </dsp:nvSpPr>
      <dsp:spPr>
        <a:xfrm>
          <a:off x="2383454" y="434001"/>
          <a:ext cx="3664644" cy="2443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Machinery</a:t>
          </a:r>
          <a:endParaRPr lang="en-US" sz="4700" kern="1200" dirty="0"/>
        </a:p>
      </dsp:txBody>
      <dsp:txXfrm>
        <a:off x="2455010" y="505557"/>
        <a:ext cx="3521532" cy="2299984"/>
      </dsp:txXfrm>
    </dsp:sp>
    <dsp:sp modelId="{DB96AEE7-AAD1-4B00-9EE3-BFBF66B4F1B8}">
      <dsp:nvSpPr>
        <dsp:cNvPr id="0" name=""/>
        <dsp:cNvSpPr/>
      </dsp:nvSpPr>
      <dsp:spPr>
        <a:xfrm>
          <a:off x="1834381" y="2877098"/>
          <a:ext cx="2381395" cy="908440"/>
        </a:xfrm>
        <a:custGeom>
          <a:avLst/>
          <a:gdLst/>
          <a:ahLst/>
          <a:cxnLst/>
          <a:rect l="0" t="0" r="0" b="0"/>
          <a:pathLst>
            <a:path>
              <a:moveTo>
                <a:pt x="2381395" y="0"/>
              </a:moveTo>
              <a:lnTo>
                <a:pt x="2381395" y="454220"/>
              </a:lnTo>
              <a:lnTo>
                <a:pt x="0" y="454220"/>
              </a:lnTo>
              <a:lnTo>
                <a:pt x="0" y="908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3EA87C-3778-4A51-9D14-F2C32601484D}">
      <dsp:nvSpPr>
        <dsp:cNvPr id="0" name=""/>
        <dsp:cNvSpPr/>
      </dsp:nvSpPr>
      <dsp:spPr>
        <a:xfrm>
          <a:off x="2058" y="3785539"/>
          <a:ext cx="3664644" cy="2443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councils</a:t>
          </a:r>
          <a:endParaRPr lang="en-US" sz="4700" kern="1200" dirty="0"/>
        </a:p>
      </dsp:txBody>
      <dsp:txXfrm>
        <a:off x="73614" y="3857095"/>
        <a:ext cx="3521532" cy="2299984"/>
      </dsp:txXfrm>
    </dsp:sp>
    <dsp:sp modelId="{E1939511-4F30-4DD1-81A7-D7D831B1F198}">
      <dsp:nvSpPr>
        <dsp:cNvPr id="0" name=""/>
        <dsp:cNvSpPr/>
      </dsp:nvSpPr>
      <dsp:spPr>
        <a:xfrm>
          <a:off x="4215777" y="2877098"/>
          <a:ext cx="2382641" cy="908440"/>
        </a:xfrm>
        <a:custGeom>
          <a:avLst/>
          <a:gdLst/>
          <a:ahLst/>
          <a:cxnLst/>
          <a:rect l="0" t="0" r="0" b="0"/>
          <a:pathLst>
            <a:path>
              <a:moveTo>
                <a:pt x="0" y="0"/>
              </a:moveTo>
              <a:lnTo>
                <a:pt x="0" y="454220"/>
              </a:lnTo>
              <a:lnTo>
                <a:pt x="2382641" y="454220"/>
              </a:lnTo>
              <a:lnTo>
                <a:pt x="2382641" y="9084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4DDCDD-20A1-4C97-B3BC-B8DE87ADAE42}">
      <dsp:nvSpPr>
        <dsp:cNvPr id="0" name=""/>
        <dsp:cNvSpPr/>
      </dsp:nvSpPr>
      <dsp:spPr>
        <a:xfrm>
          <a:off x="4766096" y="3785539"/>
          <a:ext cx="3664644" cy="2443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agencies</a:t>
          </a:r>
          <a:endParaRPr lang="en-US" sz="4700" kern="1200" dirty="0"/>
        </a:p>
      </dsp:txBody>
      <dsp:txXfrm>
        <a:off x="4837652" y="3857095"/>
        <a:ext cx="3521532" cy="22999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8/25/2019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8/25/2019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3"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4"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5"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CA8D9AD5-F248-4919-864A-CFD76CC027D6}" type="slidenum">
              <a:rPr lang="en-US" smtClean="0"/>
              <a:pPr/>
              <a:t>‹#›</a:t>
            </a:fld>
            <a:endParaRPr lang="en-US"/>
          </a:p>
        </p:txBody>
      </p:sp>
      <p:sp>
        <p:nvSpPr>
          <p:cNvPr id="7" name="Footer Placeholder 6"/>
          <p:cNvSpPr>
            <a:spLocks noGrp="1"/>
          </p:cNvSpPr>
          <p:nvPr>
            <p:ph type="ftr" sz="quarter" idx="11"/>
          </p:nvPr>
        </p:nvSpPr>
        <p:spPr/>
        <p:txBody>
          <a:bodyPr/>
          <a:lstStyle/>
          <a:p>
            <a:endParaRPr lang="en-US" dirty="0"/>
          </a:p>
        </p:txBody>
      </p:sp>
      <p:sp>
        <p:nvSpPr>
          <p:cNvPr id="6" name="Date Placeholder 5"/>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CA8D9AD5-F248-4919-864A-CFD76CC027D6}"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a:xfrm>
            <a:off x="8075611" y="6019801"/>
            <a:ext cx="1396260" cy="228600"/>
          </a:xfrm>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1239762651"/>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2659575804"/>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244793621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4205803309"/>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smtClean="0"/>
              <a:t>Click to edit Master title style</a:t>
            </a:r>
            <a:endParaRPr dirty="0"/>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smtClean="0"/>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pPr/>
              <a:t>8/25/2019</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F12952B5-7A2F-4CC8-B7CE-9234E21C2837}" type="datetime1">
              <a:rPr lang="en-US" smtClean="0"/>
              <a:pPr/>
              <a:t>8/25/2019</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pPr/>
              <a:t>8/25/2019</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33963095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9E583DDF-CA54-461A-A486-592D2374C532}" type="datetimeFigureOut">
              <a:rPr lang="en-US" smtClean="0"/>
              <a:pPr/>
              <a:t>8/25/2019</a:t>
            </a:fld>
            <a:endParaRPr lang="en-US"/>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9E583DDF-CA54-461A-A486-592D2374C532}" type="datetimeFigureOut">
              <a:rPr lang="en-US" smtClean="0"/>
              <a:pPr/>
              <a:t>8/25/2019</a:t>
            </a:fld>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9E583DDF-CA54-461A-A486-592D2374C532}" type="datetimeFigureOut">
              <a:rPr lang="en-US" smtClean="0"/>
              <a:pPr/>
              <a:t>8/25/2019</a:t>
            </a:fld>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smtClean="0"/>
              <a:t>Click to edit Master title style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9E583DDF-CA54-461A-A486-592D2374C532}" type="datetimeFigureOut">
              <a:rPr lang="en-US" smtClean="0"/>
              <a:pPr/>
              <a:t>8/25/2019</a:t>
            </a:fld>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E583DDF-CA54-461A-A486-592D2374C532}" type="datetimeFigureOut">
              <a:rPr lang="en-US" smtClean="0"/>
              <a:pPr/>
              <a:t>8/25/2019</a:t>
            </a:fld>
            <a:endParaRPr lang="en-US"/>
          </a:p>
        </p:txBody>
      </p:sp>
      <p:sp>
        <p:nvSpPr>
          <p:cNvPr id="6" name="Slide Number Placeholder 5"/>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F12952B5-7A2F-4CC8-B7CE-9234E21C2837}" type="datetime1">
              <a:rPr lang="en-US" smtClean="0"/>
              <a:pPr/>
              <a:t>8/25/2019</a:t>
            </a:fld>
            <a:endParaRPr lang="en-US"/>
          </a:p>
        </p:txBody>
      </p:sp>
    </p:spTree>
    <p:extLst>
      <p:ext uri="{BB962C8B-B14F-4D97-AF65-F5344CB8AC3E}">
        <p14:creationId xmlns:p14="http://schemas.microsoft.com/office/powerpoint/2010/main" val="2972755191"/>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pPr/>
              <a:t>8/25/2019</a:t>
            </a:fld>
            <a:endParaRPr lang="en-US"/>
          </a:p>
        </p:txBody>
      </p:sp>
    </p:spTree>
    <p:extLst>
      <p:ext uri="{BB962C8B-B14F-4D97-AF65-F5344CB8AC3E}">
        <p14:creationId xmlns:p14="http://schemas.microsoft.com/office/powerpoint/2010/main" val="231857164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CA8D9AD5-F248-4919-864A-CFD76CC027D6}"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3512816421"/>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84787487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3"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CA8D9AD5-F248-4919-864A-CFD76CC027D6}" type="slidenum">
              <a:rPr lang="en-US" smtClean="0"/>
              <a:pPr/>
              <a:t>‹#›</a:t>
            </a:fld>
            <a:endParaRPr lang="en-US"/>
          </a:p>
        </p:txBody>
      </p:sp>
      <p:sp>
        <p:nvSpPr>
          <p:cNvPr id="7" name="Footer Placeholder 6"/>
          <p:cNvSpPr>
            <a:spLocks noGrp="1"/>
          </p:cNvSpPr>
          <p:nvPr>
            <p:ph type="ftr" sz="quarter" idx="11"/>
          </p:nvPr>
        </p:nvSpPr>
        <p:spPr/>
        <p:txBody>
          <a:bodyPr/>
          <a:lstStyle/>
          <a:p>
            <a:endParaRPr lang="en-US" dirty="0"/>
          </a:p>
        </p:txBody>
      </p:sp>
      <p:sp>
        <p:nvSpPr>
          <p:cNvPr id="6" name="Date Placeholder 5"/>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3"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4" name="Group 83"/>
          <p:cNvGrpSpPr>
            <a:grpSpLocks noChangeAspect="1"/>
          </p:cNvGrpSpPr>
          <p:nvPr/>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5" name="Group 96"/>
          <p:cNvGrpSpPr>
            <a:grpSpLocks noChangeAspect="1"/>
          </p:cNvGrpSpPr>
          <p:nvPr/>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CA8D9AD5-F248-4919-864A-CFD76CC027D6}" type="slidenum">
              <a:rPr lang="en-US" smtClean="0"/>
              <a:pPr/>
              <a:t>‹#›</a:t>
            </a:fld>
            <a:endParaRPr lang="en-US"/>
          </a:p>
        </p:txBody>
      </p:sp>
      <p:sp>
        <p:nvSpPr>
          <p:cNvPr id="7" name="Footer Placeholder 6"/>
          <p:cNvSpPr>
            <a:spLocks noGrp="1"/>
          </p:cNvSpPr>
          <p:nvPr>
            <p:ph type="ftr" sz="quarter" idx="11"/>
          </p:nvPr>
        </p:nvSpPr>
        <p:spPr/>
        <p:txBody>
          <a:bodyPr/>
          <a:lstStyle/>
          <a:p>
            <a:endParaRPr lang="en-US" dirty="0"/>
          </a:p>
        </p:txBody>
      </p:sp>
      <p:sp>
        <p:nvSpPr>
          <p:cNvPr id="6" name="Date Placeholder 5"/>
          <p:cNvSpPr>
            <a:spLocks noGrp="1"/>
          </p:cNvSpPr>
          <p:nvPr>
            <p:ph type="dt" sz="half" idx="10"/>
          </p:nvPr>
        </p:nvSpPr>
        <p:spPr/>
        <p:txBody>
          <a:body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CA8D9AD5-F248-4919-864A-CFD76CC027D6}"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9E583DDF-CA54-461A-A486-592D2374C532}" type="datetimeFigureOut">
              <a:rPr lang="en-US" smtClean="0"/>
              <a:pPr/>
              <a:t>8/25/2019</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tx1"/>
                </a:solidFill>
              </a:defRPr>
            </a:lvl1pPr>
          </a:lstStyle>
          <a:p>
            <a:fld id="{9E583DDF-CA54-461A-A486-592D2374C532}" type="datetimeFigureOut">
              <a:rPr lang="en-US" smtClean="0"/>
              <a:pPr/>
              <a:t>8/25/2019</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1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863306" y="165020"/>
            <a:ext cx="10178400" cy="2164112"/>
          </a:xfrm>
        </p:spPr>
        <p:txBody>
          <a:bodyPr/>
          <a:lstStyle/>
          <a:p>
            <a:r>
              <a:rPr lang="en-US" dirty="0" smtClean="0"/>
              <a:t>CONSUMER PROTECTION ACT 1986</a:t>
            </a:r>
            <a:endParaRPr lang="en-US" dirty="0"/>
          </a:p>
        </p:txBody>
      </p:sp>
      <p:sp>
        <p:nvSpPr>
          <p:cNvPr id="7" name="Subtitle 6"/>
          <p:cNvSpPr>
            <a:spLocks noGrp="1"/>
          </p:cNvSpPr>
          <p:nvPr>
            <p:ph type="subTitle" idx="1"/>
          </p:nvPr>
        </p:nvSpPr>
        <p:spPr>
          <a:xfrm>
            <a:off x="3955088" y="4064176"/>
            <a:ext cx="6916336" cy="1771600"/>
          </a:xfrm>
        </p:spPr>
        <p:txBody>
          <a:bodyPr>
            <a:normAutofit fontScale="85000" lnSpcReduction="20000"/>
          </a:bodyPr>
          <a:lstStyle/>
          <a:p>
            <a:pPr>
              <a:spcBef>
                <a:spcPts val="600"/>
              </a:spcBef>
            </a:pPr>
            <a:r>
              <a:rPr lang="en-US" dirty="0" smtClean="0"/>
              <a:t>PRESENTED BY</a:t>
            </a:r>
          </a:p>
          <a:p>
            <a:pPr>
              <a:lnSpc>
                <a:spcPct val="110000"/>
              </a:lnSpc>
            </a:pPr>
            <a:r>
              <a:rPr lang="en-US" b="1" dirty="0" smtClean="0">
                <a:solidFill>
                  <a:srgbClr val="002060"/>
                </a:solidFill>
              </a:rPr>
              <a:t>DINESH MALVIYA</a:t>
            </a:r>
          </a:p>
          <a:p>
            <a:pPr>
              <a:lnSpc>
                <a:spcPct val="110000"/>
              </a:lnSpc>
            </a:pPr>
            <a:r>
              <a:rPr lang="en-US" b="1" dirty="0" smtClean="0">
                <a:solidFill>
                  <a:srgbClr val="002060"/>
                </a:solidFill>
              </a:rPr>
              <a:t>ASSTT. PROFESSOR (</a:t>
            </a:r>
            <a:r>
              <a:rPr lang="en-US" b="1" dirty="0" smtClean="0">
                <a:solidFill>
                  <a:srgbClr val="002060"/>
                </a:solidFill>
              </a:rPr>
              <a:t>LAW</a:t>
            </a:r>
            <a:r>
              <a:rPr lang="en-US" b="1" dirty="0">
                <a:solidFill>
                  <a:srgbClr val="002060"/>
                </a:solidFill>
              </a:rPr>
              <a:t>)</a:t>
            </a:r>
            <a:endParaRPr lang="en-US" b="1" dirty="0" smtClean="0">
              <a:solidFill>
                <a:srgbClr val="002060"/>
              </a:solidFill>
            </a:endParaRPr>
          </a:p>
          <a:p>
            <a:endParaRPr lang="en-US" dirty="0"/>
          </a:p>
        </p:txBody>
      </p:sp>
      <p:pic>
        <p:nvPicPr>
          <p:cNvPr id="1026" name="Picture 2"/>
          <p:cNvPicPr>
            <a:picLocks noChangeAspect="1" noChangeArrowheads="1"/>
          </p:cNvPicPr>
          <p:nvPr/>
        </p:nvPicPr>
        <p:blipFill>
          <a:blip r:embed="rId2"/>
          <a:srcRect/>
          <a:stretch>
            <a:fillRect/>
          </a:stretch>
        </p:blipFill>
        <p:spPr bwMode="auto">
          <a:xfrm>
            <a:off x="6373813" y="2216150"/>
            <a:ext cx="1819275" cy="1533525"/>
          </a:xfrm>
          <a:prstGeom prst="rect">
            <a:avLst/>
          </a:prstGeom>
          <a:noFill/>
          <a:ln w="9525">
            <a:noFill/>
            <a:miter lim="800000"/>
            <a:headEnd/>
            <a:tailEnd/>
          </a:ln>
          <a:effec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026695"/>
          </a:xfrm>
        </p:spPr>
        <p:txBody>
          <a:bodyPr/>
          <a:lstStyle/>
          <a:p>
            <a:r>
              <a:rPr lang="en-US" b="1" dirty="0" smtClean="0"/>
              <a:t>Where to file to complaint</a:t>
            </a:r>
            <a:endParaRPr lang="en-US" b="1" dirty="0"/>
          </a:p>
        </p:txBody>
      </p:sp>
      <p:sp>
        <p:nvSpPr>
          <p:cNvPr id="4" name="Content Placeholder 3"/>
          <p:cNvSpPr>
            <a:spLocks noGrp="1"/>
          </p:cNvSpPr>
          <p:nvPr>
            <p:ph sz="half" idx="1"/>
          </p:nvPr>
        </p:nvSpPr>
        <p:spPr>
          <a:xfrm>
            <a:off x="1065211" y="1825624"/>
            <a:ext cx="10068009" cy="2377407"/>
          </a:xfrm>
        </p:spPr>
        <p:txBody>
          <a:bodyPr>
            <a:noAutofit/>
          </a:bodyPr>
          <a:lstStyle/>
          <a:p>
            <a:r>
              <a:rPr lang="en-US" b="1" i="1" dirty="0" smtClean="0">
                <a:solidFill>
                  <a:schemeClr val="tx2"/>
                </a:solidFill>
                <a:latin typeface="Times New Roman" pitchFamily="18" charset="0"/>
                <a:cs typeface="Times New Roman" pitchFamily="18" charset="0"/>
              </a:rPr>
              <a:t>the opposite party or each of the opposite parties, where there are more than one, at the time of the institution of the complaint, actually and voluntarily resides or carries on business or has a branch office or personally works for gain; or</a:t>
            </a:r>
            <a:endParaRPr lang="en-US" dirty="0" smtClean="0">
              <a:solidFill>
                <a:schemeClr val="tx2"/>
              </a:solidFill>
              <a:latin typeface="Times New Roman" pitchFamily="18" charset="0"/>
              <a:cs typeface="Times New Roman" pitchFamily="18" charset="0"/>
            </a:endParaRPr>
          </a:p>
          <a:p>
            <a:r>
              <a:rPr lang="en-US" b="1" i="1" dirty="0" smtClean="0">
                <a:solidFill>
                  <a:schemeClr val="tx2"/>
                </a:solidFill>
                <a:latin typeface="Times New Roman" pitchFamily="18" charset="0"/>
                <a:cs typeface="Times New Roman" pitchFamily="18" charset="0"/>
              </a:rPr>
              <a:t>any of the opposite parties, where there are more than one, at the time of the institution of the complaint, actually and voluntarily resides, or carries on business or has a branch office or personally works for gain, provided that in such case either the permission of the State Commission is given or the opposite parties who do not reside or carry on business or have a branch office or personally work for gain, as the case may be, acquiesce in such institution; or</a:t>
            </a:r>
            <a:endParaRPr lang="en-US" dirty="0" smtClean="0">
              <a:solidFill>
                <a:schemeClr val="tx2"/>
              </a:solidFill>
              <a:latin typeface="Times New Roman" pitchFamily="18" charset="0"/>
              <a:cs typeface="Times New Roman" pitchFamily="18" charset="0"/>
            </a:endParaRPr>
          </a:p>
          <a:p>
            <a:r>
              <a:rPr lang="en-US" b="1" i="1" dirty="0" smtClean="0">
                <a:solidFill>
                  <a:schemeClr val="tx2"/>
                </a:solidFill>
                <a:latin typeface="Times New Roman" pitchFamily="18" charset="0"/>
                <a:cs typeface="Times New Roman" pitchFamily="18" charset="0"/>
              </a:rPr>
              <a:t>the cause of action, wholly or in part, arises.</a:t>
            </a:r>
          </a:p>
          <a:p>
            <a:endParaRPr lang="en-US" dirty="0">
              <a:solidFill>
                <a:schemeClr val="tx2"/>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9079831" y="719220"/>
            <a:ext cx="1652337" cy="1093537"/>
          </a:xfrm>
          <a:prstGeom prst="rect">
            <a:avLst/>
          </a:prstGeom>
          <a:noFill/>
          <a:ln w="9525">
            <a:noFill/>
            <a:miter lim="800000"/>
            <a:headEnd/>
            <a:tailEnd/>
          </a:ln>
          <a:effectLst/>
        </p:spPr>
      </p:pic>
    </p:spTree>
    <p:extLst>
      <p:ext uri="{BB962C8B-B14F-4D97-AF65-F5344CB8AC3E}">
        <p14:creationId xmlns:p14="http://schemas.microsoft.com/office/powerpoint/2010/main" val="8100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2546" y="1106906"/>
            <a:ext cx="9625263" cy="3539430"/>
          </a:xfrm>
          <a:prstGeom prst="rect">
            <a:avLst/>
          </a:prstGeom>
        </p:spPr>
        <p:txBody>
          <a:bodyPr wrap="square">
            <a:spAutoFit/>
          </a:bodyPr>
          <a:lstStyle/>
          <a:p>
            <a:pPr>
              <a:buFont typeface="Wingdings" pitchFamily="2" charset="2"/>
              <a:buChar char="§"/>
            </a:pPr>
            <a:r>
              <a:rPr lang="en-US" sz="2800" i="1" dirty="0" smtClean="0">
                <a:solidFill>
                  <a:schemeClr val="tx2"/>
                </a:solidFill>
                <a:latin typeface="Times New Roman" pitchFamily="18" charset="0"/>
                <a:cs typeface="Times New Roman" pitchFamily="18" charset="0"/>
              </a:rPr>
              <a:t> In district forum where the value of complaint does not exceed 20 </a:t>
            </a:r>
            <a:r>
              <a:rPr lang="en-US" sz="2800" i="1" dirty="0" err="1" smtClean="0">
                <a:solidFill>
                  <a:schemeClr val="tx2"/>
                </a:solidFill>
                <a:latin typeface="Times New Roman" pitchFamily="18" charset="0"/>
                <a:cs typeface="Times New Roman" pitchFamily="18" charset="0"/>
              </a:rPr>
              <a:t>lakh</a:t>
            </a:r>
            <a:r>
              <a:rPr lang="en-US" sz="2800" i="1" dirty="0" smtClean="0">
                <a:solidFill>
                  <a:schemeClr val="tx2"/>
                </a:solidFill>
                <a:latin typeface="Times New Roman" pitchFamily="18" charset="0"/>
                <a:cs typeface="Times New Roman" pitchFamily="18" charset="0"/>
              </a:rPr>
              <a:t> rupees</a:t>
            </a:r>
          </a:p>
          <a:p>
            <a:pPr>
              <a:buFont typeface="Wingdings" pitchFamily="2" charset="2"/>
              <a:buChar char="§"/>
            </a:pPr>
            <a:r>
              <a:rPr lang="en-US" sz="2800" i="1" dirty="0" smtClean="0">
                <a:solidFill>
                  <a:schemeClr val="tx2"/>
                </a:solidFill>
                <a:latin typeface="Times New Roman" pitchFamily="18" charset="0"/>
                <a:cs typeface="Times New Roman" pitchFamily="18" charset="0"/>
              </a:rPr>
              <a:t>In National commission where the value of complaint above 1 </a:t>
            </a:r>
            <a:r>
              <a:rPr lang="en-US" sz="2800" i="1" dirty="0" err="1" smtClean="0">
                <a:solidFill>
                  <a:schemeClr val="tx2"/>
                </a:solidFill>
                <a:latin typeface="Times New Roman" pitchFamily="18" charset="0"/>
                <a:cs typeface="Times New Roman" pitchFamily="18" charset="0"/>
              </a:rPr>
              <a:t>crore</a:t>
            </a:r>
            <a:r>
              <a:rPr lang="en-US" sz="2800" i="1" dirty="0" smtClean="0">
                <a:solidFill>
                  <a:schemeClr val="tx2"/>
                </a:solidFill>
                <a:latin typeface="Times New Roman" pitchFamily="18" charset="0"/>
                <a:cs typeface="Times New Roman" pitchFamily="18" charset="0"/>
              </a:rPr>
              <a:t> rupees</a:t>
            </a:r>
          </a:p>
          <a:p>
            <a:pPr>
              <a:buFont typeface="Wingdings" pitchFamily="2" charset="2"/>
              <a:buChar char="§"/>
            </a:pPr>
            <a:r>
              <a:rPr lang="en-US" sz="2800" i="1" dirty="0" smtClean="0">
                <a:solidFill>
                  <a:schemeClr val="tx2"/>
                </a:solidFill>
                <a:latin typeface="Times New Roman" pitchFamily="18" charset="0"/>
                <a:cs typeface="Times New Roman" pitchFamily="18" charset="0"/>
              </a:rPr>
              <a:t>In State Commission where the value of complaint exceed 20 </a:t>
            </a:r>
            <a:r>
              <a:rPr lang="en-US" sz="2800" i="1" dirty="0" err="1" smtClean="0">
                <a:solidFill>
                  <a:schemeClr val="tx2"/>
                </a:solidFill>
                <a:latin typeface="Times New Roman" pitchFamily="18" charset="0"/>
                <a:cs typeface="Times New Roman" pitchFamily="18" charset="0"/>
              </a:rPr>
              <a:t>lakh</a:t>
            </a:r>
            <a:r>
              <a:rPr lang="en-US" sz="2800" i="1" dirty="0" smtClean="0">
                <a:solidFill>
                  <a:schemeClr val="tx2"/>
                </a:solidFill>
                <a:latin typeface="Times New Roman" pitchFamily="18" charset="0"/>
                <a:cs typeface="Times New Roman" pitchFamily="18" charset="0"/>
              </a:rPr>
              <a:t> but within 1 </a:t>
            </a:r>
            <a:r>
              <a:rPr lang="en-US" sz="2800" i="1" dirty="0" err="1" smtClean="0">
                <a:solidFill>
                  <a:schemeClr val="tx2"/>
                </a:solidFill>
                <a:latin typeface="Times New Roman" pitchFamily="18" charset="0"/>
                <a:cs typeface="Times New Roman" pitchFamily="18" charset="0"/>
              </a:rPr>
              <a:t>crore</a:t>
            </a:r>
            <a:r>
              <a:rPr lang="en-US" sz="2800" i="1" dirty="0" smtClean="0">
                <a:solidFill>
                  <a:schemeClr val="tx2"/>
                </a:solidFill>
                <a:latin typeface="Times New Roman" pitchFamily="18" charset="0"/>
                <a:cs typeface="Times New Roman" pitchFamily="18" charset="0"/>
              </a:rPr>
              <a:t> rupees.</a:t>
            </a:r>
          </a:p>
          <a:p>
            <a:pPr>
              <a:buFont typeface="Wingdings" pitchFamily="2" charset="2"/>
              <a:buChar char="§"/>
            </a:pPr>
            <a:r>
              <a:rPr lang="en-US" sz="2800" i="1" dirty="0" smtClean="0">
                <a:solidFill>
                  <a:schemeClr val="tx2"/>
                </a:solidFill>
                <a:latin typeface="Times New Roman" pitchFamily="18" charset="0"/>
                <a:cs typeface="Times New Roman" pitchFamily="18" charset="0"/>
              </a:rPr>
              <a:t>The complaint must be filed within a period of 2 years from the date of arose of cause of action</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464" y="3160295"/>
            <a:ext cx="10058402" cy="1219200"/>
          </a:xfrm>
        </p:spPr>
        <p:txBody>
          <a:bodyPr>
            <a:normAutofit/>
          </a:bodyPr>
          <a:lstStyle/>
          <a:p>
            <a:pPr algn="ctr"/>
            <a:r>
              <a:rPr lang="en-US" sz="7200" dirty="0" smtClean="0"/>
              <a:t>Thank you </a:t>
            </a:r>
            <a:endParaRPr lang="en-US" sz="72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6274" y="324852"/>
            <a:ext cx="11004884" cy="1423737"/>
          </a:xfrm>
        </p:spPr>
        <p:txBody>
          <a:bodyPr>
            <a:normAutofit fontScale="90000"/>
          </a:bodyPr>
          <a:lstStyle/>
          <a:p>
            <a:r>
              <a:rPr lang="en-US" dirty="0" smtClean="0"/>
              <a:t>Consumer Protection Act 1986</a:t>
            </a:r>
            <a:endParaRPr lang="en-US" dirty="0"/>
          </a:p>
        </p:txBody>
      </p:sp>
      <p:sp>
        <p:nvSpPr>
          <p:cNvPr id="4" name="Rectangle 3"/>
          <p:cNvSpPr>
            <a:spLocks noGrp="1" noChangeArrowheads="1"/>
          </p:cNvSpPr>
          <p:nvPr>
            <p:ph type="subTitle" idx="1"/>
          </p:nvPr>
        </p:nvSpPr>
        <p:spPr>
          <a:xfrm>
            <a:off x="3465095" y="2005263"/>
            <a:ext cx="8117305" cy="2642937"/>
          </a:xfrm>
        </p:spPr>
        <p:txBody>
          <a:bodyPr>
            <a:normAutofit fontScale="85000" lnSpcReduction="10000"/>
          </a:bodyPr>
          <a:lstStyle/>
          <a:p>
            <a:pPr marL="223838" indent="-223838" eaLnBrk="1" hangingPunct="1">
              <a:spcAft>
                <a:spcPts val="600"/>
              </a:spcAft>
              <a:buFont typeface="Arial" pitchFamily="34" charset="0"/>
              <a:buChar char="•"/>
            </a:pPr>
            <a:r>
              <a:rPr lang="en-US" sz="3200" b="1" dirty="0" smtClean="0">
                <a:solidFill>
                  <a:schemeClr val="tx2"/>
                </a:solidFill>
                <a:latin typeface="Times New Roman" pitchFamily="18" charset="0"/>
                <a:cs typeface="Times New Roman" pitchFamily="18" charset="0"/>
              </a:rPr>
              <a:t> Enacted by the Parliament in 24 December  1986</a:t>
            </a:r>
          </a:p>
          <a:p>
            <a:pPr marL="168275" indent="-168275" eaLnBrk="1" hangingPunct="1">
              <a:spcAft>
                <a:spcPts val="600"/>
              </a:spcAft>
              <a:buFont typeface="Arial" pitchFamily="34" charset="0"/>
              <a:buChar char="•"/>
            </a:pPr>
            <a:r>
              <a:rPr lang="en-US" sz="3200" b="1" dirty="0" smtClean="0">
                <a:solidFill>
                  <a:schemeClr val="tx2"/>
                </a:solidFill>
                <a:latin typeface="Times New Roman" pitchFamily="18" charset="0"/>
                <a:cs typeface="Times New Roman" pitchFamily="18" charset="0"/>
              </a:rPr>
              <a:t> To provide for better protection of interest of     consumers. </a:t>
            </a:r>
          </a:p>
          <a:p>
            <a:pPr marL="223838" indent="-223838" eaLnBrk="1" hangingPunct="1">
              <a:spcAft>
                <a:spcPts val="600"/>
              </a:spcAft>
              <a:buFont typeface="Arial" pitchFamily="34" charset="0"/>
              <a:buChar char="•"/>
            </a:pPr>
            <a:r>
              <a:rPr lang="en-US" sz="3200" b="1" dirty="0" smtClean="0">
                <a:solidFill>
                  <a:schemeClr val="tx2"/>
                </a:solidFill>
                <a:latin typeface="Times New Roman" pitchFamily="18" charset="0"/>
                <a:cs typeface="Times New Roman" pitchFamily="18" charset="0"/>
              </a:rPr>
              <a:t>To make provisions for the establishment of Consumer Councils and other authorities for the settlement of consumer disputes. </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81535" y="933061"/>
            <a:ext cx="7242078" cy="1231641"/>
          </a:xfrm>
        </p:spPr>
        <p:txBody>
          <a:bodyPr>
            <a:normAutofit/>
          </a:bodyPr>
          <a:lstStyle/>
          <a:p>
            <a:r>
              <a:rPr lang="en-US" b="1" dirty="0" smtClean="0"/>
              <a:t>Who is a Consumer?</a:t>
            </a:r>
            <a:endParaRPr lang="en-US" b="1" dirty="0"/>
          </a:p>
        </p:txBody>
      </p:sp>
      <p:sp>
        <p:nvSpPr>
          <p:cNvPr id="7" name="Subtitle 6"/>
          <p:cNvSpPr>
            <a:spLocks noGrp="1"/>
          </p:cNvSpPr>
          <p:nvPr>
            <p:ph type="subTitle" idx="1"/>
          </p:nvPr>
        </p:nvSpPr>
        <p:spPr>
          <a:xfrm>
            <a:off x="3593431" y="2258008"/>
            <a:ext cx="7908757" cy="3470988"/>
          </a:xfrm>
        </p:spPr>
        <p:txBody>
          <a:bodyPr>
            <a:normAutofit/>
          </a:bodyPr>
          <a:lstStyle/>
          <a:p>
            <a:pPr algn="just"/>
            <a:r>
              <a:rPr lang="en-US" dirty="0" smtClean="0">
                <a:solidFill>
                  <a:schemeClr val="tx2"/>
                </a:solidFill>
                <a:latin typeface="Times New Roman" pitchFamily="18" charset="0"/>
                <a:cs typeface="Times New Roman" pitchFamily="18" charset="0"/>
              </a:rPr>
              <a:t>Section 2(d):Consumer is one who -</a:t>
            </a:r>
          </a:p>
          <a:p>
            <a:pPr lvl="1" algn="just">
              <a:buFont typeface="Wingdings" pitchFamily="2" charset="2"/>
              <a:buChar char="§"/>
            </a:pPr>
            <a:r>
              <a:rPr lang="en-US" sz="2400" dirty="0" smtClean="0">
                <a:solidFill>
                  <a:schemeClr val="tx2"/>
                </a:solidFill>
                <a:latin typeface="Times New Roman" pitchFamily="18" charset="0"/>
                <a:cs typeface="Times New Roman" pitchFamily="18" charset="0"/>
              </a:rPr>
              <a:t> buys any goods for a consideration which has been paid or promised or partly paid and partly promised, and any user of such goods with the approval of the buyer.</a:t>
            </a:r>
          </a:p>
          <a:p>
            <a:pPr lvl="1" algn="just">
              <a:buFont typeface="Wingdings" pitchFamily="2" charset="2"/>
              <a:buChar char="§"/>
            </a:pPr>
            <a:r>
              <a:rPr lang="en-US" sz="2400" dirty="0" smtClean="0">
                <a:solidFill>
                  <a:schemeClr val="tx2"/>
                </a:solidFill>
                <a:latin typeface="Times New Roman" pitchFamily="18" charset="0"/>
                <a:cs typeface="Times New Roman" pitchFamily="18" charset="0"/>
              </a:rPr>
              <a:t> hires or avails of any services for a consideration which has been paid or promised or partly paid and partly promised, and includes a beneficiary of such service, if availed of with the approval of the hirer.</a:t>
            </a:r>
          </a:p>
          <a:p>
            <a:pPr algn="just"/>
            <a:endParaRPr lang="en-US" dirty="0">
              <a:solidFill>
                <a:schemeClr val="tx2"/>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453189" y="546017"/>
            <a:ext cx="1285875" cy="1809750"/>
          </a:xfrm>
          <a:prstGeom prst="rect">
            <a:avLst/>
          </a:prstGeom>
          <a:noFill/>
          <a:ln w="9525">
            <a:noFill/>
            <a:miter lim="800000"/>
            <a:headEnd/>
            <a:tailEnd/>
          </a:ln>
          <a:effectLst/>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52800" y="597569"/>
            <a:ext cx="7273508" cy="822649"/>
          </a:xfrm>
        </p:spPr>
        <p:txBody>
          <a:bodyPr>
            <a:normAutofit fontScale="90000"/>
          </a:bodyPr>
          <a:lstStyle/>
          <a:p>
            <a:r>
              <a:rPr lang="en-US" dirty="0" smtClean="0"/>
              <a:t>DEFECT</a:t>
            </a:r>
            <a:endParaRPr lang="en-US" dirty="0"/>
          </a:p>
        </p:txBody>
      </p:sp>
      <p:sp>
        <p:nvSpPr>
          <p:cNvPr id="7" name="Subtitle 6"/>
          <p:cNvSpPr>
            <a:spLocks noGrp="1"/>
          </p:cNvSpPr>
          <p:nvPr>
            <p:ph type="subTitle" idx="1"/>
          </p:nvPr>
        </p:nvSpPr>
        <p:spPr>
          <a:xfrm>
            <a:off x="2967789" y="2149643"/>
            <a:ext cx="8726905" cy="2498558"/>
          </a:xfrm>
        </p:spPr>
        <p:txBody>
          <a:bodyPr>
            <a:noAutofit/>
          </a:bodyPr>
          <a:lstStyle/>
          <a:p>
            <a:pPr algn="just"/>
            <a:r>
              <a:rPr lang="en-US" sz="2800" i="1" dirty="0" smtClean="0">
                <a:solidFill>
                  <a:schemeClr val="tx2"/>
                </a:solidFill>
                <a:latin typeface="Times New Roman" pitchFamily="18" charset="0"/>
                <a:cs typeface="Times New Roman" pitchFamily="18" charset="0"/>
              </a:rPr>
              <a:t>SECTION 2(f) </a:t>
            </a:r>
          </a:p>
          <a:p>
            <a:pPr algn="just"/>
            <a:r>
              <a:rPr lang="en-US" sz="2800" i="1" dirty="0" smtClean="0">
                <a:solidFill>
                  <a:schemeClr val="tx2"/>
                </a:solidFill>
                <a:latin typeface="Times New Roman" pitchFamily="18" charset="0"/>
                <a:cs typeface="Times New Roman" pitchFamily="18" charset="0"/>
              </a:rPr>
              <a:t>"defect" means any fault, imperfection or shortcoming in the quality, quantity, potency, purity or standard which is required to be maintained by or under any law for the time being in force under any contract, express or implied or as is claimed by the trader in any manner whatsoever in relation to any goods;</a:t>
            </a:r>
            <a:endParaRPr lang="en-US" sz="2800"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91326" y="529389"/>
            <a:ext cx="8332287" cy="1267327"/>
          </a:xfrm>
        </p:spPr>
        <p:txBody>
          <a:bodyPr/>
          <a:lstStyle/>
          <a:p>
            <a:r>
              <a:rPr lang="en-US" dirty="0" smtClean="0"/>
              <a:t>Deficiency </a:t>
            </a:r>
            <a:endParaRPr lang="en-US" dirty="0"/>
          </a:p>
        </p:txBody>
      </p:sp>
      <p:sp>
        <p:nvSpPr>
          <p:cNvPr id="7" name="Subtitle 6"/>
          <p:cNvSpPr>
            <a:spLocks noGrp="1"/>
          </p:cNvSpPr>
          <p:nvPr>
            <p:ph type="subTitle" idx="1"/>
          </p:nvPr>
        </p:nvSpPr>
        <p:spPr>
          <a:xfrm>
            <a:off x="3416967" y="2161674"/>
            <a:ext cx="8373979" cy="1864894"/>
          </a:xfrm>
        </p:spPr>
        <p:txBody>
          <a:bodyPr>
            <a:noAutofit/>
          </a:bodyPr>
          <a:lstStyle/>
          <a:p>
            <a:pPr algn="just"/>
            <a:r>
              <a:rPr lang="en-US" sz="2800" i="1" dirty="0" smtClean="0">
                <a:solidFill>
                  <a:schemeClr val="tx2"/>
                </a:solidFill>
                <a:latin typeface="Times New Roman" pitchFamily="18" charset="0"/>
                <a:cs typeface="Times New Roman" pitchFamily="18" charset="0"/>
              </a:rPr>
              <a:t>Section 2(g)</a:t>
            </a:r>
          </a:p>
          <a:p>
            <a:pPr algn="just"/>
            <a:r>
              <a:rPr lang="en-US" sz="2800" i="1" dirty="0" smtClean="0">
                <a:solidFill>
                  <a:schemeClr val="tx2"/>
                </a:solidFill>
                <a:latin typeface="Times New Roman" pitchFamily="18" charset="0"/>
                <a:cs typeface="Times New Roman" pitchFamily="18" charset="0"/>
              </a:rPr>
              <a:t> "deficiency" means any fault, imperfection, shortcoming or inadequacy in the quality, nature and manner of performance which is required to be maintained by or under any law for the time being in force or has been undertaken to be performed by a person in pursuance of a contract or otherwise in relation to any service;</a:t>
            </a:r>
            <a:endParaRPr lang="en-US" sz="2800" i="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82240" y="503957"/>
            <a:ext cx="9021251" cy="898123"/>
          </a:xfrm>
        </p:spPr>
        <p:txBody>
          <a:bodyPr/>
          <a:lstStyle/>
          <a:p>
            <a:r>
              <a:rPr lang="en-US" dirty="0" smtClean="0"/>
              <a:t>Who can file complaint  </a:t>
            </a:r>
            <a:endParaRPr lang="en-US" dirty="0"/>
          </a:p>
        </p:txBody>
      </p:sp>
      <p:sp>
        <p:nvSpPr>
          <p:cNvPr id="7" name="Subtitle 6"/>
          <p:cNvSpPr>
            <a:spLocks noGrp="1"/>
          </p:cNvSpPr>
          <p:nvPr>
            <p:ph type="subTitle" idx="1"/>
          </p:nvPr>
        </p:nvSpPr>
        <p:spPr>
          <a:xfrm>
            <a:off x="3495040" y="2072641"/>
            <a:ext cx="8270240" cy="3992258"/>
          </a:xfrm>
        </p:spPr>
        <p:txBody>
          <a:bodyPr>
            <a:normAutofit fontScale="92500"/>
          </a:bodyPr>
          <a:lstStyle/>
          <a:p>
            <a:r>
              <a:rPr lang="en-US" dirty="0" smtClean="0"/>
              <a:t>"complainant" means—</a:t>
            </a:r>
          </a:p>
          <a:p>
            <a:r>
              <a:rPr lang="en-US" dirty="0" smtClean="0"/>
              <a:t>(</a:t>
            </a:r>
            <a:r>
              <a:rPr lang="en-US" dirty="0" err="1" smtClean="0"/>
              <a:t>i</a:t>
            </a:r>
            <a:r>
              <a:rPr lang="en-US" dirty="0" smtClean="0"/>
              <a:t>)          a consumer; or</a:t>
            </a:r>
          </a:p>
          <a:p>
            <a:r>
              <a:rPr lang="en-US" dirty="0" smtClean="0"/>
              <a:t>(ii)         any voluntary consumer association registered under the Companies Act, 1956 (1of 1956)or under any other law for the time being in force; or</a:t>
            </a:r>
          </a:p>
          <a:p>
            <a:r>
              <a:rPr lang="en-US" dirty="0" smtClean="0"/>
              <a:t>(iii)        the Central Government or any State Government,</a:t>
            </a:r>
          </a:p>
          <a:p>
            <a:r>
              <a:rPr lang="en-US" dirty="0" smtClean="0"/>
              <a:t>(iv)        one or more consumers, where there are numerous consum­ers having the same interest;</a:t>
            </a:r>
          </a:p>
          <a:p>
            <a:r>
              <a:rPr lang="en-US" dirty="0" smtClean="0"/>
              <a:t>(v)         in case of death of a consumer, his legal heir or representative; who or which makes a complaint; </a:t>
            </a:r>
          </a:p>
          <a:p>
            <a:endParaRPr lang="en-US" dirty="0" smtClean="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352800" y="264160"/>
          <a:ext cx="8432800" cy="659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212" y="673768"/>
            <a:ext cx="10058402" cy="850232"/>
          </a:xfrm>
        </p:spPr>
        <p:txBody>
          <a:bodyPr>
            <a:normAutofit fontScale="90000"/>
          </a:bodyPr>
          <a:lstStyle/>
          <a:p>
            <a:r>
              <a:rPr lang="en-US" dirty="0" smtClean="0"/>
              <a:t/>
            </a:r>
            <a:br>
              <a:rPr lang="en-US" dirty="0" smtClean="0"/>
            </a:br>
            <a:r>
              <a:rPr lang="en-US" dirty="0" smtClean="0"/>
              <a:t> </a:t>
            </a:r>
            <a:br>
              <a:rPr lang="en-US" dirty="0" smtClean="0"/>
            </a:br>
            <a:r>
              <a:rPr lang="en-US" dirty="0" smtClean="0"/>
              <a:t> CONSUMER PROTECTION COUNCILS</a:t>
            </a:r>
            <a:endParaRPr lang="en-US" dirty="0"/>
          </a:p>
        </p:txBody>
      </p:sp>
      <p:sp>
        <p:nvSpPr>
          <p:cNvPr id="5" name="Content Placeholder 4"/>
          <p:cNvSpPr>
            <a:spLocks noGrp="1"/>
          </p:cNvSpPr>
          <p:nvPr>
            <p:ph idx="1"/>
          </p:nvPr>
        </p:nvSpPr>
        <p:spPr>
          <a:xfrm>
            <a:off x="1065214" y="1752600"/>
            <a:ext cx="10058400" cy="2594811"/>
          </a:xfrm>
        </p:spPr>
        <p:txBody>
          <a:bodyPr>
            <a:noAutofit/>
          </a:bodyPr>
          <a:lstStyle/>
          <a:p>
            <a:r>
              <a:rPr lang="en-US" sz="2800" b="1" dirty="0" smtClean="0">
                <a:solidFill>
                  <a:schemeClr val="tx2"/>
                </a:solidFill>
              </a:rPr>
              <a:t>Section 4. The Central Consumer Protection Council.</a:t>
            </a:r>
          </a:p>
          <a:p>
            <a:pPr>
              <a:buNone/>
            </a:pPr>
            <a:endParaRPr lang="en-US" sz="2800" b="1" dirty="0" smtClean="0">
              <a:solidFill>
                <a:schemeClr val="tx2"/>
              </a:solidFill>
            </a:endParaRPr>
          </a:p>
          <a:p>
            <a:r>
              <a:rPr lang="en-US" sz="2800" b="1" dirty="0" smtClean="0">
                <a:solidFill>
                  <a:schemeClr val="tx2"/>
                </a:solidFill>
              </a:rPr>
              <a:t>Section 7. The State Consumer Protection Councils.</a:t>
            </a:r>
          </a:p>
          <a:p>
            <a:pPr>
              <a:buNone/>
            </a:pPr>
            <a:endParaRPr lang="en-US" sz="2800" b="1" dirty="0" smtClean="0">
              <a:solidFill>
                <a:schemeClr val="tx2"/>
              </a:solidFill>
            </a:endParaRPr>
          </a:p>
          <a:p>
            <a:r>
              <a:rPr lang="en-US" sz="2800" b="1" dirty="0" smtClean="0">
                <a:solidFill>
                  <a:schemeClr val="tx2"/>
                </a:solidFill>
              </a:rPr>
              <a:t>Section 8A. District Consumer Protection Council.</a:t>
            </a:r>
          </a:p>
          <a:p>
            <a:endParaRPr lang="en-US" sz="2800" b="1" dirty="0">
              <a:solidFill>
                <a:schemeClr val="tx2"/>
              </a:solidFill>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i="1" dirty="0" smtClean="0"/>
              <a:t>CONSUMER DISPUTES REDRESSAL AGENCIES </a:t>
            </a:r>
            <a:br>
              <a:rPr lang="en-US" b="1" i="1" dirty="0" smtClean="0"/>
            </a:br>
            <a:endParaRPr lang="en-US" b="1" i="1" dirty="0"/>
          </a:p>
        </p:txBody>
      </p:sp>
      <p:sp>
        <p:nvSpPr>
          <p:cNvPr id="5" name="Content Placeholder 4"/>
          <p:cNvSpPr>
            <a:spLocks noGrp="1"/>
          </p:cNvSpPr>
          <p:nvPr>
            <p:ph idx="1"/>
          </p:nvPr>
        </p:nvSpPr>
        <p:spPr>
          <a:xfrm>
            <a:off x="1065214" y="1752600"/>
            <a:ext cx="10058400" cy="2594811"/>
          </a:xfrm>
        </p:spPr>
        <p:txBody>
          <a:bodyPr>
            <a:noAutofit/>
          </a:bodyPr>
          <a:lstStyle/>
          <a:p>
            <a:r>
              <a:rPr lang="en-US" sz="3200" b="1" dirty="0" smtClean="0">
                <a:solidFill>
                  <a:schemeClr val="tx2"/>
                </a:solidFill>
              </a:rPr>
              <a:t>Section 10. The District Consumer Forum.</a:t>
            </a:r>
          </a:p>
          <a:p>
            <a:pPr>
              <a:buNone/>
            </a:pPr>
            <a:endParaRPr lang="en-US" sz="3200" b="1" dirty="0" smtClean="0">
              <a:solidFill>
                <a:schemeClr val="tx2"/>
              </a:solidFill>
            </a:endParaRPr>
          </a:p>
          <a:p>
            <a:r>
              <a:rPr lang="en-US" sz="3200" b="1" dirty="0" smtClean="0">
                <a:solidFill>
                  <a:schemeClr val="tx2"/>
                </a:solidFill>
              </a:rPr>
              <a:t>Section 16. The State Commission.</a:t>
            </a:r>
          </a:p>
          <a:p>
            <a:pPr>
              <a:buNone/>
            </a:pPr>
            <a:endParaRPr lang="en-US" sz="3200" b="1" dirty="0" smtClean="0">
              <a:solidFill>
                <a:schemeClr val="tx2"/>
              </a:solidFill>
            </a:endParaRPr>
          </a:p>
          <a:p>
            <a:r>
              <a:rPr lang="en-US" sz="3200" b="1" dirty="0" smtClean="0">
                <a:solidFill>
                  <a:schemeClr val="tx2"/>
                </a:solidFill>
              </a:rPr>
              <a:t>Section 20. National Commission.</a:t>
            </a: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2">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Theme1">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2.potx" id="{C7E6B991-3A23-437A-8D29-ED281D521976}" vid="{F26B006C-EE13-4475-892D-508C9086ECB4}"/>
    </a:ext>
  </a:ext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450</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Cambria</vt:lpstr>
      <vt:lpstr>Segoe Print</vt:lpstr>
      <vt:lpstr>Times New Roman</vt:lpstr>
      <vt:lpstr>Wingdings</vt:lpstr>
      <vt:lpstr>Theme2</vt:lpstr>
      <vt:lpstr>Theme1</vt:lpstr>
      <vt:lpstr>CONSUMER PROTECTION ACT 1986</vt:lpstr>
      <vt:lpstr>Consumer Protection Act 1986</vt:lpstr>
      <vt:lpstr>Who is a Consumer?</vt:lpstr>
      <vt:lpstr>DEFECT</vt:lpstr>
      <vt:lpstr>Deficiency </vt:lpstr>
      <vt:lpstr>Who can file complaint  </vt:lpstr>
      <vt:lpstr>PowerPoint Presentation</vt:lpstr>
      <vt:lpstr>    CONSUMER PROTECTION COUNCILS</vt:lpstr>
      <vt:lpstr>CONSUMER DISPUTES REDRESSAL AGENCIES  </vt:lpstr>
      <vt:lpstr>Where to file to complaint</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PROTECTION ACT 1986</dc:title>
  <dc:creator>mickey</dc:creator>
  <cp:lastModifiedBy>Dinesh Malviya</cp:lastModifiedBy>
  <cp:revision>13</cp:revision>
  <dcterms:created xsi:type="dcterms:W3CDTF">2017-01-19T13:36:59Z</dcterms:created>
  <dcterms:modified xsi:type="dcterms:W3CDTF">2019-08-25T17:59:01Z</dcterms:modified>
</cp:coreProperties>
</file>