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68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692"/>
  </p:normalViewPr>
  <p:slideViewPr>
    <p:cSldViewPr snapToGrid="0">
      <p:cViewPr varScale="1">
        <p:scale>
          <a:sx n="126" d="100"/>
          <a:sy n="126" d="100"/>
        </p:scale>
        <p:origin x="216" y="6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5e83a6f82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55e83a6f82_0_204:notes"/>
          <p:cNvSpPr txBox="1">
            <a:spLocks noGrp="1"/>
          </p:cNvSpPr>
          <p:nvPr>
            <p:ph type="body" idx="1"/>
          </p:nvPr>
        </p:nvSpPr>
        <p:spPr>
          <a:xfrm>
            <a:off x="685800" y="4343400"/>
            <a:ext cx="5486400" cy="411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b="1" i="0" u="none" strike="noStrike" cap="none">
                <a:solidFill>
                  <a:schemeClr val="dk1"/>
                </a:solidFill>
                <a:latin typeface="Calibri"/>
                <a:ea typeface="Calibri"/>
                <a:cs typeface="Calibri"/>
                <a:sym typeface="Calibri"/>
              </a:rPr>
              <a:t>8:30-8:40 a.m.     Welcome and Introductions (all teachers and all facilitators)  (Peggy)</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b="1">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p:txBody>
      </p:sp>
      <p:sp>
        <p:nvSpPr>
          <p:cNvPr id="150" name="Google Shape;150;g55e83a6f82_0_204:notes"/>
          <p:cNvSpPr txBox="1">
            <a:spLocks noGrp="1"/>
          </p:cNvSpPr>
          <p:nvPr>
            <p:ph type="sldNum" idx="12"/>
          </p:nvPr>
        </p:nvSpPr>
        <p:spPr>
          <a:xfrm>
            <a:off x="3884612" y="8685213"/>
            <a:ext cx="2971800" cy="456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5e83a6f82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55e83a6f82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Slides 4-11  12:30-1:30     ( one hour)</a:t>
            </a:r>
            <a:endParaRPr b="1">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rPr>
              <a:t> </a:t>
            </a:r>
            <a:endParaRPr b="1">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rPr>
              <a:t>Slide 10 15 min.</a:t>
            </a:r>
            <a:endParaRPr b="1">
              <a:solidFill>
                <a:schemeClr val="dk1"/>
              </a:solidFill>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Clr>
                <a:schemeClr val="dk1"/>
              </a:buClr>
              <a:buSzPts val="1100"/>
              <a:buFont typeface="Arial"/>
              <a:buNone/>
            </a:pPr>
            <a:r>
              <a:rPr lang="en"/>
              <a:t>Guided reading through the </a:t>
            </a:r>
            <a:r>
              <a:rPr lang="en" b="1"/>
              <a:t>Primer for Eliciting Student Ideas</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Read this section, stop at the end of the section, discuss with a partner. Quickly review ways that we can do this in bullets</a:t>
            </a:r>
            <a:endParaRPr/>
          </a:p>
        </p:txBody>
      </p:sp>
      <p:sp>
        <p:nvSpPr>
          <p:cNvPr id="254" name="Google Shape;254;g55e83a6f82_0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5e83a6f82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55e83a6f82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Slides 4-11  12:30-1:30     ( one hour)</a:t>
            </a:r>
            <a:endParaRPr b="1">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rPr>
              <a:t> </a:t>
            </a:r>
            <a:endParaRPr b="1">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rPr>
              <a:t>Slide 10 15 min.</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t>Guided reading through the </a:t>
            </a:r>
            <a:r>
              <a:rPr lang="en" b="1"/>
              <a:t>Primer for Eliciting Student Ideas</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Read this section, stop at the end of the section, discuss with a partner</a:t>
            </a:r>
            <a:endParaRPr/>
          </a:p>
          <a:p>
            <a:pPr marL="0" lvl="0" indent="0" algn="l" rtl="0">
              <a:lnSpc>
                <a:spcPct val="100000"/>
              </a:lnSpc>
              <a:spcBef>
                <a:spcPts val="0"/>
              </a:spcBef>
              <a:spcAft>
                <a:spcPts val="0"/>
              </a:spcAft>
              <a:buClr>
                <a:schemeClr val="dk1"/>
              </a:buClr>
              <a:buSzPts val="1100"/>
              <a:buFont typeface="Arial"/>
              <a:buNone/>
            </a:pPr>
            <a:r>
              <a:rPr lang="en"/>
              <a:t>Read, stop, discuss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b="1" i="1"/>
              <a:t>If there is any time left:  stop and jot, whole group discussion</a:t>
            </a:r>
            <a:endParaRPr b="1" i="1"/>
          </a:p>
        </p:txBody>
      </p:sp>
      <p:sp>
        <p:nvSpPr>
          <p:cNvPr id="262" name="Google Shape;262;g55e83a6f82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5e83a6f82_0_194:notes"/>
          <p:cNvSpPr txBox="1">
            <a:spLocks noGrp="1"/>
          </p:cNvSpPr>
          <p:nvPr>
            <p:ph type="body" idx="1"/>
          </p:nvPr>
        </p:nvSpPr>
        <p:spPr>
          <a:xfrm>
            <a:off x="685800" y="4343401"/>
            <a:ext cx="54864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t>1:30-1:45	Cell - Biology Break (Peggy)</a:t>
            </a:r>
            <a:endParaRPr b="1"/>
          </a:p>
          <a:p>
            <a:pPr marL="0" lvl="0" indent="0" algn="l" rtl="0">
              <a:lnSpc>
                <a:spcPct val="100000"/>
              </a:lnSpc>
              <a:spcBef>
                <a:spcPts val="0"/>
              </a:spcBef>
              <a:spcAft>
                <a:spcPts val="0"/>
              </a:spcAft>
              <a:buClr>
                <a:schemeClr val="dk1"/>
              </a:buClr>
              <a:buSzPts val="1100"/>
              <a:buFont typeface="Arial"/>
              <a:buNone/>
            </a:pPr>
            <a:endParaRPr b="1"/>
          </a:p>
          <a:p>
            <a:pPr marL="0" marR="0" lvl="0" indent="0" algn="l" rtl="0">
              <a:lnSpc>
                <a:spcPct val="100000"/>
              </a:lnSpc>
              <a:spcBef>
                <a:spcPts val="0"/>
              </a:spcBef>
              <a:spcAft>
                <a:spcPts val="0"/>
              </a:spcAft>
              <a:buClr>
                <a:schemeClr val="dk1"/>
              </a:buClr>
              <a:buSzPts val="1200"/>
              <a:buFont typeface="Calibri"/>
              <a:buNone/>
            </a:pPr>
            <a:endParaRPr/>
          </a:p>
        </p:txBody>
      </p:sp>
      <p:sp>
        <p:nvSpPr>
          <p:cNvPr id="269" name="Google Shape;269;g55e83a6f82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5e83a6f82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55e83a6f82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b="1"/>
              <a:t>1:45 -2:30</a:t>
            </a:r>
            <a:endParaRPr/>
          </a:p>
          <a:p>
            <a:pPr marL="0" lvl="0" indent="0" algn="l" rtl="0">
              <a:lnSpc>
                <a:spcPct val="100000"/>
              </a:lnSpc>
              <a:spcBef>
                <a:spcPts val="0"/>
              </a:spcBef>
              <a:spcAft>
                <a:spcPts val="0"/>
              </a:spcAft>
              <a:buSzPts val="1400"/>
              <a:buNone/>
            </a:pPr>
            <a:r>
              <a:rPr lang="en"/>
              <a:t>Partner talk and decision about how they will engage in the practice of representing student ideas publicly.  choices are CER, Models and Explanations</a:t>
            </a:r>
            <a:endParaRPr/>
          </a:p>
        </p:txBody>
      </p:sp>
      <p:sp>
        <p:nvSpPr>
          <p:cNvPr id="280" name="Google Shape;280;g55e83a6f82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7d4278379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7d427837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5e83a6f82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5e83a6f82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2:30-3:00</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5e83a6f82_0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55e83a6f82_0_2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 b="1">
                <a:latin typeface="Calibri"/>
                <a:ea typeface="Calibri"/>
                <a:cs typeface="Calibri"/>
                <a:sym typeface="Calibri"/>
              </a:rPr>
              <a:t>8:30-8:45 a.m.  Reminders</a:t>
            </a:r>
            <a:endParaRPr b="1">
              <a:latin typeface="Calibri"/>
              <a:ea typeface="Calibri"/>
              <a:cs typeface="Calibri"/>
              <a:sym typeface="Calibri"/>
            </a:endParaRPr>
          </a:p>
          <a:p>
            <a:pPr marL="0" lvl="0" indent="0" algn="l" rtl="0">
              <a:lnSpc>
                <a:spcPct val="100000"/>
              </a:lnSpc>
              <a:spcBef>
                <a:spcPts val="0"/>
              </a:spcBef>
              <a:spcAft>
                <a:spcPts val="0"/>
              </a:spcAft>
              <a:buSzPts val="1400"/>
              <a:buNone/>
            </a:pPr>
            <a:endParaRPr b="1">
              <a:latin typeface="Calibri"/>
              <a:ea typeface="Calibri"/>
              <a:cs typeface="Calibri"/>
              <a:sym typeface="Calibri"/>
            </a:endParaRPr>
          </a:p>
          <a:p>
            <a:pPr marL="0" lvl="0" indent="0" algn="l" rtl="0">
              <a:lnSpc>
                <a:spcPct val="100000"/>
              </a:lnSpc>
              <a:spcBef>
                <a:spcPts val="0"/>
              </a:spcBef>
              <a:spcAft>
                <a:spcPts val="0"/>
              </a:spcAft>
              <a:buSzPts val="1400"/>
              <a:buNone/>
            </a:pPr>
            <a:endParaRPr b="1">
              <a:latin typeface="Calibri"/>
              <a:ea typeface="Calibri"/>
              <a:cs typeface="Calibri"/>
              <a:sym typeface="Calibri"/>
            </a:endParaRPr>
          </a:p>
        </p:txBody>
      </p:sp>
      <p:sp>
        <p:nvSpPr>
          <p:cNvPr id="163" name="Google Shape;163;g55e83a6f82_0_2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5e83a6f82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5e83a6f82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12:00-12:30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5e83a6f8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55e83a6f82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b="1"/>
              <a:t>Slides 4-11 12:30-1:30     ( one hour)</a:t>
            </a:r>
            <a:endParaRPr b="1"/>
          </a:p>
          <a:p>
            <a:pPr marL="0" lvl="0" indent="0" algn="l" rtl="0">
              <a:lnSpc>
                <a:spcPct val="100000"/>
              </a:lnSpc>
              <a:spcBef>
                <a:spcPts val="0"/>
              </a:spcBef>
              <a:spcAft>
                <a:spcPts val="0"/>
              </a:spcAft>
              <a:buSzPts val="1400"/>
              <a:buNone/>
            </a:pPr>
            <a:r>
              <a:rPr lang="en" b="1"/>
              <a:t> The Planning Flow</a:t>
            </a:r>
            <a:endParaRPr b="1"/>
          </a:p>
          <a:p>
            <a:pPr marL="0" lvl="0" indent="0" algn="l" rtl="0">
              <a:lnSpc>
                <a:spcPct val="100000"/>
              </a:lnSpc>
              <a:spcBef>
                <a:spcPts val="0"/>
              </a:spcBef>
              <a:spcAft>
                <a:spcPts val="0"/>
              </a:spcAft>
              <a:buSzPts val="1400"/>
              <a:buNone/>
            </a:pPr>
            <a:r>
              <a:rPr lang="en" b="1"/>
              <a:t>Slide 4 3 min.</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A brief reminder of where we are in the process</a:t>
            </a:r>
            <a:endParaRPr/>
          </a:p>
          <a:p>
            <a:pPr marL="0" lvl="0" indent="0" algn="l" rtl="0">
              <a:lnSpc>
                <a:spcPct val="100000"/>
              </a:lnSpc>
              <a:spcBef>
                <a:spcPts val="0"/>
              </a:spcBef>
              <a:spcAft>
                <a:spcPts val="0"/>
              </a:spcAft>
              <a:buSzPts val="1400"/>
              <a:buNone/>
            </a:pPr>
            <a:r>
              <a:rPr lang="en"/>
              <a:t>Then using the Planning for Engagement tool section 4</a:t>
            </a:r>
            <a:endParaRPr/>
          </a:p>
          <a:p>
            <a:pPr marL="914400" lvl="1" indent="-304800" algn="l" rtl="0">
              <a:lnSpc>
                <a:spcPct val="100000"/>
              </a:lnSpc>
              <a:spcBef>
                <a:spcPts val="0"/>
              </a:spcBef>
              <a:spcAft>
                <a:spcPts val="0"/>
              </a:spcAft>
              <a:buClr>
                <a:schemeClr val="dk1"/>
              </a:buClr>
              <a:buSzPts val="1200"/>
              <a:buFont typeface="Calibri"/>
              <a:buChar char="o"/>
            </a:pPr>
            <a:r>
              <a:rPr lang="en">
                <a:latin typeface="Calibri"/>
                <a:ea typeface="Calibri"/>
                <a:cs typeface="Calibri"/>
                <a:sym typeface="Calibri"/>
              </a:rPr>
              <a:t>revisit where you were at and continue this part as needed.</a:t>
            </a:r>
            <a:endParaRPr/>
          </a:p>
          <a:p>
            <a:pPr marL="914400" lvl="1" indent="-22860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 b="1"/>
              <a:t>click to bring up the next blocks:   Eliciting Student Ideas </a:t>
            </a:r>
            <a:r>
              <a:rPr lang="en"/>
              <a:t>go through the next section of blocks under eliciting student ideas</a:t>
            </a:r>
            <a:endParaRPr/>
          </a:p>
        </p:txBody>
      </p:sp>
      <p:sp>
        <p:nvSpPr>
          <p:cNvPr id="182" name="Google Shape;182;g55e83a6f82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5e83a6f82_0_34:notes"/>
          <p:cNvSpPr txBox="1">
            <a:spLocks noGrp="1"/>
          </p:cNvSpPr>
          <p:nvPr>
            <p:ph type="body" idx="1"/>
          </p:nvPr>
        </p:nvSpPr>
        <p:spPr>
          <a:xfrm>
            <a:off x="685800" y="4343401"/>
            <a:ext cx="5486400" cy="41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Slides 4-11  12:30-1:30     ( one hour)</a:t>
            </a:r>
            <a:endParaRPr b="1">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rPr>
              <a:t>Slide 5 2 min.</a:t>
            </a:r>
            <a:endParaRPr b="1">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Pass out document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100"/>
              <a:buFont typeface="Arial"/>
              <a:buNone/>
            </a:pPr>
            <a:endParaRPr b="1"/>
          </a:p>
          <a:p>
            <a:pPr marL="0" marR="0" lvl="0" indent="0" algn="l" rtl="0">
              <a:lnSpc>
                <a:spcPct val="100000"/>
              </a:lnSpc>
              <a:spcBef>
                <a:spcPts val="0"/>
              </a:spcBef>
              <a:spcAft>
                <a:spcPts val="0"/>
              </a:spcAft>
              <a:buClr>
                <a:schemeClr val="dk1"/>
              </a:buClr>
              <a:buSzPts val="1200"/>
              <a:buFont typeface="Calibri"/>
              <a:buNone/>
            </a:pPr>
            <a:endParaRPr/>
          </a:p>
        </p:txBody>
      </p:sp>
      <p:sp>
        <p:nvSpPr>
          <p:cNvPr id="206" name="Google Shape;206;g55e83a6f8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5e83a6f82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55e83a6f82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Slides 4-11  12:30-1:30     ( one hour)</a:t>
            </a:r>
            <a:endParaRPr b="1">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rPr>
              <a:t>Slide 6 4 min.</a:t>
            </a:r>
            <a:endParaRPr b="1">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We will be engaging in guided reading through the </a:t>
            </a:r>
            <a:r>
              <a:rPr lang="en" b="1">
                <a:solidFill>
                  <a:schemeClr val="dk1"/>
                </a:solidFill>
              </a:rPr>
              <a:t>Primer for Eliciting Student Ideas</a:t>
            </a:r>
            <a:endParaRPr b="1">
              <a:solidFill>
                <a:schemeClr val="dk1"/>
              </a:solidFill>
            </a:endParaRPr>
          </a:p>
          <a:p>
            <a:pPr marL="0" lvl="0" indent="0" algn="l" rtl="0">
              <a:spcBef>
                <a:spcPts val="0"/>
              </a:spcBef>
              <a:spcAft>
                <a:spcPts val="0"/>
              </a:spcAft>
              <a:buSzPts val="1400"/>
              <a:buNone/>
            </a:pPr>
            <a:r>
              <a:rPr lang="en">
                <a:solidFill>
                  <a:schemeClr val="dk1"/>
                </a:solidFill>
              </a:rPr>
              <a:t>Let me summarize the big ideas of Overview section in a brief talk through.  These bullet points are from that section.  See if you can find them and underline or highlight them.</a:t>
            </a:r>
            <a:r>
              <a:rPr lang="en" b="1">
                <a:solidFill>
                  <a:schemeClr val="dk1"/>
                </a:solidFill>
              </a:rPr>
              <a:t>  </a:t>
            </a:r>
            <a:r>
              <a:rPr lang="en">
                <a:solidFill>
                  <a:schemeClr val="dk1"/>
                </a:solidFill>
              </a:rPr>
              <a:t>Share that there are regular routines or practices that we can engage in that master teachers engage in that can be very  </a:t>
            </a:r>
            <a:r>
              <a:rPr lang="en">
                <a:solidFill>
                  <a:schemeClr val="accent2"/>
                </a:solidFill>
              </a:rPr>
              <a:t>Successful in getting quiet and/or marginalized students to participate and share ideas</a:t>
            </a:r>
            <a:endParaRPr>
              <a:solidFill>
                <a:schemeClr val="accent2"/>
              </a:solidFill>
            </a:endParaRPr>
          </a:p>
          <a:p>
            <a:pPr marL="0" lvl="0" indent="0" algn="l" rtl="0">
              <a:spcBef>
                <a:spcPts val="0"/>
              </a:spcBef>
              <a:spcAft>
                <a:spcPts val="0"/>
              </a:spcAft>
              <a:buSzPts val="1100"/>
              <a:buNone/>
            </a:pPr>
            <a:r>
              <a:rPr lang="en">
                <a:solidFill>
                  <a:schemeClr val="accent2"/>
                </a:solidFill>
              </a:rPr>
              <a:t>They are Grounded in research and They are unlike many traditional forms of instruction</a:t>
            </a:r>
            <a:endParaRPr>
              <a:solidFill>
                <a:schemeClr val="accent2"/>
              </a:solidFill>
            </a:endParaRPr>
          </a:p>
          <a:p>
            <a:pPr marL="0" lvl="0" indent="0" algn="l" rtl="0">
              <a:spcBef>
                <a:spcPts val="0"/>
              </a:spcBef>
              <a:spcAft>
                <a:spcPts val="0"/>
              </a:spcAft>
              <a:buSzPts val="1100"/>
              <a:buNone/>
            </a:pPr>
            <a:endParaRPr>
              <a:solidFill>
                <a:schemeClr val="accent2"/>
              </a:solidFill>
            </a:endParaRPr>
          </a:p>
          <a:p>
            <a:pPr marL="0" lvl="0" indent="0" algn="l" rtl="0">
              <a:spcBef>
                <a:spcPts val="0"/>
              </a:spcBef>
              <a:spcAft>
                <a:spcPts val="0"/>
              </a:spcAft>
              <a:buClr>
                <a:schemeClr val="dk1"/>
              </a:buClr>
              <a:buSzPts val="1100"/>
              <a:buFont typeface="Arial"/>
              <a:buNone/>
            </a:pPr>
            <a:r>
              <a:rPr lang="en">
                <a:solidFill>
                  <a:schemeClr val="accent2"/>
                </a:solidFill>
              </a:rPr>
              <a:t>We have been thinking about the first two really all year and will touch on them today. We are going to dig a bit deeper into adapting instruction.  The so now I know what they are understanding or not….what can I do about it?</a:t>
            </a:r>
            <a:endParaRPr>
              <a:solidFill>
                <a:schemeClr val="accent2"/>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a:p>
        </p:txBody>
      </p:sp>
      <p:sp>
        <p:nvSpPr>
          <p:cNvPr id="217" name="Google Shape;217;g55e83a6f82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5e83a6f82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55e83a6f82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Slides 4-11  12:30-1:30     ( one hour)</a:t>
            </a:r>
            <a:endParaRPr b="1">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rPr>
              <a:t> </a:t>
            </a:r>
            <a:endParaRPr b="1">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rPr>
              <a:t>Slide 7 3 min.</a:t>
            </a:r>
            <a:endParaRPr b="1">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Student learning is on a continuum.  Students don’t just learn x part about a concept and then stop acquiring understanding of the concept.  If we know that our part in student learning is to push on their ideas, help them change and advance their thinking over time then we need to reveal what their ideas or conceptions are, what their experiences are and how they might influence student conceptions what kind of prior knowledge in other words and the language they use to express their ideas.</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Here’s what we want to elicit:  read the list and explain a bit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100"/>
              <a:buFont typeface="Arial"/>
              <a:buNone/>
            </a:pPr>
            <a:endParaRPr/>
          </a:p>
        </p:txBody>
      </p:sp>
      <p:sp>
        <p:nvSpPr>
          <p:cNvPr id="228" name="Google Shape;228;g55e83a6f82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5e83a6f82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55e83a6f82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Slides 4-11  12:30-1:30     ( one hour)</a:t>
            </a:r>
            <a:endParaRPr b="1">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rPr>
              <a:t> planning for eliciting student ideas</a:t>
            </a:r>
            <a:endParaRPr b="1">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rPr>
              <a:t>Slide 8 3 min.</a:t>
            </a:r>
            <a:endParaRPr b="1">
              <a:solidFill>
                <a:schemeClr val="dk1"/>
              </a:solidFill>
            </a:endParaRPr>
          </a:p>
          <a:p>
            <a:pPr marL="0" lvl="0" indent="0" algn="l" rtl="0">
              <a:lnSpc>
                <a:spcPct val="100000"/>
              </a:lnSpc>
              <a:spcBef>
                <a:spcPts val="0"/>
              </a:spcBef>
              <a:spcAft>
                <a:spcPts val="0"/>
              </a:spcAft>
              <a:buSzPts val="1400"/>
              <a:buNone/>
            </a:pPr>
            <a:r>
              <a:rPr lang="en"/>
              <a:t>We have talked about the use of phenomena a lot and its role in being engaging and giving students a real world question or problem to develop their science learning around.  But it is not as easy as giving students a puzzling phenomena and saying “go get ‘em”.  We need to develop rich tasks around the phenomena that can really do that pushing on students’ thinking.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Two Characteristics that are key to a rich task</a:t>
            </a:r>
            <a:endParaRPr/>
          </a:p>
          <a:p>
            <a:pPr marL="0" lvl="0" indent="0" algn="l" rtl="0">
              <a:lnSpc>
                <a:spcPct val="100000"/>
              </a:lnSpc>
              <a:spcBef>
                <a:spcPts val="0"/>
              </a:spcBef>
              <a:spcAft>
                <a:spcPts val="0"/>
              </a:spcAft>
              <a:buSzPts val="1400"/>
              <a:buNone/>
            </a:pPr>
            <a:r>
              <a:rPr lang="en"/>
              <a:t> Accessibility and Power to Reveal Consequential Ideas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 </a:t>
            </a:r>
            <a:r>
              <a:rPr lang="en" b="1"/>
              <a:t>Accessibility</a:t>
            </a:r>
            <a:r>
              <a:rPr lang="en"/>
              <a:t>. Accessibility means that students can be expected to know enough</a:t>
            </a:r>
            <a:endParaRPr/>
          </a:p>
          <a:p>
            <a:pPr marL="0" lvl="0" indent="0" algn="l" rtl="0">
              <a:lnSpc>
                <a:spcPct val="100000"/>
              </a:lnSpc>
              <a:spcBef>
                <a:spcPts val="0"/>
              </a:spcBef>
              <a:spcAft>
                <a:spcPts val="0"/>
              </a:spcAft>
              <a:buClr>
                <a:schemeClr val="dk1"/>
              </a:buClr>
              <a:buSzPts val="1100"/>
              <a:buFont typeface="Arial"/>
              <a:buNone/>
            </a:pPr>
            <a:r>
              <a:rPr lang="en"/>
              <a:t>about the task or question to reasonably speculate or hypothesize about it.</a:t>
            </a:r>
            <a:endParaRPr/>
          </a:p>
          <a:p>
            <a:pPr marL="0" lvl="0" indent="0" algn="l" rtl="0">
              <a:lnSpc>
                <a:spcPct val="100000"/>
              </a:lnSpc>
              <a:spcBef>
                <a:spcPts val="0"/>
              </a:spcBef>
              <a:spcAft>
                <a:spcPts val="0"/>
              </a:spcAft>
              <a:buClr>
                <a:schemeClr val="dk1"/>
              </a:buClr>
              <a:buSzPts val="1100"/>
              <a:buFont typeface="Arial"/>
              <a:buNone/>
            </a:pPr>
            <a:r>
              <a:rPr lang="en"/>
              <a:t>• </a:t>
            </a:r>
            <a:r>
              <a:rPr lang="en" b="1"/>
              <a:t>Power to reveal consequential ideas.</a:t>
            </a:r>
            <a:r>
              <a:rPr lang="en"/>
              <a:t> This means the task or question can get</a:t>
            </a:r>
            <a:endParaRPr/>
          </a:p>
          <a:p>
            <a:pPr marL="0" lvl="0" indent="0" algn="l" rtl="0">
              <a:lnSpc>
                <a:spcPct val="100000"/>
              </a:lnSpc>
              <a:spcBef>
                <a:spcPts val="0"/>
              </a:spcBef>
              <a:spcAft>
                <a:spcPts val="0"/>
              </a:spcAft>
              <a:buClr>
                <a:schemeClr val="dk1"/>
              </a:buClr>
              <a:buSzPts val="1100"/>
              <a:buFont typeface="Arial"/>
              <a:buNone/>
            </a:pPr>
            <a:r>
              <a:rPr lang="en"/>
              <a:t>students talking about facets of understanding that will be crucial in developing the</a:t>
            </a:r>
            <a:endParaRPr/>
          </a:p>
          <a:p>
            <a:pPr marL="0" lvl="0" indent="0" algn="l" rtl="0">
              <a:lnSpc>
                <a:spcPct val="100000"/>
              </a:lnSpc>
              <a:spcBef>
                <a:spcPts val="0"/>
              </a:spcBef>
              <a:spcAft>
                <a:spcPts val="0"/>
              </a:spcAft>
              <a:buClr>
                <a:schemeClr val="dk1"/>
              </a:buClr>
              <a:buSzPts val="1100"/>
              <a:buFont typeface="Arial"/>
              <a:buNone/>
            </a:pPr>
            <a:r>
              <a:rPr lang="en"/>
              <a:t>core ideas of the unit (i.e. reveals partial understandings, alternative conceptions,</a:t>
            </a:r>
            <a:endParaRPr/>
          </a:p>
          <a:p>
            <a:pPr marL="0" lvl="0" indent="0" algn="l" rtl="0">
              <a:lnSpc>
                <a:spcPct val="100000"/>
              </a:lnSpc>
              <a:spcBef>
                <a:spcPts val="0"/>
              </a:spcBef>
              <a:spcAft>
                <a:spcPts val="0"/>
              </a:spcAft>
              <a:buClr>
                <a:schemeClr val="dk1"/>
              </a:buClr>
              <a:buSzPts val="1100"/>
              <a:buFont typeface="Arial"/>
              <a:buNone/>
            </a:pPr>
            <a:r>
              <a:rPr lang="en"/>
              <a:t>everyday language, everyday experiences related to the target idea).</a:t>
            </a:r>
            <a:endParaRPr/>
          </a:p>
          <a:p>
            <a:pPr marL="0" lvl="0" indent="0" algn="l" rtl="0">
              <a:spcBef>
                <a:spcPts val="0"/>
              </a:spcBef>
              <a:spcAft>
                <a:spcPts val="0"/>
              </a:spcAft>
              <a:buClr>
                <a:schemeClr val="dk1"/>
              </a:buClr>
              <a:buSzPts val="1400"/>
              <a:buFont typeface="Arial"/>
              <a:buNone/>
            </a:pPr>
            <a:r>
              <a:rPr lang="en" b="1">
                <a:solidFill>
                  <a:schemeClr val="dk1"/>
                </a:solidFill>
              </a:rPr>
              <a:t>Read over the scenarios and core ideas….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t>Think about your team’s idea.  Is it headed down the right track?  Have a brief conversation with an elbow partner.</a:t>
            </a:r>
            <a:endParaRPr/>
          </a:p>
          <a:p>
            <a:pPr marL="0" lvl="0" indent="0" algn="l" rtl="0">
              <a:lnSpc>
                <a:spcPct val="100000"/>
              </a:lnSpc>
              <a:spcBef>
                <a:spcPts val="0"/>
              </a:spcBef>
              <a:spcAft>
                <a:spcPts val="0"/>
              </a:spcAft>
              <a:buSzPts val="1400"/>
              <a:buNone/>
            </a:pPr>
            <a:endParaRPr/>
          </a:p>
        </p:txBody>
      </p:sp>
      <p:sp>
        <p:nvSpPr>
          <p:cNvPr id="238" name="Google Shape;238;g55e83a6f82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5e83a6f82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55e83a6f82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Slides 4-11  12:30-1:30     ( one hour)</a:t>
            </a:r>
            <a:endParaRPr b="1">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rPr>
              <a:t> </a:t>
            </a:r>
            <a:endParaRPr b="1">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rPr>
              <a:t>Slide 9 10 min.</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t>Guided reading through the </a:t>
            </a:r>
            <a:r>
              <a:rPr lang="en" b="1"/>
              <a:t>Primer for Eliciting Student Ideas</a:t>
            </a:r>
            <a:endParaRPr b="1"/>
          </a:p>
          <a:p>
            <a:pPr marL="0" lvl="0" indent="0" algn="l" rtl="0">
              <a:lnSpc>
                <a:spcPct val="100000"/>
              </a:lnSpc>
              <a:spcBef>
                <a:spcPts val="0"/>
              </a:spcBef>
              <a:spcAft>
                <a:spcPts val="0"/>
              </a:spcAft>
              <a:buSzPts val="1400"/>
              <a:buNone/>
            </a:pPr>
            <a:r>
              <a:rPr lang="en"/>
              <a:t>There are three phases that are part of eliciting student ideas.  Don’t skip any of them! Each accomplishes an important goal finguring out what students understandings are and extending their thinking.</a:t>
            </a:r>
            <a:endParaRPr/>
          </a:p>
          <a:p>
            <a:pPr marL="0" lvl="0" indent="0" algn="l" rtl="0">
              <a:lnSpc>
                <a:spcPct val="100000"/>
              </a:lnSpc>
              <a:spcBef>
                <a:spcPts val="0"/>
              </a:spcBef>
              <a:spcAft>
                <a:spcPts val="0"/>
              </a:spcAft>
              <a:buSzPts val="1400"/>
              <a:buNone/>
            </a:pPr>
            <a:r>
              <a:rPr lang="en"/>
              <a:t>You should flow through the phases in this order.  </a:t>
            </a:r>
            <a:endParaRPr/>
          </a:p>
          <a:p>
            <a:pPr marL="0" lvl="0" indent="0" algn="l" rtl="0">
              <a:spcBef>
                <a:spcPts val="0"/>
              </a:spcBef>
              <a:spcAft>
                <a:spcPts val="0"/>
              </a:spcAft>
              <a:buClr>
                <a:schemeClr val="dk1"/>
              </a:buClr>
              <a:buSzPts val="1400"/>
              <a:buFont typeface="Arial"/>
              <a:buNone/>
            </a:pPr>
            <a:r>
              <a:rPr lang="en">
                <a:solidFill>
                  <a:schemeClr val="dk1"/>
                </a:solidFill>
              </a:rPr>
              <a:t>Read the </a:t>
            </a:r>
            <a:r>
              <a:rPr lang="en" b="1">
                <a:solidFill>
                  <a:schemeClr val="dk1"/>
                </a:solidFill>
              </a:rPr>
              <a:t>Student Teacher ideas tables</a:t>
            </a:r>
            <a:r>
              <a:rPr lang="en">
                <a:solidFill>
                  <a:schemeClr val="dk1"/>
                </a:solidFill>
              </a:rPr>
              <a:t> for each one at a time of 1, 2, 3 after little blurb</a:t>
            </a:r>
            <a:endParaRPr>
              <a:solidFill>
                <a:schemeClr val="dk1"/>
              </a:solidFill>
            </a:endParaRPr>
          </a:p>
          <a:p>
            <a:pPr marL="0" lvl="0" indent="0" algn="l" rtl="0">
              <a:lnSpc>
                <a:spcPct val="100000"/>
              </a:lnSpc>
              <a:spcBef>
                <a:spcPts val="0"/>
              </a:spcBef>
              <a:spcAft>
                <a:spcPts val="0"/>
              </a:spcAft>
              <a:buSzPts val="1400"/>
              <a:buNone/>
            </a:pPr>
            <a:r>
              <a:rPr lang="en"/>
              <a:t>The 1st one introducing a puzzling event and eliciting only student observations is a way to engage all students and make them feel safe contributing, perhaps in a turn and talk style.  Read the table  For how this might look….  Note the guiding questions above the table to push on our thinking.</a:t>
            </a:r>
            <a:endParaRPr/>
          </a:p>
          <a:p>
            <a:pPr marL="0" lvl="0" indent="0" algn="l" rtl="0">
              <a:lnSpc>
                <a:spcPct val="100000"/>
              </a:lnSpc>
              <a:spcBef>
                <a:spcPts val="0"/>
              </a:spcBef>
              <a:spcAft>
                <a:spcPts val="0"/>
              </a:spcAft>
              <a:buSzPts val="1400"/>
              <a:buNone/>
            </a:pPr>
            <a:r>
              <a:rPr lang="en"/>
              <a:t>#2 is Eliciting hypotheses: This is different from just observations. Now we are asking kids to say “what if” or “what might be…” about the phenomena to reveal more of their thinking.  We should have them be more public about their ideas, maybe in small group settings.  Read the table for examples of how this conversation might go.</a:t>
            </a:r>
            <a:endParaRPr/>
          </a:p>
          <a:p>
            <a:pPr marL="0" lvl="0" indent="0" algn="l" rtl="0">
              <a:lnSpc>
                <a:spcPct val="100000"/>
              </a:lnSpc>
              <a:spcBef>
                <a:spcPts val="0"/>
              </a:spcBef>
              <a:spcAft>
                <a:spcPts val="0"/>
              </a:spcAft>
              <a:buSzPts val="1400"/>
              <a:buNone/>
            </a:pPr>
            <a:r>
              <a:rPr lang="en"/>
              <a:t>The 3rd part of this is pressing for explanations.  How you are asking for causal hypotheses...what’s going on that we cannot see and then perhaps engaging in an initial model.  Read the table.</a:t>
            </a:r>
            <a:endParaRPr/>
          </a:p>
          <a:p>
            <a:pPr marL="0" lvl="0" indent="0" algn="l" rtl="0">
              <a:lnSpc>
                <a:spcPct val="100000"/>
              </a:lnSpc>
              <a:spcBef>
                <a:spcPts val="0"/>
              </a:spcBef>
              <a:spcAft>
                <a:spcPts val="0"/>
              </a:spcAft>
              <a:buSzPts val="1400"/>
              <a:buNone/>
            </a:pPr>
            <a:endParaRPr/>
          </a:p>
        </p:txBody>
      </p:sp>
      <p:sp>
        <p:nvSpPr>
          <p:cNvPr id="246" name="Google Shape;246;g55e83a6f82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lt1"/>
              </a:buClr>
              <a:buSzPts val="5200"/>
              <a:buFont typeface="Arial"/>
              <a:buNone/>
              <a:defRPr sz="5200" b="1"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endParaRPr/>
          </a:p>
        </p:txBody>
      </p:sp>
      <p:sp>
        <p:nvSpPr>
          <p:cNvPr id="60" name="Google Shape;60;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57200" y="267890"/>
            <a:ext cx="6858000" cy="288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9pPr>
          </a:lstStyle>
          <a:p>
            <a:endParaRPr/>
          </a:p>
        </p:txBody>
      </p:sp>
      <p:sp>
        <p:nvSpPr>
          <p:cNvPr id="64" name="Google Shape;64;p1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1pPr>
            <a:lvl2pPr marL="914400" marR="0" lvl="1" indent="-228600" algn="l" rtl="0">
              <a:lnSpc>
                <a:spcPct val="100000"/>
              </a:lnSpc>
              <a:spcBef>
                <a:spcPts val="400"/>
              </a:spcBef>
              <a:spcAft>
                <a:spcPts val="0"/>
              </a:spcAft>
              <a:buClr>
                <a:schemeClr val="accent2"/>
              </a:buClr>
              <a:buSzPts val="1800"/>
              <a:buFont typeface="Arial"/>
              <a:buNone/>
              <a:defRPr sz="18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300"/>
              </a:spcBef>
              <a:spcAft>
                <a:spcPts val="0"/>
              </a:spcAft>
              <a:buClr>
                <a:schemeClr val="accent2"/>
              </a:buClr>
              <a:buSzPts val="1600"/>
              <a:buFont typeface="Arial"/>
              <a:buNone/>
              <a:defRPr sz="1600" b="0" i="0" u="none" strike="noStrike" cap="none">
                <a:solidFill>
                  <a:schemeClr val="accent2"/>
                </a:solidFill>
                <a:latin typeface="Arial"/>
                <a:ea typeface="Arial"/>
                <a:cs typeface="Arial"/>
                <a:sym typeface="Arial"/>
              </a:defRPr>
            </a:lvl3pPr>
            <a:lvl4pPr marL="1828800" marR="0" lvl="3" indent="-228600" algn="l" rtl="0">
              <a:lnSpc>
                <a:spcPct val="100000"/>
              </a:lnSpc>
              <a:spcBef>
                <a:spcPts val="3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4pPr>
            <a:lvl5pPr marL="2286000" marR="0" lvl="4" indent="-228600" algn="l" rtl="0">
              <a:lnSpc>
                <a:spcPct val="100000"/>
              </a:lnSpc>
              <a:spcBef>
                <a:spcPts val="3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5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9pPr>
          </a:lstStyle>
          <a:p>
            <a:endParaRPr/>
          </a:p>
        </p:txBody>
      </p:sp>
      <p:sp>
        <p:nvSpPr>
          <p:cNvPr id="68" name="Google Shape;68;p16"/>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 name="Google Shape;69;p16"/>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5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800"/>
              <a:buFont typeface="Arial"/>
              <a:buNone/>
              <a:defRPr sz="4400" b="0" i="0" u="none" strike="noStrike" cap="none">
                <a:solidFill>
                  <a:schemeClr val="dk2"/>
                </a:solidFill>
                <a:latin typeface="Arial"/>
                <a:ea typeface="Arial"/>
                <a:cs typeface="Arial"/>
                <a:sym typeface="Arial"/>
              </a:defRPr>
            </a:lvl9pPr>
          </a:lstStyle>
          <a:p>
            <a:endParaRPr/>
          </a:p>
        </p:txBody>
      </p:sp>
      <p:sp>
        <p:nvSpPr>
          <p:cNvPr id="72" name="Google Shape;72;p17"/>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7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Line Title + Content">
  <p:cSld name="1-Line Title + Content">
    <p:spTree>
      <p:nvGrpSpPr>
        <p:cNvPr id="1" name="Shape 73"/>
        <p:cNvGrpSpPr/>
        <p:nvPr/>
      </p:nvGrpSpPr>
      <p:grpSpPr>
        <a:xfrm>
          <a:off x="0" y="0"/>
          <a:ext cx="0" cy="0"/>
          <a:chOff x="0" y="0"/>
          <a:chExt cx="0" cy="0"/>
        </a:xfrm>
      </p:grpSpPr>
      <p:sp>
        <p:nvSpPr>
          <p:cNvPr id="74" name="Google Shape;74;p18"/>
          <p:cNvSpPr txBox="1">
            <a:spLocks noGrp="1"/>
          </p:cNvSpPr>
          <p:nvPr>
            <p:ph type="body" idx="1"/>
          </p:nvPr>
        </p:nvSpPr>
        <p:spPr>
          <a:xfrm>
            <a:off x="457200" y="751951"/>
            <a:ext cx="8250000" cy="1089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rgbClr val="545558"/>
              </a:buClr>
              <a:buSzPts val="2000"/>
              <a:buFont typeface="Arial"/>
              <a:buNone/>
              <a:defRPr sz="2000" b="0" i="0" u="none" strike="noStrike" cap="none">
                <a:solidFill>
                  <a:srgbClr val="545558"/>
                </a:solidFill>
                <a:latin typeface="Arial"/>
                <a:ea typeface="Arial"/>
                <a:cs typeface="Arial"/>
                <a:sym typeface="Arial"/>
              </a:defRPr>
            </a:lvl1pPr>
            <a:lvl2pPr marL="914400" marR="0" lvl="1" indent="-228600" algn="l" rtl="0">
              <a:lnSpc>
                <a:spcPct val="100000"/>
              </a:lnSpc>
              <a:spcBef>
                <a:spcPts val="400"/>
              </a:spcBef>
              <a:spcAft>
                <a:spcPts val="0"/>
              </a:spcAft>
              <a:buClr>
                <a:srgbClr val="545558"/>
              </a:buClr>
              <a:buSzPts val="1800"/>
              <a:buFont typeface="Arial"/>
              <a:buNone/>
              <a:defRPr sz="1800" b="0" i="0" u="none" strike="noStrike" cap="none">
                <a:solidFill>
                  <a:srgbClr val="545558"/>
                </a:solidFill>
                <a:latin typeface="Arial"/>
                <a:ea typeface="Arial"/>
                <a:cs typeface="Arial"/>
                <a:sym typeface="Arial"/>
              </a:defRPr>
            </a:lvl2pPr>
            <a:lvl3pPr marL="1371600" marR="0" lvl="2" indent="-228600" algn="l" rtl="0">
              <a:lnSpc>
                <a:spcPct val="100000"/>
              </a:lnSpc>
              <a:spcBef>
                <a:spcPts val="300"/>
              </a:spcBef>
              <a:spcAft>
                <a:spcPts val="0"/>
              </a:spcAft>
              <a:buClr>
                <a:srgbClr val="545558"/>
              </a:buClr>
              <a:buSzPts val="1600"/>
              <a:buFont typeface="Arial"/>
              <a:buNone/>
              <a:defRPr sz="1600" b="0" i="0" u="none" strike="noStrike" cap="none">
                <a:solidFill>
                  <a:srgbClr val="545558"/>
                </a:solidFill>
                <a:latin typeface="Arial"/>
                <a:ea typeface="Arial"/>
                <a:cs typeface="Arial"/>
                <a:sym typeface="Arial"/>
              </a:defRPr>
            </a:lvl3pPr>
            <a:lvl4pPr marL="1828800" marR="0" lvl="3" indent="-228600" algn="l" rtl="0">
              <a:lnSpc>
                <a:spcPct val="100000"/>
              </a:lnSpc>
              <a:spcBef>
                <a:spcPts val="300"/>
              </a:spcBef>
              <a:spcAft>
                <a:spcPts val="0"/>
              </a:spcAft>
              <a:buClr>
                <a:srgbClr val="545558"/>
              </a:buClr>
              <a:buSzPts val="1400"/>
              <a:buFont typeface="Arial"/>
              <a:buNone/>
              <a:defRPr sz="1400" b="0" i="0" u="none" strike="noStrike" cap="none">
                <a:solidFill>
                  <a:srgbClr val="545558"/>
                </a:solidFill>
                <a:latin typeface="Arial"/>
                <a:ea typeface="Arial"/>
                <a:cs typeface="Arial"/>
                <a:sym typeface="Arial"/>
              </a:defRPr>
            </a:lvl4pPr>
            <a:lvl5pPr marL="2286000" marR="0" lvl="4" indent="-228600" algn="l" rtl="0">
              <a:lnSpc>
                <a:spcPct val="100000"/>
              </a:lnSpc>
              <a:spcBef>
                <a:spcPts val="300"/>
              </a:spcBef>
              <a:spcAft>
                <a:spcPts val="0"/>
              </a:spcAft>
              <a:buClr>
                <a:srgbClr val="545558"/>
              </a:buClr>
              <a:buSzPts val="1400"/>
              <a:buFont typeface="Arial"/>
              <a:buNone/>
              <a:defRPr sz="1400" b="0" i="0" u="none" strike="noStrike" cap="none">
                <a:solidFill>
                  <a:srgbClr val="545558"/>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40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40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40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8"/>
          <p:cNvSpPr txBox="1">
            <a:spLocks noGrp="1"/>
          </p:cNvSpPr>
          <p:nvPr>
            <p:ph type="title"/>
          </p:nvPr>
        </p:nvSpPr>
        <p:spPr>
          <a:xfrm>
            <a:off x="457200" y="267460"/>
            <a:ext cx="6207900" cy="288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545659"/>
              </a:buClr>
              <a:buSzPts val="2500"/>
              <a:buFont typeface="Arial"/>
              <a:buNone/>
              <a:defRPr sz="2500" b="1" i="0" u="none" strike="noStrike" cap="none">
                <a:solidFill>
                  <a:srgbClr val="545659"/>
                </a:solidFill>
                <a:latin typeface="Arial"/>
                <a:ea typeface="Arial"/>
                <a:cs typeface="Arial"/>
                <a:sym typeface="Arial"/>
              </a:defRPr>
            </a:lvl1pPr>
            <a:lvl2pPr marR="0" lvl="1"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1-Line Title + 2-Column Comparison">
  <p:cSld name="1-Line Title + 2-Column Comparison">
    <p:spTree>
      <p:nvGrpSpPr>
        <p:cNvPr id="1" name="Shape 76"/>
        <p:cNvGrpSpPr/>
        <p:nvPr/>
      </p:nvGrpSpPr>
      <p:grpSpPr>
        <a:xfrm>
          <a:off x="0" y="0"/>
          <a:ext cx="0" cy="0"/>
          <a:chOff x="0" y="0"/>
          <a:chExt cx="0" cy="0"/>
        </a:xfrm>
      </p:grpSpPr>
      <p:sp>
        <p:nvSpPr>
          <p:cNvPr id="77" name="Google Shape;77;p19"/>
          <p:cNvSpPr/>
          <p:nvPr/>
        </p:nvSpPr>
        <p:spPr>
          <a:xfrm>
            <a:off x="0" y="808074"/>
            <a:ext cx="9144000" cy="433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p19"/>
          <p:cNvSpPr txBox="1">
            <a:spLocks noGrp="1"/>
          </p:cNvSpPr>
          <p:nvPr>
            <p:ph type="title"/>
          </p:nvPr>
        </p:nvSpPr>
        <p:spPr>
          <a:xfrm>
            <a:off x="227013" y="267461"/>
            <a:ext cx="73104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19"/>
          <p:cNvSpPr txBox="1">
            <a:spLocks noGrp="1"/>
          </p:cNvSpPr>
          <p:nvPr>
            <p:ph type="body" idx="1"/>
          </p:nvPr>
        </p:nvSpPr>
        <p:spPr>
          <a:xfrm>
            <a:off x="227013" y="1028700"/>
            <a:ext cx="4112100" cy="307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0" name="Google Shape;80;p19"/>
          <p:cNvSpPr txBox="1">
            <a:spLocks noGrp="1"/>
          </p:cNvSpPr>
          <p:nvPr>
            <p:ph type="body" idx="2"/>
          </p:nvPr>
        </p:nvSpPr>
        <p:spPr>
          <a:xfrm>
            <a:off x="227013" y="1543049"/>
            <a:ext cx="4112100" cy="1452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1" name="Google Shape;81;p19"/>
          <p:cNvSpPr txBox="1">
            <a:spLocks noGrp="1"/>
          </p:cNvSpPr>
          <p:nvPr>
            <p:ph type="body" idx="3"/>
          </p:nvPr>
        </p:nvSpPr>
        <p:spPr>
          <a:xfrm>
            <a:off x="4800599" y="1028699"/>
            <a:ext cx="4111500" cy="307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2" name="Google Shape;82;p19"/>
          <p:cNvSpPr txBox="1">
            <a:spLocks noGrp="1"/>
          </p:cNvSpPr>
          <p:nvPr>
            <p:ph type="body" idx="4"/>
          </p:nvPr>
        </p:nvSpPr>
        <p:spPr>
          <a:xfrm>
            <a:off x="4800599" y="1543049"/>
            <a:ext cx="4111500" cy="1452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Line Title + Picture with Caption">
  <p:cSld name="1-Line Title + Picture with Caption">
    <p:spTree>
      <p:nvGrpSpPr>
        <p:cNvPr id="1" name="Shape 83"/>
        <p:cNvGrpSpPr/>
        <p:nvPr/>
      </p:nvGrpSpPr>
      <p:grpSpPr>
        <a:xfrm>
          <a:off x="0" y="0"/>
          <a:ext cx="0" cy="0"/>
          <a:chOff x="0" y="0"/>
          <a:chExt cx="0" cy="0"/>
        </a:xfrm>
      </p:grpSpPr>
      <p:sp>
        <p:nvSpPr>
          <p:cNvPr id="84" name="Google Shape;84;p20"/>
          <p:cNvSpPr/>
          <p:nvPr/>
        </p:nvSpPr>
        <p:spPr>
          <a:xfrm>
            <a:off x="0" y="808074"/>
            <a:ext cx="9144000" cy="433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20"/>
          <p:cNvSpPr txBox="1">
            <a:spLocks noGrp="1"/>
          </p:cNvSpPr>
          <p:nvPr>
            <p:ph type="title"/>
          </p:nvPr>
        </p:nvSpPr>
        <p:spPr>
          <a:xfrm>
            <a:off x="227013" y="267461"/>
            <a:ext cx="73104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0"/>
          <p:cNvSpPr>
            <a:spLocks noGrp="1"/>
          </p:cNvSpPr>
          <p:nvPr>
            <p:ph type="pic" idx="2"/>
          </p:nvPr>
        </p:nvSpPr>
        <p:spPr>
          <a:xfrm>
            <a:off x="227013" y="2347525"/>
            <a:ext cx="8685300" cy="276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1pPr>
            <a:lvl2pPr marR="0" lvl="1" algn="l" rtl="0">
              <a:lnSpc>
                <a:spcPct val="10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7" name="Google Shape;87;p20"/>
          <p:cNvSpPr txBox="1">
            <a:spLocks noGrp="1"/>
          </p:cNvSpPr>
          <p:nvPr>
            <p:ph type="body" idx="1"/>
          </p:nvPr>
        </p:nvSpPr>
        <p:spPr>
          <a:xfrm>
            <a:off x="227013" y="4114800"/>
            <a:ext cx="8685300" cy="215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Line Title Only">
  <p:cSld name="1-Line Title Only">
    <p:spTree>
      <p:nvGrpSpPr>
        <p:cNvPr id="1" name="Shape 88"/>
        <p:cNvGrpSpPr/>
        <p:nvPr/>
      </p:nvGrpSpPr>
      <p:grpSpPr>
        <a:xfrm>
          <a:off x="0" y="0"/>
          <a:ext cx="0" cy="0"/>
          <a:chOff x="0" y="0"/>
          <a:chExt cx="0" cy="0"/>
        </a:xfrm>
      </p:grpSpPr>
      <p:sp>
        <p:nvSpPr>
          <p:cNvPr id="89" name="Google Shape;89;p21"/>
          <p:cNvSpPr/>
          <p:nvPr/>
        </p:nvSpPr>
        <p:spPr>
          <a:xfrm>
            <a:off x="0" y="808074"/>
            <a:ext cx="9144000" cy="433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21"/>
          <p:cNvSpPr txBox="1">
            <a:spLocks noGrp="1"/>
          </p:cNvSpPr>
          <p:nvPr>
            <p:ph type="title"/>
          </p:nvPr>
        </p:nvSpPr>
        <p:spPr>
          <a:xfrm>
            <a:off x="227013" y="267461"/>
            <a:ext cx="73104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Full-Color Background">
  <p:cSld name="Full-Color Background">
    <p:spTree>
      <p:nvGrpSpPr>
        <p:cNvPr id="1" name="Shape 91"/>
        <p:cNvGrpSpPr/>
        <p:nvPr/>
      </p:nvGrpSpPr>
      <p:grpSpPr>
        <a:xfrm>
          <a:off x="0" y="0"/>
          <a:ext cx="0" cy="0"/>
          <a:chOff x="0" y="0"/>
          <a:chExt cx="0" cy="0"/>
        </a:xfrm>
      </p:grpSpPr>
      <p:sp>
        <p:nvSpPr>
          <p:cNvPr id="92" name="Google Shape;92;p22"/>
          <p:cNvSpPr/>
          <p:nvPr/>
        </p:nvSpPr>
        <p:spPr>
          <a:xfrm>
            <a:off x="0" y="740664"/>
            <a:ext cx="9144000" cy="4402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22"/>
          <p:cNvSpPr txBox="1">
            <a:spLocks noGrp="1"/>
          </p:cNvSpPr>
          <p:nvPr>
            <p:ph type="title"/>
          </p:nvPr>
        </p:nvSpPr>
        <p:spPr>
          <a:xfrm>
            <a:off x="227013" y="267461"/>
            <a:ext cx="73104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 name="Google Shape;94;p22"/>
          <p:cNvSpPr txBox="1">
            <a:spLocks noGrp="1"/>
          </p:cNvSpPr>
          <p:nvPr>
            <p:ph type="body" idx="1"/>
          </p:nvPr>
        </p:nvSpPr>
        <p:spPr>
          <a:xfrm>
            <a:off x="227013" y="1013009"/>
            <a:ext cx="8685300" cy="1452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1pPr>
            <a:lvl2pPr marL="914400" marR="0" lvl="1"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30200" algn="l" rtl="0">
              <a:lnSpc>
                <a:spcPct val="100000"/>
              </a:lnSpc>
              <a:spcBef>
                <a:spcPts val="300"/>
              </a:spcBef>
              <a:spcAft>
                <a:spcPts val="0"/>
              </a:spcAft>
              <a:buClr>
                <a:srgbClr val="FFFFFF"/>
              </a:buClr>
              <a:buSzPts val="1600"/>
              <a:buFont typeface="Arial"/>
              <a:buChar char="•"/>
              <a:defRPr sz="1600" b="0" i="0" u="none" strike="noStrike" cap="none">
                <a:solidFill>
                  <a:srgbClr val="FFFFFF"/>
                </a:solidFill>
                <a:latin typeface="Arial"/>
                <a:ea typeface="Arial"/>
                <a:cs typeface="Arial"/>
                <a:sym typeface="Arial"/>
              </a:defRPr>
            </a:lvl3pPr>
            <a:lvl4pPr marL="1828800" marR="0" lvl="3"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4pPr>
            <a:lvl5pPr marL="2286000" marR="0" lvl="4"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Full-Color Background + 2-Column Content">
  <p:cSld name="Full-Color Background + 2-Column Content">
    <p:spTree>
      <p:nvGrpSpPr>
        <p:cNvPr id="1" name="Shape 95"/>
        <p:cNvGrpSpPr/>
        <p:nvPr/>
      </p:nvGrpSpPr>
      <p:grpSpPr>
        <a:xfrm>
          <a:off x="0" y="0"/>
          <a:ext cx="0" cy="0"/>
          <a:chOff x="0" y="0"/>
          <a:chExt cx="0" cy="0"/>
        </a:xfrm>
      </p:grpSpPr>
      <p:sp>
        <p:nvSpPr>
          <p:cNvPr id="96" name="Google Shape;96;p23"/>
          <p:cNvSpPr/>
          <p:nvPr/>
        </p:nvSpPr>
        <p:spPr>
          <a:xfrm>
            <a:off x="0" y="740664"/>
            <a:ext cx="9144000" cy="4402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3"/>
          <p:cNvSpPr txBox="1">
            <a:spLocks noGrp="1"/>
          </p:cNvSpPr>
          <p:nvPr>
            <p:ph type="title"/>
          </p:nvPr>
        </p:nvSpPr>
        <p:spPr>
          <a:xfrm>
            <a:off x="227013" y="267461"/>
            <a:ext cx="73104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23"/>
          <p:cNvSpPr txBox="1">
            <a:spLocks noGrp="1"/>
          </p:cNvSpPr>
          <p:nvPr>
            <p:ph type="body" idx="1"/>
          </p:nvPr>
        </p:nvSpPr>
        <p:spPr>
          <a:xfrm>
            <a:off x="227013" y="1013010"/>
            <a:ext cx="4112100" cy="1452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1pPr>
            <a:lvl2pPr marL="914400" marR="0" lvl="1"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30200" algn="l" rtl="0">
              <a:lnSpc>
                <a:spcPct val="100000"/>
              </a:lnSpc>
              <a:spcBef>
                <a:spcPts val="300"/>
              </a:spcBef>
              <a:spcAft>
                <a:spcPts val="0"/>
              </a:spcAft>
              <a:buClr>
                <a:srgbClr val="FFFFFF"/>
              </a:buClr>
              <a:buSzPts val="1600"/>
              <a:buFont typeface="Arial"/>
              <a:buChar char="•"/>
              <a:defRPr sz="1600" b="0" i="0" u="none" strike="noStrike" cap="none">
                <a:solidFill>
                  <a:srgbClr val="FFFFFF"/>
                </a:solidFill>
                <a:latin typeface="Arial"/>
                <a:ea typeface="Arial"/>
                <a:cs typeface="Arial"/>
                <a:sym typeface="Arial"/>
              </a:defRPr>
            </a:lvl3pPr>
            <a:lvl4pPr marL="1828800" marR="0" lvl="3"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4pPr>
            <a:lvl5pPr marL="2286000" marR="0" lvl="4"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23"/>
          <p:cNvSpPr txBox="1">
            <a:spLocks noGrp="1"/>
          </p:cNvSpPr>
          <p:nvPr>
            <p:ph type="body" idx="2"/>
          </p:nvPr>
        </p:nvSpPr>
        <p:spPr>
          <a:xfrm>
            <a:off x="4796277" y="1012438"/>
            <a:ext cx="4116000" cy="1452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1pPr>
            <a:lvl2pPr marL="914400" marR="0" lvl="1"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30200" algn="l" rtl="0">
              <a:lnSpc>
                <a:spcPct val="100000"/>
              </a:lnSpc>
              <a:spcBef>
                <a:spcPts val="300"/>
              </a:spcBef>
              <a:spcAft>
                <a:spcPts val="0"/>
              </a:spcAft>
              <a:buClr>
                <a:srgbClr val="FFFFFF"/>
              </a:buClr>
              <a:buSzPts val="1600"/>
              <a:buFont typeface="Arial"/>
              <a:buChar char="•"/>
              <a:defRPr sz="1600" b="0" i="0" u="none" strike="noStrike" cap="none">
                <a:solidFill>
                  <a:srgbClr val="FFFFFF"/>
                </a:solidFill>
                <a:latin typeface="Arial"/>
                <a:ea typeface="Arial"/>
                <a:cs typeface="Arial"/>
                <a:sym typeface="Arial"/>
              </a:defRPr>
            </a:lvl3pPr>
            <a:lvl4pPr marL="1828800" marR="0" lvl="3"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4pPr>
            <a:lvl5pPr marL="2286000" marR="0" lvl="4"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ull-Color Background + 2-Column Comparison">
  <p:cSld name="Full-Color Background + 2-Column Comparison">
    <p:spTree>
      <p:nvGrpSpPr>
        <p:cNvPr id="1" name="Shape 100"/>
        <p:cNvGrpSpPr/>
        <p:nvPr/>
      </p:nvGrpSpPr>
      <p:grpSpPr>
        <a:xfrm>
          <a:off x="0" y="0"/>
          <a:ext cx="0" cy="0"/>
          <a:chOff x="0" y="0"/>
          <a:chExt cx="0" cy="0"/>
        </a:xfrm>
      </p:grpSpPr>
      <p:sp>
        <p:nvSpPr>
          <p:cNvPr id="101" name="Google Shape;101;p24"/>
          <p:cNvSpPr/>
          <p:nvPr/>
        </p:nvSpPr>
        <p:spPr>
          <a:xfrm>
            <a:off x="0" y="740664"/>
            <a:ext cx="9144000" cy="4402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4"/>
          <p:cNvSpPr txBox="1">
            <a:spLocks noGrp="1"/>
          </p:cNvSpPr>
          <p:nvPr>
            <p:ph type="title"/>
          </p:nvPr>
        </p:nvSpPr>
        <p:spPr>
          <a:xfrm>
            <a:off x="227013" y="267461"/>
            <a:ext cx="73104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24"/>
          <p:cNvSpPr txBox="1">
            <a:spLocks noGrp="1"/>
          </p:cNvSpPr>
          <p:nvPr>
            <p:ph type="body" idx="1"/>
          </p:nvPr>
        </p:nvSpPr>
        <p:spPr>
          <a:xfrm>
            <a:off x="227013" y="1020481"/>
            <a:ext cx="4112100" cy="307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rgbClr val="FFFFFF"/>
              </a:buClr>
              <a:buSzPts val="2000"/>
              <a:buFont typeface="Arial"/>
              <a:buNone/>
              <a:defRPr sz="2000" b="1" i="0" u="none" strike="noStrike" cap="none">
                <a:solidFill>
                  <a:srgbClr val="FFFFFF"/>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4" name="Google Shape;104;p24"/>
          <p:cNvSpPr txBox="1">
            <a:spLocks noGrp="1"/>
          </p:cNvSpPr>
          <p:nvPr>
            <p:ph type="body" idx="2"/>
          </p:nvPr>
        </p:nvSpPr>
        <p:spPr>
          <a:xfrm>
            <a:off x="4800599" y="1020481"/>
            <a:ext cx="4116000" cy="307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rgbClr val="FFFFFF"/>
              </a:buClr>
              <a:buSzPts val="2000"/>
              <a:buFont typeface="Arial"/>
              <a:buNone/>
              <a:defRPr sz="2000" b="1" i="0" u="none" strike="noStrike" cap="none">
                <a:solidFill>
                  <a:srgbClr val="FFFFFF"/>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5" name="Google Shape;105;p24"/>
          <p:cNvSpPr txBox="1">
            <a:spLocks noGrp="1"/>
          </p:cNvSpPr>
          <p:nvPr>
            <p:ph type="body" idx="3"/>
          </p:nvPr>
        </p:nvSpPr>
        <p:spPr>
          <a:xfrm>
            <a:off x="227013" y="1534832"/>
            <a:ext cx="4112100" cy="1452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1pPr>
            <a:lvl2pPr marL="914400" marR="0" lvl="1"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30200" algn="l" rtl="0">
              <a:lnSpc>
                <a:spcPct val="100000"/>
              </a:lnSpc>
              <a:spcBef>
                <a:spcPts val="300"/>
              </a:spcBef>
              <a:spcAft>
                <a:spcPts val="0"/>
              </a:spcAft>
              <a:buClr>
                <a:srgbClr val="FFFFFF"/>
              </a:buClr>
              <a:buSzPts val="1600"/>
              <a:buFont typeface="Arial"/>
              <a:buChar char="•"/>
              <a:defRPr sz="1600" b="0" i="0" u="none" strike="noStrike" cap="none">
                <a:solidFill>
                  <a:srgbClr val="FFFFFF"/>
                </a:solidFill>
                <a:latin typeface="Arial"/>
                <a:ea typeface="Arial"/>
                <a:cs typeface="Arial"/>
                <a:sym typeface="Arial"/>
              </a:defRPr>
            </a:lvl3pPr>
            <a:lvl4pPr marL="1828800" marR="0" lvl="3"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4pPr>
            <a:lvl5pPr marL="2286000" marR="0" lvl="4"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24"/>
          <p:cNvSpPr txBox="1">
            <a:spLocks noGrp="1"/>
          </p:cNvSpPr>
          <p:nvPr>
            <p:ph type="body" idx="4"/>
          </p:nvPr>
        </p:nvSpPr>
        <p:spPr>
          <a:xfrm>
            <a:off x="4796277" y="1534832"/>
            <a:ext cx="4116000" cy="1452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1pPr>
            <a:lvl2pPr marL="914400" marR="0" lvl="1"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30200" algn="l" rtl="0">
              <a:lnSpc>
                <a:spcPct val="100000"/>
              </a:lnSpc>
              <a:spcBef>
                <a:spcPts val="300"/>
              </a:spcBef>
              <a:spcAft>
                <a:spcPts val="0"/>
              </a:spcAft>
              <a:buClr>
                <a:srgbClr val="FFFFFF"/>
              </a:buClr>
              <a:buSzPts val="1600"/>
              <a:buFont typeface="Arial"/>
              <a:buChar char="•"/>
              <a:defRPr sz="1600" b="0" i="0" u="none" strike="noStrike" cap="none">
                <a:solidFill>
                  <a:srgbClr val="FFFFFF"/>
                </a:solidFill>
                <a:latin typeface="Arial"/>
                <a:ea typeface="Arial"/>
                <a:cs typeface="Arial"/>
                <a:sym typeface="Arial"/>
              </a:defRPr>
            </a:lvl3pPr>
            <a:lvl4pPr marL="1828800" marR="0" lvl="3"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4pPr>
            <a:lvl5pPr marL="2286000" marR="0" lvl="4"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Full-Color Background + Picture with Caption">
  <p:cSld name="Full-Color Background + Picture with Caption">
    <p:spTree>
      <p:nvGrpSpPr>
        <p:cNvPr id="1" name="Shape 107"/>
        <p:cNvGrpSpPr/>
        <p:nvPr/>
      </p:nvGrpSpPr>
      <p:grpSpPr>
        <a:xfrm>
          <a:off x="0" y="0"/>
          <a:ext cx="0" cy="0"/>
          <a:chOff x="0" y="0"/>
          <a:chExt cx="0" cy="0"/>
        </a:xfrm>
      </p:grpSpPr>
      <p:sp>
        <p:nvSpPr>
          <p:cNvPr id="108" name="Google Shape;108;p25"/>
          <p:cNvSpPr/>
          <p:nvPr/>
        </p:nvSpPr>
        <p:spPr>
          <a:xfrm>
            <a:off x="0" y="740664"/>
            <a:ext cx="9144000" cy="4402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25"/>
          <p:cNvSpPr txBox="1">
            <a:spLocks noGrp="1"/>
          </p:cNvSpPr>
          <p:nvPr>
            <p:ph type="title"/>
          </p:nvPr>
        </p:nvSpPr>
        <p:spPr>
          <a:xfrm>
            <a:off x="227013" y="267461"/>
            <a:ext cx="73104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 name="Google Shape;110;p25"/>
          <p:cNvSpPr txBox="1">
            <a:spLocks noGrp="1"/>
          </p:cNvSpPr>
          <p:nvPr>
            <p:ph type="body" idx="1"/>
          </p:nvPr>
        </p:nvSpPr>
        <p:spPr>
          <a:xfrm>
            <a:off x="227013" y="4114800"/>
            <a:ext cx="8685300" cy="215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Full-Color Background + Title Only">
  <p:cSld name="Full-Color Background + Title Only">
    <p:spTree>
      <p:nvGrpSpPr>
        <p:cNvPr id="1" name="Shape 111"/>
        <p:cNvGrpSpPr/>
        <p:nvPr/>
      </p:nvGrpSpPr>
      <p:grpSpPr>
        <a:xfrm>
          <a:off x="0" y="0"/>
          <a:ext cx="0" cy="0"/>
          <a:chOff x="0" y="0"/>
          <a:chExt cx="0" cy="0"/>
        </a:xfrm>
      </p:grpSpPr>
      <p:sp>
        <p:nvSpPr>
          <p:cNvPr id="112" name="Google Shape;112;p26"/>
          <p:cNvSpPr/>
          <p:nvPr/>
        </p:nvSpPr>
        <p:spPr>
          <a:xfrm>
            <a:off x="0" y="740664"/>
            <a:ext cx="9144000" cy="4402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26"/>
          <p:cNvSpPr txBox="1">
            <a:spLocks noGrp="1"/>
          </p:cNvSpPr>
          <p:nvPr>
            <p:ph type="title"/>
          </p:nvPr>
        </p:nvSpPr>
        <p:spPr>
          <a:xfrm>
            <a:off x="227013" y="267461"/>
            <a:ext cx="73104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Full-Color Background">
  <p:cSld name="1_Full-Color Background">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xfrm>
            <a:off x="227013" y="267461"/>
            <a:ext cx="73104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 name="Google Shape;116;p27"/>
          <p:cNvSpPr txBox="1">
            <a:spLocks noGrp="1"/>
          </p:cNvSpPr>
          <p:nvPr>
            <p:ph type="body" idx="1"/>
          </p:nvPr>
        </p:nvSpPr>
        <p:spPr>
          <a:xfrm>
            <a:off x="227013" y="1013009"/>
            <a:ext cx="8685300" cy="1452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1pPr>
            <a:lvl2pPr marL="914400" marR="0" lvl="1"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30200" algn="l" rtl="0">
              <a:lnSpc>
                <a:spcPct val="100000"/>
              </a:lnSpc>
              <a:spcBef>
                <a:spcPts val="300"/>
              </a:spcBef>
              <a:spcAft>
                <a:spcPts val="0"/>
              </a:spcAft>
              <a:buClr>
                <a:srgbClr val="FFFFFF"/>
              </a:buClr>
              <a:buSzPts val="1600"/>
              <a:buFont typeface="Arial"/>
              <a:buChar char="•"/>
              <a:defRPr sz="1600" b="0" i="0" u="none" strike="noStrike" cap="none">
                <a:solidFill>
                  <a:srgbClr val="FFFFFF"/>
                </a:solidFill>
                <a:latin typeface="Arial"/>
                <a:ea typeface="Arial"/>
                <a:cs typeface="Arial"/>
                <a:sym typeface="Arial"/>
              </a:defRPr>
            </a:lvl3pPr>
            <a:lvl4pPr marL="1828800" marR="0" lvl="3"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4pPr>
            <a:lvl5pPr marL="2286000" marR="0" lvl="4"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1_Full-Color Background + 2-Column Content">
  <p:cSld name="1_Full-Color Background + 2-Column Content">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a:off x="227013" y="267461"/>
            <a:ext cx="73104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 name="Google Shape;119;p28"/>
          <p:cNvSpPr txBox="1">
            <a:spLocks noGrp="1"/>
          </p:cNvSpPr>
          <p:nvPr>
            <p:ph type="body" idx="1"/>
          </p:nvPr>
        </p:nvSpPr>
        <p:spPr>
          <a:xfrm>
            <a:off x="227013" y="1013010"/>
            <a:ext cx="4112100" cy="1452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1pPr>
            <a:lvl2pPr marL="914400" marR="0" lvl="1"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30200" algn="l" rtl="0">
              <a:lnSpc>
                <a:spcPct val="100000"/>
              </a:lnSpc>
              <a:spcBef>
                <a:spcPts val="300"/>
              </a:spcBef>
              <a:spcAft>
                <a:spcPts val="0"/>
              </a:spcAft>
              <a:buClr>
                <a:srgbClr val="FFFFFF"/>
              </a:buClr>
              <a:buSzPts val="1600"/>
              <a:buFont typeface="Arial"/>
              <a:buChar char="•"/>
              <a:defRPr sz="1600" b="0" i="0" u="none" strike="noStrike" cap="none">
                <a:solidFill>
                  <a:srgbClr val="FFFFFF"/>
                </a:solidFill>
                <a:latin typeface="Arial"/>
                <a:ea typeface="Arial"/>
                <a:cs typeface="Arial"/>
                <a:sym typeface="Arial"/>
              </a:defRPr>
            </a:lvl3pPr>
            <a:lvl4pPr marL="1828800" marR="0" lvl="3"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4pPr>
            <a:lvl5pPr marL="2286000" marR="0" lvl="4"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body" idx="2"/>
          </p:nvPr>
        </p:nvSpPr>
        <p:spPr>
          <a:xfrm>
            <a:off x="4796277" y="1012438"/>
            <a:ext cx="4116000" cy="1452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1pPr>
            <a:lvl2pPr marL="914400" marR="0" lvl="1"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30200" algn="l" rtl="0">
              <a:lnSpc>
                <a:spcPct val="100000"/>
              </a:lnSpc>
              <a:spcBef>
                <a:spcPts val="300"/>
              </a:spcBef>
              <a:spcAft>
                <a:spcPts val="0"/>
              </a:spcAft>
              <a:buClr>
                <a:srgbClr val="FFFFFF"/>
              </a:buClr>
              <a:buSzPts val="1600"/>
              <a:buFont typeface="Arial"/>
              <a:buChar char="•"/>
              <a:defRPr sz="1600" b="0" i="0" u="none" strike="noStrike" cap="none">
                <a:solidFill>
                  <a:srgbClr val="FFFFFF"/>
                </a:solidFill>
                <a:latin typeface="Arial"/>
                <a:ea typeface="Arial"/>
                <a:cs typeface="Arial"/>
                <a:sym typeface="Arial"/>
              </a:defRPr>
            </a:lvl3pPr>
            <a:lvl4pPr marL="1828800" marR="0" lvl="3"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4pPr>
            <a:lvl5pPr marL="2286000" marR="0" lvl="4"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1_Full-Color Background + 2-Column Comparison">
  <p:cSld name="1_Full-Color Background + 2-Column Comparison">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227013" y="267461"/>
            <a:ext cx="73104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 name="Google Shape;123;p29"/>
          <p:cNvSpPr txBox="1">
            <a:spLocks noGrp="1"/>
          </p:cNvSpPr>
          <p:nvPr>
            <p:ph type="body" idx="1"/>
          </p:nvPr>
        </p:nvSpPr>
        <p:spPr>
          <a:xfrm>
            <a:off x="227013" y="1020481"/>
            <a:ext cx="4112100" cy="307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rgbClr val="FFFFFF"/>
              </a:buClr>
              <a:buSzPts val="2000"/>
              <a:buFont typeface="Arial"/>
              <a:buNone/>
              <a:defRPr sz="2000" b="1" i="0" u="none" strike="noStrike" cap="none">
                <a:solidFill>
                  <a:srgbClr val="FFFFFF"/>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4" name="Google Shape;124;p29"/>
          <p:cNvSpPr txBox="1">
            <a:spLocks noGrp="1"/>
          </p:cNvSpPr>
          <p:nvPr>
            <p:ph type="body" idx="2"/>
          </p:nvPr>
        </p:nvSpPr>
        <p:spPr>
          <a:xfrm>
            <a:off x="4800599" y="1020481"/>
            <a:ext cx="4116000" cy="307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rgbClr val="FFFFFF"/>
              </a:buClr>
              <a:buSzPts val="2000"/>
              <a:buFont typeface="Arial"/>
              <a:buNone/>
              <a:defRPr sz="2000" b="1" i="0" u="none" strike="noStrike" cap="none">
                <a:solidFill>
                  <a:srgbClr val="FFFFFF"/>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5" name="Google Shape;125;p29"/>
          <p:cNvSpPr txBox="1">
            <a:spLocks noGrp="1"/>
          </p:cNvSpPr>
          <p:nvPr>
            <p:ph type="body" idx="3"/>
          </p:nvPr>
        </p:nvSpPr>
        <p:spPr>
          <a:xfrm>
            <a:off x="227013" y="1534832"/>
            <a:ext cx="4112100" cy="1452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1pPr>
            <a:lvl2pPr marL="914400" marR="0" lvl="1"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30200" algn="l" rtl="0">
              <a:lnSpc>
                <a:spcPct val="100000"/>
              </a:lnSpc>
              <a:spcBef>
                <a:spcPts val="300"/>
              </a:spcBef>
              <a:spcAft>
                <a:spcPts val="0"/>
              </a:spcAft>
              <a:buClr>
                <a:srgbClr val="FFFFFF"/>
              </a:buClr>
              <a:buSzPts val="1600"/>
              <a:buFont typeface="Arial"/>
              <a:buChar char="•"/>
              <a:defRPr sz="1600" b="0" i="0" u="none" strike="noStrike" cap="none">
                <a:solidFill>
                  <a:srgbClr val="FFFFFF"/>
                </a:solidFill>
                <a:latin typeface="Arial"/>
                <a:ea typeface="Arial"/>
                <a:cs typeface="Arial"/>
                <a:sym typeface="Arial"/>
              </a:defRPr>
            </a:lvl3pPr>
            <a:lvl4pPr marL="1828800" marR="0" lvl="3"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4pPr>
            <a:lvl5pPr marL="2286000" marR="0" lvl="4"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body" idx="4"/>
          </p:nvPr>
        </p:nvSpPr>
        <p:spPr>
          <a:xfrm>
            <a:off x="4796277" y="1534832"/>
            <a:ext cx="4116000" cy="1452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1pPr>
            <a:lvl2pPr marL="914400" marR="0" lvl="1"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30200" algn="l" rtl="0">
              <a:lnSpc>
                <a:spcPct val="100000"/>
              </a:lnSpc>
              <a:spcBef>
                <a:spcPts val="300"/>
              </a:spcBef>
              <a:spcAft>
                <a:spcPts val="0"/>
              </a:spcAft>
              <a:buClr>
                <a:srgbClr val="FFFFFF"/>
              </a:buClr>
              <a:buSzPts val="1600"/>
              <a:buFont typeface="Arial"/>
              <a:buChar char="•"/>
              <a:defRPr sz="1600" b="0" i="0" u="none" strike="noStrike" cap="none">
                <a:solidFill>
                  <a:srgbClr val="FFFFFF"/>
                </a:solidFill>
                <a:latin typeface="Arial"/>
                <a:ea typeface="Arial"/>
                <a:cs typeface="Arial"/>
                <a:sym typeface="Arial"/>
              </a:defRPr>
            </a:lvl3pPr>
            <a:lvl4pPr marL="1828800" marR="0" lvl="3"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4pPr>
            <a:lvl5pPr marL="2286000" marR="0" lvl="4" indent="-317500" algn="l" rtl="0">
              <a:lnSpc>
                <a:spcPct val="100000"/>
              </a:lnSpc>
              <a:spcBef>
                <a:spcPts val="300"/>
              </a:spcBef>
              <a:spcAft>
                <a:spcPts val="0"/>
              </a:spcAft>
              <a:buClr>
                <a:srgbClr val="FFFFFF"/>
              </a:buClr>
              <a:buSzPts val="1400"/>
              <a:buFont typeface="Arial"/>
              <a:buChar char="•"/>
              <a:defRPr sz="14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1_Full-Color Background + Picture with Caption">
  <p:cSld name="1_Full-Color Background + Picture with Caption">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227013" y="267461"/>
            <a:ext cx="73104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9" name="Google Shape;129;p30"/>
          <p:cNvSpPr txBox="1">
            <a:spLocks noGrp="1"/>
          </p:cNvSpPr>
          <p:nvPr>
            <p:ph type="body" idx="1"/>
          </p:nvPr>
        </p:nvSpPr>
        <p:spPr>
          <a:xfrm>
            <a:off x="227013" y="4114800"/>
            <a:ext cx="8685300" cy="215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2_1-Line Title + Content">
  <p:cSld name="2_1-Line Title + Content">
    <p:spTree>
      <p:nvGrpSpPr>
        <p:cNvPr id="1" name="Shape 130"/>
        <p:cNvGrpSpPr/>
        <p:nvPr/>
      </p:nvGrpSpPr>
      <p:grpSpPr>
        <a:xfrm>
          <a:off x="0" y="0"/>
          <a:ext cx="0" cy="0"/>
          <a:chOff x="0" y="0"/>
          <a:chExt cx="0" cy="0"/>
        </a:xfrm>
      </p:grpSpPr>
      <p:sp>
        <p:nvSpPr>
          <p:cNvPr id="131" name="Google Shape;131;p31"/>
          <p:cNvSpPr txBox="1">
            <a:spLocks noGrp="1"/>
          </p:cNvSpPr>
          <p:nvPr>
            <p:ph type="title"/>
          </p:nvPr>
        </p:nvSpPr>
        <p:spPr>
          <a:xfrm>
            <a:off x="227013" y="267460"/>
            <a:ext cx="73104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2" name="Google Shape;132;p31"/>
          <p:cNvSpPr txBox="1"/>
          <p:nvPr/>
        </p:nvSpPr>
        <p:spPr>
          <a:xfrm>
            <a:off x="227013" y="1013010"/>
            <a:ext cx="8685300" cy="1452600"/>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rgbClr val="F9AA25"/>
              </a:buClr>
              <a:buSzPts val="2000"/>
              <a:buFont typeface="Arial"/>
              <a:buChar char="•"/>
            </a:pPr>
            <a:r>
              <a:rPr lang="en" sz="2000" b="0" i="0" u="none" strike="noStrike" cap="none">
                <a:solidFill>
                  <a:srgbClr val="FFFFFF"/>
                </a:solidFill>
                <a:latin typeface="Arial"/>
                <a:ea typeface="Arial"/>
                <a:cs typeface="Arial"/>
                <a:sym typeface="Arial"/>
              </a:rPr>
              <a:t>Click to edit Master text styles</a:t>
            </a:r>
            <a:endParaRPr sz="1400" b="0" i="0" u="none" strike="noStrike" cap="none">
              <a:solidFill>
                <a:srgbClr val="000000"/>
              </a:solidFill>
              <a:latin typeface="Arial"/>
              <a:ea typeface="Arial"/>
              <a:cs typeface="Arial"/>
              <a:sym typeface="Arial"/>
            </a:endParaRPr>
          </a:p>
          <a:p>
            <a:pPr marL="749300" marR="0" lvl="1" indent="-292100" algn="l" rtl="0">
              <a:lnSpc>
                <a:spcPct val="100000"/>
              </a:lnSpc>
              <a:spcBef>
                <a:spcPts val="400"/>
              </a:spcBef>
              <a:spcAft>
                <a:spcPts val="0"/>
              </a:spcAft>
              <a:buClr>
                <a:srgbClr val="F9AA25"/>
              </a:buClr>
              <a:buSzPts val="1800"/>
              <a:buFont typeface="Arial"/>
              <a:buChar char="•"/>
            </a:pPr>
            <a:r>
              <a:rPr lang="en" sz="1800" b="0" i="0" u="none" strike="noStrike" cap="none">
                <a:solidFill>
                  <a:srgbClr val="FFFFFF"/>
                </a:solidFill>
                <a:latin typeface="Arial"/>
                <a:ea typeface="Arial"/>
                <a:cs typeface="Arial"/>
                <a:sym typeface="Arial"/>
              </a:rPr>
              <a:t>Second level</a:t>
            </a:r>
            <a:endParaRPr sz="1400" b="0" i="0" u="none" strike="noStrike" cap="none">
              <a:solidFill>
                <a:srgbClr val="000000"/>
              </a:solidFill>
              <a:latin typeface="Arial"/>
              <a:ea typeface="Arial"/>
              <a:cs typeface="Arial"/>
              <a:sym typeface="Arial"/>
            </a:endParaRPr>
          </a:p>
          <a:p>
            <a:pPr marL="1143000" marR="0" lvl="2" indent="-228600" algn="l" rtl="0">
              <a:lnSpc>
                <a:spcPct val="100000"/>
              </a:lnSpc>
              <a:spcBef>
                <a:spcPts val="300"/>
              </a:spcBef>
              <a:spcAft>
                <a:spcPts val="0"/>
              </a:spcAft>
              <a:buClr>
                <a:srgbClr val="F9AA25"/>
              </a:buClr>
              <a:buSzPts val="1600"/>
              <a:buFont typeface="Arial"/>
              <a:buChar char="•"/>
            </a:pPr>
            <a:r>
              <a:rPr lang="en" sz="1600" b="0" i="0" u="none" strike="noStrike" cap="none">
                <a:solidFill>
                  <a:srgbClr val="FFFFFF"/>
                </a:solidFill>
                <a:latin typeface="Arial"/>
                <a:ea typeface="Arial"/>
                <a:cs typeface="Arial"/>
                <a:sym typeface="Arial"/>
              </a:rPr>
              <a:t>Third level</a:t>
            </a:r>
            <a:endParaRPr sz="1400" b="0" i="0" u="none" strike="noStrike" cap="none">
              <a:solidFill>
                <a:srgbClr val="000000"/>
              </a:solidFill>
              <a:latin typeface="Arial"/>
              <a:ea typeface="Arial"/>
              <a:cs typeface="Arial"/>
              <a:sym typeface="Arial"/>
            </a:endParaRPr>
          </a:p>
          <a:p>
            <a:pPr marL="1600200" marR="0" lvl="3" indent="-228600" algn="l" rtl="0">
              <a:lnSpc>
                <a:spcPct val="100000"/>
              </a:lnSpc>
              <a:spcBef>
                <a:spcPts val="300"/>
              </a:spcBef>
              <a:spcAft>
                <a:spcPts val="0"/>
              </a:spcAft>
              <a:buClr>
                <a:srgbClr val="F9AA25"/>
              </a:buClr>
              <a:buSzPts val="1400"/>
              <a:buFont typeface="Arial"/>
              <a:buChar char="•"/>
            </a:pPr>
            <a:r>
              <a:rPr lang="en" sz="1400" b="0" i="0" u="none" strike="noStrike" cap="none">
                <a:solidFill>
                  <a:srgbClr val="FFFFFF"/>
                </a:solidFill>
                <a:latin typeface="Arial"/>
                <a:ea typeface="Arial"/>
                <a:cs typeface="Arial"/>
                <a:sym typeface="Arial"/>
              </a:rPr>
              <a:t>Fourth level</a:t>
            </a:r>
            <a:endParaRPr sz="1400" b="0" i="0" u="none" strike="noStrike" cap="none">
              <a:solidFill>
                <a:srgbClr val="000000"/>
              </a:solidFill>
              <a:latin typeface="Arial"/>
              <a:ea typeface="Arial"/>
              <a:cs typeface="Arial"/>
              <a:sym typeface="Arial"/>
            </a:endParaRPr>
          </a:p>
          <a:p>
            <a:pPr marL="2057400" marR="0" lvl="4" indent="-228600" algn="l" rtl="0">
              <a:lnSpc>
                <a:spcPct val="100000"/>
              </a:lnSpc>
              <a:spcBef>
                <a:spcPts val="300"/>
              </a:spcBef>
              <a:spcAft>
                <a:spcPts val="0"/>
              </a:spcAft>
              <a:buClr>
                <a:srgbClr val="F9AA25"/>
              </a:buClr>
              <a:buSzPts val="1400"/>
              <a:buFont typeface="Arial"/>
              <a:buChar char="•"/>
            </a:pPr>
            <a:r>
              <a:rPr lang="en" sz="1400" b="0" i="0" u="none" strike="noStrike" cap="none">
                <a:solidFill>
                  <a:srgbClr val="FFFFFF"/>
                </a:solidFill>
                <a:latin typeface="Arial"/>
                <a:ea typeface="Arial"/>
                <a:cs typeface="Arial"/>
                <a:sym typeface="Arial"/>
              </a:rPr>
              <a:t>Fifth level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33"/>
        <p:cNvGrpSpPr/>
        <p:nvPr/>
      </p:nvGrpSpPr>
      <p:grpSpPr>
        <a:xfrm>
          <a:off x="0" y="0"/>
          <a:ext cx="0" cy="0"/>
          <a:chOff x="0" y="0"/>
          <a:chExt cx="0" cy="0"/>
        </a:xfrm>
      </p:grpSpPr>
      <p:sp>
        <p:nvSpPr>
          <p:cNvPr id="134" name="Google Shape;134;p32"/>
          <p:cNvSpPr txBox="1">
            <a:spLocks noGrp="1"/>
          </p:cNvSpPr>
          <p:nvPr>
            <p:ph type="title"/>
          </p:nvPr>
        </p:nvSpPr>
        <p:spPr>
          <a:xfrm>
            <a:off x="228600" y="267461"/>
            <a:ext cx="73152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5" name="Google Shape;135;p32"/>
          <p:cNvSpPr txBox="1">
            <a:spLocks noGrp="1"/>
          </p:cNvSpPr>
          <p:nvPr>
            <p:ph type="dt" idx="10"/>
          </p:nvPr>
        </p:nvSpPr>
        <p:spPr>
          <a:xfrm>
            <a:off x="227013"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707276"/>
              </a:buClr>
              <a:buSzPts val="900"/>
              <a:buFont typeface="Arial"/>
              <a:buNone/>
              <a:defRPr sz="900" b="0" i="0" u="none" strike="noStrike" cap="none">
                <a:solidFill>
                  <a:srgbClr val="707276"/>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3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707276"/>
              </a:buClr>
              <a:buSzPts val="900"/>
              <a:buFont typeface="Arial"/>
              <a:buNone/>
              <a:defRPr sz="900" b="0" i="0" u="none" strike="noStrike" cap="none">
                <a:solidFill>
                  <a:srgbClr val="707276"/>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32"/>
          <p:cNvSpPr txBox="1">
            <a:spLocks noGrp="1"/>
          </p:cNvSpPr>
          <p:nvPr>
            <p:ph type="sldNum" idx="12"/>
          </p:nvPr>
        </p:nvSpPr>
        <p:spPr>
          <a:xfrm>
            <a:off x="6778625" y="4767263"/>
            <a:ext cx="2133600" cy="27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595959"/>
              </a:buClr>
              <a:buSzPts val="200"/>
              <a:buFont typeface="Arial"/>
              <a:buNone/>
              <a:defRPr sz="9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200"/>
              <a:buFont typeface="Arial"/>
              <a:buNone/>
              <a:defRPr sz="9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200"/>
              <a:buFont typeface="Arial"/>
              <a:buNone/>
              <a:defRPr sz="9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200"/>
              <a:buFont typeface="Arial"/>
              <a:buNone/>
              <a:defRPr sz="9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200"/>
              <a:buFont typeface="Arial"/>
              <a:buNone/>
              <a:defRPr sz="9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200"/>
              <a:buFont typeface="Arial"/>
              <a:buNone/>
              <a:defRPr sz="9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200"/>
              <a:buFont typeface="Arial"/>
              <a:buNone/>
              <a:defRPr sz="9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200"/>
              <a:buFont typeface="Arial"/>
              <a:buNone/>
              <a:defRPr sz="9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200"/>
              <a:buFont typeface="Arial"/>
              <a:buNone/>
              <a:defRPr sz="9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3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800"/>
              <a:buNone/>
              <a:defRPr sz="1400"/>
            </a:lvl2pPr>
            <a:lvl3pPr lvl="2" algn="l" rtl="0">
              <a:lnSpc>
                <a:spcPct val="100000"/>
              </a:lnSpc>
              <a:spcBef>
                <a:spcPts val="0"/>
              </a:spcBef>
              <a:spcAft>
                <a:spcPts val="0"/>
              </a:spcAft>
              <a:buSzPts val="1800"/>
              <a:buNone/>
              <a:defRPr sz="1400"/>
            </a:lvl3pPr>
            <a:lvl4pPr lvl="3" algn="l" rtl="0">
              <a:lnSpc>
                <a:spcPct val="100000"/>
              </a:lnSpc>
              <a:spcBef>
                <a:spcPts val="0"/>
              </a:spcBef>
              <a:spcAft>
                <a:spcPts val="0"/>
              </a:spcAft>
              <a:buSzPts val="1800"/>
              <a:buNone/>
              <a:defRPr sz="1400"/>
            </a:lvl4pPr>
            <a:lvl5pPr lvl="4" algn="l" rtl="0">
              <a:lnSpc>
                <a:spcPct val="100000"/>
              </a:lnSpc>
              <a:spcBef>
                <a:spcPts val="0"/>
              </a:spcBef>
              <a:spcAft>
                <a:spcPts val="0"/>
              </a:spcAft>
              <a:buSzPts val="1800"/>
              <a:buNone/>
              <a:defRPr sz="1400"/>
            </a:lvl5pPr>
            <a:lvl6pPr lvl="5" algn="l" rtl="0">
              <a:lnSpc>
                <a:spcPct val="100000"/>
              </a:lnSpc>
              <a:spcBef>
                <a:spcPts val="0"/>
              </a:spcBef>
              <a:spcAft>
                <a:spcPts val="0"/>
              </a:spcAft>
              <a:buSzPts val="1800"/>
              <a:buNone/>
              <a:defRPr sz="1400"/>
            </a:lvl6pPr>
            <a:lvl7pPr lvl="6" algn="l" rtl="0">
              <a:lnSpc>
                <a:spcPct val="100000"/>
              </a:lnSpc>
              <a:spcBef>
                <a:spcPts val="0"/>
              </a:spcBef>
              <a:spcAft>
                <a:spcPts val="0"/>
              </a:spcAft>
              <a:buSzPts val="1800"/>
              <a:buNone/>
              <a:defRPr sz="1400"/>
            </a:lvl7pPr>
            <a:lvl8pPr lvl="7" algn="l" rtl="0">
              <a:lnSpc>
                <a:spcPct val="100000"/>
              </a:lnSpc>
              <a:spcBef>
                <a:spcPts val="0"/>
              </a:spcBef>
              <a:spcAft>
                <a:spcPts val="0"/>
              </a:spcAft>
              <a:buSzPts val="1800"/>
              <a:buNone/>
              <a:defRPr sz="1400"/>
            </a:lvl8pPr>
            <a:lvl9pPr lvl="8" algn="l" rtl="0">
              <a:lnSpc>
                <a:spcPct val="100000"/>
              </a:lnSpc>
              <a:spcBef>
                <a:spcPts val="0"/>
              </a:spcBef>
              <a:spcAft>
                <a:spcPts val="0"/>
              </a:spcAft>
              <a:buSzPts val="1800"/>
              <a:buNone/>
              <a:defRPr sz="1400"/>
            </a:lvl9pPr>
          </a:lstStyle>
          <a:p>
            <a:endParaRPr/>
          </a:p>
        </p:txBody>
      </p:sp>
      <p:sp>
        <p:nvSpPr>
          <p:cNvPr id="140" name="Google Shape;140;p33"/>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141" name="Google Shape;141;p33"/>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2" name="Google Shape;142;p3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143" name="Google Shape;143;p33"/>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4" name="Google Shape;144;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9pPr>
          </a:lstStyle>
          <a:p>
            <a:endParaRPr/>
          </a:p>
        </p:txBody>
      </p:sp>
      <p:sp>
        <p:nvSpPr>
          <p:cNvPr id="145" name="Google Shape;145;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800"/>
              <a:buNone/>
              <a:defRPr sz="1400" b="0" i="0" u="none" strike="noStrike" cap="none">
                <a:solidFill>
                  <a:schemeClr val="dk1"/>
                </a:solidFill>
                <a:latin typeface="Arial"/>
                <a:ea typeface="Arial"/>
                <a:cs typeface="Arial"/>
                <a:sym typeface="Arial"/>
              </a:defRPr>
            </a:lvl9pPr>
          </a:lstStyle>
          <a:p>
            <a:endParaRPr/>
          </a:p>
        </p:txBody>
      </p:sp>
      <p:sp>
        <p:nvSpPr>
          <p:cNvPr id="146" name="Google Shape;146;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707276"/>
              </a:buClr>
              <a:buSzPts val="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707276"/>
              </a:buClr>
              <a:buSzPts val="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707276"/>
              </a:buClr>
              <a:buSzPts val="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707276"/>
              </a:buClr>
              <a:buSzPts val="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707276"/>
              </a:buClr>
              <a:buSzPts val="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707276"/>
              </a:buClr>
              <a:buSzPts val="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707276"/>
              </a:buClr>
              <a:buSzPts val="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707276"/>
              </a:buClr>
              <a:buSzPts val="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707276"/>
              </a:buClr>
              <a:buSzPts val="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2">
            <a:alphaModFix/>
          </a:blip>
          <a:srcRect/>
          <a:stretch/>
        </p:blipFill>
        <p:spPr>
          <a:xfrm>
            <a:off x="0" y="0"/>
            <a:ext cx="8962036" cy="5045218"/>
          </a:xfrm>
          <a:prstGeom prst="rect">
            <a:avLst/>
          </a:prstGeom>
          <a:noFill/>
          <a:ln>
            <a:noFill/>
          </a:ln>
        </p:spPr>
      </p:pic>
      <p:sp>
        <p:nvSpPr>
          <p:cNvPr id="52" name="Google Shape;52;p13"/>
          <p:cNvSpPr txBox="1">
            <a:spLocks noGrp="1"/>
          </p:cNvSpPr>
          <p:nvPr>
            <p:ph type="title"/>
          </p:nvPr>
        </p:nvSpPr>
        <p:spPr>
          <a:xfrm>
            <a:off x="228600" y="267461"/>
            <a:ext cx="7315200" cy="38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227013" y="1371600"/>
            <a:ext cx="8685300" cy="3257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dt" idx="10"/>
          </p:nvPr>
        </p:nvSpPr>
        <p:spPr>
          <a:xfrm>
            <a:off x="227013"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707276"/>
              </a:buClr>
              <a:buSzPts val="900"/>
              <a:buFont typeface="Arial"/>
              <a:buNone/>
              <a:defRPr sz="900" b="0" i="0" u="none" strike="noStrike" cap="none">
                <a:solidFill>
                  <a:srgbClr val="707276"/>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707276"/>
              </a:buClr>
              <a:buSzPts val="900"/>
              <a:buFont typeface="Arial"/>
              <a:buNone/>
              <a:defRPr sz="900" b="0" i="0" u="none" strike="noStrike" cap="none">
                <a:solidFill>
                  <a:srgbClr val="707276"/>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sldNum" idx="12"/>
          </p:nvPr>
        </p:nvSpPr>
        <p:spPr>
          <a:xfrm>
            <a:off x="6778625" y="4767263"/>
            <a:ext cx="2133600" cy="27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707276"/>
              </a:buClr>
              <a:buSzPts val="200"/>
              <a:buFont typeface="Arial"/>
              <a:buNone/>
              <a:defRPr sz="900" b="0" i="0" u="none" strike="noStrike" cap="none">
                <a:solidFill>
                  <a:srgbClr val="707276"/>
                </a:solidFill>
                <a:latin typeface="Arial"/>
                <a:ea typeface="Arial"/>
                <a:cs typeface="Arial"/>
                <a:sym typeface="Arial"/>
              </a:defRPr>
            </a:lvl1pPr>
            <a:lvl2pPr marL="0" marR="0" lvl="1" indent="0" algn="r" rtl="0">
              <a:lnSpc>
                <a:spcPct val="100000"/>
              </a:lnSpc>
              <a:spcBef>
                <a:spcPts val="0"/>
              </a:spcBef>
              <a:spcAft>
                <a:spcPts val="0"/>
              </a:spcAft>
              <a:buClr>
                <a:srgbClr val="707276"/>
              </a:buClr>
              <a:buSzPts val="200"/>
              <a:buFont typeface="Arial"/>
              <a:buNone/>
              <a:defRPr sz="900" b="0" i="0" u="none" strike="noStrike" cap="none">
                <a:solidFill>
                  <a:srgbClr val="707276"/>
                </a:solidFill>
                <a:latin typeface="Arial"/>
                <a:ea typeface="Arial"/>
                <a:cs typeface="Arial"/>
                <a:sym typeface="Arial"/>
              </a:defRPr>
            </a:lvl2pPr>
            <a:lvl3pPr marL="0" marR="0" lvl="2" indent="0" algn="r" rtl="0">
              <a:lnSpc>
                <a:spcPct val="100000"/>
              </a:lnSpc>
              <a:spcBef>
                <a:spcPts val="0"/>
              </a:spcBef>
              <a:spcAft>
                <a:spcPts val="0"/>
              </a:spcAft>
              <a:buClr>
                <a:srgbClr val="707276"/>
              </a:buClr>
              <a:buSzPts val="200"/>
              <a:buFont typeface="Arial"/>
              <a:buNone/>
              <a:defRPr sz="900" b="0" i="0" u="none" strike="noStrike" cap="none">
                <a:solidFill>
                  <a:srgbClr val="707276"/>
                </a:solidFill>
                <a:latin typeface="Arial"/>
                <a:ea typeface="Arial"/>
                <a:cs typeface="Arial"/>
                <a:sym typeface="Arial"/>
              </a:defRPr>
            </a:lvl3pPr>
            <a:lvl4pPr marL="0" marR="0" lvl="3" indent="0" algn="r" rtl="0">
              <a:lnSpc>
                <a:spcPct val="100000"/>
              </a:lnSpc>
              <a:spcBef>
                <a:spcPts val="0"/>
              </a:spcBef>
              <a:spcAft>
                <a:spcPts val="0"/>
              </a:spcAft>
              <a:buClr>
                <a:srgbClr val="707276"/>
              </a:buClr>
              <a:buSzPts val="200"/>
              <a:buFont typeface="Arial"/>
              <a:buNone/>
              <a:defRPr sz="900" b="0" i="0" u="none" strike="noStrike" cap="none">
                <a:solidFill>
                  <a:srgbClr val="707276"/>
                </a:solidFill>
                <a:latin typeface="Arial"/>
                <a:ea typeface="Arial"/>
                <a:cs typeface="Arial"/>
                <a:sym typeface="Arial"/>
              </a:defRPr>
            </a:lvl4pPr>
            <a:lvl5pPr marL="0" marR="0" lvl="4" indent="0" algn="r" rtl="0">
              <a:lnSpc>
                <a:spcPct val="100000"/>
              </a:lnSpc>
              <a:spcBef>
                <a:spcPts val="0"/>
              </a:spcBef>
              <a:spcAft>
                <a:spcPts val="0"/>
              </a:spcAft>
              <a:buClr>
                <a:srgbClr val="707276"/>
              </a:buClr>
              <a:buSzPts val="200"/>
              <a:buFont typeface="Arial"/>
              <a:buNone/>
              <a:defRPr sz="900" b="0" i="0" u="none" strike="noStrike" cap="none">
                <a:solidFill>
                  <a:srgbClr val="707276"/>
                </a:solidFill>
                <a:latin typeface="Arial"/>
                <a:ea typeface="Arial"/>
                <a:cs typeface="Arial"/>
                <a:sym typeface="Arial"/>
              </a:defRPr>
            </a:lvl5pPr>
            <a:lvl6pPr marL="0" marR="0" lvl="5" indent="0" algn="r" rtl="0">
              <a:lnSpc>
                <a:spcPct val="100000"/>
              </a:lnSpc>
              <a:spcBef>
                <a:spcPts val="0"/>
              </a:spcBef>
              <a:spcAft>
                <a:spcPts val="0"/>
              </a:spcAft>
              <a:buClr>
                <a:srgbClr val="707276"/>
              </a:buClr>
              <a:buSzPts val="200"/>
              <a:buFont typeface="Arial"/>
              <a:buNone/>
              <a:defRPr sz="900" b="0" i="0" u="none" strike="noStrike" cap="none">
                <a:solidFill>
                  <a:srgbClr val="707276"/>
                </a:solidFill>
                <a:latin typeface="Arial"/>
                <a:ea typeface="Arial"/>
                <a:cs typeface="Arial"/>
                <a:sym typeface="Arial"/>
              </a:defRPr>
            </a:lvl6pPr>
            <a:lvl7pPr marL="0" marR="0" lvl="6" indent="0" algn="r" rtl="0">
              <a:lnSpc>
                <a:spcPct val="100000"/>
              </a:lnSpc>
              <a:spcBef>
                <a:spcPts val="0"/>
              </a:spcBef>
              <a:spcAft>
                <a:spcPts val="0"/>
              </a:spcAft>
              <a:buClr>
                <a:srgbClr val="707276"/>
              </a:buClr>
              <a:buSzPts val="200"/>
              <a:buFont typeface="Arial"/>
              <a:buNone/>
              <a:defRPr sz="900" b="0" i="0" u="none" strike="noStrike" cap="none">
                <a:solidFill>
                  <a:srgbClr val="707276"/>
                </a:solidFill>
                <a:latin typeface="Arial"/>
                <a:ea typeface="Arial"/>
                <a:cs typeface="Arial"/>
                <a:sym typeface="Arial"/>
              </a:defRPr>
            </a:lvl7pPr>
            <a:lvl8pPr marL="0" marR="0" lvl="7" indent="0" algn="r" rtl="0">
              <a:lnSpc>
                <a:spcPct val="100000"/>
              </a:lnSpc>
              <a:spcBef>
                <a:spcPts val="0"/>
              </a:spcBef>
              <a:spcAft>
                <a:spcPts val="0"/>
              </a:spcAft>
              <a:buClr>
                <a:srgbClr val="707276"/>
              </a:buClr>
              <a:buSzPts val="200"/>
              <a:buFont typeface="Arial"/>
              <a:buNone/>
              <a:defRPr sz="900" b="0" i="0" u="none" strike="noStrike" cap="none">
                <a:solidFill>
                  <a:srgbClr val="707276"/>
                </a:solidFill>
                <a:latin typeface="Arial"/>
                <a:ea typeface="Arial"/>
                <a:cs typeface="Arial"/>
                <a:sym typeface="Arial"/>
              </a:defRPr>
            </a:lvl8pPr>
            <a:lvl9pPr marL="0" marR="0" lvl="8" indent="0" algn="r" rtl="0">
              <a:lnSpc>
                <a:spcPct val="100000"/>
              </a:lnSpc>
              <a:spcBef>
                <a:spcPts val="0"/>
              </a:spcBef>
              <a:spcAft>
                <a:spcPts val="0"/>
              </a:spcAft>
              <a:buClr>
                <a:srgbClr val="707276"/>
              </a:buClr>
              <a:buSzPts val="200"/>
              <a:buFont typeface="Arial"/>
              <a:buNone/>
              <a:defRPr sz="900" b="0" i="0" u="none" strike="noStrike" cap="none">
                <a:solidFill>
                  <a:srgbClr val="70727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3"/>
          <p:cNvPicPr preferRelativeResize="0"/>
          <p:nvPr/>
        </p:nvPicPr>
        <p:blipFill rotWithShape="1">
          <a:blip r:embed="rId23">
            <a:alphaModFix/>
          </a:blip>
          <a:srcRect/>
          <a:stretch/>
        </p:blipFill>
        <p:spPr>
          <a:xfrm>
            <a:off x="7976161" y="96574"/>
            <a:ext cx="1075012" cy="54499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4.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pixabay.com/?utm_source=link-attribution&amp;utm_medium=referral&amp;utm_campaign=image&amp;utm_content=494022" TargetMode="External"/><Relationship Id="rId4" Type="http://schemas.openxmlformats.org/officeDocument/2006/relationships/hyperlink" Target="https://pixabay.com/users/Freestylers-447519/?utm_source=link-attribution&amp;utm_medium=referral&amp;utm_campaign=image&amp;utm_content=49402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4.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51"/>
        <p:cNvGrpSpPr/>
        <p:nvPr/>
      </p:nvGrpSpPr>
      <p:grpSpPr>
        <a:xfrm>
          <a:off x="0" y="0"/>
          <a:ext cx="0" cy="0"/>
          <a:chOff x="0" y="0"/>
          <a:chExt cx="0" cy="0"/>
        </a:xfrm>
      </p:grpSpPr>
      <p:sp>
        <p:nvSpPr>
          <p:cNvPr id="152" name="Google Shape;152;p34"/>
          <p:cNvSpPr txBox="1">
            <a:spLocks noGrp="1"/>
          </p:cNvSpPr>
          <p:nvPr>
            <p:ph type="ctrTitle"/>
          </p:nvPr>
        </p:nvSpPr>
        <p:spPr>
          <a:xfrm>
            <a:off x="685798" y="1203728"/>
            <a:ext cx="7772400" cy="110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200"/>
              <a:buFont typeface="Calibri"/>
              <a:buNone/>
            </a:pPr>
            <a:r>
              <a:rPr lang="en" sz="3000" b="1" i="0" u="none" strike="noStrike" cap="none">
                <a:solidFill>
                  <a:srgbClr val="E36C09"/>
                </a:solidFill>
                <a:latin typeface="Calibri"/>
                <a:ea typeface="Calibri"/>
                <a:cs typeface="Calibri"/>
                <a:sym typeface="Calibri"/>
              </a:rPr>
              <a:t>Exploring Climate Science with Virtual Reality  </a:t>
            </a:r>
            <a:endParaRPr sz="3000" b="1" i="0" u="none" strike="noStrike" cap="none">
              <a:solidFill>
                <a:srgbClr val="E36C09"/>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5200"/>
              <a:buFont typeface="Calibri"/>
              <a:buNone/>
            </a:pPr>
            <a:r>
              <a:rPr lang="en" sz="3000" b="1" i="0" u="none" strike="noStrike" cap="none">
                <a:solidFill>
                  <a:srgbClr val="E36C09"/>
                </a:solidFill>
                <a:latin typeface="Calibri"/>
                <a:ea typeface="Calibri"/>
                <a:cs typeface="Calibri"/>
                <a:sym typeface="Calibri"/>
              </a:rPr>
              <a:t>Follow-up #</a:t>
            </a:r>
            <a:r>
              <a:rPr lang="en" sz="3000">
                <a:solidFill>
                  <a:srgbClr val="E36C09"/>
                </a:solidFill>
                <a:latin typeface="Calibri"/>
                <a:ea typeface="Calibri"/>
                <a:cs typeface="Calibri"/>
                <a:sym typeface="Calibri"/>
              </a:rPr>
              <a:t>4</a:t>
            </a:r>
            <a:r>
              <a:rPr lang="en" sz="3000" b="0" i="0" u="none" strike="noStrike" cap="none">
                <a:solidFill>
                  <a:schemeClr val="dk1"/>
                </a:solidFill>
                <a:latin typeface="Calibri"/>
                <a:ea typeface="Calibri"/>
                <a:cs typeface="Calibri"/>
                <a:sym typeface="Calibri"/>
              </a:rPr>
              <a:t>	</a:t>
            </a:r>
            <a:endParaRPr sz="3000" b="1" i="0" u="none" strike="noStrike" cap="none">
              <a:solidFill>
                <a:schemeClr val="lt1"/>
              </a:solidFill>
              <a:latin typeface="Arial"/>
              <a:ea typeface="Arial"/>
              <a:cs typeface="Arial"/>
              <a:sym typeface="Arial"/>
            </a:endParaRPr>
          </a:p>
        </p:txBody>
      </p:sp>
      <p:sp>
        <p:nvSpPr>
          <p:cNvPr id="153" name="Google Shape;153;p34"/>
          <p:cNvSpPr txBox="1">
            <a:spLocks noGrp="1"/>
          </p:cNvSpPr>
          <p:nvPr>
            <p:ph type="subTitle" idx="1"/>
          </p:nvPr>
        </p:nvSpPr>
        <p:spPr>
          <a:xfrm>
            <a:off x="556763" y="2407444"/>
            <a:ext cx="7215000" cy="110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06F6A"/>
              </a:buClr>
              <a:buSzPts val="2800"/>
              <a:buFont typeface="Arial"/>
              <a:buNone/>
            </a:pPr>
            <a:r>
              <a:rPr lang="en" sz="2400" i="1">
                <a:solidFill>
                  <a:srgbClr val="FABF8E"/>
                </a:solidFill>
                <a:latin typeface="Calibri"/>
                <a:ea typeface="Calibri"/>
                <a:cs typeface="Calibri"/>
                <a:sym typeface="Calibri"/>
              </a:rPr>
              <a:t>            </a:t>
            </a:r>
            <a:r>
              <a:rPr lang="en" sz="2400" b="0" i="1" u="none" strike="noStrike" cap="none">
                <a:solidFill>
                  <a:srgbClr val="FABF8E"/>
                </a:solidFill>
                <a:latin typeface="Calibri"/>
                <a:ea typeface="Calibri"/>
                <a:cs typeface="Calibri"/>
                <a:sym typeface="Calibri"/>
              </a:rPr>
              <a:t>Teacher/Scientist Partnership</a:t>
            </a:r>
            <a:endParaRPr sz="2400" b="0" i="1" u="none" strike="noStrike" cap="none">
              <a:solidFill>
                <a:srgbClr val="FABF8E"/>
              </a:solidFill>
              <a:latin typeface="Calibri"/>
              <a:ea typeface="Calibri"/>
              <a:cs typeface="Calibri"/>
              <a:sym typeface="Calibri"/>
            </a:endParaRPr>
          </a:p>
          <a:p>
            <a:pPr marL="0" marR="0" lvl="0" indent="0" algn="ctr" rtl="0">
              <a:lnSpc>
                <a:spcPct val="100000"/>
              </a:lnSpc>
              <a:spcBef>
                <a:spcPts val="0"/>
              </a:spcBef>
              <a:spcAft>
                <a:spcPts val="0"/>
              </a:spcAft>
              <a:buClr>
                <a:srgbClr val="706F6A"/>
              </a:buClr>
              <a:buSzPts val="2800"/>
              <a:buFont typeface="Arial"/>
              <a:buNone/>
            </a:pPr>
            <a:endParaRPr sz="2400" b="0" i="0" u="none" strike="noStrike" cap="none">
              <a:solidFill>
                <a:srgbClr val="706F6A"/>
              </a:solidFill>
              <a:latin typeface="Calibri"/>
              <a:ea typeface="Calibri"/>
              <a:cs typeface="Calibri"/>
              <a:sym typeface="Calibri"/>
            </a:endParaRPr>
          </a:p>
          <a:p>
            <a:pPr marL="0" marR="0" lvl="0" indent="0" algn="ctr" rtl="0">
              <a:lnSpc>
                <a:spcPct val="100000"/>
              </a:lnSpc>
              <a:spcBef>
                <a:spcPts val="0"/>
              </a:spcBef>
              <a:spcAft>
                <a:spcPts val="0"/>
              </a:spcAft>
              <a:buClr>
                <a:srgbClr val="706F6A"/>
              </a:buClr>
              <a:buSzPts val="2800"/>
              <a:buFont typeface="Arial"/>
              <a:buNone/>
            </a:pPr>
            <a:r>
              <a:rPr lang="en" sz="2400">
                <a:solidFill>
                  <a:srgbClr val="A5A5A5"/>
                </a:solidFill>
                <a:latin typeface="Calibri"/>
                <a:ea typeface="Calibri"/>
                <a:cs typeface="Calibri"/>
                <a:sym typeface="Calibri"/>
              </a:rPr>
              <a:t>           </a:t>
            </a:r>
            <a:r>
              <a:rPr lang="en" sz="2400" b="0" i="0" u="none" strike="noStrike" cap="none">
                <a:solidFill>
                  <a:srgbClr val="A5A5A5"/>
                </a:solidFill>
                <a:latin typeface="Calibri"/>
                <a:ea typeface="Calibri"/>
                <a:cs typeface="Calibri"/>
                <a:sym typeface="Calibri"/>
              </a:rPr>
              <a:t>PNNL Campus – </a:t>
            </a:r>
            <a:r>
              <a:rPr lang="en" sz="2400">
                <a:solidFill>
                  <a:srgbClr val="A5A5A5"/>
                </a:solidFill>
                <a:latin typeface="Calibri"/>
                <a:ea typeface="Calibri"/>
                <a:cs typeface="Calibri"/>
                <a:sym typeface="Calibri"/>
              </a:rPr>
              <a:t>3820 Voltage Room</a:t>
            </a:r>
            <a:endParaRPr sz="2400" b="0" i="0" u="none" strike="noStrike" cap="none">
              <a:solidFill>
                <a:srgbClr val="A5A5A5"/>
              </a:solidFill>
              <a:latin typeface="Calibri"/>
              <a:ea typeface="Calibri"/>
              <a:cs typeface="Calibri"/>
              <a:sym typeface="Calibri"/>
            </a:endParaRPr>
          </a:p>
          <a:p>
            <a:pPr marL="0" marR="0" lvl="0" indent="0" algn="ctr" rtl="0">
              <a:lnSpc>
                <a:spcPct val="100000"/>
              </a:lnSpc>
              <a:spcBef>
                <a:spcPts val="0"/>
              </a:spcBef>
              <a:spcAft>
                <a:spcPts val="0"/>
              </a:spcAft>
              <a:buClr>
                <a:srgbClr val="706F6A"/>
              </a:buClr>
              <a:buSzPts val="2800"/>
              <a:buFont typeface="Arial"/>
              <a:buNone/>
            </a:pPr>
            <a:r>
              <a:rPr lang="en" sz="2400">
                <a:solidFill>
                  <a:srgbClr val="A5A5A5"/>
                </a:solidFill>
                <a:latin typeface="Calibri"/>
                <a:ea typeface="Calibri"/>
                <a:cs typeface="Calibri"/>
                <a:sym typeface="Calibri"/>
              </a:rPr>
              <a:t>      May 15, 2019</a:t>
            </a:r>
            <a:endParaRPr sz="2400" b="0" i="0" u="none" strike="noStrike" cap="none">
              <a:solidFill>
                <a:srgbClr val="A5A5A5"/>
              </a:solidFill>
              <a:latin typeface="Calibri"/>
              <a:ea typeface="Calibri"/>
              <a:cs typeface="Calibri"/>
              <a:sym typeface="Calibri"/>
            </a:endParaRPr>
          </a:p>
        </p:txBody>
      </p:sp>
      <p:sp>
        <p:nvSpPr>
          <p:cNvPr id="154" name="Google Shape;154;p34"/>
          <p:cNvSpPr txBox="1"/>
          <p:nvPr/>
        </p:nvSpPr>
        <p:spPr>
          <a:xfrm>
            <a:off x="421303" y="3897126"/>
            <a:ext cx="8301300" cy="110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6F6A"/>
              </a:buClr>
              <a:buSzPts val="1800"/>
              <a:buFont typeface="Arial"/>
              <a:buNone/>
            </a:pPr>
            <a:r>
              <a:rPr lang="en" sz="1800" b="1" i="1" u="none" strike="noStrike" cap="none">
                <a:solidFill>
                  <a:srgbClr val="A5A5A5"/>
                </a:solidFill>
                <a:latin typeface="Calibri"/>
                <a:ea typeface="Calibri"/>
                <a:cs typeface="Calibri"/>
                <a:sym typeface="Calibri"/>
              </a:rPr>
              <a:t>Georgia Boatman, Regional Science Coordinator, ESD 123</a:t>
            </a:r>
            <a:endParaRPr sz="1100" b="0" i="0" u="none" strike="noStrike" cap="none">
              <a:solidFill>
                <a:srgbClr val="A5A5A5"/>
              </a:solidFill>
              <a:latin typeface="Arial"/>
              <a:ea typeface="Arial"/>
              <a:cs typeface="Arial"/>
              <a:sym typeface="Arial"/>
            </a:endParaRPr>
          </a:p>
          <a:p>
            <a:pPr marL="0" marR="0" lvl="0" indent="0" algn="ctr" rtl="0">
              <a:lnSpc>
                <a:spcPct val="100000"/>
              </a:lnSpc>
              <a:spcBef>
                <a:spcPts val="500"/>
              </a:spcBef>
              <a:spcAft>
                <a:spcPts val="0"/>
              </a:spcAft>
              <a:buClr>
                <a:srgbClr val="706F6A"/>
              </a:buClr>
              <a:buSzPts val="1800"/>
              <a:buFont typeface="Arial"/>
              <a:buNone/>
            </a:pPr>
            <a:r>
              <a:rPr lang="en" sz="1800" b="1" i="1" u="none" strike="noStrike" cap="none">
                <a:solidFill>
                  <a:srgbClr val="A5A5A5"/>
                </a:solidFill>
                <a:latin typeface="Calibri"/>
                <a:ea typeface="Calibri"/>
                <a:cs typeface="Calibri"/>
                <a:sym typeface="Calibri"/>
              </a:rPr>
              <a:t>Peggy Harris Willcuts, Sr. STEM Education Consultant, PNNL</a:t>
            </a:r>
            <a:endParaRPr sz="1100" b="0" i="0" u="none" strike="noStrike" cap="none">
              <a:solidFill>
                <a:srgbClr val="A5A5A5"/>
              </a:solidFill>
              <a:latin typeface="Arial"/>
              <a:ea typeface="Arial"/>
              <a:cs typeface="Arial"/>
              <a:sym typeface="Arial"/>
            </a:endParaRPr>
          </a:p>
        </p:txBody>
      </p:sp>
      <p:pic>
        <p:nvPicPr>
          <p:cNvPr id="155" name="Google Shape;155;p34"/>
          <p:cNvPicPr preferRelativeResize="0"/>
          <p:nvPr/>
        </p:nvPicPr>
        <p:blipFill rotWithShape="1">
          <a:blip r:embed="rId3">
            <a:alphaModFix/>
          </a:blip>
          <a:srcRect/>
          <a:stretch/>
        </p:blipFill>
        <p:spPr>
          <a:xfrm>
            <a:off x="140472" y="4212294"/>
            <a:ext cx="981307" cy="788021"/>
          </a:xfrm>
          <a:prstGeom prst="rect">
            <a:avLst/>
          </a:prstGeom>
          <a:noFill/>
          <a:ln>
            <a:noFill/>
          </a:ln>
        </p:spPr>
      </p:pic>
      <p:cxnSp>
        <p:nvCxnSpPr>
          <p:cNvPr id="156" name="Google Shape;156;p34"/>
          <p:cNvCxnSpPr/>
          <p:nvPr/>
        </p:nvCxnSpPr>
        <p:spPr>
          <a:xfrm>
            <a:off x="2297150" y="3713057"/>
            <a:ext cx="4044300" cy="0"/>
          </a:xfrm>
          <a:prstGeom prst="straightConnector1">
            <a:avLst/>
          </a:prstGeom>
          <a:noFill/>
          <a:ln w="38100" cap="flat" cmpd="sng">
            <a:solidFill>
              <a:srgbClr val="E36C09"/>
            </a:solidFill>
            <a:prstDash val="solid"/>
            <a:round/>
            <a:headEnd type="none" w="sm" len="sm"/>
            <a:tailEnd type="none" w="sm" len="sm"/>
          </a:ln>
        </p:spPr>
      </p:cxnSp>
      <p:pic>
        <p:nvPicPr>
          <p:cNvPr id="157" name="Google Shape;157;p34"/>
          <p:cNvPicPr preferRelativeResize="0"/>
          <p:nvPr/>
        </p:nvPicPr>
        <p:blipFill rotWithShape="1">
          <a:blip r:embed="rId4">
            <a:alphaModFix/>
          </a:blip>
          <a:srcRect b="14207"/>
          <a:stretch/>
        </p:blipFill>
        <p:spPr>
          <a:xfrm>
            <a:off x="7889193" y="4157279"/>
            <a:ext cx="1123017" cy="843036"/>
          </a:xfrm>
          <a:prstGeom prst="rect">
            <a:avLst/>
          </a:prstGeom>
          <a:noFill/>
          <a:ln>
            <a:noFill/>
          </a:ln>
        </p:spPr>
      </p:pic>
      <p:pic>
        <p:nvPicPr>
          <p:cNvPr id="158" name="Google Shape;158;p34"/>
          <p:cNvPicPr preferRelativeResize="0"/>
          <p:nvPr/>
        </p:nvPicPr>
        <p:blipFill rotWithShape="1">
          <a:blip r:embed="rId5">
            <a:alphaModFix/>
          </a:blip>
          <a:srcRect l="-8720" t="15549" r="8720" b="-15549"/>
          <a:stretch/>
        </p:blipFill>
        <p:spPr>
          <a:xfrm>
            <a:off x="-544133" y="570775"/>
            <a:ext cx="9416813" cy="4225651"/>
          </a:xfrm>
          <a:prstGeom prst="rect">
            <a:avLst/>
          </a:prstGeom>
          <a:noFill/>
          <a:ln>
            <a:noFill/>
          </a:ln>
        </p:spPr>
      </p:pic>
      <p:pic>
        <p:nvPicPr>
          <p:cNvPr id="159" name="Google Shape;159;p34"/>
          <p:cNvPicPr preferRelativeResize="0"/>
          <p:nvPr/>
        </p:nvPicPr>
        <p:blipFill rotWithShape="1">
          <a:blip r:embed="rId6">
            <a:alphaModFix/>
          </a:blip>
          <a:srcRect/>
          <a:stretch/>
        </p:blipFill>
        <p:spPr>
          <a:xfrm>
            <a:off x="3675253" y="146531"/>
            <a:ext cx="1793492" cy="9559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457200" y="267881"/>
            <a:ext cx="7625400" cy="2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
                <a:solidFill>
                  <a:srgbClr val="E36C09"/>
                </a:solidFill>
              </a:rPr>
              <a:t>Eliciting Student Ideas: Representing Student Ideas Publicly</a:t>
            </a:r>
            <a:endParaRPr>
              <a:solidFill>
                <a:srgbClr val="E36C09"/>
              </a:solidFill>
            </a:endParaRPr>
          </a:p>
        </p:txBody>
      </p:sp>
      <p:sp>
        <p:nvSpPr>
          <p:cNvPr id="257" name="Google Shape;257;p43"/>
          <p:cNvSpPr txBox="1">
            <a:spLocks noGrp="1"/>
          </p:cNvSpPr>
          <p:nvPr>
            <p:ph type="body" idx="1"/>
          </p:nvPr>
        </p:nvSpPr>
        <p:spPr>
          <a:xfrm>
            <a:off x="457200" y="1386431"/>
            <a:ext cx="4720800" cy="2576400"/>
          </a:xfrm>
          <a:prstGeom prst="rect">
            <a:avLst/>
          </a:prstGeom>
          <a:noFill/>
          <a:ln>
            <a:noFill/>
          </a:ln>
        </p:spPr>
        <p:txBody>
          <a:bodyPr spcFirstLastPara="1" wrap="square" lIns="91425" tIns="91425" rIns="91425" bIns="91425" anchor="t" anchorCtr="0">
            <a:noAutofit/>
          </a:bodyPr>
          <a:lstStyle/>
          <a:p>
            <a:pPr marL="342900" lvl="0" indent="-292100" algn="l" rtl="0">
              <a:lnSpc>
                <a:spcPct val="100000"/>
              </a:lnSpc>
              <a:spcBef>
                <a:spcPts val="400"/>
              </a:spcBef>
              <a:spcAft>
                <a:spcPts val="0"/>
              </a:spcAft>
              <a:buSzPts val="2000"/>
              <a:buChar char="●"/>
            </a:pPr>
            <a:r>
              <a:rPr lang="en"/>
              <a:t>Small group models</a:t>
            </a:r>
            <a:endParaRPr/>
          </a:p>
          <a:p>
            <a:pPr marL="342900" lvl="0" indent="0" algn="l" rtl="0">
              <a:lnSpc>
                <a:spcPct val="100000"/>
              </a:lnSpc>
              <a:spcBef>
                <a:spcPts val="400"/>
              </a:spcBef>
              <a:spcAft>
                <a:spcPts val="0"/>
              </a:spcAft>
              <a:buSzPts val="2000"/>
              <a:buNone/>
            </a:pPr>
            <a:endParaRPr/>
          </a:p>
          <a:p>
            <a:pPr marL="342900" lvl="0" indent="-292100" algn="l" rtl="0">
              <a:lnSpc>
                <a:spcPct val="100000"/>
              </a:lnSpc>
              <a:spcBef>
                <a:spcPts val="400"/>
              </a:spcBef>
              <a:spcAft>
                <a:spcPts val="0"/>
              </a:spcAft>
              <a:buSzPts val="2000"/>
              <a:buChar char="●"/>
            </a:pPr>
            <a:r>
              <a:rPr lang="en"/>
              <a:t>Whole class list of hypotheses</a:t>
            </a:r>
            <a:endParaRPr/>
          </a:p>
          <a:p>
            <a:pPr marL="342900" lvl="0" indent="0" algn="l" rtl="0">
              <a:lnSpc>
                <a:spcPct val="100000"/>
              </a:lnSpc>
              <a:spcBef>
                <a:spcPts val="400"/>
              </a:spcBef>
              <a:spcAft>
                <a:spcPts val="0"/>
              </a:spcAft>
              <a:buSzPts val="2000"/>
              <a:buNone/>
            </a:pPr>
            <a:endParaRPr/>
          </a:p>
          <a:p>
            <a:pPr marL="342900" lvl="0" indent="-292100" algn="l" rtl="0">
              <a:lnSpc>
                <a:spcPct val="100000"/>
              </a:lnSpc>
              <a:spcBef>
                <a:spcPts val="400"/>
              </a:spcBef>
              <a:spcAft>
                <a:spcPts val="0"/>
              </a:spcAft>
              <a:buSzPts val="2000"/>
              <a:buChar char="●"/>
            </a:pPr>
            <a:r>
              <a:rPr lang="en"/>
              <a:t>Whole class consensus model</a:t>
            </a:r>
            <a:endParaRPr/>
          </a:p>
          <a:p>
            <a:pPr marL="0" lvl="0" indent="0" algn="l" rtl="0">
              <a:lnSpc>
                <a:spcPct val="100000"/>
              </a:lnSpc>
              <a:spcBef>
                <a:spcPts val="400"/>
              </a:spcBef>
              <a:spcAft>
                <a:spcPts val="0"/>
              </a:spcAft>
              <a:buSzPts val="2000"/>
              <a:buNone/>
            </a:pPr>
            <a:endParaRPr/>
          </a:p>
          <a:p>
            <a:pPr marL="0" lvl="0" indent="0" algn="l" rtl="0">
              <a:lnSpc>
                <a:spcPct val="100000"/>
              </a:lnSpc>
              <a:spcBef>
                <a:spcPts val="400"/>
              </a:spcBef>
              <a:spcAft>
                <a:spcPts val="0"/>
              </a:spcAft>
              <a:buSzPts val="2000"/>
              <a:buNone/>
            </a:pPr>
            <a:endParaRPr/>
          </a:p>
          <a:p>
            <a:pPr marL="0" lvl="0" indent="0" algn="l" rtl="0">
              <a:lnSpc>
                <a:spcPct val="100000"/>
              </a:lnSpc>
              <a:spcBef>
                <a:spcPts val="400"/>
              </a:spcBef>
              <a:spcAft>
                <a:spcPts val="0"/>
              </a:spcAft>
              <a:buSzPts val="2000"/>
              <a:buNone/>
            </a:pPr>
            <a:r>
              <a:rPr lang="en">
                <a:solidFill>
                  <a:srgbClr val="E46C0A"/>
                </a:solidFill>
              </a:rPr>
              <a:t>Read this section at the bottom of page 6 and into page 7.</a:t>
            </a:r>
            <a:endParaRPr>
              <a:solidFill>
                <a:srgbClr val="E46C0A"/>
              </a:solidFill>
            </a:endParaRPr>
          </a:p>
          <a:p>
            <a:pPr marL="0" lvl="0" indent="0" algn="l" rtl="0">
              <a:lnSpc>
                <a:spcPct val="100000"/>
              </a:lnSpc>
              <a:spcBef>
                <a:spcPts val="400"/>
              </a:spcBef>
              <a:spcAft>
                <a:spcPts val="0"/>
              </a:spcAft>
              <a:buSzPts val="2000"/>
              <a:buNone/>
            </a:pPr>
            <a:endParaRPr>
              <a:solidFill>
                <a:srgbClr val="E46C0A"/>
              </a:solidFill>
            </a:endParaRPr>
          </a:p>
        </p:txBody>
      </p:sp>
      <p:pic>
        <p:nvPicPr>
          <p:cNvPr id="258" name="Google Shape;258;p43"/>
          <p:cNvPicPr preferRelativeResize="0"/>
          <p:nvPr/>
        </p:nvPicPr>
        <p:blipFill rotWithShape="1">
          <a:blip r:embed="rId3">
            <a:alphaModFix/>
          </a:blip>
          <a:srcRect l="3347" r="6415"/>
          <a:stretch/>
        </p:blipFill>
        <p:spPr>
          <a:xfrm>
            <a:off x="6769369" y="1273275"/>
            <a:ext cx="2003588" cy="2349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4"/>
          <p:cNvSpPr txBox="1">
            <a:spLocks noGrp="1"/>
          </p:cNvSpPr>
          <p:nvPr>
            <p:ph type="title"/>
          </p:nvPr>
        </p:nvSpPr>
        <p:spPr>
          <a:xfrm>
            <a:off x="457200" y="267881"/>
            <a:ext cx="8013900" cy="2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
                <a:solidFill>
                  <a:srgbClr val="E36C09"/>
                </a:solidFill>
              </a:rPr>
              <a:t>Eliciting Student Ideas: Adapting Further Instruction</a:t>
            </a:r>
            <a:endParaRPr>
              <a:solidFill>
                <a:srgbClr val="E36C09"/>
              </a:solidFill>
            </a:endParaRPr>
          </a:p>
        </p:txBody>
      </p:sp>
      <p:sp>
        <p:nvSpPr>
          <p:cNvPr id="265" name="Google Shape;265;p44"/>
          <p:cNvSpPr txBox="1">
            <a:spLocks noGrp="1"/>
          </p:cNvSpPr>
          <p:nvPr>
            <p:ph type="body" idx="1"/>
          </p:nvPr>
        </p:nvSpPr>
        <p:spPr>
          <a:xfrm>
            <a:off x="457200" y="1200150"/>
            <a:ext cx="5538600" cy="27246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400"/>
              </a:spcBef>
              <a:spcAft>
                <a:spcPts val="0"/>
              </a:spcAft>
              <a:buSzPts val="2000"/>
              <a:buChar char="●"/>
            </a:pPr>
            <a:r>
              <a:rPr lang="en"/>
              <a:t>Use what you learn from students’ to adapt further instruction</a:t>
            </a:r>
            <a:endParaRPr/>
          </a:p>
          <a:p>
            <a:pPr marL="0" lvl="0" indent="0" algn="l" rtl="0">
              <a:lnSpc>
                <a:spcPct val="100000"/>
              </a:lnSpc>
              <a:spcBef>
                <a:spcPts val="400"/>
              </a:spcBef>
              <a:spcAft>
                <a:spcPts val="0"/>
              </a:spcAft>
              <a:buSzPts val="2000"/>
              <a:buNone/>
            </a:pPr>
            <a:endParaRPr>
              <a:solidFill>
                <a:srgbClr val="E46C0A"/>
              </a:solidFill>
            </a:endParaRPr>
          </a:p>
          <a:p>
            <a:pPr marL="0" lvl="0" indent="0" algn="l" rtl="0">
              <a:spcBef>
                <a:spcPts val="400"/>
              </a:spcBef>
              <a:spcAft>
                <a:spcPts val="0"/>
              </a:spcAft>
              <a:buClr>
                <a:schemeClr val="dk1"/>
              </a:buClr>
              <a:buSzPts val="2000"/>
              <a:buFont typeface="Arial"/>
              <a:buNone/>
            </a:pPr>
            <a:endParaRPr>
              <a:solidFill>
                <a:srgbClr val="E46C0A"/>
              </a:solidFill>
            </a:endParaRPr>
          </a:p>
          <a:p>
            <a:pPr marL="0" lvl="0" indent="0" algn="l" rtl="0">
              <a:spcBef>
                <a:spcPts val="400"/>
              </a:spcBef>
              <a:spcAft>
                <a:spcPts val="0"/>
              </a:spcAft>
              <a:buClr>
                <a:schemeClr val="dk1"/>
              </a:buClr>
              <a:buSzPts val="2000"/>
              <a:buFont typeface="Arial"/>
              <a:buNone/>
            </a:pPr>
            <a:endParaRPr>
              <a:solidFill>
                <a:srgbClr val="E46C0A"/>
              </a:solidFill>
            </a:endParaRPr>
          </a:p>
          <a:p>
            <a:pPr marL="0" lvl="0" indent="0" algn="l" rtl="0">
              <a:spcBef>
                <a:spcPts val="400"/>
              </a:spcBef>
              <a:spcAft>
                <a:spcPts val="0"/>
              </a:spcAft>
              <a:buClr>
                <a:schemeClr val="dk1"/>
              </a:buClr>
              <a:buSzPts val="2000"/>
              <a:buFont typeface="Arial"/>
              <a:buNone/>
            </a:pPr>
            <a:r>
              <a:rPr lang="en">
                <a:solidFill>
                  <a:srgbClr val="E46C0A"/>
                </a:solidFill>
              </a:rPr>
              <a:t>Read this section at the bottom of page 7.</a:t>
            </a:r>
            <a:endParaRPr>
              <a:solidFill>
                <a:srgbClr val="E46C0A"/>
              </a:solidFill>
            </a:endParaRPr>
          </a:p>
          <a:p>
            <a:pPr marL="0" lvl="0" indent="0" algn="l" rtl="0">
              <a:spcBef>
                <a:spcPts val="400"/>
              </a:spcBef>
              <a:spcAft>
                <a:spcPts val="0"/>
              </a:spcAft>
              <a:buClr>
                <a:schemeClr val="dk1"/>
              </a:buClr>
              <a:buSzPts val="2000"/>
              <a:buFont typeface="Arial"/>
              <a:buNone/>
            </a:pPr>
            <a:endParaRPr>
              <a:solidFill>
                <a:srgbClr val="E46C0A"/>
              </a:solidFill>
            </a:endParaRPr>
          </a:p>
          <a:p>
            <a:pPr marL="0" lvl="0" indent="0" algn="l" rtl="0">
              <a:lnSpc>
                <a:spcPct val="100000"/>
              </a:lnSpc>
              <a:spcBef>
                <a:spcPts val="400"/>
              </a:spcBef>
              <a:spcAft>
                <a:spcPts val="0"/>
              </a:spcAft>
              <a:buClr>
                <a:schemeClr val="dk1"/>
              </a:buClr>
              <a:buSzPts val="800"/>
              <a:buFont typeface="Arial"/>
              <a:buNone/>
            </a:pPr>
            <a:endParaRPr>
              <a:solidFill>
                <a:srgbClr val="E46C0A"/>
              </a:solidFill>
            </a:endParaRPr>
          </a:p>
          <a:p>
            <a:pPr marL="0" lvl="0" indent="0" algn="l" rtl="0">
              <a:lnSpc>
                <a:spcPct val="100000"/>
              </a:lnSpc>
              <a:spcBef>
                <a:spcPts val="400"/>
              </a:spcBef>
              <a:spcAft>
                <a:spcPts val="0"/>
              </a:spcAft>
              <a:buSzPts val="2000"/>
              <a:buNone/>
            </a:pPr>
            <a:endParaRPr/>
          </a:p>
        </p:txBody>
      </p:sp>
      <p:pic>
        <p:nvPicPr>
          <p:cNvPr id="266" name="Google Shape;266;p44"/>
          <p:cNvPicPr preferRelativeResize="0"/>
          <p:nvPr/>
        </p:nvPicPr>
        <p:blipFill rotWithShape="1">
          <a:blip r:embed="rId3">
            <a:alphaModFix/>
          </a:blip>
          <a:srcRect l="3347" r="6415"/>
          <a:stretch/>
        </p:blipFill>
        <p:spPr>
          <a:xfrm>
            <a:off x="6769369" y="1273275"/>
            <a:ext cx="2003588" cy="2349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5"/>
          <p:cNvSpPr txBox="1">
            <a:spLocks noGrp="1"/>
          </p:cNvSpPr>
          <p:nvPr>
            <p:ph type="title"/>
          </p:nvPr>
        </p:nvSpPr>
        <p:spPr>
          <a:xfrm>
            <a:off x="457200" y="267900"/>
            <a:ext cx="8390400" cy="1483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800"/>
              <a:buFont typeface="Arial"/>
              <a:buNone/>
            </a:pPr>
            <a:r>
              <a:rPr lang="en" sz="3200">
                <a:solidFill>
                  <a:srgbClr val="E46C0A"/>
                </a:solidFill>
              </a:rPr>
              <a:t>AESD Survey/ Cell – Biology Break!</a:t>
            </a:r>
            <a:endParaRPr sz="3200">
              <a:solidFill>
                <a:schemeClr val="dk1"/>
              </a:solidFill>
            </a:endParaRPr>
          </a:p>
          <a:p>
            <a:pPr marL="0" marR="0" lvl="0" indent="0" algn="l" rtl="0">
              <a:lnSpc>
                <a:spcPct val="100000"/>
              </a:lnSpc>
              <a:spcBef>
                <a:spcPts val="400"/>
              </a:spcBef>
              <a:spcAft>
                <a:spcPts val="0"/>
              </a:spcAft>
              <a:buNone/>
            </a:pPr>
            <a:endParaRPr sz="2200" b="0">
              <a:solidFill>
                <a:schemeClr val="accent2"/>
              </a:solidFill>
            </a:endParaRPr>
          </a:p>
          <a:p>
            <a:pPr marL="0" marR="0" lvl="0" indent="0" algn="l" rtl="0">
              <a:lnSpc>
                <a:spcPct val="100000"/>
              </a:lnSpc>
              <a:spcBef>
                <a:spcPts val="400"/>
              </a:spcBef>
              <a:spcAft>
                <a:spcPts val="0"/>
              </a:spcAft>
              <a:buNone/>
            </a:pPr>
            <a:endParaRPr sz="2200" b="0">
              <a:solidFill>
                <a:schemeClr val="accent2"/>
              </a:solidFill>
            </a:endParaRPr>
          </a:p>
          <a:p>
            <a:pPr marL="457200" marR="0" lvl="0" indent="-368300" algn="l" rtl="0">
              <a:lnSpc>
                <a:spcPct val="100000"/>
              </a:lnSpc>
              <a:spcBef>
                <a:spcPts val="400"/>
              </a:spcBef>
              <a:spcAft>
                <a:spcPts val="0"/>
              </a:spcAft>
              <a:buClr>
                <a:schemeClr val="accent2"/>
              </a:buClr>
              <a:buSzPts val="2200"/>
              <a:buChar char="●"/>
            </a:pPr>
            <a:r>
              <a:rPr lang="en" sz="2200" b="0">
                <a:solidFill>
                  <a:schemeClr val="accent2"/>
                </a:solidFill>
              </a:rPr>
              <a:t>Complete the survey.</a:t>
            </a:r>
            <a:endParaRPr sz="2200" b="0">
              <a:solidFill>
                <a:schemeClr val="accent2"/>
              </a:solidFill>
            </a:endParaRPr>
          </a:p>
          <a:p>
            <a:pPr marL="457200" marR="0" lvl="0" indent="-368300" algn="l" rtl="0">
              <a:lnSpc>
                <a:spcPct val="100000"/>
              </a:lnSpc>
              <a:spcBef>
                <a:spcPts val="0"/>
              </a:spcBef>
              <a:spcAft>
                <a:spcPts val="0"/>
              </a:spcAft>
              <a:buClr>
                <a:schemeClr val="accent2"/>
              </a:buClr>
              <a:buSzPts val="2200"/>
              <a:buChar char="●"/>
            </a:pPr>
            <a:r>
              <a:rPr lang="en" sz="2200" b="0">
                <a:solidFill>
                  <a:schemeClr val="accent2"/>
                </a:solidFill>
              </a:rPr>
              <a:t>When you are done please take</a:t>
            </a:r>
            <a:endParaRPr sz="2200" b="0">
              <a:solidFill>
                <a:schemeClr val="accent2"/>
              </a:solidFill>
            </a:endParaRPr>
          </a:p>
          <a:p>
            <a:pPr marL="457200" marR="0" lvl="0" indent="0" algn="l" rtl="0">
              <a:lnSpc>
                <a:spcPct val="100000"/>
              </a:lnSpc>
              <a:spcBef>
                <a:spcPts val="400"/>
              </a:spcBef>
              <a:spcAft>
                <a:spcPts val="0"/>
              </a:spcAft>
              <a:buNone/>
            </a:pPr>
            <a:r>
              <a:rPr lang="en" sz="2200" b="0">
                <a:solidFill>
                  <a:schemeClr val="accent2"/>
                </a:solidFill>
              </a:rPr>
              <a:t> a break.</a:t>
            </a:r>
            <a:endParaRPr sz="2200" b="0">
              <a:solidFill>
                <a:schemeClr val="accent2"/>
              </a:solidFill>
            </a:endParaRPr>
          </a:p>
          <a:p>
            <a:pPr marL="457200" marR="0" lvl="0" indent="0" algn="l" rtl="0">
              <a:lnSpc>
                <a:spcPct val="100000"/>
              </a:lnSpc>
              <a:spcBef>
                <a:spcPts val="400"/>
              </a:spcBef>
              <a:spcAft>
                <a:spcPts val="0"/>
              </a:spcAft>
              <a:buNone/>
            </a:pPr>
            <a:endParaRPr sz="2200" b="0">
              <a:solidFill>
                <a:schemeClr val="accent2"/>
              </a:solidFill>
            </a:endParaRPr>
          </a:p>
          <a:p>
            <a:pPr marL="0" marR="0" lvl="0" indent="0" algn="l" rtl="0">
              <a:lnSpc>
                <a:spcPct val="100000"/>
              </a:lnSpc>
              <a:spcBef>
                <a:spcPts val="0"/>
              </a:spcBef>
              <a:spcAft>
                <a:spcPts val="0"/>
              </a:spcAft>
              <a:buClr>
                <a:schemeClr val="dk1"/>
              </a:buClr>
              <a:buSzPts val="800"/>
              <a:buFont typeface="Arial"/>
              <a:buNone/>
            </a:pPr>
            <a:r>
              <a:rPr lang="en" sz="3200">
                <a:solidFill>
                  <a:srgbClr val="E46C0A"/>
                </a:solidFill>
              </a:rPr>
              <a:t>                                 https://pdfor.us/s/af60f9</a:t>
            </a:r>
            <a:endParaRPr sz="3200">
              <a:solidFill>
                <a:schemeClr val="accent2"/>
              </a:solidFill>
            </a:endParaRPr>
          </a:p>
          <a:p>
            <a:pPr marL="0" marR="0" lvl="0" indent="0" algn="l" rtl="0">
              <a:lnSpc>
                <a:spcPct val="100000"/>
              </a:lnSpc>
              <a:spcBef>
                <a:spcPts val="0"/>
              </a:spcBef>
              <a:spcAft>
                <a:spcPts val="0"/>
              </a:spcAft>
              <a:buClr>
                <a:schemeClr val="dk1"/>
              </a:buClr>
              <a:buSzPts val="800"/>
              <a:buFont typeface="Arial"/>
              <a:buNone/>
            </a:pPr>
            <a:r>
              <a:rPr lang="en" sz="3200">
                <a:solidFill>
                  <a:schemeClr val="accent2"/>
                </a:solidFill>
              </a:rPr>
              <a:t>Be back in 15! </a:t>
            </a:r>
            <a:endParaRPr sz="3200">
              <a:solidFill>
                <a:schemeClr val="accent2"/>
              </a:solidFill>
            </a:endParaRPr>
          </a:p>
        </p:txBody>
      </p:sp>
      <p:sp>
        <p:nvSpPr>
          <p:cNvPr id="272" name="Google Shape;272;p45" descr="Image result for images of a cell"/>
          <p:cNvSpPr/>
          <p:nvPr/>
        </p:nvSpPr>
        <p:spPr>
          <a:xfrm>
            <a:off x="155575" y="-108347"/>
            <a:ext cx="3048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3" name="Google Shape;273;p45"/>
          <p:cNvPicPr preferRelativeResize="0"/>
          <p:nvPr/>
        </p:nvPicPr>
        <p:blipFill rotWithShape="1">
          <a:blip r:embed="rId3">
            <a:alphaModFix/>
          </a:blip>
          <a:srcRect/>
          <a:stretch/>
        </p:blipFill>
        <p:spPr>
          <a:xfrm>
            <a:off x="402338" y="4422584"/>
            <a:ext cx="719438" cy="577725"/>
          </a:xfrm>
          <a:prstGeom prst="rect">
            <a:avLst/>
          </a:prstGeom>
          <a:noFill/>
          <a:ln>
            <a:noFill/>
          </a:ln>
        </p:spPr>
      </p:pic>
      <p:pic>
        <p:nvPicPr>
          <p:cNvPr id="274" name="Google Shape;274;p45"/>
          <p:cNvPicPr preferRelativeResize="0"/>
          <p:nvPr/>
        </p:nvPicPr>
        <p:blipFill rotWithShape="1">
          <a:blip r:embed="rId4">
            <a:alphaModFix/>
          </a:blip>
          <a:srcRect/>
          <a:stretch/>
        </p:blipFill>
        <p:spPr>
          <a:xfrm>
            <a:off x="4368133" y="4469475"/>
            <a:ext cx="598781" cy="577725"/>
          </a:xfrm>
          <a:prstGeom prst="rect">
            <a:avLst/>
          </a:prstGeom>
          <a:noFill/>
          <a:ln>
            <a:noFill/>
          </a:ln>
        </p:spPr>
      </p:pic>
      <p:pic>
        <p:nvPicPr>
          <p:cNvPr id="275" name="Google Shape;275;p45"/>
          <p:cNvPicPr preferRelativeResize="0"/>
          <p:nvPr/>
        </p:nvPicPr>
        <p:blipFill rotWithShape="1">
          <a:blip r:embed="rId5">
            <a:alphaModFix/>
          </a:blip>
          <a:srcRect b="14207"/>
          <a:stretch/>
        </p:blipFill>
        <p:spPr>
          <a:xfrm>
            <a:off x="8292769" y="4460235"/>
            <a:ext cx="719438" cy="540072"/>
          </a:xfrm>
          <a:prstGeom prst="rect">
            <a:avLst/>
          </a:prstGeom>
          <a:noFill/>
          <a:ln>
            <a:noFill/>
          </a:ln>
        </p:spPr>
      </p:pic>
      <p:pic>
        <p:nvPicPr>
          <p:cNvPr id="276" name="Google Shape;276;p45"/>
          <p:cNvPicPr preferRelativeResize="0"/>
          <p:nvPr/>
        </p:nvPicPr>
        <p:blipFill>
          <a:blip r:embed="rId6">
            <a:alphaModFix/>
          </a:blip>
          <a:stretch>
            <a:fillRect/>
          </a:stretch>
        </p:blipFill>
        <p:spPr>
          <a:xfrm>
            <a:off x="5848174" y="1106450"/>
            <a:ext cx="1822250" cy="1834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a:spLocks noGrp="1"/>
          </p:cNvSpPr>
          <p:nvPr>
            <p:ph type="body" idx="1"/>
          </p:nvPr>
        </p:nvSpPr>
        <p:spPr>
          <a:xfrm>
            <a:off x="285219" y="1695900"/>
            <a:ext cx="5113200" cy="175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2500"/>
              <a:buFont typeface="Arial"/>
              <a:buNone/>
            </a:pPr>
            <a:r>
              <a:rPr lang="en" sz="3600" b="1">
                <a:solidFill>
                  <a:srgbClr val="E46C0A"/>
                </a:solidFill>
              </a:rPr>
              <a:t>Problems of Practice...Sharing Out</a:t>
            </a:r>
            <a:endParaRPr sz="3600" b="1">
              <a:solidFill>
                <a:srgbClr val="E46C0A"/>
              </a:solidFill>
            </a:endParaRPr>
          </a:p>
          <a:p>
            <a:pPr marL="1028700" lvl="0" indent="0" algn="ctr" rtl="0">
              <a:lnSpc>
                <a:spcPct val="100000"/>
              </a:lnSpc>
              <a:spcBef>
                <a:spcPts val="400"/>
              </a:spcBef>
              <a:spcAft>
                <a:spcPts val="0"/>
              </a:spcAft>
              <a:buSzPts val="2000"/>
              <a:buNone/>
            </a:pPr>
            <a:endParaRPr sz="2500" b="1">
              <a:solidFill>
                <a:srgbClr val="E46C0A"/>
              </a:solidFill>
            </a:endParaRPr>
          </a:p>
        </p:txBody>
      </p:sp>
      <p:pic>
        <p:nvPicPr>
          <p:cNvPr id="283" name="Google Shape;283;p46"/>
          <p:cNvPicPr preferRelativeResize="0"/>
          <p:nvPr/>
        </p:nvPicPr>
        <p:blipFill rotWithShape="1">
          <a:blip r:embed="rId3">
            <a:alphaModFix/>
          </a:blip>
          <a:srcRect/>
          <a:stretch/>
        </p:blipFill>
        <p:spPr>
          <a:xfrm>
            <a:off x="5705630" y="1598185"/>
            <a:ext cx="2322201" cy="25117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7"/>
          <p:cNvSpPr txBox="1">
            <a:spLocks noGrp="1"/>
          </p:cNvSpPr>
          <p:nvPr>
            <p:ph type="title"/>
          </p:nvPr>
        </p:nvSpPr>
        <p:spPr>
          <a:xfrm>
            <a:off x="457200" y="267890"/>
            <a:ext cx="6858000" cy="28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46C0A"/>
                </a:solidFill>
              </a:rPr>
              <a:t>Collaborative Feedback….</a:t>
            </a:r>
            <a:endParaRPr>
              <a:solidFill>
                <a:srgbClr val="E46C0A"/>
              </a:solidFill>
            </a:endParaRPr>
          </a:p>
          <a:p>
            <a:pPr marL="0" lvl="0" indent="0" algn="l" rtl="0">
              <a:spcBef>
                <a:spcPts val="0"/>
              </a:spcBef>
              <a:spcAft>
                <a:spcPts val="0"/>
              </a:spcAft>
              <a:buNone/>
            </a:pPr>
            <a:endParaRPr>
              <a:solidFill>
                <a:srgbClr val="E46C0A"/>
              </a:solidFill>
            </a:endParaRPr>
          </a:p>
          <a:p>
            <a:pPr marL="0" lvl="0" indent="0" algn="l" rtl="0">
              <a:spcBef>
                <a:spcPts val="0"/>
              </a:spcBef>
              <a:spcAft>
                <a:spcPts val="0"/>
              </a:spcAft>
              <a:buNone/>
            </a:pPr>
            <a:endParaRPr>
              <a:solidFill>
                <a:srgbClr val="E46C0A"/>
              </a:solidFill>
            </a:endParaRPr>
          </a:p>
        </p:txBody>
      </p:sp>
      <p:sp>
        <p:nvSpPr>
          <p:cNvPr id="289" name="Google Shape;289;p47"/>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400"/>
              </a:spcBef>
              <a:spcAft>
                <a:spcPts val="0"/>
              </a:spcAft>
              <a:buNone/>
            </a:pPr>
            <a:r>
              <a:rPr lang="en"/>
              <a:t>In pairs or trios complete the chart to provide us with collaborative feedback.</a:t>
            </a:r>
            <a:endParaRPr/>
          </a:p>
          <a:p>
            <a:pPr marL="0" lvl="0" indent="0" algn="l" rtl="0">
              <a:spcBef>
                <a:spcPts val="400"/>
              </a:spcBef>
              <a:spcAft>
                <a:spcPts val="0"/>
              </a:spcAft>
              <a:buNone/>
            </a:pPr>
            <a:endParaRPr/>
          </a:p>
          <a:p>
            <a:pPr marL="0" lvl="0" indent="0" algn="l" rtl="0">
              <a:spcBef>
                <a:spcPts val="400"/>
              </a:spcBef>
              <a:spcAft>
                <a:spcPts val="0"/>
              </a:spcAft>
              <a:buNone/>
            </a:pPr>
            <a:r>
              <a:rPr lang="en"/>
              <a:t>Be ready to share out important tidbits.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8"/>
          <p:cNvSpPr txBox="1">
            <a:spLocks noGrp="1"/>
          </p:cNvSpPr>
          <p:nvPr>
            <p:ph type="title"/>
          </p:nvPr>
        </p:nvSpPr>
        <p:spPr>
          <a:xfrm>
            <a:off x="457200" y="267890"/>
            <a:ext cx="6858000" cy="28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46C0A"/>
                </a:solidFill>
              </a:rPr>
              <a:t>….and Fond Farewell!</a:t>
            </a:r>
            <a:endParaRPr>
              <a:solidFill>
                <a:srgbClr val="E46C0A"/>
              </a:solidFill>
            </a:endParaRPr>
          </a:p>
        </p:txBody>
      </p:sp>
      <p:sp>
        <p:nvSpPr>
          <p:cNvPr id="295" name="Google Shape;295;p48"/>
          <p:cNvSpPr txBox="1">
            <a:spLocks noGrp="1"/>
          </p:cNvSpPr>
          <p:nvPr>
            <p:ph type="body" idx="1"/>
          </p:nvPr>
        </p:nvSpPr>
        <p:spPr>
          <a:xfrm>
            <a:off x="457200" y="929450"/>
            <a:ext cx="7593900" cy="3394500"/>
          </a:xfrm>
          <a:prstGeom prst="rect">
            <a:avLst/>
          </a:prstGeom>
        </p:spPr>
        <p:txBody>
          <a:bodyPr spcFirstLastPara="1" wrap="square" lIns="91425" tIns="91425" rIns="91425" bIns="91425" anchor="t" anchorCtr="0">
            <a:noAutofit/>
          </a:bodyPr>
          <a:lstStyle/>
          <a:p>
            <a:pPr marL="0" lvl="0" indent="0" algn="l" rtl="0">
              <a:spcBef>
                <a:spcPts val="400"/>
              </a:spcBef>
              <a:spcAft>
                <a:spcPts val="0"/>
              </a:spcAft>
              <a:buNone/>
            </a:pPr>
            <a:r>
              <a:rPr lang="en"/>
              <a:t>Please complete the AESD Final Survey if you haven’t already.</a:t>
            </a:r>
            <a:endParaRPr/>
          </a:p>
          <a:p>
            <a:pPr marL="0" lvl="0" indent="0" algn="l" rtl="0">
              <a:spcBef>
                <a:spcPts val="400"/>
              </a:spcBef>
              <a:spcAft>
                <a:spcPts val="0"/>
              </a:spcAft>
              <a:buNone/>
            </a:pPr>
            <a:endParaRPr/>
          </a:p>
          <a:p>
            <a:pPr marL="0" lvl="0" indent="0" algn="l" rtl="0">
              <a:spcBef>
                <a:spcPts val="400"/>
              </a:spcBef>
              <a:spcAft>
                <a:spcPts val="0"/>
              </a:spcAft>
              <a:buNone/>
            </a:pPr>
            <a:r>
              <a:rPr lang="en"/>
              <a:t>Thank you, thank you, thank you!  We so appreciate your “all in” participation in this learning experiences.</a:t>
            </a:r>
            <a:endParaRPr/>
          </a:p>
          <a:p>
            <a:pPr marL="0" lvl="0" indent="0" algn="l" rtl="0">
              <a:spcBef>
                <a:spcPts val="400"/>
              </a:spcBef>
              <a:spcAft>
                <a:spcPts val="0"/>
              </a:spcAft>
              <a:buNone/>
            </a:pPr>
            <a:endParaRPr/>
          </a:p>
          <a:p>
            <a:pPr marL="0" lvl="0" indent="0" algn="l" rtl="0">
              <a:spcBef>
                <a:spcPts val="400"/>
              </a:spcBef>
              <a:spcAft>
                <a:spcPts val="0"/>
              </a:spcAft>
              <a:buNone/>
            </a:pPr>
            <a:r>
              <a:rPr lang="en"/>
              <a:t>Have a great end to school and keep us posted on the Climate Science work you are doing with your students!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5"/>
          <p:cNvSpPr txBox="1">
            <a:spLocks noGrp="1"/>
          </p:cNvSpPr>
          <p:nvPr>
            <p:ph type="title"/>
          </p:nvPr>
        </p:nvSpPr>
        <p:spPr>
          <a:xfrm>
            <a:off x="457200" y="267890"/>
            <a:ext cx="6858000" cy="28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
                <a:solidFill>
                  <a:srgbClr val="E46C0A"/>
                </a:solidFill>
              </a:rPr>
              <a:t>Welcome Back!</a:t>
            </a:r>
            <a:endParaRPr>
              <a:solidFill>
                <a:srgbClr val="E46C0A"/>
              </a:solidFill>
            </a:endParaRPr>
          </a:p>
        </p:txBody>
      </p:sp>
      <p:sp>
        <p:nvSpPr>
          <p:cNvPr id="166" name="Google Shape;166;p35"/>
          <p:cNvSpPr txBox="1">
            <a:spLocks noGrp="1"/>
          </p:cNvSpPr>
          <p:nvPr>
            <p:ph type="body" idx="1"/>
          </p:nvPr>
        </p:nvSpPr>
        <p:spPr>
          <a:xfrm>
            <a:off x="457200" y="1160025"/>
            <a:ext cx="8229600" cy="3394500"/>
          </a:xfrm>
          <a:prstGeom prst="rect">
            <a:avLst/>
          </a:prstGeom>
          <a:noFill/>
          <a:ln>
            <a:noFill/>
          </a:ln>
        </p:spPr>
        <p:txBody>
          <a:bodyPr spcFirstLastPara="1" wrap="square" lIns="91425" tIns="91425" rIns="91425" bIns="91425" anchor="t" anchorCtr="0">
            <a:noAutofit/>
          </a:bodyPr>
          <a:lstStyle/>
          <a:p>
            <a:pPr marL="342900" lvl="0" indent="-292100" algn="l" rtl="0">
              <a:lnSpc>
                <a:spcPct val="100000"/>
              </a:lnSpc>
              <a:spcBef>
                <a:spcPts val="400"/>
              </a:spcBef>
              <a:spcAft>
                <a:spcPts val="0"/>
              </a:spcAft>
              <a:buClr>
                <a:srgbClr val="AFAFAF"/>
              </a:buClr>
              <a:buSzPts val="2000"/>
              <a:buChar char="●"/>
            </a:pPr>
            <a:r>
              <a:rPr lang="en">
                <a:solidFill>
                  <a:srgbClr val="AFAFAF"/>
                </a:solidFill>
              </a:rPr>
              <a:t>Restrooms and refreshments</a:t>
            </a:r>
            <a:endParaRPr>
              <a:solidFill>
                <a:srgbClr val="AFAFAF"/>
              </a:solidFill>
            </a:endParaRPr>
          </a:p>
          <a:p>
            <a:pPr marL="0" lvl="0" indent="0" algn="l" rtl="0">
              <a:lnSpc>
                <a:spcPct val="100000"/>
              </a:lnSpc>
              <a:spcBef>
                <a:spcPts val="400"/>
              </a:spcBef>
              <a:spcAft>
                <a:spcPts val="0"/>
              </a:spcAft>
              <a:buSzPts val="2000"/>
              <a:buNone/>
            </a:pPr>
            <a:endParaRPr>
              <a:solidFill>
                <a:srgbClr val="AFAFAF"/>
              </a:solidFill>
            </a:endParaRPr>
          </a:p>
          <a:p>
            <a:pPr marL="342900" lvl="0" indent="-292100" algn="l" rtl="0">
              <a:lnSpc>
                <a:spcPct val="100000"/>
              </a:lnSpc>
              <a:spcBef>
                <a:spcPts val="400"/>
              </a:spcBef>
              <a:spcAft>
                <a:spcPts val="0"/>
              </a:spcAft>
              <a:buClr>
                <a:srgbClr val="AFAFAF"/>
              </a:buClr>
              <a:buSzPts val="2000"/>
              <a:buChar char="●"/>
            </a:pPr>
            <a:r>
              <a:rPr lang="en">
                <a:solidFill>
                  <a:srgbClr val="AFAFAF"/>
                </a:solidFill>
              </a:rPr>
              <a:t>Be sure to sign the SIGN IN sheet.</a:t>
            </a:r>
            <a:endParaRPr>
              <a:solidFill>
                <a:srgbClr val="AFAFAF"/>
              </a:solidFill>
            </a:endParaRPr>
          </a:p>
          <a:p>
            <a:pPr marL="0" lvl="0" indent="0" algn="l" rtl="0">
              <a:lnSpc>
                <a:spcPct val="100000"/>
              </a:lnSpc>
              <a:spcBef>
                <a:spcPts val="400"/>
              </a:spcBef>
              <a:spcAft>
                <a:spcPts val="0"/>
              </a:spcAft>
              <a:buSzPts val="2000"/>
              <a:buNone/>
            </a:pPr>
            <a:endParaRPr>
              <a:solidFill>
                <a:srgbClr val="AFAFAF"/>
              </a:solidFill>
            </a:endParaRPr>
          </a:p>
          <a:p>
            <a:pPr marL="342900" lvl="0" indent="-292100" algn="l" rtl="0">
              <a:lnSpc>
                <a:spcPct val="100000"/>
              </a:lnSpc>
              <a:spcBef>
                <a:spcPts val="400"/>
              </a:spcBef>
              <a:spcAft>
                <a:spcPts val="0"/>
              </a:spcAft>
              <a:buClr>
                <a:srgbClr val="AFAFAF"/>
              </a:buClr>
              <a:buSzPts val="2000"/>
              <a:buChar char="●"/>
            </a:pPr>
            <a:r>
              <a:rPr lang="en">
                <a:solidFill>
                  <a:srgbClr val="AFAFAF"/>
                </a:solidFill>
              </a:rPr>
              <a:t>Use your table boxes at will and as needed.</a:t>
            </a:r>
            <a:endParaRPr>
              <a:solidFill>
                <a:srgbClr val="AFAFAF"/>
              </a:solidFill>
            </a:endParaRPr>
          </a:p>
          <a:p>
            <a:pPr marL="0" lvl="0" indent="0" algn="l" rtl="0">
              <a:lnSpc>
                <a:spcPct val="100000"/>
              </a:lnSpc>
              <a:spcBef>
                <a:spcPts val="400"/>
              </a:spcBef>
              <a:spcAft>
                <a:spcPts val="0"/>
              </a:spcAft>
              <a:buSzPts val="2000"/>
              <a:buNone/>
            </a:pPr>
            <a:endParaRPr>
              <a:solidFill>
                <a:srgbClr val="AFAFAF"/>
              </a:solidFill>
            </a:endParaRPr>
          </a:p>
          <a:p>
            <a:pPr marL="342900" lvl="0" indent="-292100" algn="l" rtl="0">
              <a:lnSpc>
                <a:spcPct val="100000"/>
              </a:lnSpc>
              <a:spcBef>
                <a:spcPts val="400"/>
              </a:spcBef>
              <a:spcAft>
                <a:spcPts val="0"/>
              </a:spcAft>
              <a:buClr>
                <a:srgbClr val="AFAFAF"/>
              </a:buClr>
              <a:buSzPts val="2000"/>
              <a:buChar char="●"/>
            </a:pPr>
            <a:r>
              <a:rPr lang="en">
                <a:solidFill>
                  <a:srgbClr val="AFAFAF"/>
                </a:solidFill>
              </a:rPr>
              <a:t>Be sure to compete your travel and timesheet before you leave today.</a:t>
            </a:r>
            <a:endParaRPr>
              <a:solidFill>
                <a:srgbClr val="AFAFAF"/>
              </a:solidFill>
            </a:endParaRPr>
          </a:p>
        </p:txBody>
      </p:sp>
      <p:grpSp>
        <p:nvGrpSpPr>
          <p:cNvPr id="167" name="Google Shape;167;p35"/>
          <p:cNvGrpSpPr/>
          <p:nvPr/>
        </p:nvGrpSpPr>
        <p:grpSpPr>
          <a:xfrm>
            <a:off x="373557" y="4441409"/>
            <a:ext cx="8638649" cy="605792"/>
            <a:chOff x="498076" y="5921878"/>
            <a:chExt cx="11518199" cy="807722"/>
          </a:xfrm>
        </p:grpSpPr>
        <p:pic>
          <p:nvPicPr>
            <p:cNvPr id="168" name="Google Shape;168;p35"/>
            <p:cNvPicPr preferRelativeResize="0"/>
            <p:nvPr/>
          </p:nvPicPr>
          <p:blipFill rotWithShape="1">
            <a:blip r:embed="rId3">
              <a:alphaModFix/>
            </a:blip>
            <a:srcRect/>
            <a:stretch/>
          </p:blipFill>
          <p:spPr>
            <a:xfrm>
              <a:off x="498076" y="5921878"/>
              <a:ext cx="959251" cy="770300"/>
            </a:xfrm>
            <a:prstGeom prst="rect">
              <a:avLst/>
            </a:prstGeom>
            <a:noFill/>
            <a:ln>
              <a:noFill/>
            </a:ln>
          </p:spPr>
        </p:pic>
        <p:pic>
          <p:nvPicPr>
            <p:cNvPr id="169" name="Google Shape;169;p35"/>
            <p:cNvPicPr preferRelativeResize="0"/>
            <p:nvPr/>
          </p:nvPicPr>
          <p:blipFill rotWithShape="1">
            <a:blip r:embed="rId4">
              <a:alphaModFix/>
            </a:blip>
            <a:srcRect/>
            <a:stretch/>
          </p:blipFill>
          <p:spPr>
            <a:xfrm>
              <a:off x="5824177" y="5959300"/>
              <a:ext cx="798375" cy="770300"/>
            </a:xfrm>
            <a:prstGeom prst="rect">
              <a:avLst/>
            </a:prstGeom>
            <a:noFill/>
            <a:ln>
              <a:noFill/>
            </a:ln>
          </p:spPr>
        </p:pic>
        <p:pic>
          <p:nvPicPr>
            <p:cNvPr id="170" name="Google Shape;170;p35"/>
            <p:cNvPicPr preferRelativeResize="0"/>
            <p:nvPr/>
          </p:nvPicPr>
          <p:blipFill rotWithShape="1">
            <a:blip r:embed="rId5">
              <a:alphaModFix/>
            </a:blip>
            <a:srcRect b="14207"/>
            <a:stretch/>
          </p:blipFill>
          <p:spPr>
            <a:xfrm>
              <a:off x="11057025" y="5946980"/>
              <a:ext cx="959250" cy="72009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457200" y="267890"/>
            <a:ext cx="6858000" cy="28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Lunch!</a:t>
            </a:r>
            <a:endParaRPr/>
          </a:p>
        </p:txBody>
      </p:sp>
      <p:sp>
        <p:nvSpPr>
          <p:cNvPr id="176" name="Google Shape;176;p36"/>
          <p:cNvSpPr txBox="1">
            <a:spLocks noGrp="1"/>
          </p:cNvSpPr>
          <p:nvPr>
            <p:ph type="body" idx="1"/>
          </p:nvPr>
        </p:nvSpPr>
        <p:spPr>
          <a:xfrm>
            <a:off x="371975" y="1773575"/>
            <a:ext cx="3037800" cy="1744500"/>
          </a:xfrm>
          <a:prstGeom prst="rect">
            <a:avLst/>
          </a:prstGeom>
        </p:spPr>
        <p:txBody>
          <a:bodyPr spcFirstLastPara="1" wrap="square" lIns="91425" tIns="91425" rIns="91425" bIns="91425" anchor="t" anchorCtr="0">
            <a:noAutofit/>
          </a:bodyPr>
          <a:lstStyle/>
          <a:p>
            <a:pPr marL="0" lvl="0" indent="0" algn="l" rtl="0">
              <a:spcBef>
                <a:spcPts val="400"/>
              </a:spcBef>
              <a:spcAft>
                <a:spcPts val="0"/>
              </a:spcAft>
              <a:buNone/>
            </a:pPr>
            <a:endParaRPr/>
          </a:p>
          <a:p>
            <a:pPr marL="0" lvl="0" indent="0" algn="l" rtl="0">
              <a:spcBef>
                <a:spcPts val="400"/>
              </a:spcBef>
              <a:spcAft>
                <a:spcPts val="0"/>
              </a:spcAft>
              <a:buNone/>
            </a:pPr>
            <a:r>
              <a:rPr lang="en"/>
              <a:t>Be Back in 30 minutes!</a:t>
            </a:r>
            <a:endParaRPr/>
          </a:p>
        </p:txBody>
      </p:sp>
      <p:pic>
        <p:nvPicPr>
          <p:cNvPr id="177" name="Google Shape;177;p36"/>
          <p:cNvPicPr preferRelativeResize="0"/>
          <p:nvPr/>
        </p:nvPicPr>
        <p:blipFill>
          <a:blip r:embed="rId3">
            <a:alphaModFix/>
          </a:blip>
          <a:stretch>
            <a:fillRect/>
          </a:stretch>
        </p:blipFill>
        <p:spPr>
          <a:xfrm>
            <a:off x="3851325" y="1149788"/>
            <a:ext cx="4507799" cy="2843924"/>
          </a:xfrm>
          <a:prstGeom prst="rect">
            <a:avLst/>
          </a:prstGeom>
          <a:noFill/>
          <a:ln>
            <a:noFill/>
          </a:ln>
        </p:spPr>
      </p:pic>
      <p:sp>
        <p:nvSpPr>
          <p:cNvPr id="178" name="Google Shape;178;p36"/>
          <p:cNvSpPr txBox="1"/>
          <p:nvPr/>
        </p:nvSpPr>
        <p:spPr>
          <a:xfrm>
            <a:off x="3851325" y="3730150"/>
            <a:ext cx="2316900" cy="3333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 sz="700">
                <a:solidFill>
                  <a:srgbClr val="333333"/>
                </a:solidFill>
                <a:highlight>
                  <a:srgbClr val="FFFFFF"/>
                </a:highlight>
              </a:rPr>
              <a:t>Image by </a:t>
            </a:r>
            <a:r>
              <a:rPr lang="en" sz="700" u="sng">
                <a:solidFill>
                  <a:srgbClr val="333333"/>
                </a:solidFill>
                <a:highlight>
                  <a:srgbClr val="FFFFFF"/>
                </a:highlight>
                <a:hlinkClick r:id="rId4"/>
              </a:rPr>
              <a:t>Kamil Szeląg</a:t>
            </a:r>
            <a:r>
              <a:rPr lang="en" sz="700">
                <a:solidFill>
                  <a:srgbClr val="333333"/>
                </a:solidFill>
                <a:highlight>
                  <a:srgbClr val="FFFFFF"/>
                </a:highlight>
              </a:rPr>
              <a:t> from </a:t>
            </a:r>
            <a:r>
              <a:rPr lang="en" sz="700" u="sng">
                <a:solidFill>
                  <a:srgbClr val="333333"/>
                </a:solidFill>
                <a:highlight>
                  <a:srgbClr val="FFFFFF"/>
                </a:highlight>
                <a:hlinkClick r:id="rId5"/>
              </a:rPr>
              <a:t>Pixabay</a:t>
            </a:r>
            <a:endParaRPr sz="70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7"/>
          <p:cNvSpPr txBox="1">
            <a:spLocks noGrp="1"/>
          </p:cNvSpPr>
          <p:nvPr>
            <p:ph type="title"/>
          </p:nvPr>
        </p:nvSpPr>
        <p:spPr>
          <a:xfrm>
            <a:off x="457200" y="267890"/>
            <a:ext cx="6858000" cy="28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
                <a:solidFill>
                  <a:srgbClr val="E46C0A"/>
                </a:solidFill>
              </a:rPr>
              <a:t>The Planning Flow</a:t>
            </a:r>
            <a:endParaRPr>
              <a:solidFill>
                <a:srgbClr val="E46C0A"/>
              </a:solidFill>
            </a:endParaRPr>
          </a:p>
        </p:txBody>
      </p:sp>
      <p:grpSp>
        <p:nvGrpSpPr>
          <p:cNvPr id="185" name="Google Shape;185;p37"/>
          <p:cNvGrpSpPr/>
          <p:nvPr/>
        </p:nvGrpSpPr>
        <p:grpSpPr>
          <a:xfrm>
            <a:off x="858394" y="1215872"/>
            <a:ext cx="6819488" cy="774413"/>
            <a:chOff x="1127525" y="2026563"/>
            <a:chExt cx="9092650" cy="1032550"/>
          </a:xfrm>
        </p:grpSpPr>
        <p:sp>
          <p:nvSpPr>
            <p:cNvPr id="186" name="Google Shape;186;p37"/>
            <p:cNvSpPr/>
            <p:nvPr/>
          </p:nvSpPr>
          <p:spPr>
            <a:xfrm>
              <a:off x="1127525" y="2080213"/>
              <a:ext cx="2007300" cy="978900"/>
            </a:xfrm>
            <a:prstGeom prst="rect">
              <a:avLst/>
            </a:prstGeom>
            <a:solidFill>
              <a:schemeClr val="lt2"/>
            </a:solidFill>
            <a:ln w="28575" cap="flat" cmpd="sng">
              <a:solidFill>
                <a:srgbClr val="E46C0A"/>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Standards &amp;</a:t>
              </a:r>
              <a:endParaRPr sz="15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Big Ideas</a:t>
              </a:r>
              <a:endParaRPr sz="1500" b="1" i="0" u="none" strike="noStrike" cap="none">
                <a:solidFill>
                  <a:srgbClr val="000000"/>
                </a:solidFill>
                <a:latin typeface="Arial"/>
                <a:ea typeface="Arial"/>
                <a:cs typeface="Arial"/>
                <a:sym typeface="Arial"/>
              </a:endParaRPr>
            </a:p>
          </p:txBody>
        </p:sp>
        <p:sp>
          <p:nvSpPr>
            <p:cNvPr id="187" name="Google Shape;187;p37"/>
            <p:cNvSpPr/>
            <p:nvPr/>
          </p:nvSpPr>
          <p:spPr>
            <a:xfrm>
              <a:off x="4622163" y="2026563"/>
              <a:ext cx="2007300" cy="978900"/>
            </a:xfrm>
            <a:prstGeom prst="rect">
              <a:avLst/>
            </a:prstGeom>
            <a:solidFill>
              <a:schemeClr val="lt2"/>
            </a:solidFill>
            <a:ln w="38100" cap="flat" cmpd="sng">
              <a:solidFill>
                <a:srgbClr val="E36C09"/>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Phenomena</a:t>
              </a:r>
              <a:endParaRPr sz="1500" b="1" i="0" u="none" strike="noStrike" cap="none">
                <a:solidFill>
                  <a:srgbClr val="000000"/>
                </a:solidFill>
                <a:latin typeface="Arial"/>
                <a:ea typeface="Arial"/>
                <a:cs typeface="Arial"/>
                <a:sym typeface="Arial"/>
              </a:endParaRPr>
            </a:p>
          </p:txBody>
        </p:sp>
        <p:sp>
          <p:nvSpPr>
            <p:cNvPr id="188" name="Google Shape;188;p37"/>
            <p:cNvSpPr/>
            <p:nvPr/>
          </p:nvSpPr>
          <p:spPr>
            <a:xfrm>
              <a:off x="8212875" y="2055425"/>
              <a:ext cx="2007300" cy="978900"/>
            </a:xfrm>
            <a:prstGeom prst="rect">
              <a:avLst/>
            </a:prstGeom>
            <a:solidFill>
              <a:schemeClr val="lt2"/>
            </a:solidFill>
            <a:ln w="28575" cap="flat" cmpd="sng">
              <a:solidFill>
                <a:srgbClr val="E46C0A"/>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Gapless Explanation</a:t>
              </a:r>
              <a:endParaRPr sz="1500" b="1" i="0" u="none" strike="noStrike" cap="none">
                <a:solidFill>
                  <a:srgbClr val="000000"/>
                </a:solidFill>
                <a:latin typeface="Arial"/>
                <a:ea typeface="Arial"/>
                <a:cs typeface="Arial"/>
                <a:sym typeface="Arial"/>
              </a:endParaRPr>
            </a:p>
          </p:txBody>
        </p:sp>
        <p:sp>
          <p:nvSpPr>
            <p:cNvPr id="189" name="Google Shape;189;p37"/>
            <p:cNvSpPr/>
            <p:nvPr/>
          </p:nvSpPr>
          <p:spPr>
            <a:xfrm>
              <a:off x="3309213" y="2211125"/>
              <a:ext cx="1042500" cy="667500"/>
            </a:xfrm>
            <a:prstGeom prst="rightArrow">
              <a:avLst>
                <a:gd name="adj1" fmla="val 50000"/>
                <a:gd name="adj2" fmla="val 50000"/>
              </a:avLst>
            </a:prstGeom>
            <a:solidFill>
              <a:srgbClr val="E46C0A"/>
            </a:solidFill>
            <a:ln w="9525" cap="flat" cmpd="sng">
              <a:solidFill>
                <a:srgbClr val="E46C0A"/>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0" name="Google Shape;190;p37"/>
            <p:cNvSpPr/>
            <p:nvPr/>
          </p:nvSpPr>
          <p:spPr>
            <a:xfrm>
              <a:off x="6899925" y="2211125"/>
              <a:ext cx="1042500" cy="667500"/>
            </a:xfrm>
            <a:prstGeom prst="rightArrow">
              <a:avLst>
                <a:gd name="adj1" fmla="val 50000"/>
                <a:gd name="adj2" fmla="val 50000"/>
              </a:avLst>
            </a:prstGeom>
            <a:solidFill>
              <a:srgbClr val="E46C0A"/>
            </a:solidFill>
            <a:ln w="9525" cap="flat" cmpd="sng">
              <a:solidFill>
                <a:srgbClr val="E46C0A"/>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191" name="Google Shape;191;p37"/>
          <p:cNvSpPr txBox="1">
            <a:spLocks noGrp="1"/>
          </p:cNvSpPr>
          <p:nvPr>
            <p:ph type="body" idx="1"/>
          </p:nvPr>
        </p:nvSpPr>
        <p:spPr>
          <a:xfrm>
            <a:off x="382875" y="756300"/>
            <a:ext cx="1931100" cy="50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SzPts val="2000"/>
              <a:buNone/>
            </a:pPr>
            <a:r>
              <a:rPr lang="en" b="1">
                <a:solidFill>
                  <a:srgbClr val="E46C0A"/>
                </a:solidFill>
              </a:rPr>
              <a:t>Engagement:</a:t>
            </a:r>
            <a:endParaRPr b="1">
              <a:solidFill>
                <a:srgbClr val="E46C0A"/>
              </a:solidFill>
            </a:endParaRPr>
          </a:p>
        </p:txBody>
      </p:sp>
      <p:sp>
        <p:nvSpPr>
          <p:cNvPr id="192" name="Google Shape;192;p37"/>
          <p:cNvSpPr txBox="1">
            <a:spLocks noGrp="1"/>
          </p:cNvSpPr>
          <p:nvPr>
            <p:ph type="body" idx="1"/>
          </p:nvPr>
        </p:nvSpPr>
        <p:spPr>
          <a:xfrm>
            <a:off x="402338" y="1929056"/>
            <a:ext cx="4204800" cy="50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SzPts val="2000"/>
              <a:buNone/>
            </a:pPr>
            <a:r>
              <a:rPr lang="en" b="1">
                <a:solidFill>
                  <a:srgbClr val="00FF00"/>
                </a:solidFill>
              </a:rPr>
              <a:t>Eliciting Student Ideas:</a:t>
            </a:r>
            <a:endParaRPr b="1">
              <a:solidFill>
                <a:srgbClr val="00FF00"/>
              </a:solidFill>
            </a:endParaRPr>
          </a:p>
        </p:txBody>
      </p:sp>
      <p:sp>
        <p:nvSpPr>
          <p:cNvPr id="193" name="Google Shape;193;p37"/>
          <p:cNvSpPr txBox="1">
            <a:spLocks noGrp="1"/>
          </p:cNvSpPr>
          <p:nvPr>
            <p:ph type="body" idx="1"/>
          </p:nvPr>
        </p:nvSpPr>
        <p:spPr>
          <a:xfrm>
            <a:off x="349088" y="3416100"/>
            <a:ext cx="7621800" cy="50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SzPts val="2000"/>
              <a:buNone/>
            </a:pPr>
            <a:r>
              <a:rPr lang="en" b="1">
                <a:solidFill>
                  <a:srgbClr val="B45F06"/>
                </a:solidFill>
              </a:rPr>
              <a:t>Supporting Changes to Ongoing Student Thinking:</a:t>
            </a:r>
            <a:endParaRPr b="1">
              <a:solidFill>
                <a:srgbClr val="B45F06"/>
              </a:solidFill>
            </a:endParaRPr>
          </a:p>
        </p:txBody>
      </p:sp>
      <p:sp>
        <p:nvSpPr>
          <p:cNvPr id="194" name="Google Shape;194;p37"/>
          <p:cNvSpPr txBox="1">
            <a:spLocks noGrp="1"/>
          </p:cNvSpPr>
          <p:nvPr>
            <p:ph type="body" idx="1"/>
          </p:nvPr>
        </p:nvSpPr>
        <p:spPr>
          <a:xfrm>
            <a:off x="457200" y="3695531"/>
            <a:ext cx="7621800" cy="50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SzPts val="2000"/>
              <a:buNone/>
            </a:pPr>
            <a:r>
              <a:rPr lang="en" b="1" i="1">
                <a:solidFill>
                  <a:srgbClr val="BFBFBF"/>
                </a:solidFill>
              </a:rPr>
              <a:t>Pressing for Evidence Based Explanations</a:t>
            </a:r>
            <a:endParaRPr b="1" i="1">
              <a:solidFill>
                <a:srgbClr val="BFBFBF"/>
              </a:solidFill>
            </a:endParaRPr>
          </a:p>
        </p:txBody>
      </p:sp>
      <p:pic>
        <p:nvPicPr>
          <p:cNvPr id="195" name="Google Shape;195;p37"/>
          <p:cNvPicPr preferRelativeResize="0"/>
          <p:nvPr/>
        </p:nvPicPr>
        <p:blipFill rotWithShape="1">
          <a:blip r:embed="rId3">
            <a:alphaModFix/>
          </a:blip>
          <a:srcRect/>
          <a:stretch/>
        </p:blipFill>
        <p:spPr>
          <a:xfrm>
            <a:off x="402338" y="4422584"/>
            <a:ext cx="719438" cy="577725"/>
          </a:xfrm>
          <a:prstGeom prst="rect">
            <a:avLst/>
          </a:prstGeom>
          <a:noFill/>
          <a:ln>
            <a:noFill/>
          </a:ln>
        </p:spPr>
      </p:pic>
      <p:pic>
        <p:nvPicPr>
          <p:cNvPr id="196" name="Google Shape;196;p37"/>
          <p:cNvPicPr preferRelativeResize="0"/>
          <p:nvPr/>
        </p:nvPicPr>
        <p:blipFill rotWithShape="1">
          <a:blip r:embed="rId4">
            <a:alphaModFix/>
          </a:blip>
          <a:srcRect/>
          <a:stretch/>
        </p:blipFill>
        <p:spPr>
          <a:xfrm>
            <a:off x="4368133" y="4469475"/>
            <a:ext cx="598781" cy="577725"/>
          </a:xfrm>
          <a:prstGeom prst="rect">
            <a:avLst/>
          </a:prstGeom>
          <a:noFill/>
          <a:ln>
            <a:noFill/>
          </a:ln>
        </p:spPr>
      </p:pic>
      <p:pic>
        <p:nvPicPr>
          <p:cNvPr id="197" name="Google Shape;197;p37"/>
          <p:cNvPicPr preferRelativeResize="0"/>
          <p:nvPr/>
        </p:nvPicPr>
        <p:blipFill rotWithShape="1">
          <a:blip r:embed="rId5">
            <a:alphaModFix/>
          </a:blip>
          <a:srcRect b="14207"/>
          <a:stretch/>
        </p:blipFill>
        <p:spPr>
          <a:xfrm>
            <a:off x="8292769" y="4460235"/>
            <a:ext cx="719438" cy="540072"/>
          </a:xfrm>
          <a:prstGeom prst="rect">
            <a:avLst/>
          </a:prstGeom>
          <a:noFill/>
          <a:ln>
            <a:noFill/>
          </a:ln>
        </p:spPr>
      </p:pic>
      <p:sp>
        <p:nvSpPr>
          <p:cNvPr id="198" name="Google Shape;198;p37"/>
          <p:cNvSpPr/>
          <p:nvPr/>
        </p:nvSpPr>
        <p:spPr>
          <a:xfrm>
            <a:off x="6245654" y="2475825"/>
            <a:ext cx="1505400" cy="734100"/>
          </a:xfrm>
          <a:prstGeom prst="rect">
            <a:avLst/>
          </a:prstGeom>
          <a:solidFill>
            <a:schemeClr val="lt2"/>
          </a:solidFill>
          <a:ln w="38100" cap="flat" cmpd="sng">
            <a:solidFill>
              <a:srgbClr val="00FF00"/>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Eliciting Student Ideas</a:t>
            </a:r>
            <a:endParaRPr sz="1500" b="1" i="0" u="none" strike="noStrike" cap="none">
              <a:solidFill>
                <a:srgbClr val="000000"/>
              </a:solidFill>
              <a:latin typeface="Arial"/>
              <a:ea typeface="Arial"/>
              <a:cs typeface="Arial"/>
              <a:sym typeface="Arial"/>
            </a:endParaRPr>
          </a:p>
        </p:txBody>
      </p:sp>
      <p:sp>
        <p:nvSpPr>
          <p:cNvPr id="199" name="Google Shape;199;p37"/>
          <p:cNvSpPr/>
          <p:nvPr/>
        </p:nvSpPr>
        <p:spPr>
          <a:xfrm>
            <a:off x="3461428" y="2475825"/>
            <a:ext cx="1505400" cy="734100"/>
          </a:xfrm>
          <a:prstGeom prst="rect">
            <a:avLst/>
          </a:prstGeom>
          <a:solidFill>
            <a:schemeClr val="lt2"/>
          </a:solidFill>
          <a:ln w="38100" cap="flat" cmpd="sng">
            <a:solidFill>
              <a:srgbClr val="00FF00"/>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Represent Ideas Publicly</a:t>
            </a:r>
            <a:endParaRPr sz="1500" b="1" i="0" u="none" strike="noStrike" cap="none">
              <a:solidFill>
                <a:srgbClr val="000000"/>
              </a:solidFill>
              <a:latin typeface="Arial"/>
              <a:ea typeface="Arial"/>
              <a:cs typeface="Arial"/>
              <a:sym typeface="Arial"/>
            </a:endParaRPr>
          </a:p>
        </p:txBody>
      </p:sp>
      <p:sp>
        <p:nvSpPr>
          <p:cNvPr id="200" name="Google Shape;200;p37"/>
          <p:cNvSpPr/>
          <p:nvPr/>
        </p:nvSpPr>
        <p:spPr>
          <a:xfrm>
            <a:off x="858385" y="2475825"/>
            <a:ext cx="1505400" cy="734100"/>
          </a:xfrm>
          <a:prstGeom prst="rect">
            <a:avLst/>
          </a:prstGeom>
          <a:solidFill>
            <a:schemeClr val="lt2"/>
          </a:solidFill>
          <a:ln w="28575" cap="flat" cmpd="sng">
            <a:solidFill>
              <a:srgbClr val="00FF00"/>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Adapting Further Instruction</a:t>
            </a:r>
            <a:endParaRPr sz="1500" b="1" i="0" u="none" strike="noStrike" cap="none">
              <a:solidFill>
                <a:srgbClr val="000000"/>
              </a:solidFill>
              <a:latin typeface="Arial"/>
              <a:ea typeface="Arial"/>
              <a:cs typeface="Arial"/>
              <a:sym typeface="Arial"/>
            </a:endParaRPr>
          </a:p>
        </p:txBody>
      </p:sp>
      <p:sp>
        <p:nvSpPr>
          <p:cNvPr id="201" name="Google Shape;201;p37"/>
          <p:cNvSpPr/>
          <p:nvPr/>
        </p:nvSpPr>
        <p:spPr>
          <a:xfrm rot="5400000">
            <a:off x="7683413" y="1674600"/>
            <a:ext cx="1275300" cy="966600"/>
          </a:xfrm>
          <a:prstGeom prst="uturnArrow">
            <a:avLst>
              <a:gd name="adj1" fmla="val 25000"/>
              <a:gd name="adj2" fmla="val 25000"/>
              <a:gd name="adj3" fmla="val 25000"/>
              <a:gd name="adj4" fmla="val 43750"/>
              <a:gd name="adj5" fmla="val 75000"/>
            </a:avLst>
          </a:prstGeom>
          <a:solidFill>
            <a:srgbClr val="00FF00"/>
          </a:solidFill>
          <a:ln w="9525" cap="flat" cmpd="sng">
            <a:solidFill>
              <a:srgbClr val="00FF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2" name="Google Shape;202;p37"/>
          <p:cNvSpPr/>
          <p:nvPr/>
        </p:nvSpPr>
        <p:spPr>
          <a:xfrm rot="10800000">
            <a:off x="5158481" y="2541131"/>
            <a:ext cx="781800" cy="500700"/>
          </a:xfrm>
          <a:prstGeom prst="rightArrow">
            <a:avLst>
              <a:gd name="adj1" fmla="val 50000"/>
              <a:gd name="adj2" fmla="val 50000"/>
            </a:avLst>
          </a:prstGeom>
          <a:solidFill>
            <a:srgbClr val="00FF00"/>
          </a:solidFill>
          <a:ln w="9525" cap="flat" cmpd="sng">
            <a:solidFill>
              <a:srgbClr val="00FF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3" name="Google Shape;203;p37"/>
          <p:cNvSpPr/>
          <p:nvPr/>
        </p:nvSpPr>
        <p:spPr>
          <a:xfrm rot="10800000">
            <a:off x="2488135" y="2541122"/>
            <a:ext cx="781800" cy="500700"/>
          </a:xfrm>
          <a:prstGeom prst="rightArrow">
            <a:avLst>
              <a:gd name="adj1" fmla="val 50000"/>
              <a:gd name="adj2" fmla="val 50000"/>
            </a:avLst>
          </a:prstGeom>
          <a:solidFill>
            <a:srgbClr val="00FF00"/>
          </a:solidFill>
          <a:ln w="9525" cap="flat" cmpd="sng">
            <a:solidFill>
              <a:srgbClr val="00FF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3816750" y="1554535"/>
            <a:ext cx="5016300" cy="2034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800"/>
              <a:buFont typeface="Arial"/>
              <a:buNone/>
            </a:pPr>
            <a:r>
              <a:rPr lang="en" sz="3200">
                <a:solidFill>
                  <a:srgbClr val="B45F06"/>
                </a:solidFill>
              </a:rPr>
              <a:t>Eliciting Student Ideas and </a:t>
            </a:r>
            <a:endParaRPr sz="3200">
              <a:solidFill>
                <a:srgbClr val="B45F06"/>
              </a:solidFill>
            </a:endParaRPr>
          </a:p>
          <a:p>
            <a:pPr marL="0" marR="0" lvl="0" indent="0" algn="ctr" rtl="0">
              <a:lnSpc>
                <a:spcPct val="100000"/>
              </a:lnSpc>
              <a:spcBef>
                <a:spcPts val="0"/>
              </a:spcBef>
              <a:spcAft>
                <a:spcPts val="0"/>
              </a:spcAft>
              <a:buClr>
                <a:schemeClr val="dk1"/>
              </a:buClr>
              <a:buSzPts val="800"/>
              <a:buFont typeface="Arial"/>
              <a:buNone/>
            </a:pPr>
            <a:r>
              <a:rPr lang="en" sz="3200">
                <a:solidFill>
                  <a:srgbClr val="B45F06"/>
                </a:solidFill>
              </a:rPr>
              <a:t>Adapting Instruction</a:t>
            </a:r>
            <a:endParaRPr sz="3200">
              <a:solidFill>
                <a:srgbClr val="B45F06"/>
              </a:solidFill>
            </a:endParaRPr>
          </a:p>
          <a:p>
            <a:pPr marL="0" marR="0" lvl="0" indent="0" algn="l" rtl="0">
              <a:lnSpc>
                <a:spcPct val="100000"/>
              </a:lnSpc>
              <a:spcBef>
                <a:spcPts val="0"/>
              </a:spcBef>
              <a:spcAft>
                <a:spcPts val="0"/>
              </a:spcAft>
              <a:buClr>
                <a:schemeClr val="dk1"/>
              </a:buClr>
              <a:buSzPts val="800"/>
              <a:buFont typeface="Arial"/>
              <a:buNone/>
            </a:pPr>
            <a:endParaRPr sz="3200">
              <a:solidFill>
                <a:srgbClr val="B45F06"/>
              </a:solidFill>
            </a:endParaRPr>
          </a:p>
        </p:txBody>
      </p:sp>
      <p:sp>
        <p:nvSpPr>
          <p:cNvPr id="209" name="Google Shape;209;p38" descr="Image result for images of a cell"/>
          <p:cNvSpPr/>
          <p:nvPr/>
        </p:nvSpPr>
        <p:spPr>
          <a:xfrm>
            <a:off x="155575" y="-108347"/>
            <a:ext cx="3048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0" name="Google Shape;210;p38"/>
          <p:cNvPicPr preferRelativeResize="0"/>
          <p:nvPr/>
        </p:nvPicPr>
        <p:blipFill rotWithShape="1">
          <a:blip r:embed="rId3">
            <a:alphaModFix/>
          </a:blip>
          <a:srcRect/>
          <a:stretch/>
        </p:blipFill>
        <p:spPr>
          <a:xfrm>
            <a:off x="402338" y="4422584"/>
            <a:ext cx="719438" cy="577725"/>
          </a:xfrm>
          <a:prstGeom prst="rect">
            <a:avLst/>
          </a:prstGeom>
          <a:noFill/>
          <a:ln>
            <a:noFill/>
          </a:ln>
        </p:spPr>
      </p:pic>
      <p:pic>
        <p:nvPicPr>
          <p:cNvPr id="211" name="Google Shape;211;p38"/>
          <p:cNvPicPr preferRelativeResize="0"/>
          <p:nvPr/>
        </p:nvPicPr>
        <p:blipFill rotWithShape="1">
          <a:blip r:embed="rId4">
            <a:alphaModFix/>
          </a:blip>
          <a:srcRect/>
          <a:stretch/>
        </p:blipFill>
        <p:spPr>
          <a:xfrm>
            <a:off x="4368133" y="4469475"/>
            <a:ext cx="598781" cy="577725"/>
          </a:xfrm>
          <a:prstGeom prst="rect">
            <a:avLst/>
          </a:prstGeom>
          <a:noFill/>
          <a:ln>
            <a:noFill/>
          </a:ln>
        </p:spPr>
      </p:pic>
      <p:pic>
        <p:nvPicPr>
          <p:cNvPr id="212" name="Google Shape;212;p38"/>
          <p:cNvPicPr preferRelativeResize="0"/>
          <p:nvPr/>
        </p:nvPicPr>
        <p:blipFill rotWithShape="1">
          <a:blip r:embed="rId5">
            <a:alphaModFix/>
          </a:blip>
          <a:srcRect b="14207"/>
          <a:stretch/>
        </p:blipFill>
        <p:spPr>
          <a:xfrm>
            <a:off x="8292769" y="4460235"/>
            <a:ext cx="719438" cy="540072"/>
          </a:xfrm>
          <a:prstGeom prst="rect">
            <a:avLst/>
          </a:prstGeom>
          <a:noFill/>
          <a:ln>
            <a:noFill/>
          </a:ln>
        </p:spPr>
      </p:pic>
      <p:pic>
        <p:nvPicPr>
          <p:cNvPr id="213" name="Google Shape;213;p38"/>
          <p:cNvPicPr preferRelativeResize="0"/>
          <p:nvPr/>
        </p:nvPicPr>
        <p:blipFill rotWithShape="1">
          <a:blip r:embed="rId6">
            <a:alphaModFix/>
          </a:blip>
          <a:srcRect/>
          <a:stretch/>
        </p:blipFill>
        <p:spPr>
          <a:xfrm rot="-640315">
            <a:off x="1377244" y="827539"/>
            <a:ext cx="1971675" cy="2943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title"/>
          </p:nvPr>
        </p:nvSpPr>
        <p:spPr>
          <a:xfrm>
            <a:off x="457200" y="267881"/>
            <a:ext cx="8422800" cy="2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
                <a:solidFill>
                  <a:srgbClr val="E36C09"/>
                </a:solidFill>
              </a:rPr>
              <a:t>Eliciting Student Ideas:  Regular Routines = Practices</a:t>
            </a:r>
            <a:endParaRPr>
              <a:solidFill>
                <a:srgbClr val="E36C09"/>
              </a:solidFill>
            </a:endParaRPr>
          </a:p>
        </p:txBody>
      </p:sp>
      <p:sp>
        <p:nvSpPr>
          <p:cNvPr id="220" name="Google Shape;220;p39"/>
          <p:cNvSpPr txBox="1">
            <a:spLocks noGrp="1"/>
          </p:cNvSpPr>
          <p:nvPr>
            <p:ph type="body" idx="1"/>
          </p:nvPr>
        </p:nvSpPr>
        <p:spPr>
          <a:xfrm>
            <a:off x="366506" y="874463"/>
            <a:ext cx="6592800" cy="3394500"/>
          </a:xfrm>
          <a:prstGeom prst="rect">
            <a:avLst/>
          </a:prstGeom>
          <a:noFill/>
          <a:ln>
            <a:noFill/>
          </a:ln>
        </p:spPr>
        <p:txBody>
          <a:bodyPr spcFirstLastPara="1" wrap="square" lIns="91425" tIns="91425" rIns="91425" bIns="91425" anchor="t" anchorCtr="0">
            <a:noAutofit/>
          </a:bodyPr>
          <a:lstStyle/>
          <a:p>
            <a:pPr marL="342900" lvl="0" indent="-292100" algn="l" rtl="0">
              <a:lnSpc>
                <a:spcPct val="100000"/>
              </a:lnSpc>
              <a:spcBef>
                <a:spcPts val="400"/>
              </a:spcBef>
              <a:spcAft>
                <a:spcPts val="0"/>
              </a:spcAft>
              <a:buSzPts val="2000"/>
              <a:buChar char="●"/>
            </a:pPr>
            <a:r>
              <a:rPr lang="en"/>
              <a:t>Successful in getting quiet and/or marginalized students to participate and share ideas</a:t>
            </a:r>
            <a:endParaRPr/>
          </a:p>
          <a:p>
            <a:pPr marL="342900" lvl="0" indent="-292100" algn="l" rtl="0">
              <a:lnSpc>
                <a:spcPct val="100000"/>
              </a:lnSpc>
              <a:spcBef>
                <a:spcPts val="0"/>
              </a:spcBef>
              <a:spcAft>
                <a:spcPts val="0"/>
              </a:spcAft>
              <a:buSzPts val="2000"/>
              <a:buChar char="●"/>
            </a:pPr>
            <a:r>
              <a:rPr lang="en"/>
              <a:t>Grounded in research</a:t>
            </a:r>
            <a:endParaRPr/>
          </a:p>
          <a:p>
            <a:pPr marL="342900" lvl="0" indent="-292100" algn="l" rtl="0">
              <a:lnSpc>
                <a:spcPct val="100000"/>
              </a:lnSpc>
              <a:spcBef>
                <a:spcPts val="0"/>
              </a:spcBef>
              <a:spcAft>
                <a:spcPts val="0"/>
              </a:spcAft>
              <a:buSzPts val="2000"/>
              <a:buChar char="●"/>
            </a:pPr>
            <a:r>
              <a:rPr lang="en"/>
              <a:t>They are unlike many traditional forms of instruction</a:t>
            </a:r>
            <a:endParaRPr/>
          </a:p>
          <a:p>
            <a:pPr marL="0" lvl="0" indent="0" algn="l" rtl="0">
              <a:lnSpc>
                <a:spcPct val="100000"/>
              </a:lnSpc>
              <a:spcBef>
                <a:spcPts val="400"/>
              </a:spcBef>
              <a:spcAft>
                <a:spcPts val="0"/>
              </a:spcAft>
              <a:buSzPts val="2000"/>
              <a:buNone/>
            </a:pPr>
            <a:endParaRPr/>
          </a:p>
          <a:p>
            <a:pPr marL="0" lvl="0" indent="0" algn="l" rtl="0">
              <a:lnSpc>
                <a:spcPct val="100000"/>
              </a:lnSpc>
              <a:spcBef>
                <a:spcPts val="400"/>
              </a:spcBef>
              <a:spcAft>
                <a:spcPts val="0"/>
              </a:spcAft>
              <a:buSzPts val="2000"/>
              <a:buNone/>
            </a:pPr>
            <a:r>
              <a:rPr lang="en" b="1">
                <a:solidFill>
                  <a:srgbClr val="E46C0A"/>
                </a:solidFill>
              </a:rPr>
              <a:t>Practices include:</a:t>
            </a:r>
            <a:endParaRPr b="1">
              <a:solidFill>
                <a:srgbClr val="E46C0A"/>
              </a:solidFill>
            </a:endParaRPr>
          </a:p>
          <a:p>
            <a:pPr marL="342900" lvl="0" indent="-292100" algn="l" rtl="0">
              <a:lnSpc>
                <a:spcPct val="100000"/>
              </a:lnSpc>
              <a:spcBef>
                <a:spcPts val="400"/>
              </a:spcBef>
              <a:spcAft>
                <a:spcPts val="0"/>
              </a:spcAft>
              <a:buSzPts val="2000"/>
              <a:buAutoNum type="arabicParenR"/>
            </a:pPr>
            <a:r>
              <a:rPr lang="en"/>
              <a:t>Eliciting students’ ideas</a:t>
            </a:r>
            <a:endParaRPr/>
          </a:p>
          <a:p>
            <a:pPr marL="342900" lvl="0" indent="-292100" algn="l" rtl="0">
              <a:lnSpc>
                <a:spcPct val="100000"/>
              </a:lnSpc>
              <a:spcBef>
                <a:spcPts val="0"/>
              </a:spcBef>
              <a:spcAft>
                <a:spcPts val="0"/>
              </a:spcAft>
              <a:buSzPts val="2000"/>
              <a:buAutoNum type="arabicParenR"/>
            </a:pPr>
            <a:r>
              <a:rPr lang="en"/>
              <a:t>Selecting and representing students’ ideas publicly</a:t>
            </a:r>
            <a:endParaRPr/>
          </a:p>
          <a:p>
            <a:pPr marL="342900" lvl="0" indent="-292100" algn="l" rtl="0">
              <a:lnSpc>
                <a:spcPct val="100000"/>
              </a:lnSpc>
              <a:spcBef>
                <a:spcPts val="0"/>
              </a:spcBef>
              <a:spcAft>
                <a:spcPts val="0"/>
              </a:spcAft>
              <a:buSzPts val="2000"/>
              <a:buAutoNum type="arabicParenR"/>
            </a:pPr>
            <a:r>
              <a:rPr lang="en"/>
              <a:t>Adapting upcoming instruction based on students’ ideas</a:t>
            </a:r>
            <a:endParaRPr/>
          </a:p>
        </p:txBody>
      </p:sp>
      <p:pic>
        <p:nvPicPr>
          <p:cNvPr id="221" name="Google Shape;221;p39"/>
          <p:cNvPicPr preferRelativeResize="0"/>
          <p:nvPr/>
        </p:nvPicPr>
        <p:blipFill rotWithShape="1">
          <a:blip r:embed="rId3">
            <a:alphaModFix/>
          </a:blip>
          <a:srcRect l="3347" r="6415"/>
          <a:stretch/>
        </p:blipFill>
        <p:spPr>
          <a:xfrm>
            <a:off x="6876488" y="1273275"/>
            <a:ext cx="2003588" cy="2349149"/>
          </a:xfrm>
          <a:prstGeom prst="rect">
            <a:avLst/>
          </a:prstGeom>
          <a:noFill/>
          <a:ln>
            <a:noFill/>
          </a:ln>
        </p:spPr>
      </p:pic>
      <p:pic>
        <p:nvPicPr>
          <p:cNvPr id="222" name="Google Shape;222;p39"/>
          <p:cNvPicPr preferRelativeResize="0"/>
          <p:nvPr/>
        </p:nvPicPr>
        <p:blipFill rotWithShape="1">
          <a:blip r:embed="rId4">
            <a:alphaModFix/>
          </a:blip>
          <a:srcRect/>
          <a:stretch/>
        </p:blipFill>
        <p:spPr>
          <a:xfrm>
            <a:off x="402338" y="4422584"/>
            <a:ext cx="719438" cy="577725"/>
          </a:xfrm>
          <a:prstGeom prst="rect">
            <a:avLst/>
          </a:prstGeom>
          <a:noFill/>
          <a:ln>
            <a:noFill/>
          </a:ln>
        </p:spPr>
      </p:pic>
      <p:pic>
        <p:nvPicPr>
          <p:cNvPr id="223" name="Google Shape;223;p39"/>
          <p:cNvPicPr preferRelativeResize="0"/>
          <p:nvPr/>
        </p:nvPicPr>
        <p:blipFill rotWithShape="1">
          <a:blip r:embed="rId5">
            <a:alphaModFix/>
          </a:blip>
          <a:srcRect/>
          <a:stretch/>
        </p:blipFill>
        <p:spPr>
          <a:xfrm>
            <a:off x="4368133" y="4469475"/>
            <a:ext cx="598781" cy="577725"/>
          </a:xfrm>
          <a:prstGeom prst="rect">
            <a:avLst/>
          </a:prstGeom>
          <a:noFill/>
          <a:ln>
            <a:noFill/>
          </a:ln>
        </p:spPr>
      </p:pic>
      <p:pic>
        <p:nvPicPr>
          <p:cNvPr id="224" name="Google Shape;224;p39"/>
          <p:cNvPicPr preferRelativeResize="0"/>
          <p:nvPr/>
        </p:nvPicPr>
        <p:blipFill rotWithShape="1">
          <a:blip r:embed="rId6">
            <a:alphaModFix/>
          </a:blip>
          <a:srcRect b="14207"/>
          <a:stretch/>
        </p:blipFill>
        <p:spPr>
          <a:xfrm>
            <a:off x="8292769" y="4460235"/>
            <a:ext cx="719438" cy="5400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xfrm>
            <a:off x="457200" y="267882"/>
            <a:ext cx="6858000" cy="2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
                <a:solidFill>
                  <a:srgbClr val="E36C09"/>
                </a:solidFill>
              </a:rPr>
              <a:t>Eliciting Student Ideas: Goals</a:t>
            </a:r>
            <a:endParaRPr>
              <a:solidFill>
                <a:srgbClr val="E36C09"/>
              </a:solidFill>
            </a:endParaRPr>
          </a:p>
        </p:txBody>
      </p:sp>
      <p:sp>
        <p:nvSpPr>
          <p:cNvPr id="231" name="Google Shape;231;p40"/>
          <p:cNvSpPr txBox="1">
            <a:spLocks noGrp="1"/>
          </p:cNvSpPr>
          <p:nvPr>
            <p:ph type="body" idx="1"/>
          </p:nvPr>
        </p:nvSpPr>
        <p:spPr>
          <a:xfrm>
            <a:off x="391238" y="994013"/>
            <a:ext cx="8229600" cy="342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SzPts val="2000"/>
              <a:buNone/>
            </a:pPr>
            <a:r>
              <a:rPr lang="en" b="1"/>
              <a:t>Your main objective as a science teacher is to change students’ thinking over time.</a:t>
            </a:r>
            <a:endParaRPr b="1"/>
          </a:p>
          <a:p>
            <a:pPr marL="0" lvl="0" indent="0" algn="l" rtl="0">
              <a:lnSpc>
                <a:spcPct val="100000"/>
              </a:lnSpc>
              <a:spcBef>
                <a:spcPts val="400"/>
              </a:spcBef>
              <a:spcAft>
                <a:spcPts val="0"/>
              </a:spcAft>
              <a:buSzPts val="2000"/>
              <a:buNone/>
            </a:pPr>
            <a:endParaRPr/>
          </a:p>
          <a:p>
            <a:pPr marL="0" lvl="0" indent="0" algn="l" rtl="0">
              <a:lnSpc>
                <a:spcPct val="100000"/>
              </a:lnSpc>
              <a:spcBef>
                <a:spcPts val="400"/>
              </a:spcBef>
              <a:spcAft>
                <a:spcPts val="0"/>
              </a:spcAft>
              <a:buClr>
                <a:schemeClr val="dk1"/>
              </a:buClr>
              <a:buSzPts val="800"/>
              <a:buFont typeface="Arial"/>
              <a:buNone/>
            </a:pPr>
            <a:r>
              <a:rPr lang="en">
                <a:solidFill>
                  <a:srgbClr val="E46C0A"/>
                </a:solidFill>
              </a:rPr>
              <a:t>Here is what you are trying to elicit:</a:t>
            </a:r>
            <a:endParaRPr>
              <a:solidFill>
                <a:srgbClr val="E46C0A"/>
              </a:solidFill>
            </a:endParaRPr>
          </a:p>
          <a:p>
            <a:pPr marL="0" lvl="0" indent="0" algn="l" rtl="0">
              <a:lnSpc>
                <a:spcPct val="100000"/>
              </a:lnSpc>
              <a:spcBef>
                <a:spcPts val="400"/>
              </a:spcBef>
              <a:spcAft>
                <a:spcPts val="0"/>
              </a:spcAft>
              <a:buClr>
                <a:schemeClr val="dk1"/>
              </a:buClr>
              <a:buSzPts val="800"/>
              <a:buFont typeface="Arial"/>
              <a:buNone/>
            </a:pPr>
            <a:r>
              <a:rPr lang="en" sz="1800"/>
              <a:t>• students’ partial understandings of the target ideas</a:t>
            </a:r>
            <a:endParaRPr sz="1800"/>
          </a:p>
          <a:p>
            <a:pPr marL="0" lvl="0" indent="0" algn="l" rtl="0">
              <a:lnSpc>
                <a:spcPct val="100000"/>
              </a:lnSpc>
              <a:spcBef>
                <a:spcPts val="400"/>
              </a:spcBef>
              <a:spcAft>
                <a:spcPts val="0"/>
              </a:spcAft>
              <a:buClr>
                <a:schemeClr val="dk1"/>
              </a:buClr>
              <a:buSzPts val="800"/>
              <a:buFont typeface="Arial"/>
              <a:buNone/>
            </a:pPr>
            <a:r>
              <a:rPr lang="en" sz="1800"/>
              <a:t>• students’ alternative conceptions about the target ideas</a:t>
            </a:r>
            <a:endParaRPr sz="1800"/>
          </a:p>
          <a:p>
            <a:pPr marL="0" lvl="0" indent="0" algn="l" rtl="0">
              <a:lnSpc>
                <a:spcPct val="100000"/>
              </a:lnSpc>
              <a:spcBef>
                <a:spcPts val="400"/>
              </a:spcBef>
              <a:spcAft>
                <a:spcPts val="0"/>
              </a:spcAft>
              <a:buClr>
                <a:schemeClr val="dk1"/>
              </a:buClr>
              <a:buSzPts val="800"/>
              <a:buFont typeface="Arial"/>
              <a:buNone/>
            </a:pPr>
            <a:r>
              <a:rPr lang="en" sz="1800"/>
              <a:t>• students’ everyday language that can be leveraged to help them understand scientific ideas</a:t>
            </a:r>
            <a:endParaRPr sz="1800"/>
          </a:p>
          <a:p>
            <a:pPr marL="0" lvl="0" indent="0" algn="l" rtl="0">
              <a:lnSpc>
                <a:spcPct val="100000"/>
              </a:lnSpc>
              <a:spcBef>
                <a:spcPts val="400"/>
              </a:spcBef>
              <a:spcAft>
                <a:spcPts val="0"/>
              </a:spcAft>
              <a:buClr>
                <a:schemeClr val="dk1"/>
              </a:buClr>
              <a:buSzPts val="800"/>
              <a:buFont typeface="Arial"/>
              <a:buNone/>
            </a:pPr>
            <a:r>
              <a:rPr lang="en" sz="1800"/>
              <a:t>• students’ everyday experiences related to the core science idea that can be leveraged in later instruction</a:t>
            </a:r>
            <a:endParaRPr sz="1800"/>
          </a:p>
          <a:p>
            <a:pPr marL="0" lvl="0" indent="0" algn="l" rtl="0">
              <a:lnSpc>
                <a:spcPct val="100000"/>
              </a:lnSpc>
              <a:spcBef>
                <a:spcPts val="400"/>
              </a:spcBef>
              <a:spcAft>
                <a:spcPts val="0"/>
              </a:spcAft>
              <a:buSzPts val="2000"/>
              <a:buNone/>
            </a:pPr>
            <a:endParaRPr/>
          </a:p>
        </p:txBody>
      </p:sp>
      <p:pic>
        <p:nvPicPr>
          <p:cNvPr id="232" name="Google Shape;232;p40"/>
          <p:cNvPicPr preferRelativeResize="0"/>
          <p:nvPr/>
        </p:nvPicPr>
        <p:blipFill rotWithShape="1">
          <a:blip r:embed="rId3">
            <a:alphaModFix/>
          </a:blip>
          <a:srcRect/>
          <a:stretch/>
        </p:blipFill>
        <p:spPr>
          <a:xfrm>
            <a:off x="402338" y="4422584"/>
            <a:ext cx="719438" cy="577725"/>
          </a:xfrm>
          <a:prstGeom prst="rect">
            <a:avLst/>
          </a:prstGeom>
          <a:noFill/>
          <a:ln>
            <a:noFill/>
          </a:ln>
        </p:spPr>
      </p:pic>
      <p:pic>
        <p:nvPicPr>
          <p:cNvPr id="233" name="Google Shape;233;p40"/>
          <p:cNvPicPr preferRelativeResize="0"/>
          <p:nvPr/>
        </p:nvPicPr>
        <p:blipFill rotWithShape="1">
          <a:blip r:embed="rId4">
            <a:alphaModFix/>
          </a:blip>
          <a:srcRect/>
          <a:stretch/>
        </p:blipFill>
        <p:spPr>
          <a:xfrm>
            <a:off x="4368133" y="4469475"/>
            <a:ext cx="598781" cy="577725"/>
          </a:xfrm>
          <a:prstGeom prst="rect">
            <a:avLst/>
          </a:prstGeom>
          <a:noFill/>
          <a:ln>
            <a:noFill/>
          </a:ln>
        </p:spPr>
      </p:pic>
      <p:pic>
        <p:nvPicPr>
          <p:cNvPr id="234" name="Google Shape;234;p40"/>
          <p:cNvPicPr preferRelativeResize="0"/>
          <p:nvPr/>
        </p:nvPicPr>
        <p:blipFill rotWithShape="1">
          <a:blip r:embed="rId5">
            <a:alphaModFix/>
          </a:blip>
          <a:srcRect b="14207"/>
          <a:stretch/>
        </p:blipFill>
        <p:spPr>
          <a:xfrm>
            <a:off x="8292769" y="4460235"/>
            <a:ext cx="719438" cy="5400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457200" y="267882"/>
            <a:ext cx="6858000" cy="2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
                <a:solidFill>
                  <a:srgbClr val="E36C09"/>
                </a:solidFill>
              </a:rPr>
              <a:t>Planning for Eliciting Student Ideas </a:t>
            </a:r>
            <a:endParaRPr>
              <a:solidFill>
                <a:srgbClr val="E36C09"/>
              </a:solidFill>
            </a:endParaRPr>
          </a:p>
        </p:txBody>
      </p:sp>
      <p:sp>
        <p:nvSpPr>
          <p:cNvPr id="241" name="Google Shape;241;p41"/>
          <p:cNvSpPr txBox="1">
            <a:spLocks noGrp="1"/>
          </p:cNvSpPr>
          <p:nvPr>
            <p:ph type="body" idx="1"/>
          </p:nvPr>
        </p:nvSpPr>
        <p:spPr>
          <a:xfrm>
            <a:off x="457200" y="919826"/>
            <a:ext cx="6858000" cy="3852000"/>
          </a:xfrm>
          <a:prstGeom prst="rect">
            <a:avLst/>
          </a:prstGeom>
          <a:noFill/>
          <a:ln>
            <a:noFill/>
          </a:ln>
        </p:spPr>
        <p:txBody>
          <a:bodyPr spcFirstLastPara="1" wrap="square" lIns="91425" tIns="91425" rIns="91425" bIns="91425" anchor="t" anchorCtr="0">
            <a:noAutofit/>
          </a:bodyPr>
          <a:lstStyle/>
          <a:p>
            <a:pPr marL="342900" lvl="0" indent="-292100" algn="l" rtl="0">
              <a:lnSpc>
                <a:spcPct val="100000"/>
              </a:lnSpc>
              <a:spcBef>
                <a:spcPts val="400"/>
              </a:spcBef>
              <a:spcAft>
                <a:spcPts val="0"/>
              </a:spcAft>
              <a:buSzPts val="2000"/>
              <a:buChar char="●"/>
            </a:pPr>
            <a:r>
              <a:rPr lang="en"/>
              <a:t>Identify an anchoring phenomena</a:t>
            </a:r>
            <a:endParaRPr/>
          </a:p>
          <a:p>
            <a:pPr marL="342900" lvl="0" indent="-292100" algn="l" rtl="0">
              <a:lnSpc>
                <a:spcPct val="100000"/>
              </a:lnSpc>
              <a:spcBef>
                <a:spcPts val="0"/>
              </a:spcBef>
              <a:spcAft>
                <a:spcPts val="0"/>
              </a:spcAft>
              <a:buSzPts val="2000"/>
              <a:buChar char="●"/>
            </a:pPr>
            <a:r>
              <a:rPr lang="en"/>
              <a:t>Develop rich tasks for students about that phenomena</a:t>
            </a:r>
            <a:endParaRPr/>
          </a:p>
          <a:p>
            <a:pPr marL="342900" lvl="0" indent="-292100" algn="l" rtl="0">
              <a:lnSpc>
                <a:spcPct val="100000"/>
              </a:lnSpc>
              <a:spcBef>
                <a:spcPts val="0"/>
              </a:spcBef>
              <a:spcAft>
                <a:spcPts val="0"/>
              </a:spcAft>
              <a:buSzPts val="2000"/>
              <a:buChar char="●"/>
            </a:pPr>
            <a:r>
              <a:rPr lang="en"/>
              <a:t>Make it relatable and relevant for students</a:t>
            </a:r>
            <a:endParaRPr/>
          </a:p>
          <a:p>
            <a:pPr marL="0" lvl="0" indent="0" algn="l" rtl="0">
              <a:lnSpc>
                <a:spcPct val="100000"/>
              </a:lnSpc>
              <a:spcBef>
                <a:spcPts val="400"/>
              </a:spcBef>
              <a:spcAft>
                <a:spcPts val="0"/>
              </a:spcAft>
              <a:buSzPts val="2000"/>
              <a:buNone/>
            </a:pPr>
            <a:endParaRPr/>
          </a:p>
          <a:p>
            <a:pPr marL="0" lvl="0" indent="0" algn="l" rtl="0">
              <a:lnSpc>
                <a:spcPct val="100000"/>
              </a:lnSpc>
              <a:spcBef>
                <a:spcPts val="400"/>
              </a:spcBef>
              <a:spcAft>
                <a:spcPts val="0"/>
              </a:spcAft>
              <a:buClr>
                <a:schemeClr val="dk1"/>
              </a:buClr>
              <a:buSzPts val="800"/>
              <a:buFont typeface="Arial"/>
              <a:buNone/>
            </a:pPr>
            <a:r>
              <a:rPr lang="en">
                <a:solidFill>
                  <a:srgbClr val="E46C0A"/>
                </a:solidFill>
              </a:rPr>
              <a:t>A rich task has two characteristics:</a:t>
            </a:r>
            <a:endParaRPr>
              <a:solidFill>
                <a:srgbClr val="E46C0A"/>
              </a:solidFill>
            </a:endParaRPr>
          </a:p>
          <a:p>
            <a:pPr marL="0" lvl="0" indent="0" algn="l" rtl="0">
              <a:lnSpc>
                <a:spcPct val="100000"/>
              </a:lnSpc>
              <a:spcBef>
                <a:spcPts val="400"/>
              </a:spcBef>
              <a:spcAft>
                <a:spcPts val="0"/>
              </a:spcAft>
              <a:buSzPts val="2000"/>
              <a:buNone/>
            </a:pPr>
            <a:r>
              <a:rPr lang="en" sz="1800"/>
              <a:t>• Accessibility</a:t>
            </a:r>
            <a:endParaRPr sz="1800"/>
          </a:p>
          <a:p>
            <a:pPr marL="0" lvl="0" indent="0" algn="l" rtl="0">
              <a:lnSpc>
                <a:spcPct val="100000"/>
              </a:lnSpc>
              <a:spcBef>
                <a:spcPts val="400"/>
              </a:spcBef>
              <a:spcAft>
                <a:spcPts val="0"/>
              </a:spcAft>
              <a:buSzPts val="2000"/>
              <a:buNone/>
            </a:pPr>
            <a:endParaRPr sz="1800"/>
          </a:p>
          <a:p>
            <a:pPr marL="0" lvl="0" indent="0" algn="l" rtl="0">
              <a:lnSpc>
                <a:spcPct val="100000"/>
              </a:lnSpc>
              <a:spcBef>
                <a:spcPts val="400"/>
              </a:spcBef>
              <a:spcAft>
                <a:spcPts val="0"/>
              </a:spcAft>
              <a:buSzPts val="2000"/>
              <a:buNone/>
            </a:pPr>
            <a:r>
              <a:rPr lang="en" sz="1800"/>
              <a:t>• Power to reveal consequential ideas </a:t>
            </a:r>
            <a:endParaRPr/>
          </a:p>
          <a:p>
            <a:pPr marL="0" lvl="0" indent="0" algn="l" rtl="0">
              <a:lnSpc>
                <a:spcPct val="100000"/>
              </a:lnSpc>
              <a:spcBef>
                <a:spcPts val="400"/>
              </a:spcBef>
              <a:spcAft>
                <a:spcPts val="0"/>
              </a:spcAft>
              <a:buSzPts val="2000"/>
              <a:buNone/>
            </a:pPr>
            <a:endParaRPr/>
          </a:p>
          <a:p>
            <a:pPr marL="0" lvl="0" indent="0" algn="l" rtl="0">
              <a:spcBef>
                <a:spcPts val="400"/>
              </a:spcBef>
              <a:spcAft>
                <a:spcPts val="0"/>
              </a:spcAft>
              <a:buClr>
                <a:schemeClr val="dk1"/>
              </a:buClr>
              <a:buSzPts val="2000"/>
              <a:buFont typeface="Arial"/>
              <a:buNone/>
            </a:pPr>
            <a:r>
              <a:rPr lang="en" b="1">
                <a:solidFill>
                  <a:srgbClr val="E46C0A"/>
                </a:solidFill>
              </a:rPr>
              <a:t>Read the last paragraph on page 2 and T-Chart of Rich Tasks.</a:t>
            </a:r>
            <a:endParaRPr b="1">
              <a:solidFill>
                <a:srgbClr val="E46C0A"/>
              </a:solidFill>
            </a:endParaRPr>
          </a:p>
          <a:p>
            <a:pPr marL="0" lvl="0" indent="0" algn="l" rtl="0">
              <a:spcBef>
                <a:spcPts val="400"/>
              </a:spcBef>
              <a:spcAft>
                <a:spcPts val="0"/>
              </a:spcAft>
              <a:buClr>
                <a:schemeClr val="dk1"/>
              </a:buClr>
              <a:buSzPts val="2000"/>
              <a:buFont typeface="Arial"/>
              <a:buNone/>
            </a:pPr>
            <a:r>
              <a:rPr lang="en" b="1">
                <a:solidFill>
                  <a:srgbClr val="E46C0A"/>
                </a:solidFill>
              </a:rPr>
              <a:t>Stop and discuss with partner(s).</a:t>
            </a:r>
            <a:endParaRPr b="1"/>
          </a:p>
          <a:p>
            <a:pPr marL="0" lvl="0" indent="0" algn="l" rtl="0">
              <a:lnSpc>
                <a:spcPct val="100000"/>
              </a:lnSpc>
              <a:spcBef>
                <a:spcPts val="400"/>
              </a:spcBef>
              <a:spcAft>
                <a:spcPts val="0"/>
              </a:spcAft>
              <a:buSzPts val="2000"/>
              <a:buNone/>
            </a:pPr>
            <a:endParaRPr/>
          </a:p>
        </p:txBody>
      </p:sp>
      <p:pic>
        <p:nvPicPr>
          <p:cNvPr id="242" name="Google Shape;242;p41"/>
          <p:cNvPicPr preferRelativeResize="0"/>
          <p:nvPr/>
        </p:nvPicPr>
        <p:blipFill rotWithShape="1">
          <a:blip r:embed="rId3">
            <a:alphaModFix/>
          </a:blip>
          <a:srcRect l="3347" r="6415"/>
          <a:stretch/>
        </p:blipFill>
        <p:spPr>
          <a:xfrm>
            <a:off x="7001100" y="1855799"/>
            <a:ext cx="1846176" cy="2164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457200" y="267882"/>
            <a:ext cx="6858000" cy="2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
                <a:solidFill>
                  <a:srgbClr val="E36C09"/>
                </a:solidFill>
              </a:rPr>
              <a:t>How to Enact Eliciting Student Ideas</a:t>
            </a:r>
            <a:endParaRPr>
              <a:solidFill>
                <a:srgbClr val="E36C09"/>
              </a:solidFill>
            </a:endParaRPr>
          </a:p>
        </p:txBody>
      </p:sp>
      <p:sp>
        <p:nvSpPr>
          <p:cNvPr id="249" name="Google Shape;249;p42"/>
          <p:cNvSpPr txBox="1">
            <a:spLocks noGrp="1"/>
          </p:cNvSpPr>
          <p:nvPr>
            <p:ph type="body" idx="1"/>
          </p:nvPr>
        </p:nvSpPr>
        <p:spPr>
          <a:xfrm>
            <a:off x="457200" y="1200150"/>
            <a:ext cx="5256600" cy="339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SzPts val="2000"/>
              <a:buNone/>
            </a:pPr>
            <a:r>
              <a:rPr lang="en"/>
              <a:t> 1. Introducing the puzzling event and eliciting (only) observations</a:t>
            </a:r>
            <a:endParaRPr/>
          </a:p>
          <a:p>
            <a:pPr marL="0" lvl="0" indent="0" algn="l" rtl="0">
              <a:lnSpc>
                <a:spcPct val="100000"/>
              </a:lnSpc>
              <a:spcBef>
                <a:spcPts val="400"/>
              </a:spcBef>
              <a:spcAft>
                <a:spcPts val="0"/>
              </a:spcAft>
              <a:buSzPts val="2000"/>
              <a:buNone/>
            </a:pPr>
            <a:r>
              <a:rPr lang="en"/>
              <a:t> </a:t>
            </a:r>
            <a:endParaRPr/>
          </a:p>
          <a:p>
            <a:pPr marL="0" lvl="0" indent="0" algn="l" rtl="0">
              <a:lnSpc>
                <a:spcPct val="100000"/>
              </a:lnSpc>
              <a:spcBef>
                <a:spcPts val="400"/>
              </a:spcBef>
              <a:spcAft>
                <a:spcPts val="0"/>
              </a:spcAft>
              <a:buSzPts val="2000"/>
              <a:buNone/>
            </a:pPr>
            <a:r>
              <a:rPr lang="en"/>
              <a:t>2. Eliciting hypotheses about “what might be going on” </a:t>
            </a:r>
            <a:endParaRPr/>
          </a:p>
          <a:p>
            <a:pPr marL="0" lvl="0" indent="0" algn="l" rtl="0">
              <a:lnSpc>
                <a:spcPct val="100000"/>
              </a:lnSpc>
              <a:spcBef>
                <a:spcPts val="400"/>
              </a:spcBef>
              <a:spcAft>
                <a:spcPts val="0"/>
              </a:spcAft>
              <a:buSzPts val="2000"/>
              <a:buNone/>
            </a:pPr>
            <a:endParaRPr/>
          </a:p>
          <a:p>
            <a:pPr marL="0" lvl="0" indent="0" algn="l" rtl="0">
              <a:lnSpc>
                <a:spcPct val="100000"/>
              </a:lnSpc>
              <a:spcBef>
                <a:spcPts val="400"/>
              </a:spcBef>
              <a:spcAft>
                <a:spcPts val="0"/>
              </a:spcAft>
              <a:buSzPts val="2000"/>
              <a:buNone/>
            </a:pPr>
            <a:r>
              <a:rPr lang="en"/>
              <a:t>3. Pressing for possible explanations</a:t>
            </a:r>
            <a:endParaRPr/>
          </a:p>
        </p:txBody>
      </p:sp>
      <p:pic>
        <p:nvPicPr>
          <p:cNvPr id="250" name="Google Shape;250;p42"/>
          <p:cNvPicPr preferRelativeResize="0"/>
          <p:nvPr/>
        </p:nvPicPr>
        <p:blipFill rotWithShape="1">
          <a:blip r:embed="rId3">
            <a:alphaModFix/>
          </a:blip>
          <a:srcRect l="3347" r="6415"/>
          <a:stretch/>
        </p:blipFill>
        <p:spPr>
          <a:xfrm>
            <a:off x="6769369" y="1273275"/>
            <a:ext cx="2003588" cy="23491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NNL Silver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1569</Words>
  <Application>Microsoft Macintosh PowerPoint</Application>
  <PresentationFormat>On-screen Show (16:9)</PresentationFormat>
  <Paragraphs>194</Paragraphs>
  <Slides>15</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Simple Light</vt:lpstr>
      <vt:lpstr>PNNL Silver Theme</vt:lpstr>
      <vt:lpstr>Exploring Climate Science with Virtual Reality   Follow-up #4 </vt:lpstr>
      <vt:lpstr>Welcome Back!</vt:lpstr>
      <vt:lpstr>Lunch!</vt:lpstr>
      <vt:lpstr>The Planning Flow</vt:lpstr>
      <vt:lpstr>Eliciting Student Ideas and  Adapting Instruction </vt:lpstr>
      <vt:lpstr>Eliciting Student Ideas:  Regular Routines = Practices</vt:lpstr>
      <vt:lpstr>Eliciting Student Ideas: Goals</vt:lpstr>
      <vt:lpstr>Planning for Eliciting Student Ideas </vt:lpstr>
      <vt:lpstr>How to Enact Eliciting Student Ideas</vt:lpstr>
      <vt:lpstr>Eliciting Student Ideas: Representing Student Ideas Publicly</vt:lpstr>
      <vt:lpstr>Eliciting Student Ideas: Adapting Further Instruction</vt:lpstr>
      <vt:lpstr>AESD Survey/ Cell – Biology Break!   Complete the survey. When you are done please take  a break.                                   https://pdfor.us/s/af60f9 Be back in 15! </vt:lpstr>
      <vt:lpstr>PowerPoint Presentation</vt:lpstr>
      <vt:lpstr>Collaborative Feedback….  </vt:lpstr>
      <vt:lpstr>….and Fond Farewell!</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Climate Science with Virtual Reality   Follow-up #4 </dc:title>
  <dc:subject/>
  <dc:creator/>
  <cp:keywords/>
  <dc:description/>
  <cp:lastModifiedBy>Georgia Boatman</cp:lastModifiedBy>
  <cp:revision>1</cp:revision>
  <dcterms:modified xsi:type="dcterms:W3CDTF">2019-08-20T23:19:58Z</dcterms:modified>
  <cp:category/>
</cp:coreProperties>
</file>