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5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0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2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20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8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8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3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3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3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8/20/2019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6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911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0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78" r:id="rId5"/>
    <p:sldLayoutId id="2147483684" r:id="rId6"/>
    <p:sldLayoutId id="2147483685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84F8705-A234-498D-BFA6-34CEA82F6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9643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566203-5AE3-4DB6-AC2C-59A5EDC211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How to say the years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83078-5BD4-4837-B9DC-9C5E64B5D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221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0612D-0C39-41B3-85B5-94B81A3D6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Usually two by two: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97EDD-E6D9-4076-BF8F-0F3C41AFB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1756: Seventeen fifty-six</a:t>
            </a:r>
          </a:p>
          <a:p>
            <a:r>
              <a:rPr lang="en-US" sz="2800" dirty="0"/>
              <a:t>1990: Nineteen ninety </a:t>
            </a:r>
          </a:p>
          <a:p>
            <a:endParaRPr lang="en-US" sz="2800" dirty="0"/>
          </a:p>
          <a:p>
            <a:r>
              <a:rPr lang="en-US" sz="2800" b="1" dirty="0"/>
              <a:t>Nelson Mandela was born in 1918 (nineteen eighteen)</a:t>
            </a:r>
          </a:p>
        </p:txBody>
      </p:sp>
    </p:spTree>
    <p:extLst>
      <p:ext uri="{BB962C8B-B14F-4D97-AF65-F5344CB8AC3E}">
        <p14:creationId xmlns:p14="http://schemas.microsoft.com/office/powerpoint/2010/main" val="373438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47A3-9298-44B0-B68A-1904E991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2000 – 2009 usually full number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001A0-0682-4C52-B661-FA9ACE23C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2001: Two thousand and one</a:t>
            </a:r>
          </a:p>
          <a:p>
            <a:r>
              <a:rPr lang="en-US" sz="2800" dirty="0"/>
              <a:t>2009: Two thousand and nine</a:t>
            </a:r>
          </a:p>
          <a:p>
            <a:endParaRPr lang="en-US" sz="2800" dirty="0"/>
          </a:p>
          <a:p>
            <a:r>
              <a:rPr lang="en-US" sz="2800" b="1" dirty="0"/>
              <a:t>Nelson Mandela withdrew from public life in 2004 (two thousand and four) </a:t>
            </a:r>
          </a:p>
        </p:txBody>
      </p:sp>
    </p:spTree>
    <p:extLst>
      <p:ext uri="{BB962C8B-B14F-4D97-AF65-F5344CB8AC3E}">
        <p14:creationId xmlns:p14="http://schemas.microsoft.com/office/powerpoint/2010/main" val="1717498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705AC-39BB-4C90-B348-2C2DEEDDB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2010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AC63C-0FC5-4E7B-A7BF-AF8E39B23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2010: Two thousand and ten or twenty ten</a:t>
            </a:r>
          </a:p>
          <a:p>
            <a:r>
              <a:rPr lang="en-US" sz="2800" dirty="0"/>
              <a:t>2019: Two thousand and nineteen or twenty nineteen</a:t>
            </a:r>
          </a:p>
          <a:p>
            <a:endParaRPr lang="en-US" sz="2800" dirty="0"/>
          </a:p>
          <a:p>
            <a:r>
              <a:rPr lang="en-US" sz="2800" b="1" dirty="0"/>
              <a:t>Nelson Mandela died in 2013 (two thousand and thirteen or twenty thirteen)</a:t>
            </a:r>
          </a:p>
        </p:txBody>
      </p:sp>
    </p:spTree>
    <p:extLst>
      <p:ext uri="{BB962C8B-B14F-4D97-AF65-F5344CB8AC3E}">
        <p14:creationId xmlns:p14="http://schemas.microsoft.com/office/powerpoint/2010/main" val="12106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6B9A-A1DE-466F-8569-4CC38ACDC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Ending with 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7606A-6D4D-498E-A088-ABB998CF2F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1900: Nineteen hundred</a:t>
            </a:r>
          </a:p>
          <a:p>
            <a:r>
              <a:rPr lang="en-US" sz="2800" dirty="0"/>
              <a:t>1700: Seventeen hundred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But: </a:t>
            </a:r>
          </a:p>
          <a:p>
            <a:r>
              <a:rPr lang="en-US" sz="2800" dirty="0"/>
              <a:t>2000: Two thousand</a:t>
            </a:r>
          </a:p>
        </p:txBody>
      </p:sp>
    </p:spTree>
    <p:extLst>
      <p:ext uri="{BB962C8B-B14F-4D97-AF65-F5344CB8AC3E}">
        <p14:creationId xmlns:p14="http://schemas.microsoft.com/office/powerpoint/2010/main" val="15297304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">
      <a:dk1>
        <a:srgbClr val="000000"/>
      </a:dk1>
      <a:lt1>
        <a:srgbClr val="FFFFFF"/>
      </a:lt1>
      <a:dk2>
        <a:srgbClr val="412824"/>
      </a:dk2>
      <a:lt2>
        <a:srgbClr val="E2E8E6"/>
      </a:lt2>
      <a:accent1>
        <a:srgbClr val="E72959"/>
      </a:accent1>
      <a:accent2>
        <a:srgbClr val="D53617"/>
      </a:accent2>
      <a:accent3>
        <a:srgbClr val="E09227"/>
      </a:accent3>
      <a:accent4>
        <a:srgbClr val="A9A812"/>
      </a:accent4>
      <a:accent5>
        <a:srgbClr val="76B320"/>
      </a:accent5>
      <a:accent6>
        <a:srgbClr val="31BD15"/>
      </a:accent6>
      <a:hlink>
        <a:srgbClr val="31937A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Garamond</vt:lpstr>
      <vt:lpstr>SavonVTI</vt:lpstr>
      <vt:lpstr>How to say the years</vt:lpstr>
      <vt:lpstr>Usually two by two:</vt:lpstr>
      <vt:lpstr>From 2000 – 2009 usually full number</vt:lpstr>
      <vt:lpstr>After 2010 </vt:lpstr>
      <vt:lpstr>Ending with 00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say the years</dc:title>
  <dc:creator>Likelli Simão</dc:creator>
  <cp:lastModifiedBy>Likelli Simão</cp:lastModifiedBy>
  <cp:revision>2</cp:revision>
  <dcterms:created xsi:type="dcterms:W3CDTF">2019-08-20T11:21:58Z</dcterms:created>
  <dcterms:modified xsi:type="dcterms:W3CDTF">2019-08-20T11:38:16Z</dcterms:modified>
</cp:coreProperties>
</file>