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A7501-5EDE-43C2-A85C-914440201627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493CB-CE61-4F7F-9ACF-E9D933EC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this slide</a:t>
            </a:r>
            <a:r>
              <a:rPr lang="en-US" baseline="0" dirty="0" smtClean="0"/>
              <a:t> to explain the brevity of </a:t>
            </a:r>
            <a:r>
              <a:rPr lang="en-US" baseline="0" smtClean="0"/>
              <a:t>the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closing which can be the end of a brief presentation or time to practice in a longer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0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collections</a:t>
            </a:r>
            <a:r>
              <a:rPr lang="en-US" baseline="0" dirty="0" smtClean="0"/>
              <a:t> are suggested at the OSPI DLD web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 for free account.</a:t>
            </a:r>
          </a:p>
          <a:p>
            <a:r>
              <a:rPr lang="en-US" dirty="0" smtClean="0"/>
              <a:t>Benefits –</a:t>
            </a:r>
            <a:r>
              <a:rPr lang="en-US" baseline="0" dirty="0" smtClean="0"/>
              <a:t> Access lesson plans, units, and teaching resources.</a:t>
            </a:r>
          </a:p>
          <a:p>
            <a:r>
              <a:rPr lang="en-US" baseline="0" dirty="0" smtClean="0"/>
              <a:t>               Create materials, share materials and/or collaborate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login.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3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upper right hand</a:t>
            </a:r>
            <a:r>
              <a:rPr lang="en-US" baseline="0" dirty="0" smtClean="0"/>
              <a:t>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5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82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02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this slide because there</a:t>
            </a:r>
            <a:r>
              <a:rPr lang="en-US" baseline="0" dirty="0" smtClean="0"/>
              <a:t> are additional supports, how-</a:t>
            </a:r>
            <a:r>
              <a:rPr lang="en-US" baseline="0" dirty="0" err="1" smtClean="0"/>
              <a:t>to’s</a:t>
            </a:r>
            <a:r>
              <a:rPr lang="en-US" baseline="0" dirty="0" smtClean="0"/>
              <a:t> and tutorials for authoring materials. The bullets on this page are the subdivisions on the webpage.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7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added this slide just a s reminder to explain our product that we will post at some point. The OER Commons webpage has a button that says, “Start Authoring” so I titled this slide because we had “started authoring.” We can remove these notes when we post but I thought it might be important to explain—this slide may not be necessary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91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added this because it is the last of the buttons on the home page and explains the connections to other OER Common groups and Hubs.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493CB-CE61-4F7F-9ACF-E9D933ECC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9AD558-215E-48EE-B99D-D19DB5D9511D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E23714-FAF3-40DB-AE4A-FE0C693D38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learning.k12.wa.us/oe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learning.k12.wa.us/oer/collection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ercommons.org/registr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m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Educational Resources (OER)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OER Commons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0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“Create” on </a:t>
            </a:r>
            <a:r>
              <a:rPr lang="en-US" dirty="0"/>
              <a:t>home page </a:t>
            </a:r>
            <a:r>
              <a:rPr lang="en-US" dirty="0">
                <a:hlinkClick r:id="rId3"/>
              </a:rPr>
              <a:t>https://www.oercommons.org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Open Author</a:t>
            </a:r>
          </a:p>
          <a:p>
            <a:pPr lvl="1"/>
            <a:r>
              <a:rPr lang="en-US" dirty="0" smtClean="0"/>
              <a:t>Open Author Features</a:t>
            </a:r>
          </a:p>
          <a:p>
            <a:pPr lvl="1"/>
            <a:r>
              <a:rPr lang="en-US" dirty="0" smtClean="0"/>
              <a:t>Tools and How-</a:t>
            </a:r>
            <a:r>
              <a:rPr lang="en-US" dirty="0" err="1" smtClean="0"/>
              <a:t>to’s</a:t>
            </a:r>
            <a:endParaRPr lang="en-US" dirty="0" smtClean="0"/>
          </a:p>
          <a:p>
            <a:pPr lvl="1"/>
            <a:r>
              <a:rPr lang="en-US" dirty="0" smtClean="0"/>
              <a:t>Why use Open Author?</a:t>
            </a:r>
          </a:p>
          <a:p>
            <a:pPr lvl="1"/>
            <a:r>
              <a:rPr lang="en-US" dirty="0" smtClean="0"/>
              <a:t>Help &amp; Tutorials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Started Authoring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 PowerPoint for sharing OER Commons </a:t>
            </a:r>
          </a:p>
          <a:p>
            <a:r>
              <a:rPr lang="en-US" dirty="0" smtClean="0"/>
              <a:t>Created group and co-authors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“Connect” on </a:t>
            </a:r>
            <a:r>
              <a:rPr lang="en-US" dirty="0"/>
              <a:t>home page </a:t>
            </a:r>
            <a:r>
              <a:rPr lang="en-US" dirty="0">
                <a:hlinkClick r:id="rId3"/>
              </a:rPr>
              <a:t>https://www.oercommons.org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Connect with all OER Common Groups</a:t>
            </a:r>
          </a:p>
          <a:p>
            <a:r>
              <a:rPr lang="en-US" dirty="0" smtClean="0"/>
              <a:t>Hubs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forth and create!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brief explanation OER in general</a:t>
            </a:r>
          </a:p>
          <a:p>
            <a:r>
              <a:rPr lang="en-US" dirty="0" smtClean="0"/>
              <a:t>Provide a brief overview and explanation of OER Commons specifically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Open Educational Resources (OER)?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Educational Resources (OER) are teaching and learning materials that reside in the public domain or have been released under an open license. These resources may be used </a:t>
            </a:r>
            <a:r>
              <a:rPr lang="en-US" b="1" dirty="0"/>
              <a:t>free of charge</a:t>
            </a:r>
            <a:r>
              <a:rPr lang="en-US" dirty="0"/>
              <a:t>, </a:t>
            </a:r>
            <a:r>
              <a:rPr lang="en-US" b="1" dirty="0"/>
              <a:t>distributed without restriction</a:t>
            </a:r>
            <a:r>
              <a:rPr lang="en-US" dirty="0"/>
              <a:t>, and </a:t>
            </a:r>
            <a:r>
              <a:rPr lang="en-US" b="1" dirty="0"/>
              <a:t>modified without permission</a:t>
            </a:r>
            <a:r>
              <a:rPr lang="en-US" dirty="0" smtClean="0"/>
              <a:t>.  (OSPI Digital Learning Department)</a:t>
            </a:r>
          </a:p>
          <a:p>
            <a:r>
              <a:rPr lang="en-US" dirty="0">
                <a:hlinkClick r:id="rId2"/>
              </a:rPr>
              <a:t>http://digitallearning.k12.wa.us/oer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Numerous OER collections available at OSPI DLD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digitallearning.k12.wa.us/oer/collections.php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Institute for the Study of Knowledge Management in Education (ISKME) created OER Commons to provide support for and build a knowledge base around the use and reuse of open educational resources (OER). As a network for teaching and learning materials, the web site offers engagement with resources in the form of social bookmarking, tagging, rating, and reviewing. 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https://www.oercommons.org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marL="6858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75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22095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www.oercommons.org/registration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56134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www.oercommons.org/my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5334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“Discover” on </a:t>
            </a:r>
            <a:r>
              <a:rPr lang="en-US" dirty="0"/>
              <a:t>home page </a:t>
            </a:r>
            <a:r>
              <a:rPr lang="en-US" dirty="0">
                <a:hlinkClick r:id="rId3"/>
              </a:rPr>
              <a:t>https://www.oercommons.org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Subject Areas</a:t>
            </a:r>
          </a:p>
          <a:p>
            <a:pPr lvl="1"/>
            <a:r>
              <a:rPr lang="en-US" dirty="0" smtClean="0"/>
              <a:t>Grade Levels</a:t>
            </a:r>
          </a:p>
          <a:p>
            <a:pPr lvl="1"/>
            <a:r>
              <a:rPr lang="en-US" dirty="0" smtClean="0"/>
              <a:t>Materials Types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288</TotalTime>
  <Words>480</Words>
  <Application>Microsoft Office PowerPoint</Application>
  <PresentationFormat>On-screen Show (4:3)</PresentationFormat>
  <Paragraphs>64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Open Educational Resources (OER)</vt:lpstr>
      <vt:lpstr>Goals</vt:lpstr>
      <vt:lpstr>What are Open Educational Resources (OER)?</vt:lpstr>
      <vt:lpstr>OER Collections</vt:lpstr>
      <vt:lpstr>OER Commons</vt:lpstr>
      <vt:lpstr>Register</vt:lpstr>
      <vt:lpstr>https://www.oercommons.org/registration </vt:lpstr>
      <vt:lpstr>https://www.oercommons.org/my </vt:lpstr>
      <vt:lpstr>Discover</vt:lpstr>
      <vt:lpstr>Create</vt:lpstr>
      <vt:lpstr>Started Authoring</vt:lpstr>
      <vt:lpstr>Connect</vt:lpstr>
      <vt:lpstr>Practice</vt:lpstr>
    </vt:vector>
  </TitlesOfParts>
  <Company>Longview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Educational Resources (OER)</dc:title>
  <dc:creator>Julian, Dawn</dc:creator>
  <cp:lastModifiedBy>Allinger, Jodell</cp:lastModifiedBy>
  <cp:revision>16</cp:revision>
  <dcterms:created xsi:type="dcterms:W3CDTF">2016-01-29T18:43:03Z</dcterms:created>
  <dcterms:modified xsi:type="dcterms:W3CDTF">2016-02-23T15:54:01Z</dcterms:modified>
</cp:coreProperties>
</file>