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A13BE-700D-45B9-A22D-940499FC4293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D032E-6465-42B6-A674-A61FBA0172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C433-A827-45ED-AF90-979974E4478F}" type="datetimeFigureOut">
              <a:rPr lang="pt-BR" smtClean="0"/>
              <a:pPr/>
              <a:t>08/08/2019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6823-38E9-41EC-B13E-FAD77D8F35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Who is </a:t>
            </a:r>
            <a:r>
              <a:rPr lang="pt-BR" dirty="0" err="1" smtClean="0"/>
              <a:t>he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Where</a:t>
            </a:r>
            <a:r>
              <a:rPr lang="pt-BR" dirty="0" smtClean="0"/>
              <a:t> is </a:t>
            </a:r>
            <a:r>
              <a:rPr lang="pt-BR" dirty="0" err="1" smtClean="0"/>
              <a:t>he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What</a:t>
            </a:r>
            <a:r>
              <a:rPr lang="pt-BR" dirty="0" smtClean="0"/>
              <a:t>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him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4" name="Espaço Reservado para Conteúdo 3" descr="3040576603_4f217e43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332037"/>
            <a:ext cx="359361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Who is </a:t>
            </a:r>
            <a:r>
              <a:rPr lang="pt-BR" dirty="0" err="1" smtClean="0"/>
              <a:t>she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Where</a:t>
            </a:r>
            <a:r>
              <a:rPr lang="pt-BR" dirty="0" smtClean="0"/>
              <a:t> is </a:t>
            </a:r>
            <a:r>
              <a:rPr lang="pt-BR" dirty="0" err="1" smtClean="0"/>
              <a:t>she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Wha</a:t>
            </a:r>
            <a:r>
              <a:rPr lang="pt-BR" dirty="0" smtClean="0"/>
              <a:t> </a:t>
            </a:r>
            <a:r>
              <a:rPr lang="pt-BR" dirty="0" err="1" smtClean="0"/>
              <a:t>else</a:t>
            </a:r>
            <a:r>
              <a:rPr lang="pt-BR" dirty="0" smtClean="0"/>
              <a:t>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her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4" name="Espaço Reservado para Conteúdo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662435"/>
            <a:ext cx="5286412" cy="41955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Who is </a:t>
            </a:r>
            <a:r>
              <a:rPr lang="pt-BR" dirty="0" err="1" smtClean="0"/>
              <a:t>he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Where</a:t>
            </a:r>
            <a:r>
              <a:rPr lang="pt-BR" dirty="0" smtClean="0"/>
              <a:t> is </a:t>
            </a:r>
            <a:r>
              <a:rPr lang="pt-BR" dirty="0" err="1" smtClean="0"/>
              <a:t>he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What</a:t>
            </a:r>
            <a:r>
              <a:rPr lang="pt-BR" dirty="0" smtClean="0"/>
              <a:t>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him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4" name="Espaço Reservado para Conteúdo 3" descr="443px-Zumbi_dos_Palmares_portra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332037"/>
            <a:ext cx="334166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Who is </a:t>
            </a:r>
            <a:r>
              <a:rPr lang="pt-BR" dirty="0" err="1" smtClean="0"/>
              <a:t>she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Where</a:t>
            </a:r>
            <a:r>
              <a:rPr lang="pt-BR" dirty="0" smtClean="0"/>
              <a:t> is </a:t>
            </a:r>
            <a:r>
              <a:rPr lang="pt-BR" dirty="0" err="1" smtClean="0"/>
              <a:t>she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?</a:t>
            </a:r>
            <a:br>
              <a:rPr lang="pt-BR" dirty="0" smtClean="0"/>
            </a:br>
            <a:r>
              <a:rPr lang="pt-BR" dirty="0" err="1" smtClean="0"/>
              <a:t>What</a:t>
            </a:r>
            <a:r>
              <a:rPr lang="pt-BR" dirty="0" smtClean="0"/>
              <a:t>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4" name="Espaço Reservado para Conteúdo 3" descr="25950203077_080db1e5d6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332037"/>
            <a:ext cx="677900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Who is he? Where is he from? What do you know about him?</vt:lpstr>
      <vt:lpstr>Who is she? Where is she from? Wha else do you know about her?</vt:lpstr>
      <vt:lpstr>Who is he? Where is he from? What do you know about him?</vt:lpstr>
      <vt:lpstr>Who is she? Where is she from? What do you know from?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think it is important to know the history of people who came before us?Why?</dc:title>
  <dc:creator>aline backi</dc:creator>
  <cp:lastModifiedBy>aline backi</cp:lastModifiedBy>
  <cp:revision>18</cp:revision>
  <dcterms:created xsi:type="dcterms:W3CDTF">2019-07-16T00:25:55Z</dcterms:created>
  <dcterms:modified xsi:type="dcterms:W3CDTF">2019-08-08T22:37:35Z</dcterms:modified>
</cp:coreProperties>
</file>