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Override1.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Override2.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Override3.xml" ContentType="application/vnd.openxmlformats-officedocument.themeOverr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heme/themeOverride4.xml" ContentType="application/vnd.openxmlformats-officedocument.themeOverr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Lst>
  <p:notesMasterIdLst>
    <p:notesMasterId r:id="rId83"/>
  </p:notesMasterIdLst>
  <p:handoutMasterIdLst>
    <p:handoutMasterId r:id="rId84"/>
  </p:handoutMasterIdLst>
  <p:sldIdLst>
    <p:sldId id="266" r:id="rId2"/>
    <p:sldId id="563" r:id="rId3"/>
    <p:sldId id="584" r:id="rId4"/>
    <p:sldId id="592" r:id="rId5"/>
    <p:sldId id="593" r:id="rId6"/>
    <p:sldId id="594" r:id="rId7"/>
    <p:sldId id="665" r:id="rId8"/>
    <p:sldId id="596" r:id="rId9"/>
    <p:sldId id="597" r:id="rId10"/>
    <p:sldId id="598" r:id="rId11"/>
    <p:sldId id="599" r:id="rId12"/>
    <p:sldId id="600" r:id="rId13"/>
    <p:sldId id="601" r:id="rId14"/>
    <p:sldId id="602" r:id="rId15"/>
    <p:sldId id="603" r:id="rId16"/>
    <p:sldId id="604" r:id="rId17"/>
    <p:sldId id="605" r:id="rId18"/>
    <p:sldId id="606" r:id="rId19"/>
    <p:sldId id="686" r:id="rId20"/>
    <p:sldId id="607" r:id="rId21"/>
    <p:sldId id="608" r:id="rId22"/>
    <p:sldId id="609" r:id="rId23"/>
    <p:sldId id="610" r:id="rId24"/>
    <p:sldId id="611" r:id="rId25"/>
    <p:sldId id="612" r:id="rId26"/>
    <p:sldId id="613" r:id="rId27"/>
    <p:sldId id="614" r:id="rId28"/>
    <p:sldId id="615" r:id="rId29"/>
    <p:sldId id="672" r:id="rId30"/>
    <p:sldId id="616" r:id="rId31"/>
    <p:sldId id="617" r:id="rId32"/>
    <p:sldId id="618" r:id="rId33"/>
    <p:sldId id="619" r:id="rId34"/>
    <p:sldId id="667" r:id="rId35"/>
    <p:sldId id="675" r:id="rId36"/>
    <p:sldId id="620" r:id="rId37"/>
    <p:sldId id="621" r:id="rId38"/>
    <p:sldId id="622" r:id="rId39"/>
    <p:sldId id="623" r:id="rId40"/>
    <p:sldId id="624" r:id="rId41"/>
    <p:sldId id="625" r:id="rId42"/>
    <p:sldId id="626" r:id="rId43"/>
    <p:sldId id="627" r:id="rId44"/>
    <p:sldId id="674" r:id="rId45"/>
    <p:sldId id="677" r:id="rId46"/>
    <p:sldId id="679" r:id="rId47"/>
    <p:sldId id="680" r:id="rId48"/>
    <p:sldId id="681" r:id="rId49"/>
    <p:sldId id="683" r:id="rId50"/>
    <p:sldId id="668" r:id="rId51"/>
    <p:sldId id="631" r:id="rId52"/>
    <p:sldId id="632" r:id="rId53"/>
    <p:sldId id="633" r:id="rId54"/>
    <p:sldId id="634" r:id="rId55"/>
    <p:sldId id="635" r:id="rId56"/>
    <p:sldId id="636" r:id="rId57"/>
    <p:sldId id="638" r:id="rId58"/>
    <p:sldId id="637" r:id="rId59"/>
    <p:sldId id="639" r:id="rId60"/>
    <p:sldId id="640" r:id="rId61"/>
    <p:sldId id="642" r:id="rId62"/>
    <p:sldId id="641" r:id="rId63"/>
    <p:sldId id="643" r:id="rId64"/>
    <p:sldId id="644" r:id="rId65"/>
    <p:sldId id="645" r:id="rId66"/>
    <p:sldId id="646" r:id="rId67"/>
    <p:sldId id="647" r:id="rId68"/>
    <p:sldId id="649" r:id="rId69"/>
    <p:sldId id="650" r:id="rId70"/>
    <p:sldId id="651" r:id="rId71"/>
    <p:sldId id="648" r:id="rId72"/>
    <p:sldId id="652" r:id="rId73"/>
    <p:sldId id="669" r:id="rId74"/>
    <p:sldId id="659" r:id="rId75"/>
    <p:sldId id="684" r:id="rId76"/>
    <p:sldId id="685" r:id="rId77"/>
    <p:sldId id="660" r:id="rId78"/>
    <p:sldId id="661" r:id="rId79"/>
    <p:sldId id="662" r:id="rId80"/>
    <p:sldId id="663" r:id="rId81"/>
    <p:sldId id="664" r:id="rId82"/>
  </p:sldIdLst>
  <p:sldSz cx="12192000" cy="6858000"/>
  <p:notesSz cx="7315200" cy="9601200"/>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LENE HIL"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EB345"/>
    <a:srgbClr val="FDD21F"/>
    <a:srgbClr val="BC1E3E"/>
    <a:srgbClr val="EA9A55"/>
    <a:srgbClr val="00A1BA"/>
    <a:srgbClr val="4E1B55"/>
    <a:srgbClr val="EB8A2D"/>
    <a:srgbClr val="C0167A"/>
    <a:srgbClr val="CB9F1B"/>
    <a:srgbClr val="003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79495" autoAdjust="0"/>
  </p:normalViewPr>
  <p:slideViewPr>
    <p:cSldViewPr snapToGrid="0">
      <p:cViewPr varScale="1">
        <p:scale>
          <a:sx n="55" d="100"/>
          <a:sy n="55" d="100"/>
        </p:scale>
        <p:origin x="1072" y="52"/>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96" d="100"/>
          <a:sy n="96" d="100"/>
        </p:scale>
        <p:origin x="-4264" y="-12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diagrams/_rels/data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image" Target="../media/image56.png"/><Relationship Id="rId4" Type="http://schemas.openxmlformats.org/officeDocument/2006/relationships/image" Target="../media/image59.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image" Target="../media/image56.png"/><Relationship Id="rId4" Type="http://schemas.openxmlformats.org/officeDocument/2006/relationships/image" Target="../media/image59.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B3042-8C76-7943-830C-106D15189431}" type="doc">
      <dgm:prSet loTypeId="urn:microsoft.com/office/officeart/2005/8/layout/radial6" loCatId="" qsTypeId="urn:microsoft.com/office/officeart/2005/8/quickstyle/simple4" qsCatId="simple" csTypeId="urn:microsoft.com/office/officeart/2005/8/colors/colorful3" csCatId="colorful" phldr="1"/>
      <dgm:spPr/>
      <dgm:t>
        <a:bodyPr/>
        <a:lstStyle/>
        <a:p>
          <a:endParaRPr lang="en-US"/>
        </a:p>
      </dgm:t>
    </dgm:pt>
    <dgm:pt modelId="{167DB125-F7CD-7F4E-9E61-7EFADF2431BC}">
      <dgm:prSet phldrT="[Text]"/>
      <dgm:spPr/>
      <dgm:t>
        <a:bodyPr/>
        <a:lstStyle/>
        <a:p>
          <a:r>
            <a:rPr lang="en-US" dirty="0" smtClean="0"/>
            <a:t>Engagement, Inquiry/Exploration, Workforce Development &amp; Support, Accountability, Teaming, Advocacy</a:t>
          </a:r>
          <a:endParaRPr lang="en-US" dirty="0"/>
        </a:p>
      </dgm:t>
    </dgm:pt>
    <dgm:pt modelId="{81E57497-B670-7842-AC01-A9B47DD6F94B}" type="parTrans" cxnId="{18EF3B41-22CC-4944-B7F1-02E02784A150}">
      <dgm:prSet/>
      <dgm:spPr/>
      <dgm:t>
        <a:bodyPr/>
        <a:lstStyle/>
        <a:p>
          <a:endParaRPr lang="en-US"/>
        </a:p>
      </dgm:t>
    </dgm:pt>
    <dgm:pt modelId="{4E431A0E-72CF-D340-B7BC-82C580A29E87}" type="sibTrans" cxnId="{18EF3B41-22CC-4944-B7F1-02E02784A150}">
      <dgm:prSet/>
      <dgm:spPr/>
      <dgm:t>
        <a:bodyPr/>
        <a:lstStyle/>
        <a:p>
          <a:endParaRPr lang="en-US"/>
        </a:p>
      </dgm:t>
    </dgm:pt>
    <dgm:pt modelId="{6242CA7E-3D95-5941-9766-E1227C4AEB93}">
      <dgm:prSet phldrT="[Text]" custT="1"/>
      <dgm:spPr/>
      <dgm:t>
        <a:bodyPr/>
        <a:lstStyle/>
        <a:p>
          <a:r>
            <a:rPr lang="en-US" sz="1400" dirty="0" smtClean="0"/>
            <a:t>Prevention</a:t>
          </a:r>
          <a:endParaRPr lang="en-US" sz="1400" dirty="0"/>
        </a:p>
      </dgm:t>
    </dgm:pt>
    <dgm:pt modelId="{3003BF4D-BCED-174E-B79E-00687C8CC8AF}" type="parTrans" cxnId="{60EEE618-D82E-994A-815A-DE5133293813}">
      <dgm:prSet/>
      <dgm:spPr/>
      <dgm:t>
        <a:bodyPr/>
        <a:lstStyle/>
        <a:p>
          <a:endParaRPr lang="en-US"/>
        </a:p>
      </dgm:t>
    </dgm:pt>
    <dgm:pt modelId="{6DD0EABE-F8BF-E24D-814C-F211C4CA768A}" type="sibTrans" cxnId="{60EEE618-D82E-994A-815A-DE5133293813}">
      <dgm:prSet/>
      <dgm:spPr/>
      <dgm:t>
        <a:bodyPr/>
        <a:lstStyle/>
        <a:p>
          <a:endParaRPr lang="en-US"/>
        </a:p>
      </dgm:t>
    </dgm:pt>
    <dgm:pt modelId="{FDDD3F98-8BB6-BA44-8331-C2C35D4477EA}">
      <dgm:prSet phldrT="[Text]"/>
      <dgm:spPr/>
      <dgm:t>
        <a:bodyPr/>
        <a:lstStyle/>
        <a:p>
          <a:r>
            <a:rPr lang="en-US" dirty="0" smtClean="0"/>
            <a:t>Engagement</a:t>
          </a:r>
          <a:endParaRPr lang="en-US" dirty="0"/>
        </a:p>
      </dgm:t>
    </dgm:pt>
    <dgm:pt modelId="{D3614C7D-19E6-EF4B-87F8-12EED3B5FDF2}" type="parTrans" cxnId="{00A7138F-9DA0-EB40-8AA4-1DED2EFBFAA6}">
      <dgm:prSet/>
      <dgm:spPr/>
      <dgm:t>
        <a:bodyPr/>
        <a:lstStyle/>
        <a:p>
          <a:endParaRPr lang="en-US"/>
        </a:p>
      </dgm:t>
    </dgm:pt>
    <dgm:pt modelId="{2E679401-9EA1-1B4E-B2CC-36E6E97DC436}" type="sibTrans" cxnId="{00A7138F-9DA0-EB40-8AA4-1DED2EFBFAA6}">
      <dgm:prSet/>
      <dgm:spPr/>
      <dgm:t>
        <a:bodyPr/>
        <a:lstStyle/>
        <a:p>
          <a:endParaRPr lang="en-US"/>
        </a:p>
      </dgm:t>
    </dgm:pt>
    <dgm:pt modelId="{392A7CEC-22F9-FF45-9C9B-B8D40CE5317A}">
      <dgm:prSet phldrT="[Text]" custT="1"/>
      <dgm:spPr/>
      <dgm:t>
        <a:bodyPr/>
        <a:lstStyle/>
        <a:p>
          <a:r>
            <a:rPr lang="en-US" sz="1400" dirty="0" smtClean="0"/>
            <a:t>Monitoring and Adapting</a:t>
          </a:r>
          <a:endParaRPr lang="en-US" sz="1400" dirty="0"/>
        </a:p>
      </dgm:t>
    </dgm:pt>
    <dgm:pt modelId="{7021F56A-88F6-314D-A0A5-C47B06BE5765}" type="parTrans" cxnId="{8219047B-85E6-F242-9B04-26F7AB7DE9C4}">
      <dgm:prSet/>
      <dgm:spPr/>
      <dgm:t>
        <a:bodyPr/>
        <a:lstStyle/>
        <a:p>
          <a:endParaRPr lang="en-US"/>
        </a:p>
      </dgm:t>
    </dgm:pt>
    <dgm:pt modelId="{38443D4A-E7AA-1844-8B0F-285AE8212213}" type="sibTrans" cxnId="{8219047B-85E6-F242-9B04-26F7AB7DE9C4}">
      <dgm:prSet/>
      <dgm:spPr/>
      <dgm:t>
        <a:bodyPr/>
        <a:lstStyle/>
        <a:p>
          <a:endParaRPr lang="en-US"/>
        </a:p>
      </dgm:t>
    </dgm:pt>
    <dgm:pt modelId="{D3D36B95-7704-3E4E-9D0E-9DDCAA1A464B}">
      <dgm:prSet phldrT="[Text]" custT="1"/>
      <dgm:spPr/>
      <dgm:t>
        <a:bodyPr/>
        <a:lstStyle/>
        <a:p>
          <a:r>
            <a:rPr lang="en-US" sz="1400" dirty="0" smtClean="0"/>
            <a:t>Transition</a:t>
          </a:r>
          <a:endParaRPr lang="en-US" sz="1400" dirty="0"/>
        </a:p>
      </dgm:t>
    </dgm:pt>
    <dgm:pt modelId="{BB7F25E5-C3B2-1642-B873-D228A86592C6}" type="parTrans" cxnId="{AC6DC04C-FEB1-5E4D-B4B6-63D064F40F51}">
      <dgm:prSet/>
      <dgm:spPr/>
      <dgm:t>
        <a:bodyPr/>
        <a:lstStyle/>
        <a:p>
          <a:endParaRPr lang="en-US"/>
        </a:p>
      </dgm:t>
    </dgm:pt>
    <dgm:pt modelId="{70B3DE5F-FCF3-6541-A807-F78AB33B7298}" type="sibTrans" cxnId="{AC6DC04C-FEB1-5E4D-B4B6-63D064F40F51}">
      <dgm:prSet/>
      <dgm:spPr/>
      <dgm:t>
        <a:bodyPr/>
        <a:lstStyle/>
        <a:p>
          <a:endParaRPr lang="en-US"/>
        </a:p>
      </dgm:t>
    </dgm:pt>
    <dgm:pt modelId="{9B6C1D4A-22B1-4940-B048-9FE31E2CAF08}">
      <dgm:prSet phldrT="[Text]" custT="1"/>
      <dgm:spPr/>
      <dgm:t>
        <a:bodyPr/>
        <a:lstStyle/>
        <a:p>
          <a:r>
            <a:rPr lang="en-US" sz="1400" dirty="0" smtClean="0"/>
            <a:t>Assessment</a:t>
          </a:r>
          <a:endParaRPr lang="en-US" sz="1400" dirty="0"/>
        </a:p>
      </dgm:t>
    </dgm:pt>
    <dgm:pt modelId="{7F7FC2E9-EFBB-5C43-B94C-1227764AD55F}" type="parTrans" cxnId="{0D8D93CA-17DD-2C43-BB9E-7C69757E68E0}">
      <dgm:prSet/>
      <dgm:spPr/>
      <dgm:t>
        <a:bodyPr/>
        <a:lstStyle/>
        <a:p>
          <a:endParaRPr lang="en-US"/>
        </a:p>
      </dgm:t>
    </dgm:pt>
    <dgm:pt modelId="{EC9A07D5-B42D-FF46-A8E8-AFFA26C7B25B}" type="sibTrans" cxnId="{0D8D93CA-17DD-2C43-BB9E-7C69757E68E0}">
      <dgm:prSet/>
      <dgm:spPr/>
      <dgm:t>
        <a:bodyPr/>
        <a:lstStyle/>
        <a:p>
          <a:endParaRPr lang="en-US"/>
        </a:p>
      </dgm:t>
    </dgm:pt>
    <dgm:pt modelId="{D1D63C98-92C7-FE48-B7A6-343F5F6BEFA2}">
      <dgm:prSet phldrT="[Text]" custT="1"/>
      <dgm:spPr/>
      <dgm:t>
        <a:bodyPr/>
        <a:lstStyle/>
        <a:p>
          <a:r>
            <a:rPr lang="en-US" sz="1400" dirty="0" smtClean="0"/>
            <a:t>Planning and Service Delivery</a:t>
          </a:r>
          <a:endParaRPr lang="en-US" sz="1400" dirty="0"/>
        </a:p>
      </dgm:t>
    </dgm:pt>
    <dgm:pt modelId="{CCF001C3-FE73-AF42-B878-54DBE4441AD6}" type="parTrans" cxnId="{03A5358F-3146-7741-8958-EA063532E03F}">
      <dgm:prSet/>
      <dgm:spPr/>
      <dgm:t>
        <a:bodyPr/>
        <a:lstStyle/>
        <a:p>
          <a:endParaRPr lang="en-US"/>
        </a:p>
      </dgm:t>
    </dgm:pt>
    <dgm:pt modelId="{FD8DB705-0D12-3E43-B93A-781BBEBBAE79}" type="sibTrans" cxnId="{03A5358F-3146-7741-8958-EA063532E03F}">
      <dgm:prSet/>
      <dgm:spPr/>
      <dgm:t>
        <a:bodyPr/>
        <a:lstStyle/>
        <a:p>
          <a:endParaRPr lang="en-US"/>
        </a:p>
      </dgm:t>
    </dgm:pt>
    <dgm:pt modelId="{E73C4468-B7F0-1442-9F54-663628642B50}" type="pres">
      <dgm:prSet presAssocID="{92AB3042-8C76-7943-830C-106D15189431}" presName="Name0" presStyleCnt="0">
        <dgm:presLayoutVars>
          <dgm:chMax val="1"/>
          <dgm:dir/>
          <dgm:animLvl val="ctr"/>
          <dgm:resizeHandles val="exact"/>
        </dgm:presLayoutVars>
      </dgm:prSet>
      <dgm:spPr/>
      <dgm:t>
        <a:bodyPr/>
        <a:lstStyle/>
        <a:p>
          <a:endParaRPr lang="en-US"/>
        </a:p>
      </dgm:t>
    </dgm:pt>
    <dgm:pt modelId="{AB8D21AC-E895-BA4A-8479-0BEB586DD284}" type="pres">
      <dgm:prSet presAssocID="{167DB125-F7CD-7F4E-9E61-7EFADF2431BC}" presName="centerShape" presStyleLbl="node0" presStyleIdx="0" presStyleCnt="1" custScaleX="142209" custScaleY="144150"/>
      <dgm:spPr/>
      <dgm:t>
        <a:bodyPr/>
        <a:lstStyle/>
        <a:p>
          <a:endParaRPr lang="en-US"/>
        </a:p>
      </dgm:t>
    </dgm:pt>
    <dgm:pt modelId="{3136CFC8-E9C7-E443-A24A-2D7B789B23F5}" type="pres">
      <dgm:prSet presAssocID="{6242CA7E-3D95-5941-9766-E1227C4AEB93}" presName="node" presStyleLbl="node1" presStyleIdx="0" presStyleCnt="6" custScaleX="131900" custScaleY="108797">
        <dgm:presLayoutVars>
          <dgm:bulletEnabled val="1"/>
        </dgm:presLayoutVars>
      </dgm:prSet>
      <dgm:spPr/>
      <dgm:t>
        <a:bodyPr/>
        <a:lstStyle/>
        <a:p>
          <a:endParaRPr lang="en-US"/>
        </a:p>
      </dgm:t>
    </dgm:pt>
    <dgm:pt modelId="{FC1789F9-35B4-B84D-8CD0-15A2E9B1597B}" type="pres">
      <dgm:prSet presAssocID="{6242CA7E-3D95-5941-9766-E1227C4AEB93}" presName="dummy" presStyleCnt="0"/>
      <dgm:spPr/>
    </dgm:pt>
    <dgm:pt modelId="{067D8336-3E9B-494C-B6B9-41BE5A016A1F}" type="pres">
      <dgm:prSet presAssocID="{6DD0EABE-F8BF-E24D-814C-F211C4CA768A}" presName="sibTrans" presStyleLbl="sibTrans2D1" presStyleIdx="0" presStyleCnt="6"/>
      <dgm:spPr/>
      <dgm:t>
        <a:bodyPr/>
        <a:lstStyle/>
        <a:p>
          <a:endParaRPr lang="en-US"/>
        </a:p>
      </dgm:t>
    </dgm:pt>
    <dgm:pt modelId="{4DAB95B0-D23E-9340-826A-8D1C38653051}" type="pres">
      <dgm:prSet presAssocID="{FDDD3F98-8BB6-BA44-8331-C2C35D4477EA}" presName="node" presStyleLbl="node1" presStyleIdx="1" presStyleCnt="6" custScaleX="124944" custScaleY="120922">
        <dgm:presLayoutVars>
          <dgm:bulletEnabled val="1"/>
        </dgm:presLayoutVars>
      </dgm:prSet>
      <dgm:spPr/>
      <dgm:t>
        <a:bodyPr/>
        <a:lstStyle/>
        <a:p>
          <a:endParaRPr lang="en-US"/>
        </a:p>
      </dgm:t>
    </dgm:pt>
    <dgm:pt modelId="{60DFA080-8F2E-604B-B314-7833674631BE}" type="pres">
      <dgm:prSet presAssocID="{FDDD3F98-8BB6-BA44-8331-C2C35D4477EA}" presName="dummy" presStyleCnt="0"/>
      <dgm:spPr/>
    </dgm:pt>
    <dgm:pt modelId="{223C8643-9122-894E-A6F5-56C83C13B570}" type="pres">
      <dgm:prSet presAssocID="{2E679401-9EA1-1B4E-B2CC-36E6E97DC436}" presName="sibTrans" presStyleLbl="sibTrans2D1" presStyleIdx="1" presStyleCnt="6"/>
      <dgm:spPr/>
      <dgm:t>
        <a:bodyPr/>
        <a:lstStyle/>
        <a:p>
          <a:endParaRPr lang="en-US"/>
        </a:p>
      </dgm:t>
    </dgm:pt>
    <dgm:pt modelId="{025F4FC7-743E-6141-BE36-D5B38E09D064}" type="pres">
      <dgm:prSet presAssocID="{9B6C1D4A-22B1-4940-B048-9FE31E2CAF08}" presName="node" presStyleLbl="node1" presStyleIdx="2" presStyleCnt="6" custScaleX="125799" custScaleY="113785">
        <dgm:presLayoutVars>
          <dgm:bulletEnabled val="1"/>
        </dgm:presLayoutVars>
      </dgm:prSet>
      <dgm:spPr/>
      <dgm:t>
        <a:bodyPr/>
        <a:lstStyle/>
        <a:p>
          <a:endParaRPr lang="en-US"/>
        </a:p>
      </dgm:t>
    </dgm:pt>
    <dgm:pt modelId="{5E71638B-E144-8745-9C54-EA60C990E59F}" type="pres">
      <dgm:prSet presAssocID="{9B6C1D4A-22B1-4940-B048-9FE31E2CAF08}" presName="dummy" presStyleCnt="0"/>
      <dgm:spPr/>
    </dgm:pt>
    <dgm:pt modelId="{FA52C773-5CF9-E044-89B5-B0F432B3D26C}" type="pres">
      <dgm:prSet presAssocID="{EC9A07D5-B42D-FF46-A8E8-AFFA26C7B25B}" presName="sibTrans" presStyleLbl="sibTrans2D1" presStyleIdx="2" presStyleCnt="6"/>
      <dgm:spPr/>
      <dgm:t>
        <a:bodyPr/>
        <a:lstStyle/>
        <a:p>
          <a:endParaRPr lang="en-US"/>
        </a:p>
      </dgm:t>
    </dgm:pt>
    <dgm:pt modelId="{56B89C4A-A227-D84F-A4BF-720D8BC3FF98}" type="pres">
      <dgm:prSet presAssocID="{D1D63C98-92C7-FE48-B7A6-343F5F6BEFA2}" presName="node" presStyleLbl="node1" presStyleIdx="3" presStyleCnt="6" custScaleX="131901" custScaleY="115266">
        <dgm:presLayoutVars>
          <dgm:bulletEnabled val="1"/>
        </dgm:presLayoutVars>
      </dgm:prSet>
      <dgm:spPr/>
      <dgm:t>
        <a:bodyPr/>
        <a:lstStyle/>
        <a:p>
          <a:endParaRPr lang="en-US"/>
        </a:p>
      </dgm:t>
    </dgm:pt>
    <dgm:pt modelId="{841DFE6E-05E5-5E41-9F15-1E6394C31CEC}" type="pres">
      <dgm:prSet presAssocID="{D1D63C98-92C7-FE48-B7A6-343F5F6BEFA2}" presName="dummy" presStyleCnt="0"/>
      <dgm:spPr/>
    </dgm:pt>
    <dgm:pt modelId="{F5679342-6F9E-5646-A3D0-1AB42C1C6193}" type="pres">
      <dgm:prSet presAssocID="{FD8DB705-0D12-3E43-B93A-781BBEBBAE79}" presName="sibTrans" presStyleLbl="sibTrans2D1" presStyleIdx="3" presStyleCnt="6"/>
      <dgm:spPr/>
      <dgm:t>
        <a:bodyPr/>
        <a:lstStyle/>
        <a:p>
          <a:endParaRPr lang="en-US"/>
        </a:p>
      </dgm:t>
    </dgm:pt>
    <dgm:pt modelId="{8AA35639-A2A5-C142-9230-E5BC5C042E7E}" type="pres">
      <dgm:prSet presAssocID="{392A7CEC-22F9-FF45-9C9B-B8D40CE5317A}" presName="node" presStyleLbl="node1" presStyleIdx="4" presStyleCnt="6" custScaleX="139264" custScaleY="113802">
        <dgm:presLayoutVars>
          <dgm:bulletEnabled val="1"/>
        </dgm:presLayoutVars>
      </dgm:prSet>
      <dgm:spPr/>
      <dgm:t>
        <a:bodyPr/>
        <a:lstStyle/>
        <a:p>
          <a:endParaRPr lang="en-US"/>
        </a:p>
      </dgm:t>
    </dgm:pt>
    <dgm:pt modelId="{289ADA9D-E19F-2447-9B4E-6F8DFD43AB38}" type="pres">
      <dgm:prSet presAssocID="{392A7CEC-22F9-FF45-9C9B-B8D40CE5317A}" presName="dummy" presStyleCnt="0"/>
      <dgm:spPr/>
    </dgm:pt>
    <dgm:pt modelId="{820A6F98-564E-8F4C-B648-07B97977A4AF}" type="pres">
      <dgm:prSet presAssocID="{38443D4A-E7AA-1844-8B0F-285AE8212213}" presName="sibTrans" presStyleLbl="sibTrans2D1" presStyleIdx="4" presStyleCnt="6"/>
      <dgm:spPr/>
      <dgm:t>
        <a:bodyPr/>
        <a:lstStyle/>
        <a:p>
          <a:endParaRPr lang="en-US"/>
        </a:p>
      </dgm:t>
    </dgm:pt>
    <dgm:pt modelId="{AE5D1579-19D0-1441-88EE-8D361334EE17}" type="pres">
      <dgm:prSet presAssocID="{D3D36B95-7704-3E4E-9D0E-9DDCAA1A464B}" presName="node" presStyleLbl="node1" presStyleIdx="5" presStyleCnt="6" custScaleX="128162" custScaleY="125777">
        <dgm:presLayoutVars>
          <dgm:bulletEnabled val="1"/>
        </dgm:presLayoutVars>
      </dgm:prSet>
      <dgm:spPr/>
      <dgm:t>
        <a:bodyPr/>
        <a:lstStyle/>
        <a:p>
          <a:endParaRPr lang="en-US"/>
        </a:p>
      </dgm:t>
    </dgm:pt>
    <dgm:pt modelId="{45B832A4-D102-2F47-AE38-6405D062353F}" type="pres">
      <dgm:prSet presAssocID="{D3D36B95-7704-3E4E-9D0E-9DDCAA1A464B}" presName="dummy" presStyleCnt="0"/>
      <dgm:spPr/>
    </dgm:pt>
    <dgm:pt modelId="{3F6FF8B8-9FCA-8148-AD1C-58631C9AADD2}" type="pres">
      <dgm:prSet presAssocID="{70B3DE5F-FCF3-6541-A807-F78AB33B7298}" presName="sibTrans" presStyleLbl="sibTrans2D1" presStyleIdx="5" presStyleCnt="6"/>
      <dgm:spPr/>
      <dgm:t>
        <a:bodyPr/>
        <a:lstStyle/>
        <a:p>
          <a:endParaRPr lang="en-US"/>
        </a:p>
      </dgm:t>
    </dgm:pt>
  </dgm:ptLst>
  <dgm:cxnLst>
    <dgm:cxn modelId="{51A97A83-25CB-477A-8629-C2C20428103E}" type="presOf" srcId="{167DB125-F7CD-7F4E-9E61-7EFADF2431BC}" destId="{AB8D21AC-E895-BA4A-8479-0BEB586DD284}" srcOrd="0" destOrd="0" presId="urn:microsoft.com/office/officeart/2005/8/layout/radial6"/>
    <dgm:cxn modelId="{8D1D11A8-BB4A-4293-B994-31740DEDAC5E}" type="presOf" srcId="{70B3DE5F-FCF3-6541-A807-F78AB33B7298}" destId="{3F6FF8B8-9FCA-8148-AD1C-58631C9AADD2}" srcOrd="0" destOrd="0" presId="urn:microsoft.com/office/officeart/2005/8/layout/radial6"/>
    <dgm:cxn modelId="{60EEE618-D82E-994A-815A-DE5133293813}" srcId="{167DB125-F7CD-7F4E-9E61-7EFADF2431BC}" destId="{6242CA7E-3D95-5941-9766-E1227C4AEB93}" srcOrd="0" destOrd="0" parTransId="{3003BF4D-BCED-174E-B79E-00687C8CC8AF}" sibTransId="{6DD0EABE-F8BF-E24D-814C-F211C4CA768A}"/>
    <dgm:cxn modelId="{0ACFCE21-B138-4FBC-8028-95AE16B04CBA}" type="presOf" srcId="{EC9A07D5-B42D-FF46-A8E8-AFFA26C7B25B}" destId="{FA52C773-5CF9-E044-89B5-B0F432B3D26C}" srcOrd="0" destOrd="0" presId="urn:microsoft.com/office/officeart/2005/8/layout/radial6"/>
    <dgm:cxn modelId="{093F3F8F-2DE6-4C07-B3D7-431D31373EE3}" type="presOf" srcId="{FDDD3F98-8BB6-BA44-8331-C2C35D4477EA}" destId="{4DAB95B0-D23E-9340-826A-8D1C38653051}" srcOrd="0" destOrd="0" presId="urn:microsoft.com/office/officeart/2005/8/layout/radial6"/>
    <dgm:cxn modelId="{DF055E44-A4D7-4DC0-8E49-760B13B1BF6A}" type="presOf" srcId="{92AB3042-8C76-7943-830C-106D15189431}" destId="{E73C4468-B7F0-1442-9F54-663628642B50}" srcOrd="0" destOrd="0" presId="urn:microsoft.com/office/officeart/2005/8/layout/radial6"/>
    <dgm:cxn modelId="{18EF3B41-22CC-4944-B7F1-02E02784A150}" srcId="{92AB3042-8C76-7943-830C-106D15189431}" destId="{167DB125-F7CD-7F4E-9E61-7EFADF2431BC}" srcOrd="0" destOrd="0" parTransId="{81E57497-B670-7842-AC01-A9B47DD6F94B}" sibTransId="{4E431A0E-72CF-D340-B7BC-82C580A29E87}"/>
    <dgm:cxn modelId="{8219047B-85E6-F242-9B04-26F7AB7DE9C4}" srcId="{167DB125-F7CD-7F4E-9E61-7EFADF2431BC}" destId="{392A7CEC-22F9-FF45-9C9B-B8D40CE5317A}" srcOrd="4" destOrd="0" parTransId="{7021F56A-88F6-314D-A0A5-C47B06BE5765}" sibTransId="{38443D4A-E7AA-1844-8B0F-285AE8212213}"/>
    <dgm:cxn modelId="{0D8D93CA-17DD-2C43-BB9E-7C69757E68E0}" srcId="{167DB125-F7CD-7F4E-9E61-7EFADF2431BC}" destId="{9B6C1D4A-22B1-4940-B048-9FE31E2CAF08}" srcOrd="2" destOrd="0" parTransId="{7F7FC2E9-EFBB-5C43-B94C-1227764AD55F}" sibTransId="{EC9A07D5-B42D-FF46-A8E8-AFFA26C7B25B}"/>
    <dgm:cxn modelId="{AC6DC04C-FEB1-5E4D-B4B6-63D064F40F51}" srcId="{167DB125-F7CD-7F4E-9E61-7EFADF2431BC}" destId="{D3D36B95-7704-3E4E-9D0E-9DDCAA1A464B}" srcOrd="5" destOrd="0" parTransId="{BB7F25E5-C3B2-1642-B873-D228A86592C6}" sibTransId="{70B3DE5F-FCF3-6541-A807-F78AB33B7298}"/>
    <dgm:cxn modelId="{7DD0A223-EEE3-42E4-BC1B-25C52A4D249D}" type="presOf" srcId="{6DD0EABE-F8BF-E24D-814C-F211C4CA768A}" destId="{067D8336-3E9B-494C-B6B9-41BE5A016A1F}" srcOrd="0" destOrd="0" presId="urn:microsoft.com/office/officeart/2005/8/layout/radial6"/>
    <dgm:cxn modelId="{80092361-F7C8-4EEE-A780-94A16897E103}" type="presOf" srcId="{2E679401-9EA1-1B4E-B2CC-36E6E97DC436}" destId="{223C8643-9122-894E-A6F5-56C83C13B570}" srcOrd="0" destOrd="0" presId="urn:microsoft.com/office/officeart/2005/8/layout/radial6"/>
    <dgm:cxn modelId="{EE07458E-F718-49E2-84E2-04AE1D81FD96}" type="presOf" srcId="{D3D36B95-7704-3E4E-9D0E-9DDCAA1A464B}" destId="{AE5D1579-19D0-1441-88EE-8D361334EE17}" srcOrd="0" destOrd="0" presId="urn:microsoft.com/office/officeart/2005/8/layout/radial6"/>
    <dgm:cxn modelId="{D90B39E8-E56B-4DBD-BB5B-05796ECB5C9A}" type="presOf" srcId="{9B6C1D4A-22B1-4940-B048-9FE31E2CAF08}" destId="{025F4FC7-743E-6141-BE36-D5B38E09D064}" srcOrd="0" destOrd="0" presId="urn:microsoft.com/office/officeart/2005/8/layout/radial6"/>
    <dgm:cxn modelId="{03A5358F-3146-7741-8958-EA063532E03F}" srcId="{167DB125-F7CD-7F4E-9E61-7EFADF2431BC}" destId="{D1D63C98-92C7-FE48-B7A6-343F5F6BEFA2}" srcOrd="3" destOrd="0" parTransId="{CCF001C3-FE73-AF42-B878-54DBE4441AD6}" sibTransId="{FD8DB705-0D12-3E43-B93A-781BBEBBAE79}"/>
    <dgm:cxn modelId="{00A7138F-9DA0-EB40-8AA4-1DED2EFBFAA6}" srcId="{167DB125-F7CD-7F4E-9E61-7EFADF2431BC}" destId="{FDDD3F98-8BB6-BA44-8331-C2C35D4477EA}" srcOrd="1" destOrd="0" parTransId="{D3614C7D-19E6-EF4B-87F8-12EED3B5FDF2}" sibTransId="{2E679401-9EA1-1B4E-B2CC-36E6E97DC436}"/>
    <dgm:cxn modelId="{BC3BA073-64E1-4E86-AFA4-7FAFE1F954C7}" type="presOf" srcId="{D1D63C98-92C7-FE48-B7A6-343F5F6BEFA2}" destId="{56B89C4A-A227-D84F-A4BF-720D8BC3FF98}" srcOrd="0" destOrd="0" presId="urn:microsoft.com/office/officeart/2005/8/layout/radial6"/>
    <dgm:cxn modelId="{62817F9A-F630-4531-9F25-4D14D285A386}" type="presOf" srcId="{6242CA7E-3D95-5941-9766-E1227C4AEB93}" destId="{3136CFC8-E9C7-E443-A24A-2D7B789B23F5}" srcOrd="0" destOrd="0" presId="urn:microsoft.com/office/officeart/2005/8/layout/radial6"/>
    <dgm:cxn modelId="{788F19F8-D279-478D-9CC3-E573813910D3}" type="presOf" srcId="{392A7CEC-22F9-FF45-9C9B-B8D40CE5317A}" destId="{8AA35639-A2A5-C142-9230-E5BC5C042E7E}" srcOrd="0" destOrd="0" presId="urn:microsoft.com/office/officeart/2005/8/layout/radial6"/>
    <dgm:cxn modelId="{14981297-7EBC-48DA-B91B-50F90F5379D9}" type="presOf" srcId="{38443D4A-E7AA-1844-8B0F-285AE8212213}" destId="{820A6F98-564E-8F4C-B648-07B97977A4AF}" srcOrd="0" destOrd="0" presId="urn:microsoft.com/office/officeart/2005/8/layout/radial6"/>
    <dgm:cxn modelId="{DABF3F30-3643-47C5-B4A5-3C741A3FDFFD}" type="presOf" srcId="{FD8DB705-0D12-3E43-B93A-781BBEBBAE79}" destId="{F5679342-6F9E-5646-A3D0-1AB42C1C6193}" srcOrd="0" destOrd="0" presId="urn:microsoft.com/office/officeart/2005/8/layout/radial6"/>
    <dgm:cxn modelId="{737BD461-ABC7-4627-87BF-AF8E49936780}" type="presParOf" srcId="{E73C4468-B7F0-1442-9F54-663628642B50}" destId="{AB8D21AC-E895-BA4A-8479-0BEB586DD284}" srcOrd="0" destOrd="0" presId="urn:microsoft.com/office/officeart/2005/8/layout/radial6"/>
    <dgm:cxn modelId="{D1AED343-7A5D-4467-8D62-550E66EA4CBB}" type="presParOf" srcId="{E73C4468-B7F0-1442-9F54-663628642B50}" destId="{3136CFC8-E9C7-E443-A24A-2D7B789B23F5}" srcOrd="1" destOrd="0" presId="urn:microsoft.com/office/officeart/2005/8/layout/radial6"/>
    <dgm:cxn modelId="{E213A30E-49F1-40C3-BCAC-D18F621154B9}" type="presParOf" srcId="{E73C4468-B7F0-1442-9F54-663628642B50}" destId="{FC1789F9-35B4-B84D-8CD0-15A2E9B1597B}" srcOrd="2" destOrd="0" presId="urn:microsoft.com/office/officeart/2005/8/layout/radial6"/>
    <dgm:cxn modelId="{E13480E9-C51E-4B1F-8706-B3CD4B6C9541}" type="presParOf" srcId="{E73C4468-B7F0-1442-9F54-663628642B50}" destId="{067D8336-3E9B-494C-B6B9-41BE5A016A1F}" srcOrd="3" destOrd="0" presId="urn:microsoft.com/office/officeart/2005/8/layout/radial6"/>
    <dgm:cxn modelId="{AB86104F-F1A2-43FE-AE9E-B91BDEA0951D}" type="presParOf" srcId="{E73C4468-B7F0-1442-9F54-663628642B50}" destId="{4DAB95B0-D23E-9340-826A-8D1C38653051}" srcOrd="4" destOrd="0" presId="urn:microsoft.com/office/officeart/2005/8/layout/radial6"/>
    <dgm:cxn modelId="{A866B7B0-BC4A-4958-BD33-87F915798F4C}" type="presParOf" srcId="{E73C4468-B7F0-1442-9F54-663628642B50}" destId="{60DFA080-8F2E-604B-B314-7833674631BE}" srcOrd="5" destOrd="0" presId="urn:microsoft.com/office/officeart/2005/8/layout/radial6"/>
    <dgm:cxn modelId="{85E3E40E-446B-495E-8F92-7EDB2C0DE207}" type="presParOf" srcId="{E73C4468-B7F0-1442-9F54-663628642B50}" destId="{223C8643-9122-894E-A6F5-56C83C13B570}" srcOrd="6" destOrd="0" presId="urn:microsoft.com/office/officeart/2005/8/layout/radial6"/>
    <dgm:cxn modelId="{1AEB6D9E-A748-4CFC-8EB6-F2343EF08939}" type="presParOf" srcId="{E73C4468-B7F0-1442-9F54-663628642B50}" destId="{025F4FC7-743E-6141-BE36-D5B38E09D064}" srcOrd="7" destOrd="0" presId="urn:microsoft.com/office/officeart/2005/8/layout/radial6"/>
    <dgm:cxn modelId="{5C2DAC2C-C280-48D4-8556-62D3045412E8}" type="presParOf" srcId="{E73C4468-B7F0-1442-9F54-663628642B50}" destId="{5E71638B-E144-8745-9C54-EA60C990E59F}" srcOrd="8" destOrd="0" presId="urn:microsoft.com/office/officeart/2005/8/layout/radial6"/>
    <dgm:cxn modelId="{5560F417-88C4-4C3B-B724-F514368B40C9}" type="presParOf" srcId="{E73C4468-B7F0-1442-9F54-663628642B50}" destId="{FA52C773-5CF9-E044-89B5-B0F432B3D26C}" srcOrd="9" destOrd="0" presId="urn:microsoft.com/office/officeart/2005/8/layout/radial6"/>
    <dgm:cxn modelId="{B36DA9A2-79E5-4D29-8E25-82F4DDAE7269}" type="presParOf" srcId="{E73C4468-B7F0-1442-9F54-663628642B50}" destId="{56B89C4A-A227-D84F-A4BF-720D8BC3FF98}" srcOrd="10" destOrd="0" presId="urn:microsoft.com/office/officeart/2005/8/layout/radial6"/>
    <dgm:cxn modelId="{4EBEFFC7-40CE-4421-83F2-A674AB72C120}" type="presParOf" srcId="{E73C4468-B7F0-1442-9F54-663628642B50}" destId="{841DFE6E-05E5-5E41-9F15-1E6394C31CEC}" srcOrd="11" destOrd="0" presId="urn:microsoft.com/office/officeart/2005/8/layout/radial6"/>
    <dgm:cxn modelId="{A077D489-3E77-4CA8-9D4B-12CEB28221E9}" type="presParOf" srcId="{E73C4468-B7F0-1442-9F54-663628642B50}" destId="{F5679342-6F9E-5646-A3D0-1AB42C1C6193}" srcOrd="12" destOrd="0" presId="urn:microsoft.com/office/officeart/2005/8/layout/radial6"/>
    <dgm:cxn modelId="{A5BDCDFF-7A02-4C97-A6F1-508A08F3AE07}" type="presParOf" srcId="{E73C4468-B7F0-1442-9F54-663628642B50}" destId="{8AA35639-A2A5-C142-9230-E5BC5C042E7E}" srcOrd="13" destOrd="0" presId="urn:microsoft.com/office/officeart/2005/8/layout/radial6"/>
    <dgm:cxn modelId="{87962A9E-5514-4E65-B1A7-5E0D0291C4CF}" type="presParOf" srcId="{E73C4468-B7F0-1442-9F54-663628642B50}" destId="{289ADA9D-E19F-2447-9B4E-6F8DFD43AB38}" srcOrd="14" destOrd="0" presId="urn:microsoft.com/office/officeart/2005/8/layout/radial6"/>
    <dgm:cxn modelId="{2CEEE08B-01B6-48CE-B9EA-FC6332F3A7FE}" type="presParOf" srcId="{E73C4468-B7F0-1442-9F54-663628642B50}" destId="{820A6F98-564E-8F4C-B648-07B97977A4AF}" srcOrd="15" destOrd="0" presId="urn:microsoft.com/office/officeart/2005/8/layout/radial6"/>
    <dgm:cxn modelId="{AA4B6303-5023-471C-82C5-7770D04BEC56}" type="presParOf" srcId="{E73C4468-B7F0-1442-9F54-663628642B50}" destId="{AE5D1579-19D0-1441-88EE-8D361334EE17}" srcOrd="16" destOrd="0" presId="urn:microsoft.com/office/officeart/2005/8/layout/radial6"/>
    <dgm:cxn modelId="{F052A436-D5E2-4168-B344-B8571850FA30}" type="presParOf" srcId="{E73C4468-B7F0-1442-9F54-663628642B50}" destId="{45B832A4-D102-2F47-AE38-6405D062353F}" srcOrd="17" destOrd="0" presId="urn:microsoft.com/office/officeart/2005/8/layout/radial6"/>
    <dgm:cxn modelId="{25B250DA-AF14-4C03-8210-6E96023E68C6}" type="presParOf" srcId="{E73C4468-B7F0-1442-9F54-663628642B50}" destId="{3F6FF8B8-9FCA-8148-AD1C-58631C9AADD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AB3042-8C76-7943-830C-106D15189431}" type="doc">
      <dgm:prSet loTypeId="urn:microsoft.com/office/officeart/2005/8/layout/radial6" loCatId="" qsTypeId="urn:microsoft.com/office/officeart/2005/8/quickstyle/simple4" qsCatId="simple" csTypeId="urn:microsoft.com/office/officeart/2005/8/colors/colorful3" csCatId="colorful" phldr="1"/>
      <dgm:spPr/>
      <dgm:t>
        <a:bodyPr/>
        <a:lstStyle/>
        <a:p>
          <a:endParaRPr lang="en-US"/>
        </a:p>
      </dgm:t>
    </dgm:pt>
    <dgm:pt modelId="{167DB125-F7CD-7F4E-9E61-7EFADF2431BC}">
      <dgm:prSet phldrT="[Text]"/>
      <dgm:spPr/>
      <dgm:t>
        <a:bodyPr/>
        <a:lstStyle/>
        <a:p>
          <a:r>
            <a:rPr lang="en-US" dirty="0" smtClean="0"/>
            <a:t>Engagement, Inquiry/Exploration, Workforce Development &amp; Support, Accountability, Teaming, Advocacy</a:t>
          </a:r>
          <a:endParaRPr lang="en-US" dirty="0"/>
        </a:p>
      </dgm:t>
    </dgm:pt>
    <dgm:pt modelId="{81E57497-B670-7842-AC01-A9B47DD6F94B}" type="parTrans" cxnId="{18EF3B41-22CC-4944-B7F1-02E02784A150}">
      <dgm:prSet/>
      <dgm:spPr/>
      <dgm:t>
        <a:bodyPr/>
        <a:lstStyle/>
        <a:p>
          <a:endParaRPr lang="en-US"/>
        </a:p>
      </dgm:t>
    </dgm:pt>
    <dgm:pt modelId="{4E431A0E-72CF-D340-B7BC-82C580A29E87}" type="sibTrans" cxnId="{18EF3B41-22CC-4944-B7F1-02E02784A150}">
      <dgm:prSet/>
      <dgm:spPr/>
      <dgm:t>
        <a:bodyPr/>
        <a:lstStyle/>
        <a:p>
          <a:endParaRPr lang="en-US"/>
        </a:p>
      </dgm:t>
    </dgm:pt>
    <dgm:pt modelId="{6242CA7E-3D95-5941-9766-E1227C4AEB93}">
      <dgm:prSet phldrT="[Text]" custT="1"/>
      <dgm:spPr/>
      <dgm:t>
        <a:bodyPr/>
        <a:lstStyle/>
        <a:p>
          <a:r>
            <a:rPr lang="en-US" sz="1400" dirty="0" smtClean="0"/>
            <a:t>Prevention</a:t>
          </a:r>
          <a:endParaRPr lang="en-US" sz="1400" dirty="0"/>
        </a:p>
      </dgm:t>
    </dgm:pt>
    <dgm:pt modelId="{3003BF4D-BCED-174E-B79E-00687C8CC8AF}" type="parTrans" cxnId="{60EEE618-D82E-994A-815A-DE5133293813}">
      <dgm:prSet/>
      <dgm:spPr/>
      <dgm:t>
        <a:bodyPr/>
        <a:lstStyle/>
        <a:p>
          <a:endParaRPr lang="en-US"/>
        </a:p>
      </dgm:t>
    </dgm:pt>
    <dgm:pt modelId="{6DD0EABE-F8BF-E24D-814C-F211C4CA768A}" type="sibTrans" cxnId="{60EEE618-D82E-994A-815A-DE5133293813}">
      <dgm:prSet/>
      <dgm:spPr/>
      <dgm:t>
        <a:bodyPr/>
        <a:lstStyle/>
        <a:p>
          <a:endParaRPr lang="en-US"/>
        </a:p>
      </dgm:t>
    </dgm:pt>
    <dgm:pt modelId="{FDDD3F98-8BB6-BA44-8331-C2C35D4477EA}">
      <dgm:prSet phldrT="[Text]"/>
      <dgm:spPr/>
      <dgm:t>
        <a:bodyPr/>
        <a:lstStyle/>
        <a:p>
          <a:r>
            <a:rPr lang="en-US" dirty="0" smtClean="0"/>
            <a:t>Engagement</a:t>
          </a:r>
          <a:endParaRPr lang="en-US" dirty="0"/>
        </a:p>
      </dgm:t>
    </dgm:pt>
    <dgm:pt modelId="{D3614C7D-19E6-EF4B-87F8-12EED3B5FDF2}" type="parTrans" cxnId="{00A7138F-9DA0-EB40-8AA4-1DED2EFBFAA6}">
      <dgm:prSet/>
      <dgm:spPr/>
      <dgm:t>
        <a:bodyPr/>
        <a:lstStyle/>
        <a:p>
          <a:endParaRPr lang="en-US"/>
        </a:p>
      </dgm:t>
    </dgm:pt>
    <dgm:pt modelId="{2E679401-9EA1-1B4E-B2CC-36E6E97DC436}" type="sibTrans" cxnId="{00A7138F-9DA0-EB40-8AA4-1DED2EFBFAA6}">
      <dgm:prSet/>
      <dgm:spPr/>
      <dgm:t>
        <a:bodyPr/>
        <a:lstStyle/>
        <a:p>
          <a:endParaRPr lang="en-US"/>
        </a:p>
      </dgm:t>
    </dgm:pt>
    <dgm:pt modelId="{392A7CEC-22F9-FF45-9C9B-B8D40CE5317A}">
      <dgm:prSet phldrT="[Text]" custT="1"/>
      <dgm:spPr/>
      <dgm:t>
        <a:bodyPr/>
        <a:lstStyle/>
        <a:p>
          <a:r>
            <a:rPr lang="en-US" sz="1400" dirty="0" smtClean="0"/>
            <a:t>Monitoring and Adapting</a:t>
          </a:r>
          <a:endParaRPr lang="en-US" sz="1400" dirty="0"/>
        </a:p>
      </dgm:t>
    </dgm:pt>
    <dgm:pt modelId="{7021F56A-88F6-314D-A0A5-C47B06BE5765}" type="parTrans" cxnId="{8219047B-85E6-F242-9B04-26F7AB7DE9C4}">
      <dgm:prSet/>
      <dgm:spPr/>
      <dgm:t>
        <a:bodyPr/>
        <a:lstStyle/>
        <a:p>
          <a:endParaRPr lang="en-US"/>
        </a:p>
      </dgm:t>
    </dgm:pt>
    <dgm:pt modelId="{38443D4A-E7AA-1844-8B0F-285AE8212213}" type="sibTrans" cxnId="{8219047B-85E6-F242-9B04-26F7AB7DE9C4}">
      <dgm:prSet/>
      <dgm:spPr/>
      <dgm:t>
        <a:bodyPr/>
        <a:lstStyle/>
        <a:p>
          <a:endParaRPr lang="en-US"/>
        </a:p>
      </dgm:t>
    </dgm:pt>
    <dgm:pt modelId="{D3D36B95-7704-3E4E-9D0E-9DDCAA1A464B}">
      <dgm:prSet phldrT="[Text]" custT="1"/>
      <dgm:spPr/>
      <dgm:t>
        <a:bodyPr/>
        <a:lstStyle/>
        <a:p>
          <a:r>
            <a:rPr lang="en-US" sz="1400" dirty="0" smtClean="0"/>
            <a:t>Transition</a:t>
          </a:r>
          <a:endParaRPr lang="en-US" sz="1400" dirty="0"/>
        </a:p>
      </dgm:t>
    </dgm:pt>
    <dgm:pt modelId="{BB7F25E5-C3B2-1642-B873-D228A86592C6}" type="parTrans" cxnId="{AC6DC04C-FEB1-5E4D-B4B6-63D064F40F51}">
      <dgm:prSet/>
      <dgm:spPr/>
      <dgm:t>
        <a:bodyPr/>
        <a:lstStyle/>
        <a:p>
          <a:endParaRPr lang="en-US"/>
        </a:p>
      </dgm:t>
    </dgm:pt>
    <dgm:pt modelId="{70B3DE5F-FCF3-6541-A807-F78AB33B7298}" type="sibTrans" cxnId="{AC6DC04C-FEB1-5E4D-B4B6-63D064F40F51}">
      <dgm:prSet/>
      <dgm:spPr/>
      <dgm:t>
        <a:bodyPr/>
        <a:lstStyle/>
        <a:p>
          <a:endParaRPr lang="en-US"/>
        </a:p>
      </dgm:t>
    </dgm:pt>
    <dgm:pt modelId="{9B6C1D4A-22B1-4940-B048-9FE31E2CAF08}">
      <dgm:prSet phldrT="[Text]" custT="1"/>
      <dgm:spPr/>
      <dgm:t>
        <a:bodyPr/>
        <a:lstStyle/>
        <a:p>
          <a:r>
            <a:rPr lang="en-US" sz="1400" dirty="0" smtClean="0"/>
            <a:t>Assessment</a:t>
          </a:r>
          <a:endParaRPr lang="en-US" sz="1400" dirty="0"/>
        </a:p>
      </dgm:t>
    </dgm:pt>
    <dgm:pt modelId="{7F7FC2E9-EFBB-5C43-B94C-1227764AD55F}" type="parTrans" cxnId="{0D8D93CA-17DD-2C43-BB9E-7C69757E68E0}">
      <dgm:prSet/>
      <dgm:spPr/>
      <dgm:t>
        <a:bodyPr/>
        <a:lstStyle/>
        <a:p>
          <a:endParaRPr lang="en-US"/>
        </a:p>
      </dgm:t>
    </dgm:pt>
    <dgm:pt modelId="{EC9A07D5-B42D-FF46-A8E8-AFFA26C7B25B}" type="sibTrans" cxnId="{0D8D93CA-17DD-2C43-BB9E-7C69757E68E0}">
      <dgm:prSet/>
      <dgm:spPr/>
      <dgm:t>
        <a:bodyPr/>
        <a:lstStyle/>
        <a:p>
          <a:endParaRPr lang="en-US"/>
        </a:p>
      </dgm:t>
    </dgm:pt>
    <dgm:pt modelId="{D1D63C98-92C7-FE48-B7A6-343F5F6BEFA2}">
      <dgm:prSet phldrT="[Text]" custT="1"/>
      <dgm:spPr/>
      <dgm:t>
        <a:bodyPr/>
        <a:lstStyle/>
        <a:p>
          <a:r>
            <a:rPr lang="en-US" sz="1400" dirty="0" smtClean="0"/>
            <a:t>Planning and Service Delivery</a:t>
          </a:r>
          <a:endParaRPr lang="en-US" sz="1400" dirty="0"/>
        </a:p>
      </dgm:t>
    </dgm:pt>
    <dgm:pt modelId="{CCF001C3-FE73-AF42-B878-54DBE4441AD6}" type="parTrans" cxnId="{03A5358F-3146-7741-8958-EA063532E03F}">
      <dgm:prSet/>
      <dgm:spPr/>
      <dgm:t>
        <a:bodyPr/>
        <a:lstStyle/>
        <a:p>
          <a:endParaRPr lang="en-US"/>
        </a:p>
      </dgm:t>
    </dgm:pt>
    <dgm:pt modelId="{FD8DB705-0D12-3E43-B93A-781BBEBBAE79}" type="sibTrans" cxnId="{03A5358F-3146-7741-8958-EA063532E03F}">
      <dgm:prSet/>
      <dgm:spPr/>
      <dgm:t>
        <a:bodyPr/>
        <a:lstStyle/>
        <a:p>
          <a:endParaRPr lang="en-US"/>
        </a:p>
      </dgm:t>
    </dgm:pt>
    <dgm:pt modelId="{E73C4468-B7F0-1442-9F54-663628642B50}" type="pres">
      <dgm:prSet presAssocID="{92AB3042-8C76-7943-830C-106D15189431}" presName="Name0" presStyleCnt="0">
        <dgm:presLayoutVars>
          <dgm:chMax val="1"/>
          <dgm:dir/>
          <dgm:animLvl val="ctr"/>
          <dgm:resizeHandles val="exact"/>
        </dgm:presLayoutVars>
      </dgm:prSet>
      <dgm:spPr/>
      <dgm:t>
        <a:bodyPr/>
        <a:lstStyle/>
        <a:p>
          <a:endParaRPr lang="en-US"/>
        </a:p>
      </dgm:t>
    </dgm:pt>
    <dgm:pt modelId="{AB8D21AC-E895-BA4A-8479-0BEB586DD284}" type="pres">
      <dgm:prSet presAssocID="{167DB125-F7CD-7F4E-9E61-7EFADF2431BC}" presName="centerShape" presStyleLbl="node0" presStyleIdx="0" presStyleCnt="1" custScaleX="142209" custScaleY="144150"/>
      <dgm:spPr/>
      <dgm:t>
        <a:bodyPr/>
        <a:lstStyle/>
        <a:p>
          <a:endParaRPr lang="en-US"/>
        </a:p>
      </dgm:t>
    </dgm:pt>
    <dgm:pt modelId="{3136CFC8-E9C7-E443-A24A-2D7B789B23F5}" type="pres">
      <dgm:prSet presAssocID="{6242CA7E-3D95-5941-9766-E1227C4AEB93}" presName="node" presStyleLbl="node1" presStyleIdx="0" presStyleCnt="6">
        <dgm:presLayoutVars>
          <dgm:bulletEnabled val="1"/>
        </dgm:presLayoutVars>
      </dgm:prSet>
      <dgm:spPr/>
      <dgm:t>
        <a:bodyPr/>
        <a:lstStyle/>
        <a:p>
          <a:endParaRPr lang="en-US"/>
        </a:p>
      </dgm:t>
    </dgm:pt>
    <dgm:pt modelId="{FC1789F9-35B4-B84D-8CD0-15A2E9B1597B}" type="pres">
      <dgm:prSet presAssocID="{6242CA7E-3D95-5941-9766-E1227C4AEB93}" presName="dummy" presStyleCnt="0"/>
      <dgm:spPr/>
    </dgm:pt>
    <dgm:pt modelId="{067D8336-3E9B-494C-B6B9-41BE5A016A1F}" type="pres">
      <dgm:prSet presAssocID="{6DD0EABE-F8BF-E24D-814C-F211C4CA768A}" presName="sibTrans" presStyleLbl="sibTrans2D1" presStyleIdx="0" presStyleCnt="6"/>
      <dgm:spPr/>
      <dgm:t>
        <a:bodyPr/>
        <a:lstStyle/>
        <a:p>
          <a:endParaRPr lang="en-US"/>
        </a:p>
      </dgm:t>
    </dgm:pt>
    <dgm:pt modelId="{4DAB95B0-D23E-9340-826A-8D1C38653051}" type="pres">
      <dgm:prSet presAssocID="{FDDD3F98-8BB6-BA44-8331-C2C35D4477EA}" presName="node" presStyleLbl="node1" presStyleIdx="1" presStyleCnt="6">
        <dgm:presLayoutVars>
          <dgm:bulletEnabled val="1"/>
        </dgm:presLayoutVars>
      </dgm:prSet>
      <dgm:spPr/>
      <dgm:t>
        <a:bodyPr/>
        <a:lstStyle/>
        <a:p>
          <a:endParaRPr lang="en-US"/>
        </a:p>
      </dgm:t>
    </dgm:pt>
    <dgm:pt modelId="{60DFA080-8F2E-604B-B314-7833674631BE}" type="pres">
      <dgm:prSet presAssocID="{FDDD3F98-8BB6-BA44-8331-C2C35D4477EA}" presName="dummy" presStyleCnt="0"/>
      <dgm:spPr/>
    </dgm:pt>
    <dgm:pt modelId="{223C8643-9122-894E-A6F5-56C83C13B570}" type="pres">
      <dgm:prSet presAssocID="{2E679401-9EA1-1B4E-B2CC-36E6E97DC436}" presName="sibTrans" presStyleLbl="sibTrans2D1" presStyleIdx="1" presStyleCnt="6"/>
      <dgm:spPr/>
      <dgm:t>
        <a:bodyPr/>
        <a:lstStyle/>
        <a:p>
          <a:endParaRPr lang="en-US"/>
        </a:p>
      </dgm:t>
    </dgm:pt>
    <dgm:pt modelId="{025F4FC7-743E-6141-BE36-D5B38E09D064}" type="pres">
      <dgm:prSet presAssocID="{9B6C1D4A-22B1-4940-B048-9FE31E2CAF08}" presName="node" presStyleLbl="node1" presStyleIdx="2" presStyleCnt="6" custScaleX="109731">
        <dgm:presLayoutVars>
          <dgm:bulletEnabled val="1"/>
        </dgm:presLayoutVars>
      </dgm:prSet>
      <dgm:spPr/>
      <dgm:t>
        <a:bodyPr/>
        <a:lstStyle/>
        <a:p>
          <a:endParaRPr lang="en-US"/>
        </a:p>
      </dgm:t>
    </dgm:pt>
    <dgm:pt modelId="{5E71638B-E144-8745-9C54-EA60C990E59F}" type="pres">
      <dgm:prSet presAssocID="{9B6C1D4A-22B1-4940-B048-9FE31E2CAF08}" presName="dummy" presStyleCnt="0"/>
      <dgm:spPr/>
    </dgm:pt>
    <dgm:pt modelId="{FA52C773-5CF9-E044-89B5-B0F432B3D26C}" type="pres">
      <dgm:prSet presAssocID="{EC9A07D5-B42D-FF46-A8E8-AFFA26C7B25B}" presName="sibTrans" presStyleLbl="sibTrans2D1" presStyleIdx="2" presStyleCnt="6"/>
      <dgm:spPr/>
      <dgm:t>
        <a:bodyPr/>
        <a:lstStyle/>
        <a:p>
          <a:endParaRPr lang="en-US"/>
        </a:p>
      </dgm:t>
    </dgm:pt>
    <dgm:pt modelId="{56B89C4A-A227-D84F-A4BF-720D8BC3FF98}" type="pres">
      <dgm:prSet presAssocID="{D1D63C98-92C7-FE48-B7A6-343F5F6BEFA2}" presName="node" presStyleLbl="node1" presStyleIdx="3" presStyleCnt="6">
        <dgm:presLayoutVars>
          <dgm:bulletEnabled val="1"/>
        </dgm:presLayoutVars>
      </dgm:prSet>
      <dgm:spPr/>
      <dgm:t>
        <a:bodyPr/>
        <a:lstStyle/>
        <a:p>
          <a:endParaRPr lang="en-US"/>
        </a:p>
      </dgm:t>
    </dgm:pt>
    <dgm:pt modelId="{841DFE6E-05E5-5E41-9F15-1E6394C31CEC}" type="pres">
      <dgm:prSet presAssocID="{D1D63C98-92C7-FE48-B7A6-343F5F6BEFA2}" presName="dummy" presStyleCnt="0"/>
      <dgm:spPr/>
    </dgm:pt>
    <dgm:pt modelId="{F5679342-6F9E-5646-A3D0-1AB42C1C6193}" type="pres">
      <dgm:prSet presAssocID="{FD8DB705-0D12-3E43-B93A-781BBEBBAE79}" presName="sibTrans" presStyleLbl="sibTrans2D1" presStyleIdx="3" presStyleCnt="6"/>
      <dgm:spPr/>
      <dgm:t>
        <a:bodyPr/>
        <a:lstStyle/>
        <a:p>
          <a:endParaRPr lang="en-US"/>
        </a:p>
      </dgm:t>
    </dgm:pt>
    <dgm:pt modelId="{8AA35639-A2A5-C142-9230-E5BC5C042E7E}" type="pres">
      <dgm:prSet presAssocID="{392A7CEC-22F9-FF45-9C9B-B8D40CE5317A}" presName="node" presStyleLbl="node1" presStyleIdx="4" presStyleCnt="6" custScaleX="113497">
        <dgm:presLayoutVars>
          <dgm:bulletEnabled val="1"/>
        </dgm:presLayoutVars>
      </dgm:prSet>
      <dgm:spPr/>
      <dgm:t>
        <a:bodyPr/>
        <a:lstStyle/>
        <a:p>
          <a:endParaRPr lang="en-US"/>
        </a:p>
      </dgm:t>
    </dgm:pt>
    <dgm:pt modelId="{289ADA9D-E19F-2447-9B4E-6F8DFD43AB38}" type="pres">
      <dgm:prSet presAssocID="{392A7CEC-22F9-FF45-9C9B-B8D40CE5317A}" presName="dummy" presStyleCnt="0"/>
      <dgm:spPr/>
    </dgm:pt>
    <dgm:pt modelId="{820A6F98-564E-8F4C-B648-07B97977A4AF}" type="pres">
      <dgm:prSet presAssocID="{38443D4A-E7AA-1844-8B0F-285AE8212213}" presName="sibTrans" presStyleLbl="sibTrans2D1" presStyleIdx="4" presStyleCnt="6"/>
      <dgm:spPr/>
      <dgm:t>
        <a:bodyPr/>
        <a:lstStyle/>
        <a:p>
          <a:endParaRPr lang="en-US"/>
        </a:p>
      </dgm:t>
    </dgm:pt>
    <dgm:pt modelId="{AE5D1579-19D0-1441-88EE-8D361334EE17}" type="pres">
      <dgm:prSet presAssocID="{D3D36B95-7704-3E4E-9D0E-9DDCAA1A464B}" presName="node" presStyleLbl="node1" presStyleIdx="5" presStyleCnt="6">
        <dgm:presLayoutVars>
          <dgm:bulletEnabled val="1"/>
        </dgm:presLayoutVars>
      </dgm:prSet>
      <dgm:spPr/>
      <dgm:t>
        <a:bodyPr/>
        <a:lstStyle/>
        <a:p>
          <a:endParaRPr lang="en-US"/>
        </a:p>
      </dgm:t>
    </dgm:pt>
    <dgm:pt modelId="{45B832A4-D102-2F47-AE38-6405D062353F}" type="pres">
      <dgm:prSet presAssocID="{D3D36B95-7704-3E4E-9D0E-9DDCAA1A464B}" presName="dummy" presStyleCnt="0"/>
      <dgm:spPr/>
    </dgm:pt>
    <dgm:pt modelId="{3F6FF8B8-9FCA-8148-AD1C-58631C9AADD2}" type="pres">
      <dgm:prSet presAssocID="{70B3DE5F-FCF3-6541-A807-F78AB33B7298}" presName="sibTrans" presStyleLbl="sibTrans2D1" presStyleIdx="5" presStyleCnt="6"/>
      <dgm:spPr/>
      <dgm:t>
        <a:bodyPr/>
        <a:lstStyle/>
        <a:p>
          <a:endParaRPr lang="en-US"/>
        </a:p>
      </dgm:t>
    </dgm:pt>
  </dgm:ptLst>
  <dgm:cxnLst>
    <dgm:cxn modelId="{51A97A83-25CB-477A-8629-C2C20428103E}" type="presOf" srcId="{167DB125-F7CD-7F4E-9E61-7EFADF2431BC}" destId="{AB8D21AC-E895-BA4A-8479-0BEB586DD284}" srcOrd="0" destOrd="0" presId="urn:microsoft.com/office/officeart/2005/8/layout/radial6"/>
    <dgm:cxn modelId="{8D1D11A8-BB4A-4293-B994-31740DEDAC5E}" type="presOf" srcId="{70B3DE5F-FCF3-6541-A807-F78AB33B7298}" destId="{3F6FF8B8-9FCA-8148-AD1C-58631C9AADD2}" srcOrd="0" destOrd="0" presId="urn:microsoft.com/office/officeart/2005/8/layout/radial6"/>
    <dgm:cxn modelId="{60EEE618-D82E-994A-815A-DE5133293813}" srcId="{167DB125-F7CD-7F4E-9E61-7EFADF2431BC}" destId="{6242CA7E-3D95-5941-9766-E1227C4AEB93}" srcOrd="0" destOrd="0" parTransId="{3003BF4D-BCED-174E-B79E-00687C8CC8AF}" sibTransId="{6DD0EABE-F8BF-E24D-814C-F211C4CA768A}"/>
    <dgm:cxn modelId="{0ACFCE21-B138-4FBC-8028-95AE16B04CBA}" type="presOf" srcId="{EC9A07D5-B42D-FF46-A8E8-AFFA26C7B25B}" destId="{FA52C773-5CF9-E044-89B5-B0F432B3D26C}" srcOrd="0" destOrd="0" presId="urn:microsoft.com/office/officeart/2005/8/layout/radial6"/>
    <dgm:cxn modelId="{093F3F8F-2DE6-4C07-B3D7-431D31373EE3}" type="presOf" srcId="{FDDD3F98-8BB6-BA44-8331-C2C35D4477EA}" destId="{4DAB95B0-D23E-9340-826A-8D1C38653051}" srcOrd="0" destOrd="0" presId="urn:microsoft.com/office/officeart/2005/8/layout/radial6"/>
    <dgm:cxn modelId="{DF055E44-A4D7-4DC0-8E49-760B13B1BF6A}" type="presOf" srcId="{92AB3042-8C76-7943-830C-106D15189431}" destId="{E73C4468-B7F0-1442-9F54-663628642B50}" srcOrd="0" destOrd="0" presId="urn:microsoft.com/office/officeart/2005/8/layout/radial6"/>
    <dgm:cxn modelId="{18EF3B41-22CC-4944-B7F1-02E02784A150}" srcId="{92AB3042-8C76-7943-830C-106D15189431}" destId="{167DB125-F7CD-7F4E-9E61-7EFADF2431BC}" srcOrd="0" destOrd="0" parTransId="{81E57497-B670-7842-AC01-A9B47DD6F94B}" sibTransId="{4E431A0E-72CF-D340-B7BC-82C580A29E87}"/>
    <dgm:cxn modelId="{8219047B-85E6-F242-9B04-26F7AB7DE9C4}" srcId="{167DB125-F7CD-7F4E-9E61-7EFADF2431BC}" destId="{392A7CEC-22F9-FF45-9C9B-B8D40CE5317A}" srcOrd="4" destOrd="0" parTransId="{7021F56A-88F6-314D-A0A5-C47B06BE5765}" sibTransId="{38443D4A-E7AA-1844-8B0F-285AE8212213}"/>
    <dgm:cxn modelId="{0D8D93CA-17DD-2C43-BB9E-7C69757E68E0}" srcId="{167DB125-F7CD-7F4E-9E61-7EFADF2431BC}" destId="{9B6C1D4A-22B1-4940-B048-9FE31E2CAF08}" srcOrd="2" destOrd="0" parTransId="{7F7FC2E9-EFBB-5C43-B94C-1227764AD55F}" sibTransId="{EC9A07D5-B42D-FF46-A8E8-AFFA26C7B25B}"/>
    <dgm:cxn modelId="{AC6DC04C-FEB1-5E4D-B4B6-63D064F40F51}" srcId="{167DB125-F7CD-7F4E-9E61-7EFADF2431BC}" destId="{D3D36B95-7704-3E4E-9D0E-9DDCAA1A464B}" srcOrd="5" destOrd="0" parTransId="{BB7F25E5-C3B2-1642-B873-D228A86592C6}" sibTransId="{70B3DE5F-FCF3-6541-A807-F78AB33B7298}"/>
    <dgm:cxn modelId="{7DD0A223-EEE3-42E4-BC1B-25C52A4D249D}" type="presOf" srcId="{6DD0EABE-F8BF-E24D-814C-F211C4CA768A}" destId="{067D8336-3E9B-494C-B6B9-41BE5A016A1F}" srcOrd="0" destOrd="0" presId="urn:microsoft.com/office/officeart/2005/8/layout/radial6"/>
    <dgm:cxn modelId="{80092361-F7C8-4EEE-A780-94A16897E103}" type="presOf" srcId="{2E679401-9EA1-1B4E-B2CC-36E6E97DC436}" destId="{223C8643-9122-894E-A6F5-56C83C13B570}" srcOrd="0" destOrd="0" presId="urn:microsoft.com/office/officeart/2005/8/layout/radial6"/>
    <dgm:cxn modelId="{EE07458E-F718-49E2-84E2-04AE1D81FD96}" type="presOf" srcId="{D3D36B95-7704-3E4E-9D0E-9DDCAA1A464B}" destId="{AE5D1579-19D0-1441-88EE-8D361334EE17}" srcOrd="0" destOrd="0" presId="urn:microsoft.com/office/officeart/2005/8/layout/radial6"/>
    <dgm:cxn modelId="{D90B39E8-E56B-4DBD-BB5B-05796ECB5C9A}" type="presOf" srcId="{9B6C1D4A-22B1-4940-B048-9FE31E2CAF08}" destId="{025F4FC7-743E-6141-BE36-D5B38E09D064}" srcOrd="0" destOrd="0" presId="urn:microsoft.com/office/officeart/2005/8/layout/radial6"/>
    <dgm:cxn modelId="{03A5358F-3146-7741-8958-EA063532E03F}" srcId="{167DB125-F7CD-7F4E-9E61-7EFADF2431BC}" destId="{D1D63C98-92C7-FE48-B7A6-343F5F6BEFA2}" srcOrd="3" destOrd="0" parTransId="{CCF001C3-FE73-AF42-B878-54DBE4441AD6}" sibTransId="{FD8DB705-0D12-3E43-B93A-781BBEBBAE79}"/>
    <dgm:cxn modelId="{00A7138F-9DA0-EB40-8AA4-1DED2EFBFAA6}" srcId="{167DB125-F7CD-7F4E-9E61-7EFADF2431BC}" destId="{FDDD3F98-8BB6-BA44-8331-C2C35D4477EA}" srcOrd="1" destOrd="0" parTransId="{D3614C7D-19E6-EF4B-87F8-12EED3B5FDF2}" sibTransId="{2E679401-9EA1-1B4E-B2CC-36E6E97DC436}"/>
    <dgm:cxn modelId="{BC3BA073-64E1-4E86-AFA4-7FAFE1F954C7}" type="presOf" srcId="{D1D63C98-92C7-FE48-B7A6-343F5F6BEFA2}" destId="{56B89C4A-A227-D84F-A4BF-720D8BC3FF98}" srcOrd="0" destOrd="0" presId="urn:microsoft.com/office/officeart/2005/8/layout/radial6"/>
    <dgm:cxn modelId="{62817F9A-F630-4531-9F25-4D14D285A386}" type="presOf" srcId="{6242CA7E-3D95-5941-9766-E1227C4AEB93}" destId="{3136CFC8-E9C7-E443-A24A-2D7B789B23F5}" srcOrd="0" destOrd="0" presId="urn:microsoft.com/office/officeart/2005/8/layout/radial6"/>
    <dgm:cxn modelId="{788F19F8-D279-478D-9CC3-E573813910D3}" type="presOf" srcId="{392A7CEC-22F9-FF45-9C9B-B8D40CE5317A}" destId="{8AA35639-A2A5-C142-9230-E5BC5C042E7E}" srcOrd="0" destOrd="0" presId="urn:microsoft.com/office/officeart/2005/8/layout/radial6"/>
    <dgm:cxn modelId="{14981297-7EBC-48DA-B91B-50F90F5379D9}" type="presOf" srcId="{38443D4A-E7AA-1844-8B0F-285AE8212213}" destId="{820A6F98-564E-8F4C-B648-07B97977A4AF}" srcOrd="0" destOrd="0" presId="urn:microsoft.com/office/officeart/2005/8/layout/radial6"/>
    <dgm:cxn modelId="{DABF3F30-3643-47C5-B4A5-3C741A3FDFFD}" type="presOf" srcId="{FD8DB705-0D12-3E43-B93A-781BBEBBAE79}" destId="{F5679342-6F9E-5646-A3D0-1AB42C1C6193}" srcOrd="0" destOrd="0" presId="urn:microsoft.com/office/officeart/2005/8/layout/radial6"/>
    <dgm:cxn modelId="{737BD461-ABC7-4627-87BF-AF8E49936780}" type="presParOf" srcId="{E73C4468-B7F0-1442-9F54-663628642B50}" destId="{AB8D21AC-E895-BA4A-8479-0BEB586DD284}" srcOrd="0" destOrd="0" presId="urn:microsoft.com/office/officeart/2005/8/layout/radial6"/>
    <dgm:cxn modelId="{D1AED343-7A5D-4467-8D62-550E66EA4CBB}" type="presParOf" srcId="{E73C4468-B7F0-1442-9F54-663628642B50}" destId="{3136CFC8-E9C7-E443-A24A-2D7B789B23F5}" srcOrd="1" destOrd="0" presId="urn:microsoft.com/office/officeart/2005/8/layout/radial6"/>
    <dgm:cxn modelId="{E213A30E-49F1-40C3-BCAC-D18F621154B9}" type="presParOf" srcId="{E73C4468-B7F0-1442-9F54-663628642B50}" destId="{FC1789F9-35B4-B84D-8CD0-15A2E9B1597B}" srcOrd="2" destOrd="0" presId="urn:microsoft.com/office/officeart/2005/8/layout/radial6"/>
    <dgm:cxn modelId="{E13480E9-C51E-4B1F-8706-B3CD4B6C9541}" type="presParOf" srcId="{E73C4468-B7F0-1442-9F54-663628642B50}" destId="{067D8336-3E9B-494C-B6B9-41BE5A016A1F}" srcOrd="3" destOrd="0" presId="urn:microsoft.com/office/officeart/2005/8/layout/radial6"/>
    <dgm:cxn modelId="{AB86104F-F1A2-43FE-AE9E-B91BDEA0951D}" type="presParOf" srcId="{E73C4468-B7F0-1442-9F54-663628642B50}" destId="{4DAB95B0-D23E-9340-826A-8D1C38653051}" srcOrd="4" destOrd="0" presId="urn:microsoft.com/office/officeart/2005/8/layout/radial6"/>
    <dgm:cxn modelId="{A866B7B0-BC4A-4958-BD33-87F915798F4C}" type="presParOf" srcId="{E73C4468-B7F0-1442-9F54-663628642B50}" destId="{60DFA080-8F2E-604B-B314-7833674631BE}" srcOrd="5" destOrd="0" presId="urn:microsoft.com/office/officeart/2005/8/layout/radial6"/>
    <dgm:cxn modelId="{85E3E40E-446B-495E-8F92-7EDB2C0DE207}" type="presParOf" srcId="{E73C4468-B7F0-1442-9F54-663628642B50}" destId="{223C8643-9122-894E-A6F5-56C83C13B570}" srcOrd="6" destOrd="0" presId="urn:microsoft.com/office/officeart/2005/8/layout/radial6"/>
    <dgm:cxn modelId="{1AEB6D9E-A748-4CFC-8EB6-F2343EF08939}" type="presParOf" srcId="{E73C4468-B7F0-1442-9F54-663628642B50}" destId="{025F4FC7-743E-6141-BE36-D5B38E09D064}" srcOrd="7" destOrd="0" presId="urn:microsoft.com/office/officeart/2005/8/layout/radial6"/>
    <dgm:cxn modelId="{5C2DAC2C-C280-48D4-8556-62D3045412E8}" type="presParOf" srcId="{E73C4468-B7F0-1442-9F54-663628642B50}" destId="{5E71638B-E144-8745-9C54-EA60C990E59F}" srcOrd="8" destOrd="0" presId="urn:microsoft.com/office/officeart/2005/8/layout/radial6"/>
    <dgm:cxn modelId="{5560F417-88C4-4C3B-B724-F514368B40C9}" type="presParOf" srcId="{E73C4468-B7F0-1442-9F54-663628642B50}" destId="{FA52C773-5CF9-E044-89B5-B0F432B3D26C}" srcOrd="9" destOrd="0" presId="urn:microsoft.com/office/officeart/2005/8/layout/radial6"/>
    <dgm:cxn modelId="{B36DA9A2-79E5-4D29-8E25-82F4DDAE7269}" type="presParOf" srcId="{E73C4468-B7F0-1442-9F54-663628642B50}" destId="{56B89C4A-A227-D84F-A4BF-720D8BC3FF98}" srcOrd="10" destOrd="0" presId="urn:microsoft.com/office/officeart/2005/8/layout/radial6"/>
    <dgm:cxn modelId="{4EBEFFC7-40CE-4421-83F2-A674AB72C120}" type="presParOf" srcId="{E73C4468-B7F0-1442-9F54-663628642B50}" destId="{841DFE6E-05E5-5E41-9F15-1E6394C31CEC}" srcOrd="11" destOrd="0" presId="urn:microsoft.com/office/officeart/2005/8/layout/radial6"/>
    <dgm:cxn modelId="{A077D489-3E77-4CA8-9D4B-12CEB28221E9}" type="presParOf" srcId="{E73C4468-B7F0-1442-9F54-663628642B50}" destId="{F5679342-6F9E-5646-A3D0-1AB42C1C6193}" srcOrd="12" destOrd="0" presId="urn:microsoft.com/office/officeart/2005/8/layout/radial6"/>
    <dgm:cxn modelId="{A5BDCDFF-7A02-4C97-A6F1-508A08F3AE07}" type="presParOf" srcId="{E73C4468-B7F0-1442-9F54-663628642B50}" destId="{8AA35639-A2A5-C142-9230-E5BC5C042E7E}" srcOrd="13" destOrd="0" presId="urn:microsoft.com/office/officeart/2005/8/layout/radial6"/>
    <dgm:cxn modelId="{87962A9E-5514-4E65-B1A7-5E0D0291C4CF}" type="presParOf" srcId="{E73C4468-B7F0-1442-9F54-663628642B50}" destId="{289ADA9D-E19F-2447-9B4E-6F8DFD43AB38}" srcOrd="14" destOrd="0" presId="urn:microsoft.com/office/officeart/2005/8/layout/radial6"/>
    <dgm:cxn modelId="{2CEEE08B-01B6-48CE-B9EA-FC6332F3A7FE}" type="presParOf" srcId="{E73C4468-B7F0-1442-9F54-663628642B50}" destId="{820A6F98-564E-8F4C-B648-07B97977A4AF}" srcOrd="15" destOrd="0" presId="urn:microsoft.com/office/officeart/2005/8/layout/radial6"/>
    <dgm:cxn modelId="{AA4B6303-5023-471C-82C5-7770D04BEC56}" type="presParOf" srcId="{E73C4468-B7F0-1442-9F54-663628642B50}" destId="{AE5D1579-19D0-1441-88EE-8D361334EE17}" srcOrd="16" destOrd="0" presId="urn:microsoft.com/office/officeart/2005/8/layout/radial6"/>
    <dgm:cxn modelId="{F052A436-D5E2-4168-B344-B8571850FA30}" type="presParOf" srcId="{E73C4468-B7F0-1442-9F54-663628642B50}" destId="{45B832A4-D102-2F47-AE38-6405D062353F}" srcOrd="17" destOrd="0" presId="urn:microsoft.com/office/officeart/2005/8/layout/radial6"/>
    <dgm:cxn modelId="{25B250DA-AF14-4C03-8210-6E96023E68C6}" type="presParOf" srcId="{E73C4468-B7F0-1442-9F54-663628642B50}" destId="{3F6FF8B8-9FCA-8148-AD1C-58631C9AADD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1222A5-CAD3-8D41-8D4C-3B1906BC5B49}" type="doc">
      <dgm:prSet loTypeId="urn:microsoft.com/office/officeart/2005/8/layout/cycle8" loCatId="" qsTypeId="urn:microsoft.com/office/officeart/2005/8/quickstyle/simple4" qsCatId="simple" csTypeId="urn:microsoft.com/office/officeart/2005/8/colors/accent1_2" csCatId="accent1" phldr="1"/>
      <dgm:spPr/>
      <dgm:t>
        <a:bodyPr/>
        <a:lstStyle/>
        <a:p>
          <a:endParaRPr lang="en-US"/>
        </a:p>
      </dgm:t>
    </dgm:pt>
    <dgm:pt modelId="{5EEDAC0B-E26A-FA46-BB97-EFDE7B42CEB3}">
      <dgm:prSet/>
      <dgm:spPr/>
      <dgm:t>
        <a:bodyPr/>
        <a:lstStyle/>
        <a:p>
          <a:pPr rtl="0"/>
          <a:r>
            <a:rPr lang="en-US" dirty="0" smtClean="0"/>
            <a:t>eLearning</a:t>
          </a:r>
          <a:endParaRPr lang="en-US" dirty="0"/>
        </a:p>
      </dgm:t>
    </dgm:pt>
    <dgm:pt modelId="{C08C468A-665E-B849-AC91-1BD11D962267}" type="parTrans" cxnId="{6818D343-1E76-4C41-9D1D-82B98B04888C}">
      <dgm:prSet/>
      <dgm:spPr/>
      <dgm:t>
        <a:bodyPr/>
        <a:lstStyle/>
        <a:p>
          <a:endParaRPr lang="en-US"/>
        </a:p>
      </dgm:t>
    </dgm:pt>
    <dgm:pt modelId="{4A91D0AF-CA9E-164F-AB36-D83D25D25654}" type="sibTrans" cxnId="{6818D343-1E76-4C41-9D1D-82B98B04888C}">
      <dgm:prSet/>
      <dgm:spPr/>
      <dgm:t>
        <a:bodyPr/>
        <a:lstStyle/>
        <a:p>
          <a:endParaRPr lang="en-US"/>
        </a:p>
      </dgm:t>
    </dgm:pt>
    <dgm:pt modelId="{9FA5C082-4D07-1647-8EAE-085AEA3ED571}">
      <dgm:prSet/>
      <dgm:spPr/>
      <dgm:t>
        <a:bodyPr/>
        <a:lstStyle/>
        <a:p>
          <a:r>
            <a:rPr lang="en-US" dirty="0" smtClean="0"/>
            <a:t>Classroom Skills Based Learning</a:t>
          </a:r>
          <a:endParaRPr lang="en-US" dirty="0"/>
        </a:p>
      </dgm:t>
    </dgm:pt>
    <dgm:pt modelId="{F566994F-F5C4-244B-B17B-4A732A6ED235}" type="parTrans" cxnId="{EC3231DD-0640-9D43-B268-BA741E954F91}">
      <dgm:prSet/>
      <dgm:spPr/>
      <dgm:t>
        <a:bodyPr/>
        <a:lstStyle/>
        <a:p>
          <a:endParaRPr lang="en-US"/>
        </a:p>
      </dgm:t>
    </dgm:pt>
    <dgm:pt modelId="{390CABEC-44FC-F24C-82E6-E598FD9FC692}" type="sibTrans" cxnId="{EC3231DD-0640-9D43-B268-BA741E954F91}">
      <dgm:prSet/>
      <dgm:spPr/>
      <dgm:t>
        <a:bodyPr/>
        <a:lstStyle/>
        <a:p>
          <a:endParaRPr lang="en-US"/>
        </a:p>
      </dgm:t>
    </dgm:pt>
    <dgm:pt modelId="{F1731704-AF3E-1345-9F40-D21AD351496A}">
      <dgm:prSet/>
      <dgm:spPr/>
      <dgm:t>
        <a:bodyPr/>
        <a:lstStyle/>
        <a:p>
          <a:r>
            <a:rPr lang="en-US" dirty="0" smtClean="0"/>
            <a:t>Field</a:t>
          </a:r>
          <a:endParaRPr lang="en-US" dirty="0"/>
        </a:p>
      </dgm:t>
    </dgm:pt>
    <dgm:pt modelId="{605CAA21-6C92-3342-A8F5-96FC1DE7B9E4}" type="parTrans" cxnId="{74D48CDF-1158-B94D-B9AC-FB24E38B3EF2}">
      <dgm:prSet/>
      <dgm:spPr/>
      <dgm:t>
        <a:bodyPr/>
        <a:lstStyle/>
        <a:p>
          <a:endParaRPr lang="en-US"/>
        </a:p>
      </dgm:t>
    </dgm:pt>
    <dgm:pt modelId="{4BE234C1-FE86-3140-A45A-F37CAAB5288A}" type="sibTrans" cxnId="{74D48CDF-1158-B94D-B9AC-FB24E38B3EF2}">
      <dgm:prSet/>
      <dgm:spPr/>
      <dgm:t>
        <a:bodyPr/>
        <a:lstStyle/>
        <a:p>
          <a:endParaRPr lang="en-US"/>
        </a:p>
      </dgm:t>
    </dgm:pt>
    <dgm:pt modelId="{8B0F4CEF-ACE5-704D-ADAD-F6A5CCAA43C7}" type="pres">
      <dgm:prSet presAssocID="{A91222A5-CAD3-8D41-8D4C-3B1906BC5B49}" presName="compositeShape" presStyleCnt="0">
        <dgm:presLayoutVars>
          <dgm:chMax val="7"/>
          <dgm:dir/>
          <dgm:resizeHandles val="exact"/>
        </dgm:presLayoutVars>
      </dgm:prSet>
      <dgm:spPr/>
      <dgm:t>
        <a:bodyPr/>
        <a:lstStyle/>
        <a:p>
          <a:endParaRPr lang="en-US"/>
        </a:p>
      </dgm:t>
    </dgm:pt>
    <dgm:pt modelId="{3E3F83D4-AFC5-4C42-85B1-A132F189B1D2}" type="pres">
      <dgm:prSet presAssocID="{A91222A5-CAD3-8D41-8D4C-3B1906BC5B49}" presName="wedge1" presStyleLbl="node1" presStyleIdx="0" presStyleCnt="3"/>
      <dgm:spPr/>
      <dgm:t>
        <a:bodyPr/>
        <a:lstStyle/>
        <a:p>
          <a:endParaRPr lang="en-US"/>
        </a:p>
      </dgm:t>
    </dgm:pt>
    <dgm:pt modelId="{4771B22B-2F03-F943-B2BF-4B83E1C5719F}" type="pres">
      <dgm:prSet presAssocID="{A91222A5-CAD3-8D41-8D4C-3B1906BC5B49}" presName="dummy1a" presStyleCnt="0"/>
      <dgm:spPr/>
    </dgm:pt>
    <dgm:pt modelId="{7EF1B277-6AEB-734B-AFAB-1D2A9BC94E84}" type="pres">
      <dgm:prSet presAssocID="{A91222A5-CAD3-8D41-8D4C-3B1906BC5B49}" presName="dummy1b" presStyleCnt="0"/>
      <dgm:spPr/>
    </dgm:pt>
    <dgm:pt modelId="{ABCCDB0E-DFAF-1646-ABDF-BD87580D64FF}" type="pres">
      <dgm:prSet presAssocID="{A91222A5-CAD3-8D41-8D4C-3B1906BC5B49}" presName="wedge1Tx" presStyleLbl="node1" presStyleIdx="0" presStyleCnt="3">
        <dgm:presLayoutVars>
          <dgm:chMax val="0"/>
          <dgm:chPref val="0"/>
          <dgm:bulletEnabled val="1"/>
        </dgm:presLayoutVars>
      </dgm:prSet>
      <dgm:spPr/>
      <dgm:t>
        <a:bodyPr/>
        <a:lstStyle/>
        <a:p>
          <a:endParaRPr lang="en-US"/>
        </a:p>
      </dgm:t>
    </dgm:pt>
    <dgm:pt modelId="{0A7B0DE8-4EE7-564C-9E80-77EC11BAC2AF}" type="pres">
      <dgm:prSet presAssocID="{A91222A5-CAD3-8D41-8D4C-3B1906BC5B49}" presName="wedge2" presStyleLbl="node1" presStyleIdx="1" presStyleCnt="3"/>
      <dgm:spPr/>
      <dgm:t>
        <a:bodyPr/>
        <a:lstStyle/>
        <a:p>
          <a:endParaRPr lang="en-US"/>
        </a:p>
      </dgm:t>
    </dgm:pt>
    <dgm:pt modelId="{A84137D2-8FE2-AB4C-85E9-CC7DED5C2ECC}" type="pres">
      <dgm:prSet presAssocID="{A91222A5-CAD3-8D41-8D4C-3B1906BC5B49}" presName="dummy2a" presStyleCnt="0"/>
      <dgm:spPr/>
    </dgm:pt>
    <dgm:pt modelId="{AE0D513A-5525-AD4F-9739-539599580CEA}" type="pres">
      <dgm:prSet presAssocID="{A91222A5-CAD3-8D41-8D4C-3B1906BC5B49}" presName="dummy2b" presStyleCnt="0"/>
      <dgm:spPr/>
    </dgm:pt>
    <dgm:pt modelId="{ACD911DD-7D01-F747-AA0C-E600F8655C90}" type="pres">
      <dgm:prSet presAssocID="{A91222A5-CAD3-8D41-8D4C-3B1906BC5B49}" presName="wedge2Tx" presStyleLbl="node1" presStyleIdx="1" presStyleCnt="3">
        <dgm:presLayoutVars>
          <dgm:chMax val="0"/>
          <dgm:chPref val="0"/>
          <dgm:bulletEnabled val="1"/>
        </dgm:presLayoutVars>
      </dgm:prSet>
      <dgm:spPr/>
      <dgm:t>
        <a:bodyPr/>
        <a:lstStyle/>
        <a:p>
          <a:endParaRPr lang="en-US"/>
        </a:p>
      </dgm:t>
    </dgm:pt>
    <dgm:pt modelId="{EF715087-5A9E-734C-B99C-618643B65735}" type="pres">
      <dgm:prSet presAssocID="{A91222A5-CAD3-8D41-8D4C-3B1906BC5B49}" presName="wedge3" presStyleLbl="node1" presStyleIdx="2" presStyleCnt="3"/>
      <dgm:spPr/>
      <dgm:t>
        <a:bodyPr/>
        <a:lstStyle/>
        <a:p>
          <a:endParaRPr lang="en-US"/>
        </a:p>
      </dgm:t>
    </dgm:pt>
    <dgm:pt modelId="{8225C658-AAB4-9245-80B8-4FB30A689753}" type="pres">
      <dgm:prSet presAssocID="{A91222A5-CAD3-8D41-8D4C-3B1906BC5B49}" presName="dummy3a" presStyleCnt="0"/>
      <dgm:spPr/>
    </dgm:pt>
    <dgm:pt modelId="{7290F6D4-BB14-CA45-A32D-BE80FDCD25FC}" type="pres">
      <dgm:prSet presAssocID="{A91222A5-CAD3-8D41-8D4C-3B1906BC5B49}" presName="dummy3b" presStyleCnt="0"/>
      <dgm:spPr/>
    </dgm:pt>
    <dgm:pt modelId="{BF35A7CF-5BF4-CC4E-A7D4-C207C73725D1}" type="pres">
      <dgm:prSet presAssocID="{A91222A5-CAD3-8D41-8D4C-3B1906BC5B49}" presName="wedge3Tx" presStyleLbl="node1" presStyleIdx="2" presStyleCnt="3">
        <dgm:presLayoutVars>
          <dgm:chMax val="0"/>
          <dgm:chPref val="0"/>
          <dgm:bulletEnabled val="1"/>
        </dgm:presLayoutVars>
      </dgm:prSet>
      <dgm:spPr/>
      <dgm:t>
        <a:bodyPr/>
        <a:lstStyle/>
        <a:p>
          <a:endParaRPr lang="en-US"/>
        </a:p>
      </dgm:t>
    </dgm:pt>
    <dgm:pt modelId="{084014B2-F951-1540-BE5A-38B63BB87E91}" type="pres">
      <dgm:prSet presAssocID="{4A91D0AF-CA9E-164F-AB36-D83D25D25654}" presName="arrowWedge1" presStyleLbl="fgSibTrans2D1" presStyleIdx="0" presStyleCnt="3"/>
      <dgm:spPr/>
    </dgm:pt>
    <dgm:pt modelId="{E8FE7340-33CD-384D-9794-FEFF1B3CC1DA}" type="pres">
      <dgm:prSet presAssocID="{390CABEC-44FC-F24C-82E6-E598FD9FC692}" presName="arrowWedge2" presStyleLbl="fgSibTrans2D1" presStyleIdx="1" presStyleCnt="3"/>
      <dgm:spPr/>
    </dgm:pt>
    <dgm:pt modelId="{9A2E8450-ADA4-734C-A253-C441DB6D36EE}" type="pres">
      <dgm:prSet presAssocID="{4BE234C1-FE86-3140-A45A-F37CAAB5288A}" presName="arrowWedge3" presStyleLbl="fgSibTrans2D1" presStyleIdx="2" presStyleCnt="3"/>
      <dgm:spPr/>
    </dgm:pt>
  </dgm:ptLst>
  <dgm:cxnLst>
    <dgm:cxn modelId="{E1DB1D7D-3B22-4143-8D9D-830D8C72A734}" type="presOf" srcId="{9FA5C082-4D07-1647-8EAE-085AEA3ED571}" destId="{ACD911DD-7D01-F747-AA0C-E600F8655C90}" srcOrd="1" destOrd="0" presId="urn:microsoft.com/office/officeart/2005/8/layout/cycle8"/>
    <dgm:cxn modelId="{EAB98E06-A457-4862-8183-E70D74E41D4B}" type="presOf" srcId="{A91222A5-CAD3-8D41-8D4C-3B1906BC5B49}" destId="{8B0F4CEF-ACE5-704D-ADAD-F6A5CCAA43C7}" srcOrd="0" destOrd="0" presId="urn:microsoft.com/office/officeart/2005/8/layout/cycle8"/>
    <dgm:cxn modelId="{775A866C-8FC8-4CAB-B102-D7F0A0D46104}" type="presOf" srcId="{F1731704-AF3E-1345-9F40-D21AD351496A}" destId="{BF35A7CF-5BF4-CC4E-A7D4-C207C73725D1}" srcOrd="1" destOrd="0" presId="urn:microsoft.com/office/officeart/2005/8/layout/cycle8"/>
    <dgm:cxn modelId="{EC3231DD-0640-9D43-B268-BA741E954F91}" srcId="{A91222A5-CAD3-8D41-8D4C-3B1906BC5B49}" destId="{9FA5C082-4D07-1647-8EAE-085AEA3ED571}" srcOrd="1" destOrd="0" parTransId="{F566994F-F5C4-244B-B17B-4A732A6ED235}" sibTransId="{390CABEC-44FC-F24C-82E6-E598FD9FC692}"/>
    <dgm:cxn modelId="{6818D343-1E76-4C41-9D1D-82B98B04888C}" srcId="{A91222A5-CAD3-8D41-8D4C-3B1906BC5B49}" destId="{5EEDAC0B-E26A-FA46-BB97-EFDE7B42CEB3}" srcOrd="0" destOrd="0" parTransId="{C08C468A-665E-B849-AC91-1BD11D962267}" sibTransId="{4A91D0AF-CA9E-164F-AB36-D83D25D25654}"/>
    <dgm:cxn modelId="{B7DAA2D5-DC47-43E7-98BD-26101A1F93EF}" type="presOf" srcId="{9FA5C082-4D07-1647-8EAE-085AEA3ED571}" destId="{0A7B0DE8-4EE7-564C-9E80-77EC11BAC2AF}" srcOrd="0" destOrd="0" presId="urn:microsoft.com/office/officeart/2005/8/layout/cycle8"/>
    <dgm:cxn modelId="{CE5FEC86-59C1-4CF9-959A-60F9A97CDB40}" type="presOf" srcId="{F1731704-AF3E-1345-9F40-D21AD351496A}" destId="{EF715087-5A9E-734C-B99C-618643B65735}" srcOrd="0" destOrd="0" presId="urn:microsoft.com/office/officeart/2005/8/layout/cycle8"/>
    <dgm:cxn modelId="{26AAF3E5-58B6-40E7-8B3E-AB34C000A90E}" type="presOf" srcId="{5EEDAC0B-E26A-FA46-BB97-EFDE7B42CEB3}" destId="{3E3F83D4-AFC5-4C42-85B1-A132F189B1D2}" srcOrd="0" destOrd="0" presId="urn:microsoft.com/office/officeart/2005/8/layout/cycle8"/>
    <dgm:cxn modelId="{74D48CDF-1158-B94D-B9AC-FB24E38B3EF2}" srcId="{A91222A5-CAD3-8D41-8D4C-3B1906BC5B49}" destId="{F1731704-AF3E-1345-9F40-D21AD351496A}" srcOrd="2" destOrd="0" parTransId="{605CAA21-6C92-3342-A8F5-96FC1DE7B9E4}" sibTransId="{4BE234C1-FE86-3140-A45A-F37CAAB5288A}"/>
    <dgm:cxn modelId="{57F6621E-8B99-44B0-85A9-72089F4365C2}" type="presOf" srcId="{5EEDAC0B-E26A-FA46-BB97-EFDE7B42CEB3}" destId="{ABCCDB0E-DFAF-1646-ABDF-BD87580D64FF}" srcOrd="1" destOrd="0" presId="urn:microsoft.com/office/officeart/2005/8/layout/cycle8"/>
    <dgm:cxn modelId="{EE230EF5-4253-48C6-9391-D12D2DA937BD}" type="presParOf" srcId="{8B0F4CEF-ACE5-704D-ADAD-F6A5CCAA43C7}" destId="{3E3F83D4-AFC5-4C42-85B1-A132F189B1D2}" srcOrd="0" destOrd="0" presId="urn:microsoft.com/office/officeart/2005/8/layout/cycle8"/>
    <dgm:cxn modelId="{00DC1A8C-2C4C-4623-A409-F5EB9CE589C7}" type="presParOf" srcId="{8B0F4CEF-ACE5-704D-ADAD-F6A5CCAA43C7}" destId="{4771B22B-2F03-F943-B2BF-4B83E1C5719F}" srcOrd="1" destOrd="0" presId="urn:microsoft.com/office/officeart/2005/8/layout/cycle8"/>
    <dgm:cxn modelId="{245EE1C9-09A0-4772-A9B1-E3FED11C5090}" type="presParOf" srcId="{8B0F4CEF-ACE5-704D-ADAD-F6A5CCAA43C7}" destId="{7EF1B277-6AEB-734B-AFAB-1D2A9BC94E84}" srcOrd="2" destOrd="0" presId="urn:microsoft.com/office/officeart/2005/8/layout/cycle8"/>
    <dgm:cxn modelId="{3AD494AD-EBFA-4556-8F7E-586BC94A2797}" type="presParOf" srcId="{8B0F4CEF-ACE5-704D-ADAD-F6A5CCAA43C7}" destId="{ABCCDB0E-DFAF-1646-ABDF-BD87580D64FF}" srcOrd="3" destOrd="0" presId="urn:microsoft.com/office/officeart/2005/8/layout/cycle8"/>
    <dgm:cxn modelId="{328C3E02-7969-45FC-A21D-E90CF0986134}" type="presParOf" srcId="{8B0F4CEF-ACE5-704D-ADAD-F6A5CCAA43C7}" destId="{0A7B0DE8-4EE7-564C-9E80-77EC11BAC2AF}" srcOrd="4" destOrd="0" presId="urn:microsoft.com/office/officeart/2005/8/layout/cycle8"/>
    <dgm:cxn modelId="{ED8B2545-7A98-4356-B68A-0287F49A795C}" type="presParOf" srcId="{8B0F4CEF-ACE5-704D-ADAD-F6A5CCAA43C7}" destId="{A84137D2-8FE2-AB4C-85E9-CC7DED5C2ECC}" srcOrd="5" destOrd="0" presId="urn:microsoft.com/office/officeart/2005/8/layout/cycle8"/>
    <dgm:cxn modelId="{78672485-282F-40D2-9715-E8817D3EB513}" type="presParOf" srcId="{8B0F4CEF-ACE5-704D-ADAD-F6A5CCAA43C7}" destId="{AE0D513A-5525-AD4F-9739-539599580CEA}" srcOrd="6" destOrd="0" presId="urn:microsoft.com/office/officeart/2005/8/layout/cycle8"/>
    <dgm:cxn modelId="{E54391A0-2538-4943-85F8-2DCBF51211F0}" type="presParOf" srcId="{8B0F4CEF-ACE5-704D-ADAD-F6A5CCAA43C7}" destId="{ACD911DD-7D01-F747-AA0C-E600F8655C90}" srcOrd="7" destOrd="0" presId="urn:microsoft.com/office/officeart/2005/8/layout/cycle8"/>
    <dgm:cxn modelId="{1F33440B-1F3F-4A32-A428-57DAFA3421E5}" type="presParOf" srcId="{8B0F4CEF-ACE5-704D-ADAD-F6A5CCAA43C7}" destId="{EF715087-5A9E-734C-B99C-618643B65735}" srcOrd="8" destOrd="0" presId="urn:microsoft.com/office/officeart/2005/8/layout/cycle8"/>
    <dgm:cxn modelId="{96013C98-441F-4E43-9D4C-0D721281D513}" type="presParOf" srcId="{8B0F4CEF-ACE5-704D-ADAD-F6A5CCAA43C7}" destId="{8225C658-AAB4-9245-80B8-4FB30A689753}" srcOrd="9" destOrd="0" presId="urn:microsoft.com/office/officeart/2005/8/layout/cycle8"/>
    <dgm:cxn modelId="{5DA1C421-6126-4DCC-985B-EC1A157085E0}" type="presParOf" srcId="{8B0F4CEF-ACE5-704D-ADAD-F6A5CCAA43C7}" destId="{7290F6D4-BB14-CA45-A32D-BE80FDCD25FC}" srcOrd="10" destOrd="0" presId="urn:microsoft.com/office/officeart/2005/8/layout/cycle8"/>
    <dgm:cxn modelId="{B234F6AA-0719-416C-B4A0-B8E35E7DEE3A}" type="presParOf" srcId="{8B0F4CEF-ACE5-704D-ADAD-F6A5CCAA43C7}" destId="{BF35A7CF-5BF4-CC4E-A7D4-C207C73725D1}" srcOrd="11" destOrd="0" presId="urn:microsoft.com/office/officeart/2005/8/layout/cycle8"/>
    <dgm:cxn modelId="{B2FCB136-6065-4D0B-A132-B04AAA9084D8}" type="presParOf" srcId="{8B0F4CEF-ACE5-704D-ADAD-F6A5CCAA43C7}" destId="{084014B2-F951-1540-BE5A-38B63BB87E91}" srcOrd="12" destOrd="0" presId="urn:microsoft.com/office/officeart/2005/8/layout/cycle8"/>
    <dgm:cxn modelId="{8AB21C98-2278-4923-B82E-04E8318B2E78}" type="presParOf" srcId="{8B0F4CEF-ACE5-704D-ADAD-F6A5CCAA43C7}" destId="{E8FE7340-33CD-384D-9794-FEFF1B3CC1DA}" srcOrd="13" destOrd="0" presId="urn:microsoft.com/office/officeart/2005/8/layout/cycle8"/>
    <dgm:cxn modelId="{B6B0A73F-AEB7-469A-8DBF-C79E93895318}" type="presParOf" srcId="{8B0F4CEF-ACE5-704D-ADAD-F6A5CCAA43C7}" destId="{9A2E8450-ADA4-734C-A253-C441DB6D36E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0A6542-B1C3-4176-9920-7B6CD13780E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56D7277-B224-45A0-8AFE-73D6E3CFDD3A}">
      <dgm:prSet phldrT="[Text]" custT="1"/>
      <dgm:spPr/>
      <dgm:t>
        <a:bodyPr/>
        <a:lstStyle/>
        <a:p>
          <a:r>
            <a:rPr lang="en-US" sz="4800" dirty="0" smtClean="0"/>
            <a:t>1. Wish</a:t>
          </a:r>
          <a:endParaRPr lang="en-US" sz="4800" dirty="0"/>
        </a:p>
      </dgm:t>
    </dgm:pt>
    <dgm:pt modelId="{16F08957-7FAF-460C-BEBF-C4FD0BE26378}" type="parTrans" cxnId="{6724BD21-F44C-4823-A5F7-92B366FE738B}">
      <dgm:prSet/>
      <dgm:spPr/>
      <dgm:t>
        <a:bodyPr/>
        <a:lstStyle/>
        <a:p>
          <a:endParaRPr lang="en-US"/>
        </a:p>
      </dgm:t>
    </dgm:pt>
    <dgm:pt modelId="{21CA1D19-39EF-4008-9FFF-CB1F11952498}" type="sibTrans" cxnId="{6724BD21-F44C-4823-A5F7-92B366FE738B}">
      <dgm:prSet/>
      <dgm:spPr/>
      <dgm:t>
        <a:bodyPr/>
        <a:lstStyle/>
        <a:p>
          <a:endParaRPr lang="en-US"/>
        </a:p>
      </dgm:t>
    </dgm:pt>
    <dgm:pt modelId="{B5A90AD7-2966-4E8E-B3A1-9387EAD95FD4}">
      <dgm:prSet phldrT="[Text]" custT="1"/>
      <dgm:spPr/>
      <dgm:t>
        <a:bodyPr/>
        <a:lstStyle/>
        <a:p>
          <a:r>
            <a:rPr lang="en-US" sz="4800" dirty="0" smtClean="0"/>
            <a:t>2. Outcome</a:t>
          </a:r>
          <a:endParaRPr lang="en-US" sz="4800" dirty="0"/>
        </a:p>
      </dgm:t>
    </dgm:pt>
    <dgm:pt modelId="{7285ED9B-6A56-4E35-93AA-69501CFF8EEA}" type="parTrans" cxnId="{8E778D0C-7298-4E22-9594-A9C7DB70E231}">
      <dgm:prSet/>
      <dgm:spPr/>
      <dgm:t>
        <a:bodyPr/>
        <a:lstStyle/>
        <a:p>
          <a:endParaRPr lang="en-US"/>
        </a:p>
      </dgm:t>
    </dgm:pt>
    <dgm:pt modelId="{027F68B0-279D-4D0C-B2B0-7726D15E445D}" type="sibTrans" cxnId="{8E778D0C-7298-4E22-9594-A9C7DB70E231}">
      <dgm:prSet/>
      <dgm:spPr/>
      <dgm:t>
        <a:bodyPr/>
        <a:lstStyle/>
        <a:p>
          <a:endParaRPr lang="en-US"/>
        </a:p>
      </dgm:t>
    </dgm:pt>
    <dgm:pt modelId="{17E91AA5-D8A7-4639-A60E-FA4215DC9C2A}">
      <dgm:prSet phldrT="[Text]" custT="1"/>
      <dgm:spPr/>
      <dgm:t>
        <a:bodyPr/>
        <a:lstStyle/>
        <a:p>
          <a:r>
            <a:rPr lang="en-US" sz="4800" dirty="0" smtClean="0"/>
            <a:t>3. Obstacle</a:t>
          </a:r>
          <a:endParaRPr lang="en-US" sz="4800" dirty="0"/>
        </a:p>
      </dgm:t>
    </dgm:pt>
    <dgm:pt modelId="{2008D3D4-4D7E-49E9-ACE3-69C8C16CA03D}" type="parTrans" cxnId="{A0C0ECC8-FA93-4DDD-98E2-828BBFF192DB}">
      <dgm:prSet/>
      <dgm:spPr/>
      <dgm:t>
        <a:bodyPr/>
        <a:lstStyle/>
        <a:p>
          <a:endParaRPr lang="en-US"/>
        </a:p>
      </dgm:t>
    </dgm:pt>
    <dgm:pt modelId="{CB3A06B1-7BE3-42D7-BF28-512DB4453799}" type="sibTrans" cxnId="{A0C0ECC8-FA93-4DDD-98E2-828BBFF192DB}">
      <dgm:prSet/>
      <dgm:spPr/>
      <dgm:t>
        <a:bodyPr/>
        <a:lstStyle/>
        <a:p>
          <a:endParaRPr lang="en-US"/>
        </a:p>
      </dgm:t>
    </dgm:pt>
    <dgm:pt modelId="{2ACF8DED-3AB5-45D1-A36B-BB4C5F908807}">
      <dgm:prSet phldrT="[Text]" custT="1"/>
      <dgm:spPr/>
      <dgm:t>
        <a:bodyPr/>
        <a:lstStyle/>
        <a:p>
          <a:r>
            <a:rPr lang="en-US" sz="4800" dirty="0" smtClean="0"/>
            <a:t>4. Plan!</a:t>
          </a:r>
          <a:endParaRPr lang="en-US" sz="4800" dirty="0"/>
        </a:p>
      </dgm:t>
    </dgm:pt>
    <dgm:pt modelId="{17985598-AF95-470F-BE63-B52CFDF67E81}" type="parTrans" cxnId="{4E99F55D-3F2A-492B-A825-352C2A7DAB0B}">
      <dgm:prSet/>
      <dgm:spPr/>
      <dgm:t>
        <a:bodyPr/>
        <a:lstStyle/>
        <a:p>
          <a:endParaRPr lang="en-US"/>
        </a:p>
      </dgm:t>
    </dgm:pt>
    <dgm:pt modelId="{6B989B61-BFBF-4805-865E-D88BB3920994}" type="sibTrans" cxnId="{4E99F55D-3F2A-492B-A825-352C2A7DAB0B}">
      <dgm:prSet/>
      <dgm:spPr/>
      <dgm:t>
        <a:bodyPr/>
        <a:lstStyle/>
        <a:p>
          <a:endParaRPr lang="en-US"/>
        </a:p>
      </dgm:t>
    </dgm:pt>
    <dgm:pt modelId="{C237432A-2FC7-4E2A-BC06-FFB795E2408C}" type="pres">
      <dgm:prSet presAssocID="{A30A6542-B1C3-4176-9920-7B6CD13780E8}" presName="diagram" presStyleCnt="0">
        <dgm:presLayoutVars>
          <dgm:dir/>
          <dgm:resizeHandles val="exact"/>
        </dgm:presLayoutVars>
      </dgm:prSet>
      <dgm:spPr/>
      <dgm:t>
        <a:bodyPr/>
        <a:lstStyle/>
        <a:p>
          <a:endParaRPr lang="en-US"/>
        </a:p>
      </dgm:t>
    </dgm:pt>
    <dgm:pt modelId="{E96EB526-CAAA-4FC2-BA0F-996C8519DCF7}" type="pres">
      <dgm:prSet presAssocID="{456D7277-B224-45A0-8AFE-73D6E3CFDD3A}" presName="node" presStyleLbl="node1" presStyleIdx="0" presStyleCnt="4">
        <dgm:presLayoutVars>
          <dgm:bulletEnabled val="1"/>
        </dgm:presLayoutVars>
      </dgm:prSet>
      <dgm:spPr/>
      <dgm:t>
        <a:bodyPr/>
        <a:lstStyle/>
        <a:p>
          <a:endParaRPr lang="en-US"/>
        </a:p>
      </dgm:t>
    </dgm:pt>
    <dgm:pt modelId="{AD2660CE-749C-4B7A-8677-6317D6FAC061}" type="pres">
      <dgm:prSet presAssocID="{21CA1D19-39EF-4008-9FFF-CB1F11952498}" presName="sibTrans" presStyleCnt="0"/>
      <dgm:spPr/>
    </dgm:pt>
    <dgm:pt modelId="{A4A16675-4D5D-4238-8B86-897434C37A65}" type="pres">
      <dgm:prSet presAssocID="{B5A90AD7-2966-4E8E-B3A1-9387EAD95FD4}" presName="node" presStyleLbl="node1" presStyleIdx="1" presStyleCnt="4">
        <dgm:presLayoutVars>
          <dgm:bulletEnabled val="1"/>
        </dgm:presLayoutVars>
      </dgm:prSet>
      <dgm:spPr/>
      <dgm:t>
        <a:bodyPr/>
        <a:lstStyle/>
        <a:p>
          <a:endParaRPr lang="en-US"/>
        </a:p>
      </dgm:t>
    </dgm:pt>
    <dgm:pt modelId="{06B32EDE-E8F1-4BD2-97A9-DCA416726CC2}" type="pres">
      <dgm:prSet presAssocID="{027F68B0-279D-4D0C-B2B0-7726D15E445D}" presName="sibTrans" presStyleCnt="0"/>
      <dgm:spPr/>
    </dgm:pt>
    <dgm:pt modelId="{510A3CFE-ED3F-4E68-9774-0AE27C6FDF4A}" type="pres">
      <dgm:prSet presAssocID="{17E91AA5-D8A7-4639-A60E-FA4215DC9C2A}" presName="node" presStyleLbl="node1" presStyleIdx="2" presStyleCnt="4">
        <dgm:presLayoutVars>
          <dgm:bulletEnabled val="1"/>
        </dgm:presLayoutVars>
      </dgm:prSet>
      <dgm:spPr/>
      <dgm:t>
        <a:bodyPr/>
        <a:lstStyle/>
        <a:p>
          <a:endParaRPr lang="en-US"/>
        </a:p>
      </dgm:t>
    </dgm:pt>
    <dgm:pt modelId="{50FADED5-C2B3-4E05-B3B2-BB030F2C60F9}" type="pres">
      <dgm:prSet presAssocID="{CB3A06B1-7BE3-42D7-BF28-512DB4453799}" presName="sibTrans" presStyleCnt="0"/>
      <dgm:spPr/>
    </dgm:pt>
    <dgm:pt modelId="{75EEBD53-F9AF-4C59-88CD-43FF148CBC74}" type="pres">
      <dgm:prSet presAssocID="{2ACF8DED-3AB5-45D1-A36B-BB4C5F908807}" presName="node" presStyleLbl="node1" presStyleIdx="3" presStyleCnt="4">
        <dgm:presLayoutVars>
          <dgm:bulletEnabled val="1"/>
        </dgm:presLayoutVars>
      </dgm:prSet>
      <dgm:spPr/>
      <dgm:t>
        <a:bodyPr/>
        <a:lstStyle/>
        <a:p>
          <a:endParaRPr lang="en-US"/>
        </a:p>
      </dgm:t>
    </dgm:pt>
  </dgm:ptLst>
  <dgm:cxnLst>
    <dgm:cxn modelId="{81CAAEE7-373B-459C-8577-F5B97393CA34}" type="presOf" srcId="{2ACF8DED-3AB5-45D1-A36B-BB4C5F908807}" destId="{75EEBD53-F9AF-4C59-88CD-43FF148CBC74}" srcOrd="0" destOrd="0" presId="urn:microsoft.com/office/officeart/2005/8/layout/default"/>
    <dgm:cxn modelId="{6724BD21-F44C-4823-A5F7-92B366FE738B}" srcId="{A30A6542-B1C3-4176-9920-7B6CD13780E8}" destId="{456D7277-B224-45A0-8AFE-73D6E3CFDD3A}" srcOrd="0" destOrd="0" parTransId="{16F08957-7FAF-460C-BEBF-C4FD0BE26378}" sibTransId="{21CA1D19-39EF-4008-9FFF-CB1F11952498}"/>
    <dgm:cxn modelId="{88BE48B3-2B7A-4C59-97AF-5520798158B4}" type="presOf" srcId="{B5A90AD7-2966-4E8E-B3A1-9387EAD95FD4}" destId="{A4A16675-4D5D-4238-8B86-897434C37A65}" srcOrd="0" destOrd="0" presId="urn:microsoft.com/office/officeart/2005/8/layout/default"/>
    <dgm:cxn modelId="{8E778D0C-7298-4E22-9594-A9C7DB70E231}" srcId="{A30A6542-B1C3-4176-9920-7B6CD13780E8}" destId="{B5A90AD7-2966-4E8E-B3A1-9387EAD95FD4}" srcOrd="1" destOrd="0" parTransId="{7285ED9B-6A56-4E35-93AA-69501CFF8EEA}" sibTransId="{027F68B0-279D-4D0C-B2B0-7726D15E445D}"/>
    <dgm:cxn modelId="{4E99F55D-3F2A-492B-A825-352C2A7DAB0B}" srcId="{A30A6542-B1C3-4176-9920-7B6CD13780E8}" destId="{2ACF8DED-3AB5-45D1-A36B-BB4C5F908807}" srcOrd="3" destOrd="0" parTransId="{17985598-AF95-470F-BE63-B52CFDF67E81}" sibTransId="{6B989B61-BFBF-4805-865E-D88BB3920994}"/>
    <dgm:cxn modelId="{E6CA1872-0575-470C-92E2-E9299E0D71FE}" type="presOf" srcId="{17E91AA5-D8A7-4639-A60E-FA4215DC9C2A}" destId="{510A3CFE-ED3F-4E68-9774-0AE27C6FDF4A}" srcOrd="0" destOrd="0" presId="urn:microsoft.com/office/officeart/2005/8/layout/default"/>
    <dgm:cxn modelId="{B8288AF0-BE26-46A9-8BC7-EA23B6F197A8}" type="presOf" srcId="{A30A6542-B1C3-4176-9920-7B6CD13780E8}" destId="{C237432A-2FC7-4E2A-BC06-FFB795E2408C}" srcOrd="0" destOrd="0" presId="urn:microsoft.com/office/officeart/2005/8/layout/default"/>
    <dgm:cxn modelId="{A0C0ECC8-FA93-4DDD-98E2-828BBFF192DB}" srcId="{A30A6542-B1C3-4176-9920-7B6CD13780E8}" destId="{17E91AA5-D8A7-4639-A60E-FA4215DC9C2A}" srcOrd="2" destOrd="0" parTransId="{2008D3D4-4D7E-49E9-ACE3-69C8C16CA03D}" sibTransId="{CB3A06B1-7BE3-42D7-BF28-512DB4453799}"/>
    <dgm:cxn modelId="{53644388-7957-403B-9741-8D73E9822B35}" type="presOf" srcId="{456D7277-B224-45A0-8AFE-73D6E3CFDD3A}" destId="{E96EB526-CAAA-4FC2-BA0F-996C8519DCF7}" srcOrd="0" destOrd="0" presId="urn:microsoft.com/office/officeart/2005/8/layout/default"/>
    <dgm:cxn modelId="{04A0DF0D-FF8C-4DAC-923B-52F31F4FEA07}" type="presParOf" srcId="{C237432A-2FC7-4E2A-BC06-FFB795E2408C}" destId="{E96EB526-CAAA-4FC2-BA0F-996C8519DCF7}" srcOrd="0" destOrd="0" presId="urn:microsoft.com/office/officeart/2005/8/layout/default"/>
    <dgm:cxn modelId="{FD3057E5-70B2-48B6-9B0A-92E52B6425B3}" type="presParOf" srcId="{C237432A-2FC7-4E2A-BC06-FFB795E2408C}" destId="{AD2660CE-749C-4B7A-8677-6317D6FAC061}" srcOrd="1" destOrd="0" presId="urn:microsoft.com/office/officeart/2005/8/layout/default"/>
    <dgm:cxn modelId="{7ABC57B5-FB0E-46AD-AAE9-B84FBE15F049}" type="presParOf" srcId="{C237432A-2FC7-4E2A-BC06-FFB795E2408C}" destId="{A4A16675-4D5D-4238-8B86-897434C37A65}" srcOrd="2" destOrd="0" presId="urn:microsoft.com/office/officeart/2005/8/layout/default"/>
    <dgm:cxn modelId="{13A3B8A3-5E09-4727-942F-87236635666C}" type="presParOf" srcId="{C237432A-2FC7-4E2A-BC06-FFB795E2408C}" destId="{06B32EDE-E8F1-4BD2-97A9-DCA416726CC2}" srcOrd="3" destOrd="0" presId="urn:microsoft.com/office/officeart/2005/8/layout/default"/>
    <dgm:cxn modelId="{36E2670A-63D1-4AD5-AE25-40573CEC5150}" type="presParOf" srcId="{C237432A-2FC7-4E2A-BC06-FFB795E2408C}" destId="{510A3CFE-ED3F-4E68-9774-0AE27C6FDF4A}" srcOrd="4" destOrd="0" presId="urn:microsoft.com/office/officeart/2005/8/layout/default"/>
    <dgm:cxn modelId="{56EEE49C-E1CF-4E3B-B31C-C763E17B8A96}" type="presParOf" srcId="{C237432A-2FC7-4E2A-BC06-FFB795E2408C}" destId="{50FADED5-C2B3-4E05-B3B2-BB030F2C60F9}" srcOrd="5" destOrd="0" presId="urn:microsoft.com/office/officeart/2005/8/layout/default"/>
    <dgm:cxn modelId="{6BAF6B3E-CC38-4804-9484-DD6BF56C1A4F}" type="presParOf" srcId="{C237432A-2FC7-4E2A-BC06-FFB795E2408C}" destId="{75EEBD53-F9AF-4C59-88CD-43FF148CBC7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AA99E7-2692-4D50-93C8-AA969FDB871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C64DE269-F88C-4D12-8122-4CFD0451C4F1}">
      <dgm:prSet custT="1"/>
      <dgm:spPr/>
      <dgm:t>
        <a:bodyPr/>
        <a:lstStyle/>
        <a:p>
          <a:r>
            <a:rPr lang="en-US" sz="2400" dirty="0" smtClean="0"/>
            <a:t>What excites you about this goal? </a:t>
          </a:r>
        </a:p>
      </dgm:t>
    </dgm:pt>
    <dgm:pt modelId="{42984F78-8D79-4577-BBDB-3892B111FCA7}" type="sibTrans" cxnId="{43B98A6A-0254-4C74-BD4C-7B99027C1AE5}">
      <dgm:prSet/>
      <dgm:spPr/>
      <dgm:t>
        <a:bodyPr/>
        <a:lstStyle/>
        <a:p>
          <a:endParaRPr lang="en-US" sz="2400"/>
        </a:p>
      </dgm:t>
    </dgm:pt>
    <dgm:pt modelId="{A883A189-292B-4924-B955-78839B4A2F96}" type="parTrans" cxnId="{43B98A6A-0254-4C74-BD4C-7B99027C1AE5}">
      <dgm:prSet/>
      <dgm:spPr/>
      <dgm:t>
        <a:bodyPr/>
        <a:lstStyle/>
        <a:p>
          <a:endParaRPr lang="en-US" sz="2400"/>
        </a:p>
      </dgm:t>
    </dgm:pt>
    <dgm:pt modelId="{ACF2AB6F-53C7-41B4-A1C5-6B600C63A5D2}">
      <dgm:prSet phldrT="[Text]" custT="1"/>
      <dgm:spPr/>
      <dgm:t>
        <a:bodyPr/>
        <a:lstStyle/>
        <a:p>
          <a:r>
            <a:rPr lang="en-US" sz="2000" dirty="0" smtClean="0"/>
            <a:t>How do you want to feel? (not successful, the feeling is about what feelings you are wanting to experience – not about the things… but about the feeling)</a:t>
          </a:r>
          <a:endParaRPr lang="en-US" sz="2000" dirty="0"/>
        </a:p>
      </dgm:t>
    </dgm:pt>
    <dgm:pt modelId="{933E295A-EB54-4B0E-9910-BF66BD9DA769}" type="sibTrans" cxnId="{6A369EA8-1DD7-4D98-8026-09E205E04A45}">
      <dgm:prSet/>
      <dgm:spPr/>
      <dgm:t>
        <a:bodyPr/>
        <a:lstStyle/>
        <a:p>
          <a:endParaRPr lang="en-US" sz="2400"/>
        </a:p>
      </dgm:t>
    </dgm:pt>
    <dgm:pt modelId="{3F8D13FC-665F-4CF1-B226-F403D31ECEBC}" type="parTrans" cxnId="{6A369EA8-1DD7-4D98-8026-09E205E04A45}">
      <dgm:prSet/>
      <dgm:spPr/>
      <dgm:t>
        <a:bodyPr/>
        <a:lstStyle/>
        <a:p>
          <a:endParaRPr lang="en-US" sz="2400"/>
        </a:p>
      </dgm:t>
    </dgm:pt>
    <dgm:pt modelId="{0F64274B-C64F-4F4F-BB6A-C6BF745E0249}">
      <dgm:prSet phldrT="[Text]" custT="1"/>
      <dgm:spPr/>
      <dgm:t>
        <a:bodyPr/>
        <a:lstStyle/>
        <a:p>
          <a:r>
            <a:rPr lang="en-US" sz="2400" dirty="0" smtClean="0"/>
            <a:t>How will you know if you reach this goal?</a:t>
          </a:r>
          <a:endParaRPr lang="en-US" sz="2400" dirty="0"/>
        </a:p>
      </dgm:t>
    </dgm:pt>
    <dgm:pt modelId="{7F165B67-B366-4174-9A3D-897250A013ED}" type="sibTrans" cxnId="{926670B1-3325-406E-860F-F08B5C14C42F}">
      <dgm:prSet/>
      <dgm:spPr/>
      <dgm:t>
        <a:bodyPr/>
        <a:lstStyle/>
        <a:p>
          <a:endParaRPr lang="en-US" sz="2400"/>
        </a:p>
      </dgm:t>
    </dgm:pt>
    <dgm:pt modelId="{66FBAA9B-D5C4-4081-B828-5BE6ACD6C242}" type="parTrans" cxnId="{926670B1-3325-406E-860F-F08B5C14C42F}">
      <dgm:prSet/>
      <dgm:spPr/>
      <dgm:t>
        <a:bodyPr/>
        <a:lstStyle/>
        <a:p>
          <a:endParaRPr lang="en-US" sz="2400"/>
        </a:p>
      </dgm:t>
    </dgm:pt>
    <dgm:pt modelId="{2CF73594-41F9-4680-87A4-4F592170E4D4}">
      <dgm:prSet phldrT="[Text]" custT="1"/>
      <dgm:spPr/>
      <dgm:t>
        <a:bodyPr/>
        <a:lstStyle/>
        <a:p>
          <a:r>
            <a:rPr lang="en-US" sz="2400" dirty="0" smtClean="0"/>
            <a:t>What will be different about your life if you reach this goal? What will success look like?</a:t>
          </a:r>
          <a:endParaRPr lang="en-US" sz="2400" dirty="0"/>
        </a:p>
      </dgm:t>
    </dgm:pt>
    <dgm:pt modelId="{DA279E6E-D449-4092-85C2-772B2BD96B96}" type="sibTrans" cxnId="{053EBC15-E203-4193-97A2-F1BD35515C06}">
      <dgm:prSet/>
      <dgm:spPr/>
      <dgm:t>
        <a:bodyPr/>
        <a:lstStyle/>
        <a:p>
          <a:endParaRPr lang="en-US" sz="2400"/>
        </a:p>
      </dgm:t>
    </dgm:pt>
    <dgm:pt modelId="{DED72F1B-3F54-4C15-8998-76633E12F366}" type="parTrans" cxnId="{053EBC15-E203-4193-97A2-F1BD35515C06}">
      <dgm:prSet/>
      <dgm:spPr/>
      <dgm:t>
        <a:bodyPr/>
        <a:lstStyle/>
        <a:p>
          <a:endParaRPr lang="en-US" sz="2400"/>
        </a:p>
      </dgm:t>
    </dgm:pt>
    <dgm:pt modelId="{D4C2796F-EE81-4973-9E07-B3897AD2192A}" type="pres">
      <dgm:prSet presAssocID="{52AA99E7-2692-4D50-93C8-AA969FDB8718}" presName="Name0" presStyleCnt="0">
        <dgm:presLayoutVars>
          <dgm:chMax val="7"/>
          <dgm:chPref val="7"/>
          <dgm:dir/>
        </dgm:presLayoutVars>
      </dgm:prSet>
      <dgm:spPr/>
      <dgm:t>
        <a:bodyPr/>
        <a:lstStyle/>
        <a:p>
          <a:endParaRPr lang="en-US"/>
        </a:p>
      </dgm:t>
    </dgm:pt>
    <dgm:pt modelId="{861DC954-3698-4501-95E4-D1CE5D971E6B}" type="pres">
      <dgm:prSet presAssocID="{52AA99E7-2692-4D50-93C8-AA969FDB8718}" presName="Name1" presStyleCnt="0"/>
      <dgm:spPr/>
    </dgm:pt>
    <dgm:pt modelId="{5152AE35-0810-4979-A5F3-0060B3D892F5}" type="pres">
      <dgm:prSet presAssocID="{52AA99E7-2692-4D50-93C8-AA969FDB8718}" presName="cycle" presStyleCnt="0"/>
      <dgm:spPr/>
    </dgm:pt>
    <dgm:pt modelId="{4C1907B9-DA8A-4DA6-900D-10A8E4BD0C36}" type="pres">
      <dgm:prSet presAssocID="{52AA99E7-2692-4D50-93C8-AA969FDB8718}" presName="srcNode" presStyleLbl="node1" presStyleIdx="0" presStyleCnt="4"/>
      <dgm:spPr/>
    </dgm:pt>
    <dgm:pt modelId="{348074F4-31FC-43C9-903F-90B2828F30F5}" type="pres">
      <dgm:prSet presAssocID="{52AA99E7-2692-4D50-93C8-AA969FDB8718}" presName="conn" presStyleLbl="parChTrans1D2" presStyleIdx="0" presStyleCnt="1"/>
      <dgm:spPr/>
      <dgm:t>
        <a:bodyPr/>
        <a:lstStyle/>
        <a:p>
          <a:endParaRPr lang="en-US"/>
        </a:p>
      </dgm:t>
    </dgm:pt>
    <dgm:pt modelId="{CCCA8465-321B-466B-868F-727D2F0C7D08}" type="pres">
      <dgm:prSet presAssocID="{52AA99E7-2692-4D50-93C8-AA969FDB8718}" presName="extraNode" presStyleLbl="node1" presStyleIdx="0" presStyleCnt="4"/>
      <dgm:spPr/>
    </dgm:pt>
    <dgm:pt modelId="{D861D485-F330-469B-9661-71B993B79084}" type="pres">
      <dgm:prSet presAssocID="{52AA99E7-2692-4D50-93C8-AA969FDB8718}" presName="dstNode" presStyleLbl="node1" presStyleIdx="0" presStyleCnt="4"/>
      <dgm:spPr/>
    </dgm:pt>
    <dgm:pt modelId="{D8D1BFC1-7799-47D1-AE24-1FFD37A66FB3}" type="pres">
      <dgm:prSet presAssocID="{2CF73594-41F9-4680-87A4-4F592170E4D4}" presName="text_1" presStyleLbl="node1" presStyleIdx="0" presStyleCnt="4">
        <dgm:presLayoutVars>
          <dgm:bulletEnabled val="1"/>
        </dgm:presLayoutVars>
      </dgm:prSet>
      <dgm:spPr/>
      <dgm:t>
        <a:bodyPr/>
        <a:lstStyle/>
        <a:p>
          <a:endParaRPr lang="en-US"/>
        </a:p>
      </dgm:t>
    </dgm:pt>
    <dgm:pt modelId="{25D910EA-97B6-41D3-8C78-D844CBD08D3D}" type="pres">
      <dgm:prSet presAssocID="{2CF73594-41F9-4680-87A4-4F592170E4D4}" presName="accent_1" presStyleCnt="0"/>
      <dgm:spPr/>
    </dgm:pt>
    <dgm:pt modelId="{62609089-90A7-4233-BA82-015E48C45F19}" type="pres">
      <dgm:prSet presAssocID="{2CF73594-41F9-4680-87A4-4F592170E4D4}" presName="accentRepeatNode" presStyleLbl="solidFgAcc1" presStyleIdx="0" presStyleCnt="4"/>
      <dgm:spPr/>
    </dgm:pt>
    <dgm:pt modelId="{7C1FFD2C-F4AF-41CA-8F17-21C2A21979F0}" type="pres">
      <dgm:prSet presAssocID="{0F64274B-C64F-4F4F-BB6A-C6BF745E0249}" presName="text_2" presStyleLbl="node1" presStyleIdx="1" presStyleCnt="4">
        <dgm:presLayoutVars>
          <dgm:bulletEnabled val="1"/>
        </dgm:presLayoutVars>
      </dgm:prSet>
      <dgm:spPr/>
      <dgm:t>
        <a:bodyPr/>
        <a:lstStyle/>
        <a:p>
          <a:endParaRPr lang="en-US"/>
        </a:p>
      </dgm:t>
    </dgm:pt>
    <dgm:pt modelId="{4D2982F1-5610-4BCA-9F1E-6BBFCF19CD87}" type="pres">
      <dgm:prSet presAssocID="{0F64274B-C64F-4F4F-BB6A-C6BF745E0249}" presName="accent_2" presStyleCnt="0"/>
      <dgm:spPr/>
    </dgm:pt>
    <dgm:pt modelId="{1FFF2E7F-3BCA-4410-AEA6-979DE0A24834}" type="pres">
      <dgm:prSet presAssocID="{0F64274B-C64F-4F4F-BB6A-C6BF745E0249}" presName="accentRepeatNode" presStyleLbl="solidFgAcc1" presStyleIdx="1" presStyleCnt="4"/>
      <dgm:spPr/>
    </dgm:pt>
    <dgm:pt modelId="{F0B2D6DF-EFBD-41DC-B46D-73AD10310849}" type="pres">
      <dgm:prSet presAssocID="{ACF2AB6F-53C7-41B4-A1C5-6B600C63A5D2}" presName="text_3" presStyleLbl="node1" presStyleIdx="2" presStyleCnt="4">
        <dgm:presLayoutVars>
          <dgm:bulletEnabled val="1"/>
        </dgm:presLayoutVars>
      </dgm:prSet>
      <dgm:spPr/>
      <dgm:t>
        <a:bodyPr/>
        <a:lstStyle/>
        <a:p>
          <a:endParaRPr lang="en-US"/>
        </a:p>
      </dgm:t>
    </dgm:pt>
    <dgm:pt modelId="{E25A4B1E-A5F9-4C8B-BDEC-B139908FA362}" type="pres">
      <dgm:prSet presAssocID="{ACF2AB6F-53C7-41B4-A1C5-6B600C63A5D2}" presName="accent_3" presStyleCnt="0"/>
      <dgm:spPr/>
    </dgm:pt>
    <dgm:pt modelId="{9117AAFB-AB6F-4847-A349-8FB8B3E2AC61}" type="pres">
      <dgm:prSet presAssocID="{ACF2AB6F-53C7-41B4-A1C5-6B600C63A5D2}" presName="accentRepeatNode" presStyleLbl="solidFgAcc1" presStyleIdx="2" presStyleCnt="4"/>
      <dgm:spPr/>
    </dgm:pt>
    <dgm:pt modelId="{7CF402E5-F3A8-468F-81E2-00E156818B17}" type="pres">
      <dgm:prSet presAssocID="{C64DE269-F88C-4D12-8122-4CFD0451C4F1}" presName="text_4" presStyleLbl="node1" presStyleIdx="3" presStyleCnt="4">
        <dgm:presLayoutVars>
          <dgm:bulletEnabled val="1"/>
        </dgm:presLayoutVars>
      </dgm:prSet>
      <dgm:spPr/>
      <dgm:t>
        <a:bodyPr/>
        <a:lstStyle/>
        <a:p>
          <a:endParaRPr lang="en-US"/>
        </a:p>
      </dgm:t>
    </dgm:pt>
    <dgm:pt modelId="{4A4D84DC-31E8-4CA4-BACB-C874E17A06D1}" type="pres">
      <dgm:prSet presAssocID="{C64DE269-F88C-4D12-8122-4CFD0451C4F1}" presName="accent_4" presStyleCnt="0"/>
      <dgm:spPr/>
    </dgm:pt>
    <dgm:pt modelId="{2426CC0D-B719-416E-B7AA-F279D0A63425}" type="pres">
      <dgm:prSet presAssocID="{C64DE269-F88C-4D12-8122-4CFD0451C4F1}" presName="accentRepeatNode" presStyleLbl="solidFgAcc1" presStyleIdx="3" presStyleCnt="4"/>
      <dgm:spPr/>
    </dgm:pt>
  </dgm:ptLst>
  <dgm:cxnLst>
    <dgm:cxn modelId="{9A75FE9B-BBFD-4FA2-A65E-B6C3AC6FAFFF}" type="presOf" srcId="{52AA99E7-2692-4D50-93C8-AA969FDB8718}" destId="{D4C2796F-EE81-4973-9E07-B3897AD2192A}" srcOrd="0" destOrd="0" presId="urn:microsoft.com/office/officeart/2008/layout/VerticalCurvedList"/>
    <dgm:cxn modelId="{B7EB2B0F-D4CF-44ED-B8E3-8D2BC40F3C5B}" type="presOf" srcId="{2CF73594-41F9-4680-87A4-4F592170E4D4}" destId="{D8D1BFC1-7799-47D1-AE24-1FFD37A66FB3}" srcOrd="0" destOrd="0" presId="urn:microsoft.com/office/officeart/2008/layout/VerticalCurvedList"/>
    <dgm:cxn modelId="{926670B1-3325-406E-860F-F08B5C14C42F}" srcId="{52AA99E7-2692-4D50-93C8-AA969FDB8718}" destId="{0F64274B-C64F-4F4F-BB6A-C6BF745E0249}" srcOrd="1" destOrd="0" parTransId="{66FBAA9B-D5C4-4081-B828-5BE6ACD6C242}" sibTransId="{7F165B67-B366-4174-9A3D-897250A013ED}"/>
    <dgm:cxn modelId="{F107DA19-5DC6-4538-8F17-738E495CD17B}" type="presOf" srcId="{0F64274B-C64F-4F4F-BB6A-C6BF745E0249}" destId="{7C1FFD2C-F4AF-41CA-8F17-21C2A21979F0}" srcOrd="0" destOrd="0" presId="urn:microsoft.com/office/officeart/2008/layout/VerticalCurvedList"/>
    <dgm:cxn modelId="{053EBC15-E203-4193-97A2-F1BD35515C06}" srcId="{52AA99E7-2692-4D50-93C8-AA969FDB8718}" destId="{2CF73594-41F9-4680-87A4-4F592170E4D4}" srcOrd="0" destOrd="0" parTransId="{DED72F1B-3F54-4C15-8998-76633E12F366}" sibTransId="{DA279E6E-D449-4092-85C2-772B2BD96B96}"/>
    <dgm:cxn modelId="{6E6DCF1B-973F-4953-AC12-A8B38947C5FC}" type="presOf" srcId="{C64DE269-F88C-4D12-8122-4CFD0451C4F1}" destId="{7CF402E5-F3A8-468F-81E2-00E156818B17}" srcOrd="0" destOrd="0" presId="urn:microsoft.com/office/officeart/2008/layout/VerticalCurvedList"/>
    <dgm:cxn modelId="{F19AF3C3-486E-4775-8648-C234930EF76C}" type="presOf" srcId="{DA279E6E-D449-4092-85C2-772B2BD96B96}" destId="{348074F4-31FC-43C9-903F-90B2828F30F5}" srcOrd="0" destOrd="0" presId="urn:microsoft.com/office/officeart/2008/layout/VerticalCurvedList"/>
    <dgm:cxn modelId="{43B98A6A-0254-4C74-BD4C-7B99027C1AE5}" srcId="{52AA99E7-2692-4D50-93C8-AA969FDB8718}" destId="{C64DE269-F88C-4D12-8122-4CFD0451C4F1}" srcOrd="3" destOrd="0" parTransId="{A883A189-292B-4924-B955-78839B4A2F96}" sibTransId="{42984F78-8D79-4577-BBDB-3892B111FCA7}"/>
    <dgm:cxn modelId="{6D1BBB8F-A261-4591-86C4-6B12F053B9F1}" type="presOf" srcId="{ACF2AB6F-53C7-41B4-A1C5-6B600C63A5D2}" destId="{F0B2D6DF-EFBD-41DC-B46D-73AD10310849}" srcOrd="0" destOrd="0" presId="urn:microsoft.com/office/officeart/2008/layout/VerticalCurvedList"/>
    <dgm:cxn modelId="{6A369EA8-1DD7-4D98-8026-09E205E04A45}" srcId="{52AA99E7-2692-4D50-93C8-AA969FDB8718}" destId="{ACF2AB6F-53C7-41B4-A1C5-6B600C63A5D2}" srcOrd="2" destOrd="0" parTransId="{3F8D13FC-665F-4CF1-B226-F403D31ECEBC}" sibTransId="{933E295A-EB54-4B0E-9910-BF66BD9DA769}"/>
    <dgm:cxn modelId="{13D3D9B7-0A0A-4BD6-A7B9-A324809F72F9}" type="presParOf" srcId="{D4C2796F-EE81-4973-9E07-B3897AD2192A}" destId="{861DC954-3698-4501-95E4-D1CE5D971E6B}" srcOrd="0" destOrd="0" presId="urn:microsoft.com/office/officeart/2008/layout/VerticalCurvedList"/>
    <dgm:cxn modelId="{F2142955-2241-49AE-BBBD-BAA90A74762E}" type="presParOf" srcId="{861DC954-3698-4501-95E4-D1CE5D971E6B}" destId="{5152AE35-0810-4979-A5F3-0060B3D892F5}" srcOrd="0" destOrd="0" presId="urn:microsoft.com/office/officeart/2008/layout/VerticalCurvedList"/>
    <dgm:cxn modelId="{459F4662-AE07-4A20-A9C0-53E6C693AFF8}" type="presParOf" srcId="{5152AE35-0810-4979-A5F3-0060B3D892F5}" destId="{4C1907B9-DA8A-4DA6-900D-10A8E4BD0C36}" srcOrd="0" destOrd="0" presId="urn:microsoft.com/office/officeart/2008/layout/VerticalCurvedList"/>
    <dgm:cxn modelId="{7C559FBC-4D2B-497B-B665-8F7A8AE9E578}" type="presParOf" srcId="{5152AE35-0810-4979-A5F3-0060B3D892F5}" destId="{348074F4-31FC-43C9-903F-90B2828F30F5}" srcOrd="1" destOrd="0" presId="urn:microsoft.com/office/officeart/2008/layout/VerticalCurvedList"/>
    <dgm:cxn modelId="{1EDDB5C3-68A3-4EC3-A36C-F0BBDC3F9EBA}" type="presParOf" srcId="{5152AE35-0810-4979-A5F3-0060B3D892F5}" destId="{CCCA8465-321B-466B-868F-727D2F0C7D08}" srcOrd="2" destOrd="0" presId="urn:microsoft.com/office/officeart/2008/layout/VerticalCurvedList"/>
    <dgm:cxn modelId="{12A759CF-B335-4872-AD50-FB9FA4FC0A45}" type="presParOf" srcId="{5152AE35-0810-4979-A5F3-0060B3D892F5}" destId="{D861D485-F330-469B-9661-71B993B79084}" srcOrd="3" destOrd="0" presId="urn:microsoft.com/office/officeart/2008/layout/VerticalCurvedList"/>
    <dgm:cxn modelId="{BBFDE231-5C30-4B20-A453-D74DD8AC16CE}" type="presParOf" srcId="{861DC954-3698-4501-95E4-D1CE5D971E6B}" destId="{D8D1BFC1-7799-47D1-AE24-1FFD37A66FB3}" srcOrd="1" destOrd="0" presId="urn:microsoft.com/office/officeart/2008/layout/VerticalCurvedList"/>
    <dgm:cxn modelId="{8F0B4A84-F55B-4BCA-8451-13323349B4B4}" type="presParOf" srcId="{861DC954-3698-4501-95E4-D1CE5D971E6B}" destId="{25D910EA-97B6-41D3-8C78-D844CBD08D3D}" srcOrd="2" destOrd="0" presId="urn:microsoft.com/office/officeart/2008/layout/VerticalCurvedList"/>
    <dgm:cxn modelId="{6337D091-D65E-4560-AB49-D25C0A110C8A}" type="presParOf" srcId="{25D910EA-97B6-41D3-8C78-D844CBD08D3D}" destId="{62609089-90A7-4233-BA82-015E48C45F19}" srcOrd="0" destOrd="0" presId="urn:microsoft.com/office/officeart/2008/layout/VerticalCurvedList"/>
    <dgm:cxn modelId="{6259CBF7-85D1-4DE4-B2BE-1A14CA00530E}" type="presParOf" srcId="{861DC954-3698-4501-95E4-D1CE5D971E6B}" destId="{7C1FFD2C-F4AF-41CA-8F17-21C2A21979F0}" srcOrd="3" destOrd="0" presId="urn:microsoft.com/office/officeart/2008/layout/VerticalCurvedList"/>
    <dgm:cxn modelId="{6E6FD8BA-DDC0-45EA-B7E0-04AFBFEB75A7}" type="presParOf" srcId="{861DC954-3698-4501-95E4-D1CE5D971E6B}" destId="{4D2982F1-5610-4BCA-9F1E-6BBFCF19CD87}" srcOrd="4" destOrd="0" presId="urn:microsoft.com/office/officeart/2008/layout/VerticalCurvedList"/>
    <dgm:cxn modelId="{98043F8C-EA41-4644-A616-EA3A869BB2CB}" type="presParOf" srcId="{4D2982F1-5610-4BCA-9F1E-6BBFCF19CD87}" destId="{1FFF2E7F-3BCA-4410-AEA6-979DE0A24834}" srcOrd="0" destOrd="0" presId="urn:microsoft.com/office/officeart/2008/layout/VerticalCurvedList"/>
    <dgm:cxn modelId="{114292DC-C111-41DD-8F1C-6DC7551A3AF2}" type="presParOf" srcId="{861DC954-3698-4501-95E4-D1CE5D971E6B}" destId="{F0B2D6DF-EFBD-41DC-B46D-73AD10310849}" srcOrd="5" destOrd="0" presId="urn:microsoft.com/office/officeart/2008/layout/VerticalCurvedList"/>
    <dgm:cxn modelId="{BB64EC41-6FAC-446B-8EBE-55FEF0DC372C}" type="presParOf" srcId="{861DC954-3698-4501-95E4-D1CE5D971E6B}" destId="{E25A4B1E-A5F9-4C8B-BDEC-B139908FA362}" srcOrd="6" destOrd="0" presId="urn:microsoft.com/office/officeart/2008/layout/VerticalCurvedList"/>
    <dgm:cxn modelId="{7D06FF87-72D5-4A60-8DA2-CE6CCD42FC37}" type="presParOf" srcId="{E25A4B1E-A5F9-4C8B-BDEC-B139908FA362}" destId="{9117AAFB-AB6F-4847-A349-8FB8B3E2AC61}" srcOrd="0" destOrd="0" presId="urn:microsoft.com/office/officeart/2008/layout/VerticalCurvedList"/>
    <dgm:cxn modelId="{598BC527-5C36-4B7D-A5FA-982C998E0EDA}" type="presParOf" srcId="{861DC954-3698-4501-95E4-D1CE5D971E6B}" destId="{7CF402E5-F3A8-468F-81E2-00E156818B17}" srcOrd="7" destOrd="0" presId="urn:microsoft.com/office/officeart/2008/layout/VerticalCurvedList"/>
    <dgm:cxn modelId="{D803EC24-69B0-4F59-98FF-90194BD9EDE2}" type="presParOf" srcId="{861DC954-3698-4501-95E4-D1CE5D971E6B}" destId="{4A4D84DC-31E8-4CA4-BACB-C874E17A06D1}" srcOrd="8" destOrd="0" presId="urn:microsoft.com/office/officeart/2008/layout/VerticalCurvedList"/>
    <dgm:cxn modelId="{289F431C-638F-4A81-81DB-E32FB4681578}" type="presParOf" srcId="{4A4D84DC-31E8-4CA4-BACB-C874E17A06D1}" destId="{2426CC0D-B719-416E-B7AA-F279D0A6342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3C222D-11F8-41C1-9ADE-593DD4BB2169}" type="doc">
      <dgm:prSet loTypeId="urn:microsoft.com/office/officeart/2008/layout/PictureAccentList" loCatId="list" qsTypeId="urn:microsoft.com/office/officeart/2005/8/quickstyle/simple1" qsCatId="simple" csTypeId="urn:microsoft.com/office/officeart/2005/8/colors/colorful1" csCatId="colorful" phldr="1"/>
      <dgm:spPr/>
      <dgm:t>
        <a:bodyPr/>
        <a:lstStyle/>
        <a:p>
          <a:endParaRPr lang="en-US"/>
        </a:p>
      </dgm:t>
    </dgm:pt>
    <dgm:pt modelId="{EE6ADED2-7F93-49E2-8384-3C09018725D7}">
      <dgm:prSet phldrT="[Text]"/>
      <dgm:spPr/>
      <dgm:t>
        <a:bodyPr/>
        <a:lstStyle/>
        <a:p>
          <a:r>
            <a:rPr lang="en-US" dirty="0" smtClean="0"/>
            <a:t>HARD Goals</a:t>
          </a:r>
          <a:endParaRPr lang="en-US" dirty="0"/>
        </a:p>
      </dgm:t>
    </dgm:pt>
    <dgm:pt modelId="{EB090FA8-9CC8-4851-BACA-DA0CF22D3E2B}" type="parTrans" cxnId="{1BFFC423-7610-4D60-9360-3F7C453C29A1}">
      <dgm:prSet/>
      <dgm:spPr/>
      <dgm:t>
        <a:bodyPr/>
        <a:lstStyle/>
        <a:p>
          <a:endParaRPr lang="en-US"/>
        </a:p>
      </dgm:t>
    </dgm:pt>
    <dgm:pt modelId="{761B9F4B-E8C4-457F-9B3F-84A81332B6B5}" type="sibTrans" cxnId="{1BFFC423-7610-4D60-9360-3F7C453C29A1}">
      <dgm:prSet/>
      <dgm:spPr/>
      <dgm:t>
        <a:bodyPr/>
        <a:lstStyle/>
        <a:p>
          <a:endParaRPr lang="en-US"/>
        </a:p>
      </dgm:t>
    </dgm:pt>
    <dgm:pt modelId="{18040680-AA1C-4CB4-9DE4-D71AAB604D82}">
      <dgm:prSet phldrT="[Text]"/>
      <dgm:spPr/>
      <dgm:t>
        <a:bodyPr/>
        <a:lstStyle/>
        <a:p>
          <a:r>
            <a:rPr lang="en-US" dirty="0" smtClean="0"/>
            <a:t>Heartfelt — My goals will enrich the lives of somebody besides me— customers, the community, etc.</a:t>
          </a:r>
          <a:endParaRPr lang="en-US" dirty="0"/>
        </a:p>
      </dgm:t>
    </dgm:pt>
    <dgm:pt modelId="{D4418423-2502-4F9E-B658-4732D4A340D8}" type="parTrans" cxnId="{1D932F5C-8882-494C-854C-E80E42EFEB70}">
      <dgm:prSet/>
      <dgm:spPr/>
      <dgm:t>
        <a:bodyPr/>
        <a:lstStyle/>
        <a:p>
          <a:endParaRPr lang="en-US"/>
        </a:p>
      </dgm:t>
    </dgm:pt>
    <dgm:pt modelId="{BEC37651-712A-466F-9679-21EDF7DEC59D}" type="sibTrans" cxnId="{1D932F5C-8882-494C-854C-E80E42EFEB70}">
      <dgm:prSet/>
      <dgm:spPr/>
      <dgm:t>
        <a:bodyPr/>
        <a:lstStyle/>
        <a:p>
          <a:endParaRPr lang="en-US"/>
        </a:p>
      </dgm:t>
    </dgm:pt>
    <dgm:pt modelId="{DCB50700-D0A4-4385-B1E6-62D63E3D30DD}">
      <dgm:prSet phldrT="[Text]"/>
      <dgm:spPr/>
      <dgm:t>
        <a:bodyPr/>
        <a:lstStyle/>
        <a:p>
          <a:r>
            <a:rPr lang="en-US" dirty="0" smtClean="0"/>
            <a:t>Animated — I can vividly picture how great it will feel when I achieve my goals.</a:t>
          </a:r>
          <a:endParaRPr lang="en-US" dirty="0"/>
        </a:p>
      </dgm:t>
    </dgm:pt>
    <dgm:pt modelId="{E3D0890D-EFC0-4C4C-B39A-8081FC21F921}" type="parTrans" cxnId="{B7B1699D-1903-4F82-94D8-7235E5F50642}">
      <dgm:prSet/>
      <dgm:spPr/>
      <dgm:t>
        <a:bodyPr/>
        <a:lstStyle/>
        <a:p>
          <a:endParaRPr lang="en-US"/>
        </a:p>
      </dgm:t>
    </dgm:pt>
    <dgm:pt modelId="{C9A24B95-9D48-48C1-ABBB-6701C3F2F0FC}" type="sibTrans" cxnId="{B7B1699D-1903-4F82-94D8-7235E5F50642}">
      <dgm:prSet/>
      <dgm:spPr/>
      <dgm:t>
        <a:bodyPr/>
        <a:lstStyle/>
        <a:p>
          <a:endParaRPr lang="en-US"/>
        </a:p>
      </dgm:t>
    </dgm:pt>
    <dgm:pt modelId="{50AABD04-990F-4D1F-BE14-2BBABDD73B12}">
      <dgm:prSet/>
      <dgm:spPr/>
      <dgm:t>
        <a:bodyPr/>
        <a:lstStyle/>
        <a:p>
          <a:r>
            <a:rPr lang="en-US" dirty="0" smtClean="0"/>
            <a:t>Required — My goals are absolutely necessary to help this company.</a:t>
          </a:r>
          <a:endParaRPr lang="en-US" dirty="0"/>
        </a:p>
      </dgm:t>
    </dgm:pt>
    <dgm:pt modelId="{69B3029E-F04C-4831-B1C8-834158CA2063}" type="parTrans" cxnId="{8BB958A9-92CD-4D2C-8669-A01C5FBB6FAA}">
      <dgm:prSet/>
      <dgm:spPr/>
      <dgm:t>
        <a:bodyPr/>
        <a:lstStyle/>
        <a:p>
          <a:endParaRPr lang="en-US"/>
        </a:p>
      </dgm:t>
    </dgm:pt>
    <dgm:pt modelId="{1B94122C-27B1-4FBA-8790-D57DB4B8FE01}" type="sibTrans" cxnId="{8BB958A9-92CD-4D2C-8669-A01C5FBB6FAA}">
      <dgm:prSet/>
      <dgm:spPr/>
      <dgm:t>
        <a:bodyPr/>
        <a:lstStyle/>
        <a:p>
          <a:endParaRPr lang="en-US"/>
        </a:p>
      </dgm:t>
    </dgm:pt>
    <dgm:pt modelId="{D6088075-F9E9-4DDE-946F-DD2CF0AD96E7}">
      <dgm:prSet/>
      <dgm:spPr/>
      <dgm:t>
        <a:bodyPr/>
        <a:lstStyle/>
        <a:p>
          <a:r>
            <a:rPr lang="en-US" dirty="0" smtClean="0"/>
            <a:t>Difficult — I will have to learn new skills and leave my comfort zone to achieve my assigned goals for this year.</a:t>
          </a:r>
          <a:endParaRPr lang="en-US" dirty="0"/>
        </a:p>
      </dgm:t>
    </dgm:pt>
    <dgm:pt modelId="{86B01106-4504-43D8-8C82-8E88A48E2DE4}" type="parTrans" cxnId="{63C20311-0010-42CD-B2CB-0323F9F79A48}">
      <dgm:prSet/>
      <dgm:spPr/>
      <dgm:t>
        <a:bodyPr/>
        <a:lstStyle/>
        <a:p>
          <a:endParaRPr lang="en-US"/>
        </a:p>
      </dgm:t>
    </dgm:pt>
    <dgm:pt modelId="{EDCF0684-CF41-4207-BF59-7D55471024CD}" type="sibTrans" cxnId="{63C20311-0010-42CD-B2CB-0323F9F79A48}">
      <dgm:prSet/>
      <dgm:spPr/>
      <dgm:t>
        <a:bodyPr/>
        <a:lstStyle/>
        <a:p>
          <a:endParaRPr lang="en-US"/>
        </a:p>
      </dgm:t>
    </dgm:pt>
    <dgm:pt modelId="{46508924-CE18-4622-9652-DE05F268D770}" type="pres">
      <dgm:prSet presAssocID="{303C222D-11F8-41C1-9ADE-593DD4BB2169}" presName="layout" presStyleCnt="0">
        <dgm:presLayoutVars>
          <dgm:chMax/>
          <dgm:chPref/>
          <dgm:dir/>
          <dgm:animOne val="branch"/>
          <dgm:animLvl val="lvl"/>
          <dgm:resizeHandles/>
        </dgm:presLayoutVars>
      </dgm:prSet>
      <dgm:spPr/>
      <dgm:t>
        <a:bodyPr/>
        <a:lstStyle/>
        <a:p>
          <a:endParaRPr lang="en-US"/>
        </a:p>
      </dgm:t>
    </dgm:pt>
    <dgm:pt modelId="{AA17E7E7-74FF-48F0-95C9-F3DB0EEF00F7}" type="pres">
      <dgm:prSet presAssocID="{EE6ADED2-7F93-49E2-8384-3C09018725D7}" presName="root" presStyleCnt="0">
        <dgm:presLayoutVars>
          <dgm:chMax/>
          <dgm:chPref val="4"/>
        </dgm:presLayoutVars>
      </dgm:prSet>
      <dgm:spPr/>
    </dgm:pt>
    <dgm:pt modelId="{862CFA11-1091-41B3-9987-7B74ECA1DAD0}" type="pres">
      <dgm:prSet presAssocID="{EE6ADED2-7F93-49E2-8384-3C09018725D7}" presName="rootComposite" presStyleCnt="0">
        <dgm:presLayoutVars/>
      </dgm:prSet>
      <dgm:spPr/>
    </dgm:pt>
    <dgm:pt modelId="{828C0FEA-1FDB-4C4D-9C9C-13C66C53C612}" type="pres">
      <dgm:prSet presAssocID="{EE6ADED2-7F93-49E2-8384-3C09018725D7}" presName="rootText" presStyleLbl="node0" presStyleIdx="0" presStyleCnt="1">
        <dgm:presLayoutVars>
          <dgm:chMax/>
          <dgm:chPref val="4"/>
        </dgm:presLayoutVars>
      </dgm:prSet>
      <dgm:spPr/>
      <dgm:t>
        <a:bodyPr/>
        <a:lstStyle/>
        <a:p>
          <a:endParaRPr lang="en-US"/>
        </a:p>
      </dgm:t>
    </dgm:pt>
    <dgm:pt modelId="{2BCF346F-DB6E-4BD8-BC4C-BF6B60181FE8}" type="pres">
      <dgm:prSet presAssocID="{EE6ADED2-7F93-49E2-8384-3C09018725D7}" presName="childShape" presStyleCnt="0">
        <dgm:presLayoutVars>
          <dgm:chMax val="0"/>
          <dgm:chPref val="0"/>
        </dgm:presLayoutVars>
      </dgm:prSet>
      <dgm:spPr/>
    </dgm:pt>
    <dgm:pt modelId="{E37B6B4D-7B3A-4D0F-BA1A-3A57F61D9B30}" type="pres">
      <dgm:prSet presAssocID="{18040680-AA1C-4CB4-9DE4-D71AAB604D82}" presName="childComposite" presStyleCnt="0">
        <dgm:presLayoutVars>
          <dgm:chMax val="0"/>
          <dgm:chPref val="0"/>
        </dgm:presLayoutVars>
      </dgm:prSet>
      <dgm:spPr/>
    </dgm:pt>
    <dgm:pt modelId="{0E544474-0FF0-4831-9DCA-E3C3E575F2B7}" type="pres">
      <dgm:prSet presAssocID="{18040680-AA1C-4CB4-9DE4-D71AAB604D82}" presName="Imag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pt>
    <dgm:pt modelId="{456EE84A-DBEB-4771-B538-123851D0B5CB}" type="pres">
      <dgm:prSet presAssocID="{18040680-AA1C-4CB4-9DE4-D71AAB604D82}" presName="childText" presStyleLbl="lnNode1" presStyleIdx="0" presStyleCnt="4">
        <dgm:presLayoutVars>
          <dgm:chMax val="0"/>
          <dgm:chPref val="0"/>
          <dgm:bulletEnabled val="1"/>
        </dgm:presLayoutVars>
      </dgm:prSet>
      <dgm:spPr/>
      <dgm:t>
        <a:bodyPr/>
        <a:lstStyle/>
        <a:p>
          <a:endParaRPr lang="en-US"/>
        </a:p>
      </dgm:t>
    </dgm:pt>
    <dgm:pt modelId="{8486FB98-264A-439B-8E47-9DE58ECD27A7}" type="pres">
      <dgm:prSet presAssocID="{DCB50700-D0A4-4385-B1E6-62D63E3D30DD}" presName="childComposite" presStyleCnt="0">
        <dgm:presLayoutVars>
          <dgm:chMax val="0"/>
          <dgm:chPref val="0"/>
        </dgm:presLayoutVars>
      </dgm:prSet>
      <dgm:spPr/>
    </dgm:pt>
    <dgm:pt modelId="{EFDAE801-F3FC-4ABF-9B65-4750A8AC2B81}" type="pres">
      <dgm:prSet presAssocID="{DCB50700-D0A4-4385-B1E6-62D63E3D30DD}" presName="Image"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8000" b="-18000"/>
          </a:stretch>
        </a:blipFill>
      </dgm:spPr>
    </dgm:pt>
    <dgm:pt modelId="{0CF8AD38-216D-43A1-B378-3C72582345E8}" type="pres">
      <dgm:prSet presAssocID="{DCB50700-D0A4-4385-B1E6-62D63E3D30DD}" presName="childText" presStyleLbl="lnNode1" presStyleIdx="1" presStyleCnt="4">
        <dgm:presLayoutVars>
          <dgm:chMax val="0"/>
          <dgm:chPref val="0"/>
          <dgm:bulletEnabled val="1"/>
        </dgm:presLayoutVars>
      </dgm:prSet>
      <dgm:spPr/>
      <dgm:t>
        <a:bodyPr/>
        <a:lstStyle/>
        <a:p>
          <a:endParaRPr lang="en-US"/>
        </a:p>
      </dgm:t>
    </dgm:pt>
    <dgm:pt modelId="{8E4D3A23-F050-44B3-922D-EF3F16180473}" type="pres">
      <dgm:prSet presAssocID="{50AABD04-990F-4D1F-BE14-2BBABDD73B12}" presName="childComposite" presStyleCnt="0">
        <dgm:presLayoutVars>
          <dgm:chMax val="0"/>
          <dgm:chPref val="0"/>
        </dgm:presLayoutVars>
      </dgm:prSet>
      <dgm:spPr/>
    </dgm:pt>
    <dgm:pt modelId="{07419CC3-EDBA-429B-8213-C31C763B8EA1}" type="pres">
      <dgm:prSet presAssocID="{50AABD04-990F-4D1F-BE14-2BBABDD73B12}" presName="Image"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0FC1A439-AEDE-4F8F-90DA-5298FCC9F8B6}" type="pres">
      <dgm:prSet presAssocID="{50AABD04-990F-4D1F-BE14-2BBABDD73B12}" presName="childText" presStyleLbl="lnNode1" presStyleIdx="2" presStyleCnt="4">
        <dgm:presLayoutVars>
          <dgm:chMax val="0"/>
          <dgm:chPref val="0"/>
          <dgm:bulletEnabled val="1"/>
        </dgm:presLayoutVars>
      </dgm:prSet>
      <dgm:spPr/>
      <dgm:t>
        <a:bodyPr/>
        <a:lstStyle/>
        <a:p>
          <a:endParaRPr lang="en-US"/>
        </a:p>
      </dgm:t>
    </dgm:pt>
    <dgm:pt modelId="{D4F333E9-0DCE-40B4-8262-9A106FC40A7B}" type="pres">
      <dgm:prSet presAssocID="{D6088075-F9E9-4DDE-946F-DD2CF0AD96E7}" presName="childComposite" presStyleCnt="0">
        <dgm:presLayoutVars>
          <dgm:chMax val="0"/>
          <dgm:chPref val="0"/>
        </dgm:presLayoutVars>
      </dgm:prSet>
      <dgm:spPr/>
    </dgm:pt>
    <dgm:pt modelId="{5E7C42F0-EB78-493F-9336-0C531F6D5DA9}" type="pres">
      <dgm:prSet presAssocID="{D6088075-F9E9-4DDE-946F-DD2CF0AD96E7}" presName="Image"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60066CD1-2C35-4D88-A742-071018BB0617}" type="pres">
      <dgm:prSet presAssocID="{D6088075-F9E9-4DDE-946F-DD2CF0AD96E7}" presName="childText" presStyleLbl="lnNode1" presStyleIdx="3" presStyleCnt="4">
        <dgm:presLayoutVars>
          <dgm:chMax val="0"/>
          <dgm:chPref val="0"/>
          <dgm:bulletEnabled val="1"/>
        </dgm:presLayoutVars>
      </dgm:prSet>
      <dgm:spPr/>
      <dgm:t>
        <a:bodyPr/>
        <a:lstStyle/>
        <a:p>
          <a:endParaRPr lang="en-US"/>
        </a:p>
      </dgm:t>
    </dgm:pt>
  </dgm:ptLst>
  <dgm:cxnLst>
    <dgm:cxn modelId="{33046802-E48A-42DA-AB40-BF7581DAD6BA}" type="presOf" srcId="{EE6ADED2-7F93-49E2-8384-3C09018725D7}" destId="{828C0FEA-1FDB-4C4D-9C9C-13C66C53C612}" srcOrd="0" destOrd="0" presId="urn:microsoft.com/office/officeart/2008/layout/PictureAccentList"/>
    <dgm:cxn modelId="{408781C0-B25D-48FF-A667-A2AC14DBC30B}" type="presOf" srcId="{18040680-AA1C-4CB4-9DE4-D71AAB604D82}" destId="{456EE84A-DBEB-4771-B538-123851D0B5CB}" srcOrd="0" destOrd="0" presId="urn:microsoft.com/office/officeart/2008/layout/PictureAccentList"/>
    <dgm:cxn modelId="{8BB958A9-92CD-4D2C-8669-A01C5FBB6FAA}" srcId="{EE6ADED2-7F93-49E2-8384-3C09018725D7}" destId="{50AABD04-990F-4D1F-BE14-2BBABDD73B12}" srcOrd="2" destOrd="0" parTransId="{69B3029E-F04C-4831-B1C8-834158CA2063}" sibTransId="{1B94122C-27B1-4FBA-8790-D57DB4B8FE01}"/>
    <dgm:cxn modelId="{B7B1699D-1903-4F82-94D8-7235E5F50642}" srcId="{EE6ADED2-7F93-49E2-8384-3C09018725D7}" destId="{DCB50700-D0A4-4385-B1E6-62D63E3D30DD}" srcOrd="1" destOrd="0" parTransId="{E3D0890D-EFC0-4C4C-B39A-8081FC21F921}" sibTransId="{C9A24B95-9D48-48C1-ABBB-6701C3F2F0FC}"/>
    <dgm:cxn modelId="{1D932F5C-8882-494C-854C-E80E42EFEB70}" srcId="{EE6ADED2-7F93-49E2-8384-3C09018725D7}" destId="{18040680-AA1C-4CB4-9DE4-D71AAB604D82}" srcOrd="0" destOrd="0" parTransId="{D4418423-2502-4F9E-B658-4732D4A340D8}" sibTransId="{BEC37651-712A-466F-9679-21EDF7DEC59D}"/>
    <dgm:cxn modelId="{1BFFC423-7610-4D60-9360-3F7C453C29A1}" srcId="{303C222D-11F8-41C1-9ADE-593DD4BB2169}" destId="{EE6ADED2-7F93-49E2-8384-3C09018725D7}" srcOrd="0" destOrd="0" parTransId="{EB090FA8-9CC8-4851-BACA-DA0CF22D3E2B}" sibTransId="{761B9F4B-E8C4-457F-9B3F-84A81332B6B5}"/>
    <dgm:cxn modelId="{04AFBA9C-0453-46E3-814D-55B07B1C0AE9}" type="presOf" srcId="{50AABD04-990F-4D1F-BE14-2BBABDD73B12}" destId="{0FC1A439-AEDE-4F8F-90DA-5298FCC9F8B6}" srcOrd="0" destOrd="0" presId="urn:microsoft.com/office/officeart/2008/layout/PictureAccentList"/>
    <dgm:cxn modelId="{1A8EC918-0CF5-453D-B104-6D428BE7E9C2}" type="presOf" srcId="{D6088075-F9E9-4DDE-946F-DD2CF0AD96E7}" destId="{60066CD1-2C35-4D88-A742-071018BB0617}" srcOrd="0" destOrd="0" presId="urn:microsoft.com/office/officeart/2008/layout/PictureAccentList"/>
    <dgm:cxn modelId="{062EBC34-71C3-4E6C-AB0A-6F419417B690}" type="presOf" srcId="{303C222D-11F8-41C1-9ADE-593DD4BB2169}" destId="{46508924-CE18-4622-9652-DE05F268D770}" srcOrd="0" destOrd="0" presId="urn:microsoft.com/office/officeart/2008/layout/PictureAccentList"/>
    <dgm:cxn modelId="{63C20311-0010-42CD-B2CB-0323F9F79A48}" srcId="{EE6ADED2-7F93-49E2-8384-3C09018725D7}" destId="{D6088075-F9E9-4DDE-946F-DD2CF0AD96E7}" srcOrd="3" destOrd="0" parTransId="{86B01106-4504-43D8-8C82-8E88A48E2DE4}" sibTransId="{EDCF0684-CF41-4207-BF59-7D55471024CD}"/>
    <dgm:cxn modelId="{E86AB218-4294-4DF2-8C0F-81D2B0E95D0C}" type="presOf" srcId="{DCB50700-D0A4-4385-B1E6-62D63E3D30DD}" destId="{0CF8AD38-216D-43A1-B378-3C72582345E8}" srcOrd="0" destOrd="0" presId="urn:microsoft.com/office/officeart/2008/layout/PictureAccentList"/>
    <dgm:cxn modelId="{9AAF88CE-F6B4-4C61-8DA4-EF78C63271EA}" type="presParOf" srcId="{46508924-CE18-4622-9652-DE05F268D770}" destId="{AA17E7E7-74FF-48F0-95C9-F3DB0EEF00F7}" srcOrd="0" destOrd="0" presId="urn:microsoft.com/office/officeart/2008/layout/PictureAccentList"/>
    <dgm:cxn modelId="{9B56FA7B-D5C4-48D5-9167-5B02F913D7D8}" type="presParOf" srcId="{AA17E7E7-74FF-48F0-95C9-F3DB0EEF00F7}" destId="{862CFA11-1091-41B3-9987-7B74ECA1DAD0}" srcOrd="0" destOrd="0" presId="urn:microsoft.com/office/officeart/2008/layout/PictureAccentList"/>
    <dgm:cxn modelId="{5801D4AF-DDAD-4E01-9230-060492223195}" type="presParOf" srcId="{862CFA11-1091-41B3-9987-7B74ECA1DAD0}" destId="{828C0FEA-1FDB-4C4D-9C9C-13C66C53C612}" srcOrd="0" destOrd="0" presId="urn:microsoft.com/office/officeart/2008/layout/PictureAccentList"/>
    <dgm:cxn modelId="{A0795BDB-8C03-4DC5-8A25-2820EC412FB5}" type="presParOf" srcId="{AA17E7E7-74FF-48F0-95C9-F3DB0EEF00F7}" destId="{2BCF346F-DB6E-4BD8-BC4C-BF6B60181FE8}" srcOrd="1" destOrd="0" presId="urn:microsoft.com/office/officeart/2008/layout/PictureAccentList"/>
    <dgm:cxn modelId="{267F60AE-D6E1-4093-A7EB-E38BD28E90DD}" type="presParOf" srcId="{2BCF346F-DB6E-4BD8-BC4C-BF6B60181FE8}" destId="{E37B6B4D-7B3A-4D0F-BA1A-3A57F61D9B30}" srcOrd="0" destOrd="0" presId="urn:microsoft.com/office/officeart/2008/layout/PictureAccentList"/>
    <dgm:cxn modelId="{033F1516-F98A-4DAD-AEDC-F8D13EFDD669}" type="presParOf" srcId="{E37B6B4D-7B3A-4D0F-BA1A-3A57F61D9B30}" destId="{0E544474-0FF0-4831-9DCA-E3C3E575F2B7}" srcOrd="0" destOrd="0" presId="urn:microsoft.com/office/officeart/2008/layout/PictureAccentList"/>
    <dgm:cxn modelId="{2E5E20A3-397A-47C6-947B-EEE4D2ADC06A}" type="presParOf" srcId="{E37B6B4D-7B3A-4D0F-BA1A-3A57F61D9B30}" destId="{456EE84A-DBEB-4771-B538-123851D0B5CB}" srcOrd="1" destOrd="0" presId="urn:microsoft.com/office/officeart/2008/layout/PictureAccentList"/>
    <dgm:cxn modelId="{6E6E53ED-6D01-4A0C-8042-A7358A7A354D}" type="presParOf" srcId="{2BCF346F-DB6E-4BD8-BC4C-BF6B60181FE8}" destId="{8486FB98-264A-439B-8E47-9DE58ECD27A7}" srcOrd="1" destOrd="0" presId="urn:microsoft.com/office/officeart/2008/layout/PictureAccentList"/>
    <dgm:cxn modelId="{C9944D7F-E783-4AAA-ACE5-32FFCE943A3C}" type="presParOf" srcId="{8486FB98-264A-439B-8E47-9DE58ECD27A7}" destId="{EFDAE801-F3FC-4ABF-9B65-4750A8AC2B81}" srcOrd="0" destOrd="0" presId="urn:microsoft.com/office/officeart/2008/layout/PictureAccentList"/>
    <dgm:cxn modelId="{700C89C1-7DA7-4DF5-AC09-81C845848944}" type="presParOf" srcId="{8486FB98-264A-439B-8E47-9DE58ECD27A7}" destId="{0CF8AD38-216D-43A1-B378-3C72582345E8}" srcOrd="1" destOrd="0" presId="urn:microsoft.com/office/officeart/2008/layout/PictureAccentList"/>
    <dgm:cxn modelId="{66E43019-DE3C-4C74-96C3-CF7B54EBFFBC}" type="presParOf" srcId="{2BCF346F-DB6E-4BD8-BC4C-BF6B60181FE8}" destId="{8E4D3A23-F050-44B3-922D-EF3F16180473}" srcOrd="2" destOrd="0" presId="urn:microsoft.com/office/officeart/2008/layout/PictureAccentList"/>
    <dgm:cxn modelId="{E3BE935C-DC37-4DB8-8A61-C866985754F0}" type="presParOf" srcId="{8E4D3A23-F050-44B3-922D-EF3F16180473}" destId="{07419CC3-EDBA-429B-8213-C31C763B8EA1}" srcOrd="0" destOrd="0" presId="urn:microsoft.com/office/officeart/2008/layout/PictureAccentList"/>
    <dgm:cxn modelId="{1657CE1A-6B17-4911-9FB7-42451FBDB1BA}" type="presParOf" srcId="{8E4D3A23-F050-44B3-922D-EF3F16180473}" destId="{0FC1A439-AEDE-4F8F-90DA-5298FCC9F8B6}" srcOrd="1" destOrd="0" presId="urn:microsoft.com/office/officeart/2008/layout/PictureAccentList"/>
    <dgm:cxn modelId="{FFAF0A88-1749-4DFB-A782-1F68858C00C1}" type="presParOf" srcId="{2BCF346F-DB6E-4BD8-BC4C-BF6B60181FE8}" destId="{D4F333E9-0DCE-40B4-8262-9A106FC40A7B}" srcOrd="3" destOrd="0" presId="urn:microsoft.com/office/officeart/2008/layout/PictureAccentList"/>
    <dgm:cxn modelId="{3E2CE492-85B3-47D4-AC44-06B44903BC36}" type="presParOf" srcId="{D4F333E9-0DCE-40B4-8262-9A106FC40A7B}" destId="{5E7C42F0-EB78-493F-9336-0C531F6D5DA9}" srcOrd="0" destOrd="0" presId="urn:microsoft.com/office/officeart/2008/layout/PictureAccentList"/>
    <dgm:cxn modelId="{DBF5C0E0-B29A-4362-BD14-5D3D8102E30C}" type="presParOf" srcId="{D4F333E9-0DCE-40B4-8262-9A106FC40A7B}" destId="{60066CD1-2C35-4D88-A742-071018BB0617}"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FF8B8-9FCA-8148-AD1C-58631C9AADD2}">
      <dsp:nvSpPr>
        <dsp:cNvPr id="0" name=""/>
        <dsp:cNvSpPr/>
      </dsp:nvSpPr>
      <dsp:spPr>
        <a:xfrm>
          <a:off x="697142" y="555235"/>
          <a:ext cx="3954877" cy="3954877"/>
        </a:xfrm>
        <a:prstGeom prst="blockArc">
          <a:avLst>
            <a:gd name="adj1" fmla="val 12600000"/>
            <a:gd name="adj2" fmla="val 16200000"/>
            <a:gd name="adj3" fmla="val 4509"/>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0A6F98-564E-8F4C-B648-07B97977A4AF}">
      <dsp:nvSpPr>
        <dsp:cNvPr id="0" name=""/>
        <dsp:cNvSpPr/>
      </dsp:nvSpPr>
      <dsp:spPr>
        <a:xfrm>
          <a:off x="697142" y="555235"/>
          <a:ext cx="3954877" cy="3954877"/>
        </a:xfrm>
        <a:prstGeom prst="blockArc">
          <a:avLst>
            <a:gd name="adj1" fmla="val 9000000"/>
            <a:gd name="adj2" fmla="val 12600000"/>
            <a:gd name="adj3" fmla="val 4509"/>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679342-6F9E-5646-A3D0-1AB42C1C6193}">
      <dsp:nvSpPr>
        <dsp:cNvPr id="0" name=""/>
        <dsp:cNvSpPr/>
      </dsp:nvSpPr>
      <dsp:spPr>
        <a:xfrm>
          <a:off x="697142" y="555235"/>
          <a:ext cx="3954877" cy="3954877"/>
        </a:xfrm>
        <a:prstGeom prst="blockArc">
          <a:avLst>
            <a:gd name="adj1" fmla="val 5400000"/>
            <a:gd name="adj2" fmla="val 9000000"/>
            <a:gd name="adj3" fmla="val 4509"/>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52C773-5CF9-E044-89B5-B0F432B3D26C}">
      <dsp:nvSpPr>
        <dsp:cNvPr id="0" name=""/>
        <dsp:cNvSpPr/>
      </dsp:nvSpPr>
      <dsp:spPr>
        <a:xfrm>
          <a:off x="697142" y="555235"/>
          <a:ext cx="3954877" cy="3954877"/>
        </a:xfrm>
        <a:prstGeom prst="blockArc">
          <a:avLst>
            <a:gd name="adj1" fmla="val 1800000"/>
            <a:gd name="adj2" fmla="val 5400000"/>
            <a:gd name="adj3" fmla="val 4509"/>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23C8643-9122-894E-A6F5-56C83C13B570}">
      <dsp:nvSpPr>
        <dsp:cNvPr id="0" name=""/>
        <dsp:cNvSpPr/>
      </dsp:nvSpPr>
      <dsp:spPr>
        <a:xfrm>
          <a:off x="697142" y="555235"/>
          <a:ext cx="3954877" cy="3954877"/>
        </a:xfrm>
        <a:prstGeom prst="blockArc">
          <a:avLst>
            <a:gd name="adj1" fmla="val 19800000"/>
            <a:gd name="adj2" fmla="val 1800000"/>
            <a:gd name="adj3" fmla="val 4509"/>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67D8336-3E9B-494C-B6B9-41BE5A016A1F}">
      <dsp:nvSpPr>
        <dsp:cNvPr id="0" name=""/>
        <dsp:cNvSpPr/>
      </dsp:nvSpPr>
      <dsp:spPr>
        <a:xfrm>
          <a:off x="697142" y="555235"/>
          <a:ext cx="3954877" cy="3954877"/>
        </a:xfrm>
        <a:prstGeom prst="blockArc">
          <a:avLst>
            <a:gd name="adj1" fmla="val 16200000"/>
            <a:gd name="adj2" fmla="val 19800000"/>
            <a:gd name="adj3" fmla="val 4509"/>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B8D21AC-E895-BA4A-8479-0BEB586DD284}">
      <dsp:nvSpPr>
        <dsp:cNvPr id="0" name=""/>
        <dsp:cNvSpPr/>
      </dsp:nvSpPr>
      <dsp:spPr>
        <a:xfrm>
          <a:off x="1416758" y="1257682"/>
          <a:ext cx="2515645" cy="254998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Engagement, Inquiry/Exploration, Workforce Development &amp; Support, Accountability, Teaming, Advocacy</a:t>
          </a:r>
          <a:endParaRPr lang="en-US" sz="1600" kern="1200" dirty="0"/>
        </a:p>
      </dsp:txBody>
      <dsp:txXfrm>
        <a:off x="1785166" y="1631118"/>
        <a:ext cx="1778829" cy="1803109"/>
      </dsp:txXfrm>
    </dsp:sp>
    <dsp:sp modelId="{3136CFC8-E9C7-E443-A24A-2D7B789B23F5}">
      <dsp:nvSpPr>
        <dsp:cNvPr id="0" name=""/>
        <dsp:cNvSpPr/>
      </dsp:nvSpPr>
      <dsp:spPr>
        <a:xfrm>
          <a:off x="1857932" y="-73794"/>
          <a:ext cx="1633297" cy="134721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Prevention</a:t>
          </a:r>
          <a:endParaRPr lang="en-US" sz="1400" kern="1200" dirty="0"/>
        </a:p>
      </dsp:txBody>
      <dsp:txXfrm>
        <a:off x="2097123" y="123501"/>
        <a:ext cx="1154915" cy="952626"/>
      </dsp:txXfrm>
    </dsp:sp>
    <dsp:sp modelId="{4DAB95B0-D23E-9340-826A-8D1C38653051}">
      <dsp:nvSpPr>
        <dsp:cNvPr id="0" name=""/>
        <dsp:cNvSpPr/>
      </dsp:nvSpPr>
      <dsp:spPr>
        <a:xfrm>
          <a:off x="3574906" y="817564"/>
          <a:ext cx="1547162" cy="1497358"/>
        </a:xfrm>
        <a:prstGeom prst="ellipse">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Engagement</a:t>
          </a:r>
          <a:endParaRPr lang="en-US" sz="1600" kern="1200" dirty="0"/>
        </a:p>
      </dsp:txBody>
      <dsp:txXfrm>
        <a:off x="3801483" y="1036847"/>
        <a:ext cx="1094008" cy="1058792"/>
      </dsp:txXfrm>
    </dsp:sp>
    <dsp:sp modelId="{025F4FC7-743E-6141-BE36-D5B38E09D064}">
      <dsp:nvSpPr>
        <dsp:cNvPr id="0" name=""/>
        <dsp:cNvSpPr/>
      </dsp:nvSpPr>
      <dsp:spPr>
        <a:xfrm>
          <a:off x="3569612" y="2794613"/>
          <a:ext cx="1557749" cy="1408982"/>
        </a:xfrm>
        <a:prstGeom prst="ellipse">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Assessment</a:t>
          </a:r>
          <a:endParaRPr lang="en-US" sz="1400" kern="1200" dirty="0"/>
        </a:p>
      </dsp:txBody>
      <dsp:txXfrm>
        <a:off x="3797739" y="3000954"/>
        <a:ext cx="1101495" cy="996300"/>
      </dsp:txXfrm>
    </dsp:sp>
    <dsp:sp modelId="{56B89C4A-A227-D84F-A4BF-720D8BC3FF98}">
      <dsp:nvSpPr>
        <dsp:cNvPr id="0" name=""/>
        <dsp:cNvSpPr/>
      </dsp:nvSpPr>
      <dsp:spPr>
        <a:xfrm>
          <a:off x="1857926" y="3751873"/>
          <a:ext cx="1633309" cy="1427321"/>
        </a:xfrm>
        <a:prstGeom prst="ellipse">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Planning and Service Delivery</a:t>
          </a:r>
          <a:endParaRPr lang="en-US" sz="1400" kern="1200" dirty="0"/>
        </a:p>
      </dsp:txBody>
      <dsp:txXfrm>
        <a:off x="2097119" y="3960899"/>
        <a:ext cx="1154923" cy="1009269"/>
      </dsp:txXfrm>
    </dsp:sp>
    <dsp:sp modelId="{8AA35639-A2A5-C142-9230-E5BC5C042E7E}">
      <dsp:nvSpPr>
        <dsp:cNvPr id="0" name=""/>
        <dsp:cNvSpPr/>
      </dsp:nvSpPr>
      <dsp:spPr>
        <a:xfrm>
          <a:off x="138432" y="2794507"/>
          <a:ext cx="1724484" cy="1409192"/>
        </a:xfrm>
        <a:prstGeom prst="ellipse">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Monitoring and Adapting</a:t>
          </a:r>
          <a:endParaRPr lang="en-US" sz="1400" kern="1200" dirty="0"/>
        </a:p>
      </dsp:txBody>
      <dsp:txXfrm>
        <a:off x="390977" y="3000878"/>
        <a:ext cx="1219394" cy="996450"/>
      </dsp:txXfrm>
    </dsp:sp>
    <dsp:sp modelId="{AE5D1579-19D0-1441-88EE-8D361334EE17}">
      <dsp:nvSpPr>
        <dsp:cNvPr id="0" name=""/>
        <dsp:cNvSpPr/>
      </dsp:nvSpPr>
      <dsp:spPr>
        <a:xfrm>
          <a:off x="207169" y="787504"/>
          <a:ext cx="1587010" cy="1557477"/>
        </a:xfrm>
        <a:prstGeom prst="ellipse">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Transition</a:t>
          </a:r>
          <a:endParaRPr lang="en-US" sz="1400" kern="1200" dirty="0"/>
        </a:p>
      </dsp:txBody>
      <dsp:txXfrm>
        <a:off x="439581" y="1015591"/>
        <a:ext cx="1122186" cy="1101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FF8B8-9FCA-8148-AD1C-58631C9AADD2}">
      <dsp:nvSpPr>
        <dsp:cNvPr id="0" name=""/>
        <dsp:cNvSpPr/>
      </dsp:nvSpPr>
      <dsp:spPr>
        <a:xfrm>
          <a:off x="960823" y="641414"/>
          <a:ext cx="4403596" cy="4403596"/>
        </a:xfrm>
        <a:prstGeom prst="blockArc">
          <a:avLst>
            <a:gd name="adj1" fmla="val 12600000"/>
            <a:gd name="adj2" fmla="val 16200000"/>
            <a:gd name="adj3" fmla="val 4513"/>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0A6F98-564E-8F4C-B648-07B97977A4AF}">
      <dsp:nvSpPr>
        <dsp:cNvPr id="0" name=""/>
        <dsp:cNvSpPr/>
      </dsp:nvSpPr>
      <dsp:spPr>
        <a:xfrm>
          <a:off x="960823" y="641414"/>
          <a:ext cx="4403596" cy="4403596"/>
        </a:xfrm>
        <a:prstGeom prst="blockArc">
          <a:avLst>
            <a:gd name="adj1" fmla="val 9000000"/>
            <a:gd name="adj2" fmla="val 12600000"/>
            <a:gd name="adj3" fmla="val 4513"/>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679342-6F9E-5646-A3D0-1AB42C1C6193}">
      <dsp:nvSpPr>
        <dsp:cNvPr id="0" name=""/>
        <dsp:cNvSpPr/>
      </dsp:nvSpPr>
      <dsp:spPr>
        <a:xfrm>
          <a:off x="960823" y="641414"/>
          <a:ext cx="4403596" cy="4403596"/>
        </a:xfrm>
        <a:prstGeom prst="blockArc">
          <a:avLst>
            <a:gd name="adj1" fmla="val 5400000"/>
            <a:gd name="adj2" fmla="val 9000000"/>
            <a:gd name="adj3" fmla="val 4513"/>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52C773-5CF9-E044-89B5-B0F432B3D26C}">
      <dsp:nvSpPr>
        <dsp:cNvPr id="0" name=""/>
        <dsp:cNvSpPr/>
      </dsp:nvSpPr>
      <dsp:spPr>
        <a:xfrm>
          <a:off x="960823" y="641414"/>
          <a:ext cx="4403596" cy="4403596"/>
        </a:xfrm>
        <a:prstGeom prst="blockArc">
          <a:avLst>
            <a:gd name="adj1" fmla="val 1800000"/>
            <a:gd name="adj2" fmla="val 5400000"/>
            <a:gd name="adj3" fmla="val 4513"/>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23C8643-9122-894E-A6F5-56C83C13B570}">
      <dsp:nvSpPr>
        <dsp:cNvPr id="0" name=""/>
        <dsp:cNvSpPr/>
      </dsp:nvSpPr>
      <dsp:spPr>
        <a:xfrm>
          <a:off x="960823" y="641414"/>
          <a:ext cx="4403596" cy="4403596"/>
        </a:xfrm>
        <a:prstGeom prst="blockArc">
          <a:avLst>
            <a:gd name="adj1" fmla="val 19800000"/>
            <a:gd name="adj2" fmla="val 1800000"/>
            <a:gd name="adj3" fmla="val 4513"/>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67D8336-3E9B-494C-B6B9-41BE5A016A1F}">
      <dsp:nvSpPr>
        <dsp:cNvPr id="0" name=""/>
        <dsp:cNvSpPr/>
      </dsp:nvSpPr>
      <dsp:spPr>
        <a:xfrm>
          <a:off x="960823" y="641414"/>
          <a:ext cx="4403596" cy="4403596"/>
        </a:xfrm>
        <a:prstGeom prst="blockArc">
          <a:avLst>
            <a:gd name="adj1" fmla="val 16200000"/>
            <a:gd name="adj2" fmla="val 19800000"/>
            <a:gd name="adj3" fmla="val 4513"/>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B8D21AC-E895-BA4A-8479-0BEB586DD284}">
      <dsp:nvSpPr>
        <dsp:cNvPr id="0" name=""/>
        <dsp:cNvSpPr/>
      </dsp:nvSpPr>
      <dsp:spPr>
        <a:xfrm>
          <a:off x="1760730" y="1422186"/>
          <a:ext cx="2803783" cy="284205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Engagement, Inquiry/Exploration, Workforce Development &amp; Support, Accountability, Teaming, Advocacy</a:t>
          </a:r>
          <a:endParaRPr lang="en-US" sz="1800" kern="1200" dirty="0"/>
        </a:p>
      </dsp:txBody>
      <dsp:txXfrm>
        <a:off x="2171335" y="1838395"/>
        <a:ext cx="1982573" cy="2009634"/>
      </dsp:txXfrm>
    </dsp:sp>
    <dsp:sp modelId="{3136CFC8-E9C7-E443-A24A-2D7B789B23F5}">
      <dsp:nvSpPr>
        <dsp:cNvPr id="0" name=""/>
        <dsp:cNvSpPr/>
      </dsp:nvSpPr>
      <dsp:spPr>
        <a:xfrm>
          <a:off x="2472564" y="1040"/>
          <a:ext cx="1380115" cy="138011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Prevention</a:t>
          </a:r>
          <a:endParaRPr lang="en-US" sz="1400" kern="1200" dirty="0"/>
        </a:p>
      </dsp:txBody>
      <dsp:txXfrm>
        <a:off x="2674677" y="203153"/>
        <a:ext cx="975889" cy="975889"/>
      </dsp:txXfrm>
    </dsp:sp>
    <dsp:sp modelId="{4DAB95B0-D23E-9340-826A-8D1C38653051}">
      <dsp:nvSpPr>
        <dsp:cNvPr id="0" name=""/>
        <dsp:cNvSpPr/>
      </dsp:nvSpPr>
      <dsp:spPr>
        <a:xfrm>
          <a:off x="4336350" y="1077097"/>
          <a:ext cx="1380115" cy="1380115"/>
        </a:xfrm>
        <a:prstGeom prst="ellipse">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Engagement</a:t>
          </a:r>
          <a:endParaRPr lang="en-US" sz="1400" kern="1200" dirty="0"/>
        </a:p>
      </dsp:txBody>
      <dsp:txXfrm>
        <a:off x="4538463" y="1279210"/>
        <a:ext cx="975889" cy="975889"/>
      </dsp:txXfrm>
    </dsp:sp>
    <dsp:sp modelId="{025F4FC7-743E-6141-BE36-D5B38E09D064}">
      <dsp:nvSpPr>
        <dsp:cNvPr id="0" name=""/>
        <dsp:cNvSpPr/>
      </dsp:nvSpPr>
      <dsp:spPr>
        <a:xfrm>
          <a:off x="4269200" y="3229211"/>
          <a:ext cx="1514414" cy="1380115"/>
        </a:xfrm>
        <a:prstGeom prst="ellipse">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Assessment</a:t>
          </a:r>
          <a:endParaRPr lang="en-US" sz="1400" kern="1200" dirty="0"/>
        </a:p>
      </dsp:txBody>
      <dsp:txXfrm>
        <a:off x="4490981" y="3431324"/>
        <a:ext cx="1070852" cy="975889"/>
      </dsp:txXfrm>
    </dsp:sp>
    <dsp:sp modelId="{56B89C4A-A227-D84F-A4BF-720D8BC3FF98}">
      <dsp:nvSpPr>
        <dsp:cNvPr id="0" name=""/>
        <dsp:cNvSpPr/>
      </dsp:nvSpPr>
      <dsp:spPr>
        <a:xfrm>
          <a:off x="2472564" y="4305268"/>
          <a:ext cx="1380115" cy="1380115"/>
        </a:xfrm>
        <a:prstGeom prst="ellipse">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Planning and Service Delivery</a:t>
          </a:r>
          <a:endParaRPr lang="en-US" sz="1400" kern="1200" dirty="0"/>
        </a:p>
      </dsp:txBody>
      <dsp:txXfrm>
        <a:off x="2674677" y="4507381"/>
        <a:ext cx="975889" cy="975889"/>
      </dsp:txXfrm>
    </dsp:sp>
    <dsp:sp modelId="{8AA35639-A2A5-C142-9230-E5BC5C042E7E}">
      <dsp:nvSpPr>
        <dsp:cNvPr id="0" name=""/>
        <dsp:cNvSpPr/>
      </dsp:nvSpPr>
      <dsp:spPr>
        <a:xfrm>
          <a:off x="515641" y="3229211"/>
          <a:ext cx="1566389" cy="1380115"/>
        </a:xfrm>
        <a:prstGeom prst="ellipse">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Monitoring and Adapting</a:t>
          </a:r>
          <a:endParaRPr lang="en-US" sz="1400" kern="1200" dirty="0"/>
        </a:p>
      </dsp:txBody>
      <dsp:txXfrm>
        <a:off x="745033" y="3431324"/>
        <a:ext cx="1107605" cy="975889"/>
      </dsp:txXfrm>
    </dsp:sp>
    <dsp:sp modelId="{AE5D1579-19D0-1441-88EE-8D361334EE17}">
      <dsp:nvSpPr>
        <dsp:cNvPr id="0" name=""/>
        <dsp:cNvSpPr/>
      </dsp:nvSpPr>
      <dsp:spPr>
        <a:xfrm>
          <a:off x="608778" y="1077097"/>
          <a:ext cx="1380115" cy="1380115"/>
        </a:xfrm>
        <a:prstGeom prst="ellipse">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Transition</a:t>
          </a:r>
          <a:endParaRPr lang="en-US" sz="1400" kern="1200" dirty="0"/>
        </a:p>
      </dsp:txBody>
      <dsp:txXfrm>
        <a:off x="810891" y="1279210"/>
        <a:ext cx="975889" cy="9758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F83D4-AFC5-4C42-85B1-A132F189B1D2}">
      <dsp:nvSpPr>
        <dsp:cNvPr id="0" name=""/>
        <dsp:cNvSpPr/>
      </dsp:nvSpPr>
      <dsp:spPr>
        <a:xfrm>
          <a:off x="435587" y="487045"/>
          <a:ext cx="3760470" cy="3760470"/>
        </a:xfrm>
        <a:prstGeom prst="pie">
          <a:avLst>
            <a:gd name="adj1" fmla="val 16200000"/>
            <a:gd name="adj2" fmla="val 1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kern="1200" dirty="0" smtClean="0"/>
            <a:t>eLearning</a:t>
          </a:r>
          <a:endParaRPr lang="en-US" sz="2300" kern="1200" dirty="0"/>
        </a:p>
      </dsp:txBody>
      <dsp:txXfrm>
        <a:off x="2417445" y="1283907"/>
        <a:ext cx="1343025" cy="1119187"/>
      </dsp:txXfrm>
    </dsp:sp>
    <dsp:sp modelId="{0A7B0DE8-4EE7-564C-9E80-77EC11BAC2AF}">
      <dsp:nvSpPr>
        <dsp:cNvPr id="0" name=""/>
        <dsp:cNvSpPr/>
      </dsp:nvSpPr>
      <dsp:spPr>
        <a:xfrm>
          <a:off x="358140" y="621348"/>
          <a:ext cx="3760470" cy="3760470"/>
        </a:xfrm>
        <a:prstGeom prst="pie">
          <a:avLst>
            <a:gd name="adj1" fmla="val 1800000"/>
            <a:gd name="adj2" fmla="val 90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Classroom Skills Based Learning</a:t>
          </a:r>
          <a:endParaRPr lang="en-US" sz="2300" kern="1200" dirty="0"/>
        </a:p>
      </dsp:txBody>
      <dsp:txXfrm>
        <a:off x="1253490" y="3061177"/>
        <a:ext cx="2014537" cy="984885"/>
      </dsp:txXfrm>
    </dsp:sp>
    <dsp:sp modelId="{EF715087-5A9E-734C-B99C-618643B65735}">
      <dsp:nvSpPr>
        <dsp:cNvPr id="0" name=""/>
        <dsp:cNvSpPr/>
      </dsp:nvSpPr>
      <dsp:spPr>
        <a:xfrm>
          <a:off x="280692" y="487045"/>
          <a:ext cx="3760470" cy="3760470"/>
        </a:xfrm>
        <a:prstGeom prst="pie">
          <a:avLst>
            <a:gd name="adj1" fmla="val 90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Field</a:t>
          </a:r>
          <a:endParaRPr lang="en-US" sz="2300" kern="1200" dirty="0"/>
        </a:p>
      </dsp:txBody>
      <dsp:txXfrm>
        <a:off x="716280" y="1283907"/>
        <a:ext cx="1343025" cy="1119187"/>
      </dsp:txXfrm>
    </dsp:sp>
    <dsp:sp modelId="{084014B2-F951-1540-BE5A-38B63BB87E91}">
      <dsp:nvSpPr>
        <dsp:cNvPr id="0" name=""/>
        <dsp:cNvSpPr/>
      </dsp:nvSpPr>
      <dsp:spPr>
        <a:xfrm>
          <a:off x="203107" y="254254"/>
          <a:ext cx="4226052" cy="4226052"/>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8FE7340-33CD-384D-9794-FEFF1B3CC1DA}">
      <dsp:nvSpPr>
        <dsp:cNvPr id="0" name=""/>
        <dsp:cNvSpPr/>
      </dsp:nvSpPr>
      <dsp:spPr>
        <a:xfrm>
          <a:off x="125349" y="388319"/>
          <a:ext cx="4226052" cy="4226052"/>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A2E8450-ADA4-734C-A253-C441DB6D36EE}">
      <dsp:nvSpPr>
        <dsp:cNvPr id="0" name=""/>
        <dsp:cNvSpPr/>
      </dsp:nvSpPr>
      <dsp:spPr>
        <a:xfrm>
          <a:off x="47590" y="254254"/>
          <a:ext cx="4226052" cy="4226052"/>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EB526-CAAA-4FC2-BA0F-996C8519DCF7}">
      <dsp:nvSpPr>
        <dsp:cNvPr id="0" name=""/>
        <dsp:cNvSpPr/>
      </dsp:nvSpPr>
      <dsp:spPr>
        <a:xfrm>
          <a:off x="251011" y="1173"/>
          <a:ext cx="3280655" cy="19683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1. Wish</a:t>
          </a:r>
          <a:endParaRPr lang="en-US" sz="4800" kern="1200" dirty="0"/>
        </a:p>
      </dsp:txBody>
      <dsp:txXfrm>
        <a:off x="251011" y="1173"/>
        <a:ext cx="3280655" cy="1968393"/>
      </dsp:txXfrm>
    </dsp:sp>
    <dsp:sp modelId="{A4A16675-4D5D-4238-8B86-897434C37A65}">
      <dsp:nvSpPr>
        <dsp:cNvPr id="0" name=""/>
        <dsp:cNvSpPr/>
      </dsp:nvSpPr>
      <dsp:spPr>
        <a:xfrm>
          <a:off x="3859732" y="1173"/>
          <a:ext cx="3280655" cy="19683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2. Outcome</a:t>
          </a:r>
          <a:endParaRPr lang="en-US" sz="4800" kern="1200" dirty="0"/>
        </a:p>
      </dsp:txBody>
      <dsp:txXfrm>
        <a:off x="3859732" y="1173"/>
        <a:ext cx="3280655" cy="1968393"/>
      </dsp:txXfrm>
    </dsp:sp>
    <dsp:sp modelId="{510A3CFE-ED3F-4E68-9774-0AE27C6FDF4A}">
      <dsp:nvSpPr>
        <dsp:cNvPr id="0" name=""/>
        <dsp:cNvSpPr/>
      </dsp:nvSpPr>
      <dsp:spPr>
        <a:xfrm>
          <a:off x="251011" y="2297632"/>
          <a:ext cx="3280655" cy="196839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3. Obstacle</a:t>
          </a:r>
          <a:endParaRPr lang="en-US" sz="4800" kern="1200" dirty="0"/>
        </a:p>
      </dsp:txBody>
      <dsp:txXfrm>
        <a:off x="251011" y="2297632"/>
        <a:ext cx="3280655" cy="1968393"/>
      </dsp:txXfrm>
    </dsp:sp>
    <dsp:sp modelId="{75EEBD53-F9AF-4C59-88CD-43FF148CBC74}">
      <dsp:nvSpPr>
        <dsp:cNvPr id="0" name=""/>
        <dsp:cNvSpPr/>
      </dsp:nvSpPr>
      <dsp:spPr>
        <a:xfrm>
          <a:off x="3859732" y="2297632"/>
          <a:ext cx="3280655" cy="19683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4. Plan!</a:t>
          </a:r>
          <a:endParaRPr lang="en-US" sz="4800" kern="1200" dirty="0"/>
        </a:p>
      </dsp:txBody>
      <dsp:txXfrm>
        <a:off x="3859732" y="2297632"/>
        <a:ext cx="3280655" cy="19683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074F4-31FC-43C9-903F-90B2828F30F5}">
      <dsp:nvSpPr>
        <dsp:cNvPr id="0" name=""/>
        <dsp:cNvSpPr/>
      </dsp:nvSpPr>
      <dsp:spPr>
        <a:xfrm>
          <a:off x="-6571145" y="-1004935"/>
          <a:ext cx="7821124" cy="7821124"/>
        </a:xfrm>
        <a:prstGeom prst="blockArc">
          <a:avLst>
            <a:gd name="adj1" fmla="val 18900000"/>
            <a:gd name="adj2" fmla="val 2700000"/>
            <a:gd name="adj3" fmla="val 27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D1BFC1-7799-47D1-AE24-1FFD37A66FB3}">
      <dsp:nvSpPr>
        <dsp:cNvPr id="0" name=""/>
        <dsp:cNvSpPr/>
      </dsp:nvSpPr>
      <dsp:spPr>
        <a:xfrm>
          <a:off x="654084" y="446769"/>
          <a:ext cx="8082280" cy="8940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1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What will be different about your life if you reach this goal? What will success look like?</a:t>
          </a:r>
          <a:endParaRPr lang="en-US" sz="2400" kern="1200" dirty="0"/>
        </a:p>
      </dsp:txBody>
      <dsp:txXfrm>
        <a:off x="654084" y="446769"/>
        <a:ext cx="8082280" cy="894003"/>
      </dsp:txXfrm>
    </dsp:sp>
    <dsp:sp modelId="{62609089-90A7-4233-BA82-015E48C45F19}">
      <dsp:nvSpPr>
        <dsp:cNvPr id="0" name=""/>
        <dsp:cNvSpPr/>
      </dsp:nvSpPr>
      <dsp:spPr>
        <a:xfrm>
          <a:off x="95332" y="335018"/>
          <a:ext cx="1117503" cy="111750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1FFD2C-F4AF-41CA-8F17-21C2A21979F0}">
      <dsp:nvSpPr>
        <dsp:cNvPr id="0" name=""/>
        <dsp:cNvSpPr/>
      </dsp:nvSpPr>
      <dsp:spPr>
        <a:xfrm>
          <a:off x="1166636" y="1788006"/>
          <a:ext cx="7569727" cy="89400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1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How will you know if you reach this goal?</a:t>
          </a:r>
          <a:endParaRPr lang="en-US" sz="2400" kern="1200" dirty="0"/>
        </a:p>
      </dsp:txBody>
      <dsp:txXfrm>
        <a:off x="1166636" y="1788006"/>
        <a:ext cx="7569727" cy="894003"/>
      </dsp:txXfrm>
    </dsp:sp>
    <dsp:sp modelId="{1FFF2E7F-3BCA-4410-AEA6-979DE0A24834}">
      <dsp:nvSpPr>
        <dsp:cNvPr id="0" name=""/>
        <dsp:cNvSpPr/>
      </dsp:nvSpPr>
      <dsp:spPr>
        <a:xfrm>
          <a:off x="607884" y="1676255"/>
          <a:ext cx="1117503" cy="11175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B2D6DF-EFBD-41DC-B46D-73AD10310849}">
      <dsp:nvSpPr>
        <dsp:cNvPr id="0" name=""/>
        <dsp:cNvSpPr/>
      </dsp:nvSpPr>
      <dsp:spPr>
        <a:xfrm>
          <a:off x="1166636" y="3129243"/>
          <a:ext cx="7569727" cy="89400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1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How do you want to feel? (not successful, the feeling is about what feelings you are wanting to experience – not about the things… but about the feeling)</a:t>
          </a:r>
          <a:endParaRPr lang="en-US" sz="2000" kern="1200" dirty="0"/>
        </a:p>
      </dsp:txBody>
      <dsp:txXfrm>
        <a:off x="1166636" y="3129243"/>
        <a:ext cx="7569727" cy="894003"/>
      </dsp:txXfrm>
    </dsp:sp>
    <dsp:sp modelId="{9117AAFB-AB6F-4847-A349-8FB8B3E2AC61}">
      <dsp:nvSpPr>
        <dsp:cNvPr id="0" name=""/>
        <dsp:cNvSpPr/>
      </dsp:nvSpPr>
      <dsp:spPr>
        <a:xfrm>
          <a:off x="607884" y="3017493"/>
          <a:ext cx="1117503" cy="111750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F402E5-F3A8-468F-81E2-00E156818B17}">
      <dsp:nvSpPr>
        <dsp:cNvPr id="0" name=""/>
        <dsp:cNvSpPr/>
      </dsp:nvSpPr>
      <dsp:spPr>
        <a:xfrm>
          <a:off x="654084" y="4470480"/>
          <a:ext cx="8082280" cy="89400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1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What excites you about this goal? </a:t>
          </a:r>
        </a:p>
      </dsp:txBody>
      <dsp:txXfrm>
        <a:off x="654084" y="4470480"/>
        <a:ext cx="8082280" cy="894003"/>
      </dsp:txXfrm>
    </dsp:sp>
    <dsp:sp modelId="{2426CC0D-B719-416E-B7AA-F279D0A63425}">
      <dsp:nvSpPr>
        <dsp:cNvPr id="0" name=""/>
        <dsp:cNvSpPr/>
      </dsp:nvSpPr>
      <dsp:spPr>
        <a:xfrm>
          <a:off x="95332" y="4358730"/>
          <a:ext cx="1117503" cy="111750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C0FEA-1FDB-4C4D-9C9C-13C66C53C612}">
      <dsp:nvSpPr>
        <dsp:cNvPr id="0" name=""/>
        <dsp:cNvSpPr/>
      </dsp:nvSpPr>
      <dsp:spPr>
        <a:xfrm>
          <a:off x="1514408" y="1353"/>
          <a:ext cx="7853671" cy="1031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73660" rIns="110490" bIns="73660" numCol="1" spcCol="1270" anchor="ctr" anchorCtr="0">
          <a:noAutofit/>
        </a:bodyPr>
        <a:lstStyle/>
        <a:p>
          <a:pPr lvl="0" algn="ctr" defTabSz="2578100">
            <a:lnSpc>
              <a:spcPct val="90000"/>
            </a:lnSpc>
            <a:spcBef>
              <a:spcPct val="0"/>
            </a:spcBef>
            <a:spcAft>
              <a:spcPct val="35000"/>
            </a:spcAft>
          </a:pPr>
          <a:r>
            <a:rPr lang="en-US" sz="5800" kern="1200" dirty="0" smtClean="0"/>
            <a:t>HARD Goals</a:t>
          </a:r>
          <a:endParaRPr lang="en-US" sz="5800" kern="1200" dirty="0"/>
        </a:p>
      </dsp:txBody>
      <dsp:txXfrm>
        <a:off x="1544618" y="31563"/>
        <a:ext cx="7793251" cy="971029"/>
      </dsp:txXfrm>
    </dsp:sp>
    <dsp:sp modelId="{0E544474-0FF0-4831-9DCA-E3C3E575F2B7}">
      <dsp:nvSpPr>
        <dsp:cNvPr id="0" name=""/>
        <dsp:cNvSpPr/>
      </dsp:nvSpPr>
      <dsp:spPr>
        <a:xfrm>
          <a:off x="1514408" y="1218464"/>
          <a:ext cx="1031449" cy="1031449"/>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6EE84A-DBEB-4771-B538-123851D0B5CB}">
      <dsp:nvSpPr>
        <dsp:cNvPr id="0" name=""/>
        <dsp:cNvSpPr/>
      </dsp:nvSpPr>
      <dsp:spPr>
        <a:xfrm>
          <a:off x="2607745" y="1218464"/>
          <a:ext cx="6760334" cy="1031449"/>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Heartfelt — My goals will enrich the lives of somebody besides me— customers, the community, etc.</a:t>
          </a:r>
          <a:endParaRPr lang="en-US" sz="2200" kern="1200" dirty="0"/>
        </a:p>
      </dsp:txBody>
      <dsp:txXfrm>
        <a:off x="2658105" y="1268824"/>
        <a:ext cx="6659614" cy="930729"/>
      </dsp:txXfrm>
    </dsp:sp>
    <dsp:sp modelId="{EFDAE801-F3FC-4ABF-9B65-4750A8AC2B81}">
      <dsp:nvSpPr>
        <dsp:cNvPr id="0" name=""/>
        <dsp:cNvSpPr/>
      </dsp:nvSpPr>
      <dsp:spPr>
        <a:xfrm>
          <a:off x="1514408" y="2373688"/>
          <a:ext cx="1031449" cy="1031449"/>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F8AD38-216D-43A1-B378-3C72582345E8}">
      <dsp:nvSpPr>
        <dsp:cNvPr id="0" name=""/>
        <dsp:cNvSpPr/>
      </dsp:nvSpPr>
      <dsp:spPr>
        <a:xfrm>
          <a:off x="2607745" y="2373688"/>
          <a:ext cx="6760334" cy="1031449"/>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Animated — I can vividly picture how great it will feel when I achieve my goals.</a:t>
          </a:r>
          <a:endParaRPr lang="en-US" sz="2200" kern="1200" dirty="0"/>
        </a:p>
      </dsp:txBody>
      <dsp:txXfrm>
        <a:off x="2658105" y="2424048"/>
        <a:ext cx="6659614" cy="930729"/>
      </dsp:txXfrm>
    </dsp:sp>
    <dsp:sp modelId="{07419CC3-EDBA-429B-8213-C31C763B8EA1}">
      <dsp:nvSpPr>
        <dsp:cNvPr id="0" name=""/>
        <dsp:cNvSpPr/>
      </dsp:nvSpPr>
      <dsp:spPr>
        <a:xfrm>
          <a:off x="1514408" y="3528912"/>
          <a:ext cx="1031449" cy="1031449"/>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C1A439-AEDE-4F8F-90DA-5298FCC9F8B6}">
      <dsp:nvSpPr>
        <dsp:cNvPr id="0" name=""/>
        <dsp:cNvSpPr/>
      </dsp:nvSpPr>
      <dsp:spPr>
        <a:xfrm>
          <a:off x="2607745" y="3528912"/>
          <a:ext cx="6760334" cy="1031449"/>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Required — My goals are absolutely necessary to help this company.</a:t>
          </a:r>
          <a:endParaRPr lang="en-US" sz="2200" kern="1200" dirty="0"/>
        </a:p>
      </dsp:txBody>
      <dsp:txXfrm>
        <a:off x="2658105" y="3579272"/>
        <a:ext cx="6659614" cy="930729"/>
      </dsp:txXfrm>
    </dsp:sp>
    <dsp:sp modelId="{5E7C42F0-EB78-493F-9336-0C531F6D5DA9}">
      <dsp:nvSpPr>
        <dsp:cNvPr id="0" name=""/>
        <dsp:cNvSpPr/>
      </dsp:nvSpPr>
      <dsp:spPr>
        <a:xfrm>
          <a:off x="1514408" y="4684136"/>
          <a:ext cx="1031449" cy="1031449"/>
        </a:xfrm>
        <a:prstGeom prst="roundRect">
          <a:avLst>
            <a:gd name="adj" fmla="val 166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066CD1-2C35-4D88-A742-071018BB0617}">
      <dsp:nvSpPr>
        <dsp:cNvPr id="0" name=""/>
        <dsp:cNvSpPr/>
      </dsp:nvSpPr>
      <dsp:spPr>
        <a:xfrm>
          <a:off x="2607745" y="4684136"/>
          <a:ext cx="6760334" cy="1031449"/>
        </a:xfrm>
        <a:prstGeom prst="roundRect">
          <a:avLst>
            <a:gd name="adj" fmla="val 166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Difficult — I will have to learn new skills and leave my comfort zone to achieve my assigned goals for this year.</a:t>
          </a:r>
          <a:endParaRPr lang="en-US" sz="2200" kern="1200" dirty="0"/>
        </a:p>
      </dsp:txBody>
      <dsp:txXfrm>
        <a:off x="2658105" y="4734496"/>
        <a:ext cx="6659614" cy="93072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3F7AB8E-8936-46EF-9B10-AFBB8121BDBF}" type="datetimeFigureOut">
              <a:rPr lang="en-US" smtClean="0">
                <a:latin typeface="Arial" panose="020B0604020202020204" pitchFamily="34" charset="0"/>
              </a:rPr>
              <a:t>8/6/2019</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5E873378-5F75-4739-BE9D-977099AA6561}"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937609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atin typeface="Arial" panose="020B0604020202020204" pitchFamily="34" charset="0"/>
              </a:defRPr>
            </a:lvl1pPr>
          </a:lstStyle>
          <a:p>
            <a:fld id="{E00BB4B2-063C-4C5B-9172-E81B91B8F709}" type="datetimeFigureOut">
              <a:rPr lang="en-US" smtClean="0"/>
              <a:pPr/>
              <a:t>8/6/2019</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atin typeface="Arial" panose="020B0604020202020204" pitchFamily="34" charset="0"/>
              </a:defRPr>
            </a:lvl1pPr>
          </a:lstStyle>
          <a:p>
            <a:fld id="{CF5326AC-9001-496F-9D00-2609682245F8}" type="slidenum">
              <a:rPr lang="en-US" smtClean="0"/>
              <a:pPr/>
              <a:t>‹#›</a:t>
            </a:fld>
            <a:endParaRPr lang="en-US" dirty="0"/>
          </a:p>
        </p:txBody>
      </p:sp>
    </p:spTree>
    <p:extLst>
      <p:ext uri="{BB962C8B-B14F-4D97-AF65-F5344CB8AC3E}">
        <p14:creationId xmlns:p14="http://schemas.microsoft.com/office/powerpoint/2010/main" val="178240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2</a:t>
            </a:fld>
            <a:endParaRPr lang="en-US" dirty="0"/>
          </a:p>
        </p:txBody>
      </p:sp>
    </p:spTree>
    <p:extLst>
      <p:ext uri="{BB962C8B-B14F-4D97-AF65-F5344CB8AC3E}">
        <p14:creationId xmlns:p14="http://schemas.microsoft.com/office/powerpoint/2010/main" val="3978786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19</a:t>
            </a:fld>
            <a:endParaRPr lang="en-US" dirty="0"/>
          </a:p>
        </p:txBody>
      </p:sp>
    </p:spTree>
    <p:extLst>
      <p:ext uri="{BB962C8B-B14F-4D97-AF65-F5344CB8AC3E}">
        <p14:creationId xmlns:p14="http://schemas.microsoft.com/office/powerpoint/2010/main" val="2225844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5"/>
            <a:ext cx="5560060" cy="4847337"/>
          </a:xfrm>
        </p:spPr>
        <p:txBody>
          <a:bodyPr/>
          <a:lstStyle/>
          <a:p>
            <a:endParaRPr lang="en-US" dirty="0"/>
          </a:p>
        </p:txBody>
      </p:sp>
      <p:sp>
        <p:nvSpPr>
          <p:cNvPr id="4" name="Slide Number Placeholder 3"/>
          <p:cNvSpPr>
            <a:spLocks noGrp="1"/>
          </p:cNvSpPr>
          <p:nvPr>
            <p:ph type="sldNum" sz="quarter" idx="10"/>
          </p:nvPr>
        </p:nvSpPr>
        <p:spPr/>
        <p:txBody>
          <a:bodyPr/>
          <a:lstStyle/>
          <a:p>
            <a:fld id="{F2E11E12-CC65-9745-80F5-1F8E71DDB3D3}" type="slidenum">
              <a:rPr lang="en-US" smtClean="0"/>
              <a:t>30</a:t>
            </a:fld>
            <a:endParaRPr lang="en-US" dirty="0"/>
          </a:p>
        </p:txBody>
      </p:sp>
    </p:spTree>
    <p:extLst>
      <p:ext uri="{BB962C8B-B14F-4D97-AF65-F5344CB8AC3E}">
        <p14:creationId xmlns:p14="http://schemas.microsoft.com/office/powerpoint/2010/main" val="194936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to facilitate a discussion about the connection between</a:t>
            </a:r>
          </a:p>
          <a:p>
            <a:r>
              <a:rPr lang="en-US" dirty="0"/>
              <a:t>online, classroom, and field content. Some things to highlight are:</a:t>
            </a:r>
          </a:p>
          <a:p>
            <a:r>
              <a:rPr lang="en-US" dirty="0"/>
              <a:t>o Adult Learning</a:t>
            </a:r>
          </a:p>
          <a:p>
            <a:r>
              <a:rPr lang="en-US" dirty="0"/>
              <a:t>§ Spaced learning – shown to be a more effective way</a:t>
            </a:r>
          </a:p>
          <a:p>
            <a:r>
              <a:rPr lang="en-US" dirty="0"/>
              <a:t>for people to learn, practice, and transfer what they</a:t>
            </a:r>
          </a:p>
          <a:p>
            <a:r>
              <a:rPr lang="en-US" dirty="0"/>
              <a:t>have learned</a:t>
            </a:r>
          </a:p>
          <a:p>
            <a:r>
              <a:rPr lang="en-US" dirty="0"/>
              <a:t>§ Blended learning (multiple modalities)</a:t>
            </a:r>
          </a:p>
          <a:p>
            <a:r>
              <a:rPr lang="en-US" dirty="0"/>
              <a:t>§ Coaching</a:t>
            </a:r>
          </a:p>
          <a:p>
            <a:r>
              <a:rPr lang="en-US" dirty="0"/>
              <a:t>§ Skill-based, interactive, in-person training</a:t>
            </a:r>
          </a:p>
          <a:p>
            <a:r>
              <a:rPr lang="en-US" dirty="0"/>
              <a:t>§ Skill practice</a:t>
            </a:r>
          </a:p>
          <a:p>
            <a:endParaRPr lang="en-US" dirty="0"/>
          </a:p>
          <a:p>
            <a:r>
              <a:rPr lang="en-US" dirty="0"/>
              <a:t>CC3.0 seeks to enhance the transfer of learning for new social workers</a:t>
            </a:r>
          </a:p>
          <a:p>
            <a:r>
              <a:rPr lang="en-US" dirty="0"/>
              <a:t>by incorporating coaching and feedback opportunities related to</a:t>
            </a:r>
          </a:p>
          <a:p>
            <a:r>
              <a:rPr lang="en-US" dirty="0"/>
              <a:t>practice application and aligning the training that new social workers</a:t>
            </a:r>
          </a:p>
          <a:p>
            <a:r>
              <a:rPr lang="en-US" dirty="0"/>
              <a:t>receive with the values of the organization and state child system.</a:t>
            </a:r>
          </a:p>
          <a:p>
            <a:r>
              <a:rPr lang="en-US" dirty="0"/>
              <a:t>p Ask trainees to describe the meaning of “transfer of Learning”. Remind</a:t>
            </a:r>
          </a:p>
          <a:p>
            <a:r>
              <a:rPr lang="en-US" dirty="0"/>
              <a:t>trainees about reviewing this information in the field advisor eLearning.</a:t>
            </a:r>
          </a:p>
          <a:p>
            <a:r>
              <a:rPr lang="en-US" dirty="0"/>
              <a:t>o Transfer of learning is the degree to which the trainees</a:t>
            </a:r>
          </a:p>
          <a:p>
            <a:r>
              <a:rPr lang="en-US" dirty="0"/>
              <a:t>apply the knowledge, skills, and attitudes learned in training</a:t>
            </a:r>
          </a:p>
          <a:p>
            <a:r>
              <a:rPr lang="en-US" dirty="0"/>
              <a:t>when they return to the job and the degree to which the</a:t>
            </a:r>
          </a:p>
          <a:p>
            <a:r>
              <a:rPr lang="en-US" dirty="0"/>
              <a:t>new learning is maintained over time (Baldwine and Ford,</a:t>
            </a:r>
          </a:p>
          <a:p>
            <a:r>
              <a:rPr lang="en-US" dirty="0"/>
              <a:t>1988).</a:t>
            </a:r>
          </a:p>
          <a:p>
            <a:r>
              <a:rPr lang="en-US" dirty="0"/>
              <a:t>p Facilitate a discussion regarding the transfer of learning and how the</a:t>
            </a:r>
          </a:p>
          <a:p>
            <a:r>
              <a:rPr lang="en-US" dirty="0"/>
              <a:t>trainees see their role in supporting new social workers. This can be</a:t>
            </a:r>
          </a:p>
          <a:p>
            <a:r>
              <a:rPr lang="en-US" dirty="0"/>
              <a:t>done in small groups with a large group report out, or it can be done all</a:t>
            </a:r>
          </a:p>
          <a:p>
            <a:r>
              <a:rPr lang="en-US" dirty="0"/>
              <a:t>together as a large group, depending on the time available. This activity</a:t>
            </a:r>
          </a:p>
          <a:p>
            <a:r>
              <a:rPr lang="en-US" dirty="0"/>
              <a:t>is an introduction to the field advisor role and responsibilities.</a:t>
            </a:r>
          </a:p>
        </p:txBody>
      </p:sp>
      <p:sp>
        <p:nvSpPr>
          <p:cNvPr id="4" name="Slide Number Placeholder 3"/>
          <p:cNvSpPr>
            <a:spLocks noGrp="1"/>
          </p:cNvSpPr>
          <p:nvPr>
            <p:ph type="sldNum" sz="quarter" idx="10"/>
          </p:nvPr>
        </p:nvSpPr>
        <p:spPr/>
        <p:txBody>
          <a:bodyPr/>
          <a:lstStyle/>
          <a:p>
            <a:fld id="{6F6457F5-D67F-42E4-8D6D-51EEC0FC940C}" type="slidenum">
              <a:rPr lang="en-US" smtClean="0"/>
              <a:t>33</a:t>
            </a:fld>
            <a:endParaRPr lang="en-US" dirty="0"/>
          </a:p>
        </p:txBody>
      </p:sp>
    </p:spTree>
    <p:extLst>
      <p:ext uri="{BB962C8B-B14F-4D97-AF65-F5344CB8AC3E}">
        <p14:creationId xmlns:p14="http://schemas.microsoft.com/office/powerpoint/2010/main" val="2292396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copyright Northern California Training Academy</a:t>
            </a:r>
            <a:endParaRPr lang="en-US" dirty="0"/>
          </a:p>
        </p:txBody>
      </p:sp>
      <p:sp>
        <p:nvSpPr>
          <p:cNvPr id="5" name="Slide Number Placeholder 4"/>
          <p:cNvSpPr>
            <a:spLocks noGrp="1"/>
          </p:cNvSpPr>
          <p:nvPr>
            <p:ph type="sldNum" sz="quarter" idx="11"/>
          </p:nvPr>
        </p:nvSpPr>
        <p:spPr/>
        <p:txBody>
          <a:bodyPr/>
          <a:lstStyle/>
          <a:p>
            <a:pPr>
              <a:defRPr/>
            </a:pPr>
            <a:fld id="{A5C7F696-CC49-804C-9904-D01474CC6D95}" type="slidenum">
              <a:rPr lang="en-US" smtClean="0"/>
              <a:pPr>
                <a:defRPr/>
              </a:pPr>
              <a:t>36</a:t>
            </a:fld>
            <a:endParaRPr lang="en-US" dirty="0"/>
          </a:p>
        </p:txBody>
      </p:sp>
    </p:spTree>
    <p:extLst>
      <p:ext uri="{BB962C8B-B14F-4D97-AF65-F5344CB8AC3E}">
        <p14:creationId xmlns:p14="http://schemas.microsoft.com/office/powerpoint/2010/main" val="368376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6175"/>
            <a:ext cx="5508625" cy="3098800"/>
          </a:xfrm>
        </p:spPr>
      </p:sp>
      <p:sp>
        <p:nvSpPr>
          <p:cNvPr id="3" name="Notes Placeholder 2"/>
          <p:cNvSpPr>
            <a:spLocks noGrp="1"/>
          </p:cNvSpPr>
          <p:nvPr>
            <p:ph type="body" idx="1"/>
          </p:nvPr>
        </p:nvSpPr>
        <p:spPr/>
        <p:txBody>
          <a:bodyPr/>
          <a:lstStyle/>
          <a:p>
            <a:pPr lvl="0"/>
            <a:r>
              <a:rPr lang="en-US" dirty="0"/>
              <a:t>Discussion: How are the steps of the </a:t>
            </a:r>
            <a:r>
              <a:rPr lang="en-US" dirty="0" smtClean="0"/>
              <a:t>skills based </a:t>
            </a:r>
            <a:r>
              <a:rPr lang="en-US" dirty="0"/>
              <a:t>model similar to (parallel process) good casework practice?</a:t>
            </a:r>
          </a:p>
          <a:p>
            <a:pPr lvl="1"/>
            <a:r>
              <a:rPr lang="en-US" dirty="0"/>
              <a:t>Need to have a clear goal developed with clients.</a:t>
            </a:r>
          </a:p>
          <a:p>
            <a:pPr lvl="1"/>
            <a:r>
              <a:rPr lang="en-US" dirty="0"/>
              <a:t>Have a case plan = contract</a:t>
            </a:r>
          </a:p>
          <a:p>
            <a:pPr lvl="1"/>
            <a:r>
              <a:rPr lang="en-US" dirty="0"/>
              <a:t>Listening is key social work skill</a:t>
            </a:r>
          </a:p>
          <a:p>
            <a:pPr lvl="1"/>
            <a:r>
              <a:rPr lang="en-US" dirty="0"/>
              <a:t>Must explore not only the evidence of maltreatment but also the underlying conditions and the family’s strengths</a:t>
            </a:r>
          </a:p>
          <a:p>
            <a:pPr lvl="1"/>
            <a:r>
              <a:rPr lang="en-US" dirty="0"/>
              <a:t>The case plan must have explicit action steps for everyone</a:t>
            </a:r>
          </a:p>
          <a:p>
            <a:pPr lvl="1"/>
            <a:r>
              <a:rPr lang="en-US" dirty="0"/>
              <a:t>Need to review the plan on a regular basis to determine progress towards goals and change plan if progress is not timely</a:t>
            </a:r>
          </a:p>
          <a:p>
            <a:endParaRPr lang="en-US" dirty="0"/>
          </a:p>
        </p:txBody>
      </p:sp>
      <p:sp>
        <p:nvSpPr>
          <p:cNvPr id="4" name="Footer Placeholder 3"/>
          <p:cNvSpPr>
            <a:spLocks noGrp="1"/>
          </p:cNvSpPr>
          <p:nvPr>
            <p:ph type="ftr" sz="quarter" idx="10"/>
          </p:nvPr>
        </p:nvSpPr>
        <p:spPr/>
        <p:txBody>
          <a:bodyPr/>
          <a:lstStyle/>
          <a:p>
            <a:pPr>
              <a:defRPr/>
            </a:pPr>
            <a:r>
              <a:rPr lang="en-US" dirty="0" smtClean="0"/>
              <a:t>copyright Northern California Training Academy</a:t>
            </a:r>
            <a:endParaRPr lang="en-US" dirty="0"/>
          </a:p>
        </p:txBody>
      </p:sp>
      <p:sp>
        <p:nvSpPr>
          <p:cNvPr id="5" name="Slide Number Placeholder 4"/>
          <p:cNvSpPr>
            <a:spLocks noGrp="1"/>
          </p:cNvSpPr>
          <p:nvPr>
            <p:ph type="sldNum" sz="quarter" idx="11"/>
          </p:nvPr>
        </p:nvSpPr>
        <p:spPr/>
        <p:txBody>
          <a:bodyPr/>
          <a:lstStyle/>
          <a:p>
            <a:pPr>
              <a:defRPr/>
            </a:pPr>
            <a:fld id="{A5C7F696-CC49-804C-9904-D01474CC6D95}" type="slidenum">
              <a:rPr lang="en-US" smtClean="0"/>
              <a:pPr>
                <a:defRPr/>
              </a:pPr>
              <a:t>37</a:t>
            </a:fld>
            <a:endParaRPr lang="en-US" dirty="0"/>
          </a:p>
        </p:txBody>
      </p:sp>
    </p:spTree>
    <p:extLst>
      <p:ext uri="{BB962C8B-B14F-4D97-AF65-F5344CB8AC3E}">
        <p14:creationId xmlns:p14="http://schemas.microsoft.com/office/powerpoint/2010/main" val="2355358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403225" y="696913"/>
            <a:ext cx="6183313" cy="34782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98977" y="4405987"/>
            <a:ext cx="5591809" cy="4174093"/>
          </a:xfrm>
          <a:prstGeom prst="rect">
            <a:avLst/>
          </a:prstGeom>
          <a:noFill/>
          <a:ln>
            <a:noFill/>
          </a:ln>
        </p:spPr>
        <p:txBody>
          <a:bodyPr lIns="92925" tIns="46450" rIns="92925" bIns="46450" anchor="t" anchorCtr="0">
            <a:noAutofit/>
          </a:bodyPr>
          <a:lstStyle/>
          <a:p>
            <a:pPr marL="0" marR="0" lvl="0" indent="0" algn="l" rtl="0">
              <a:spcBef>
                <a:spcPts val="0"/>
              </a:spcBef>
              <a:buSzPct val="25000"/>
              <a:buNone/>
            </a:pPr>
            <a:r>
              <a:rPr lang="en-US" sz="1200" b="0" i="0" u="none" strike="noStrike" cap="none" dirty="0" smtClean="0">
                <a:solidFill>
                  <a:schemeClr val="dk1"/>
                </a:solidFill>
                <a:ea typeface="Calibri"/>
                <a:cs typeface="Arial" panose="020B0604020202020204" pitchFamily="34" charset="0"/>
                <a:sym typeface="Calibri"/>
              </a:rPr>
              <a:t>Pages 14-15 in Trainee Guide</a:t>
            </a:r>
            <a:endParaRPr lang="en-US" sz="1200" b="0" i="0" u="none" strike="noStrike" cap="none" dirty="0">
              <a:solidFill>
                <a:schemeClr val="dk1"/>
              </a:solidFill>
              <a:ea typeface="Calibri"/>
              <a:cs typeface="Arial" panose="020B0604020202020204" pitchFamily="34" charset="0"/>
              <a:sym typeface="Calibri"/>
            </a:endParaRPr>
          </a:p>
        </p:txBody>
      </p:sp>
      <p:sp>
        <p:nvSpPr>
          <p:cNvPr id="278" name="Shape 278"/>
          <p:cNvSpPr txBox="1">
            <a:spLocks noGrp="1"/>
          </p:cNvSpPr>
          <p:nvPr>
            <p:ph type="sldNum" idx="12"/>
          </p:nvPr>
        </p:nvSpPr>
        <p:spPr>
          <a:xfrm>
            <a:off x="3711794" y="8390824"/>
            <a:ext cx="2839591" cy="441703"/>
          </a:xfrm>
          <a:prstGeom prst="rect">
            <a:avLst/>
          </a:prstGeom>
          <a:noFill/>
          <a:ln>
            <a:noFill/>
          </a:ln>
        </p:spPr>
        <p:txBody>
          <a:bodyPr lIns="92925" tIns="46450" rIns="92925" bIns="46450" anchor="b" anchorCtr="0">
            <a:noAutofit/>
          </a:bodyPr>
          <a:lstStyle/>
          <a:p>
            <a:pPr marL="0" marR="0" lvl="0" indent="0" algn="r" rtl="0">
              <a:spcBef>
                <a:spcPts val="0"/>
              </a:spcBef>
              <a:buSzPct val="25000"/>
              <a:buNone/>
            </a:pPr>
            <a:fld id="{00000000-1234-1234-1234-123412341234}" type="slidenum">
              <a:rPr lang="en-US" sz="1200">
                <a:solidFill>
                  <a:schemeClr val="dk1"/>
                </a:solidFill>
                <a:ea typeface="Calibri"/>
                <a:cs typeface="Arial" panose="020B0604020202020204" pitchFamily="34" charset="0"/>
                <a:sym typeface="Calibri"/>
              </a:rPr>
              <a:t>38</a:t>
            </a:fld>
            <a:endParaRPr lang="en-US" sz="1200" dirty="0">
              <a:solidFill>
                <a:schemeClr val="dk1"/>
              </a:solidFill>
              <a:ea typeface="Calibri"/>
              <a:cs typeface="Arial" panose="020B0604020202020204" pitchFamily="34" charset="0"/>
              <a:sym typeface="Calibri"/>
            </a:endParaRPr>
          </a:p>
        </p:txBody>
      </p:sp>
    </p:spTree>
    <p:extLst>
      <p:ext uri="{BB962C8B-B14F-4D97-AF65-F5344CB8AC3E}">
        <p14:creationId xmlns:p14="http://schemas.microsoft.com/office/powerpoint/2010/main" val="2984533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98977" y="4405987"/>
            <a:ext cx="5591809" cy="4174093"/>
          </a:xfrm>
          <a:prstGeom prst="rect">
            <a:avLst/>
          </a:prstGeom>
        </p:spPr>
        <p:txBody>
          <a:bodyPr lIns="91425" tIns="91425" rIns="91425" bIns="91425" anchor="t" anchorCtr="0">
            <a:noAutofit/>
          </a:bodyPr>
          <a:lstStyle/>
          <a:p>
            <a:pPr lvl="0">
              <a:spcBef>
                <a:spcPts val="0"/>
              </a:spcBef>
              <a:buNone/>
            </a:pPr>
            <a:endParaRPr dirty="0"/>
          </a:p>
        </p:txBody>
      </p:sp>
      <p:sp>
        <p:nvSpPr>
          <p:cNvPr id="297" name="Shape 297"/>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171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98977" y="4405987"/>
            <a:ext cx="5591809" cy="4174093"/>
          </a:xfrm>
          <a:prstGeom prst="rect">
            <a:avLst/>
          </a:prstGeom>
        </p:spPr>
        <p:txBody>
          <a:bodyPr lIns="91425" tIns="91425" rIns="91425" bIns="91425" anchor="t" anchorCtr="0">
            <a:noAutofit/>
          </a:bodyPr>
          <a:lstStyle/>
          <a:p>
            <a:pPr lvl="0">
              <a:spcBef>
                <a:spcPts val="0"/>
              </a:spcBef>
              <a:buNone/>
            </a:pPr>
            <a:endParaRPr dirty="0"/>
          </a:p>
        </p:txBody>
      </p:sp>
      <p:sp>
        <p:nvSpPr>
          <p:cNvPr id="303" name="Shape 303"/>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33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698977" y="4405987"/>
            <a:ext cx="5591809" cy="4174093"/>
          </a:xfrm>
          <a:prstGeom prst="rect">
            <a:avLst/>
          </a:prstGeom>
        </p:spPr>
        <p:txBody>
          <a:bodyPr lIns="91425" tIns="91425" rIns="91425" bIns="91425" anchor="t" anchorCtr="0">
            <a:noAutofit/>
          </a:bodyPr>
          <a:lstStyle/>
          <a:p>
            <a:pPr lvl="0">
              <a:spcBef>
                <a:spcPts val="0"/>
              </a:spcBef>
              <a:buNone/>
            </a:pPr>
            <a:endParaRPr lang="en-US" dirty="0"/>
          </a:p>
        </p:txBody>
      </p:sp>
      <p:sp>
        <p:nvSpPr>
          <p:cNvPr id="309" name="Shape 309"/>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4315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698977" y="4405987"/>
            <a:ext cx="5591809" cy="4174093"/>
          </a:xfrm>
          <a:prstGeom prst="rect">
            <a:avLst/>
          </a:prstGeom>
        </p:spPr>
        <p:txBody>
          <a:bodyPr lIns="91425" tIns="91425" rIns="91425" bIns="91425" anchor="t" anchorCtr="0">
            <a:noAutofit/>
          </a:bodyPr>
          <a:lstStyle/>
          <a:p>
            <a:pPr lvl="0">
              <a:spcBef>
                <a:spcPts val="0"/>
              </a:spcBef>
              <a:buNone/>
            </a:pPr>
            <a:endParaRPr dirty="0"/>
          </a:p>
        </p:txBody>
      </p:sp>
      <p:sp>
        <p:nvSpPr>
          <p:cNvPr id="315" name="Shape 315"/>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515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3</a:t>
            </a:fld>
            <a:endParaRPr lang="en-US" dirty="0"/>
          </a:p>
        </p:txBody>
      </p:sp>
    </p:spTree>
    <p:extLst>
      <p:ext uri="{BB962C8B-B14F-4D97-AF65-F5344CB8AC3E}">
        <p14:creationId xmlns:p14="http://schemas.microsoft.com/office/powerpoint/2010/main" val="2558258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698977" y="4405987"/>
            <a:ext cx="5591809" cy="4174093"/>
          </a:xfrm>
          <a:prstGeom prst="rect">
            <a:avLst/>
          </a:prstGeom>
        </p:spPr>
        <p:txBody>
          <a:bodyPr lIns="91425" tIns="91425" rIns="91425" bIns="91425" anchor="t" anchorCtr="0">
            <a:noAutofit/>
          </a:bodyPr>
          <a:lstStyle/>
          <a:p>
            <a:pPr lvl="0">
              <a:spcBef>
                <a:spcPts val="0"/>
              </a:spcBef>
              <a:buNone/>
            </a:pPr>
            <a:endParaRPr dirty="0"/>
          </a:p>
        </p:txBody>
      </p:sp>
      <p:sp>
        <p:nvSpPr>
          <p:cNvPr id="355" name="Shape 355"/>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6782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698977" y="4405987"/>
            <a:ext cx="5591809" cy="4174093"/>
          </a:xfrm>
          <a:prstGeom prst="rect">
            <a:avLst/>
          </a:prstGeom>
        </p:spPr>
        <p:txBody>
          <a:bodyPr lIns="91425" tIns="91425" rIns="91425" bIns="91425" anchor="t" anchorCtr="0">
            <a:noAutofit/>
          </a:bodyPr>
          <a:lstStyle/>
          <a:p>
            <a:pPr lvl="0">
              <a:spcBef>
                <a:spcPts val="0"/>
              </a:spcBef>
              <a:buNone/>
            </a:pPr>
            <a:endParaRPr dirty="0"/>
          </a:p>
        </p:txBody>
      </p:sp>
      <p:sp>
        <p:nvSpPr>
          <p:cNvPr id="355" name="Shape 355"/>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1542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45</a:t>
            </a:fld>
            <a:endParaRPr lang="en-US" dirty="0"/>
          </a:p>
        </p:txBody>
      </p:sp>
    </p:spTree>
    <p:extLst>
      <p:ext uri="{BB962C8B-B14F-4D97-AF65-F5344CB8AC3E}">
        <p14:creationId xmlns:p14="http://schemas.microsoft.com/office/powerpoint/2010/main" val="1139356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733C2-C9DA-4CAC-B760-465FAD4438EE}" type="slidenum">
              <a:rPr lang="en-US" smtClean="0"/>
              <a:t>46</a:t>
            </a:fld>
            <a:endParaRPr lang="en-US" dirty="0"/>
          </a:p>
        </p:txBody>
      </p:sp>
    </p:spTree>
    <p:extLst>
      <p:ext uri="{BB962C8B-B14F-4D97-AF65-F5344CB8AC3E}">
        <p14:creationId xmlns:p14="http://schemas.microsoft.com/office/powerpoint/2010/main" val="1748077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t>Generally this takes some time! This is not easy. It’s generally rather messy. And it’s generally </a:t>
            </a:r>
            <a:r>
              <a:rPr lang="en-US" b="1" i="1" dirty="0" smtClean="0"/>
              <a:t>not</a:t>
            </a:r>
            <a:r>
              <a:rPr lang="en-US" dirty="0" smtClean="0"/>
              <a:t> SMART</a:t>
            </a:r>
          </a:p>
          <a:p>
            <a:endParaRPr lang="en-US" dirty="0"/>
          </a:p>
        </p:txBody>
      </p:sp>
      <p:sp>
        <p:nvSpPr>
          <p:cNvPr id="4" name="Slide Number Placeholder 3"/>
          <p:cNvSpPr>
            <a:spLocks noGrp="1"/>
          </p:cNvSpPr>
          <p:nvPr>
            <p:ph type="sldNum" sz="quarter" idx="10"/>
          </p:nvPr>
        </p:nvSpPr>
        <p:spPr/>
        <p:txBody>
          <a:bodyPr/>
          <a:lstStyle/>
          <a:p>
            <a:fld id="{CAAB9BA7-F532-424E-955F-88E0A7109F30}" type="slidenum">
              <a:rPr lang="en-US" smtClean="0"/>
              <a:t>47</a:t>
            </a:fld>
            <a:endParaRPr lang="en-US" dirty="0"/>
          </a:p>
        </p:txBody>
      </p:sp>
    </p:spTree>
    <p:extLst>
      <p:ext uri="{BB962C8B-B14F-4D97-AF65-F5344CB8AC3E}">
        <p14:creationId xmlns:p14="http://schemas.microsoft.com/office/powerpoint/2010/main" val="797478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HARD GOALS</a:t>
            </a:r>
          </a:p>
          <a:p>
            <a:r>
              <a:rPr lang="en-US" dirty="0" smtClean="0"/>
              <a:t>The Secret of Getting From Where</a:t>
            </a:r>
          </a:p>
          <a:p>
            <a:r>
              <a:rPr lang="en-US" dirty="0" smtClean="0"/>
              <a:t>You Are to Where You Want To Be</a:t>
            </a:r>
          </a:p>
          <a:p>
            <a:r>
              <a:rPr lang="en-US" dirty="0" smtClean="0"/>
              <a:t>MARK MURPHY</a:t>
            </a:r>
          </a:p>
        </p:txBody>
      </p:sp>
      <p:sp>
        <p:nvSpPr>
          <p:cNvPr id="4" name="Slide Number Placeholder 3"/>
          <p:cNvSpPr>
            <a:spLocks noGrp="1"/>
          </p:cNvSpPr>
          <p:nvPr>
            <p:ph type="sldNum" sz="quarter" idx="10"/>
          </p:nvPr>
        </p:nvSpPr>
        <p:spPr/>
        <p:txBody>
          <a:bodyPr/>
          <a:lstStyle/>
          <a:p>
            <a:fld id="{CAAB9BA7-F532-424E-955F-88E0A7109F30}" type="slidenum">
              <a:rPr lang="en-US" smtClean="0"/>
              <a:t>48</a:t>
            </a:fld>
            <a:endParaRPr lang="en-US" dirty="0"/>
          </a:p>
        </p:txBody>
      </p:sp>
    </p:spTree>
    <p:extLst>
      <p:ext uri="{BB962C8B-B14F-4D97-AF65-F5344CB8AC3E}">
        <p14:creationId xmlns:p14="http://schemas.microsoft.com/office/powerpoint/2010/main" val="1125259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45F4CC-2267-4112-8783-EC236C631892}" type="slidenum">
              <a:rPr lang="en-US" altLang="en-US">
                <a:latin typeface="Arial" panose="020B0604020202020204" pitchFamily="34" charset="0"/>
              </a:rPr>
              <a:pPr>
                <a:spcBef>
                  <a:spcPct val="0"/>
                </a:spcBef>
              </a:pPr>
              <a:t>51</a:t>
            </a:fld>
            <a:endParaRPr lang="en-US" altLang="en-US" dirty="0">
              <a:latin typeface="Arial" panose="020B0604020202020204" pitchFamily="34" charset="0"/>
            </a:endParaRPr>
          </a:p>
        </p:txBody>
      </p:sp>
    </p:spTree>
    <p:extLst>
      <p:ext uri="{BB962C8B-B14F-4D97-AF65-F5344CB8AC3E}">
        <p14:creationId xmlns:p14="http://schemas.microsoft.com/office/powerpoint/2010/main" val="2992188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52</a:t>
            </a:fld>
            <a:endParaRPr lang="en-US" dirty="0"/>
          </a:p>
        </p:txBody>
      </p:sp>
    </p:spTree>
    <p:extLst>
      <p:ext uri="{BB962C8B-B14F-4D97-AF65-F5344CB8AC3E}">
        <p14:creationId xmlns:p14="http://schemas.microsoft.com/office/powerpoint/2010/main" val="3907207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 a large group brainstorm. Ask the trainees what they are</a:t>
            </a:r>
          </a:p>
          <a:p>
            <a:r>
              <a:rPr lang="en-US" dirty="0"/>
              <a:t>worried about, specifically worries about their ability to meet their</a:t>
            </a:r>
          </a:p>
          <a:p>
            <a:r>
              <a:rPr lang="en-US" dirty="0"/>
              <a:t>responsibilities as a field advisor? The trainer will chart all of the worries</a:t>
            </a:r>
          </a:p>
          <a:p>
            <a:r>
              <a:rPr lang="en-US" dirty="0"/>
              <a:t>identified by the group.</a:t>
            </a:r>
          </a:p>
          <a:p>
            <a:r>
              <a:rPr lang="en-US" dirty="0"/>
              <a:t>p Have group identify top 4 or 6 (depending on the group size) of their</a:t>
            </a:r>
          </a:p>
          <a:p>
            <a:r>
              <a:rPr lang="en-US" dirty="0"/>
              <a:t>worries that they would like to examine more closely. These should be</a:t>
            </a:r>
          </a:p>
          <a:p>
            <a:r>
              <a:rPr lang="en-US" dirty="0"/>
              <a:t>the worries that they feel like they will need the most help in how to</a:t>
            </a:r>
          </a:p>
          <a:p>
            <a:r>
              <a:rPr lang="en-US" dirty="0"/>
              <a:t>handle. The trainer can do this by group poll or have the participants get</a:t>
            </a:r>
          </a:p>
          <a:p>
            <a:r>
              <a:rPr lang="en-US" dirty="0"/>
              <a:t>up and mark their 4-6 choices to allow them to stretch.</a:t>
            </a:r>
          </a:p>
        </p:txBody>
      </p:sp>
      <p:sp>
        <p:nvSpPr>
          <p:cNvPr id="4" name="Slide Number Placeholder 3"/>
          <p:cNvSpPr>
            <a:spLocks noGrp="1"/>
          </p:cNvSpPr>
          <p:nvPr>
            <p:ph type="sldNum" sz="quarter" idx="10"/>
          </p:nvPr>
        </p:nvSpPr>
        <p:spPr/>
        <p:txBody>
          <a:bodyPr/>
          <a:lstStyle/>
          <a:p>
            <a:fld id="{6F6457F5-D67F-42E4-8D6D-51EEC0FC940C}" type="slidenum">
              <a:rPr lang="en-US" smtClean="0"/>
              <a:t>54</a:t>
            </a:fld>
            <a:endParaRPr lang="en-US" dirty="0"/>
          </a:p>
        </p:txBody>
      </p:sp>
    </p:spTree>
    <p:extLst>
      <p:ext uri="{BB962C8B-B14F-4D97-AF65-F5344CB8AC3E}">
        <p14:creationId xmlns:p14="http://schemas.microsoft.com/office/powerpoint/2010/main" val="304633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98977" y="4405987"/>
            <a:ext cx="5591809" cy="4174093"/>
          </a:xfrm>
          <a:prstGeom prst="rect">
            <a:avLst/>
          </a:prstGeom>
        </p:spPr>
        <p:txBody>
          <a:bodyPr lIns="91425" tIns="91425" rIns="91425" bIns="91425" anchor="t" anchorCtr="0">
            <a:noAutofit/>
          </a:bodyPr>
          <a:lstStyle/>
          <a:p>
            <a:pPr lvl="0">
              <a:spcBef>
                <a:spcPts val="0"/>
              </a:spcBef>
              <a:buNone/>
            </a:pPr>
            <a:endParaRPr dirty="0"/>
          </a:p>
        </p:txBody>
      </p:sp>
      <p:sp>
        <p:nvSpPr>
          <p:cNvPr id="328" name="Shape 328"/>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2025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3525982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98977" y="4405987"/>
            <a:ext cx="5591700" cy="4174200"/>
          </a:xfrm>
          <a:prstGeom prst="rect">
            <a:avLst/>
          </a:prstGeom>
        </p:spPr>
        <p:txBody>
          <a:bodyPr lIns="91425" tIns="91425" rIns="91425" bIns="91425" anchor="t" anchorCtr="0">
            <a:noAutofit/>
          </a:bodyPr>
          <a:lstStyle/>
          <a:p>
            <a:pPr lvl="0">
              <a:spcBef>
                <a:spcPts val="0"/>
              </a:spcBef>
              <a:buNone/>
            </a:pPr>
            <a:endParaRPr dirty="0"/>
          </a:p>
        </p:txBody>
      </p:sp>
      <p:sp>
        <p:nvSpPr>
          <p:cNvPr id="335" name="Shape 335"/>
          <p:cNvSpPr txBox="1">
            <a:spLocks noGrp="1"/>
          </p:cNvSpPr>
          <p:nvPr>
            <p:ph type="sldNum" idx="12"/>
          </p:nvPr>
        </p:nvSpPr>
        <p:spPr>
          <a:xfrm>
            <a:off x="3959248" y="8810364"/>
            <a:ext cx="3028799" cy="463800"/>
          </a:xfrm>
          <a:prstGeom prst="rect">
            <a:avLst/>
          </a:prstGeom>
        </p:spPr>
        <p:txBody>
          <a:bodyPr lIns="92925" tIns="46450" rIns="92925" bIns="46450" anchor="b" anchorCtr="0">
            <a:noAutofit/>
          </a:bodyPr>
          <a:lstStyle/>
          <a:p>
            <a:pPr lvl="0">
              <a:spcBef>
                <a:spcPts val="0"/>
              </a:spcBef>
              <a:buClr>
                <a:srgbClr val="000000"/>
              </a:buClr>
              <a:buSzPct val="25000"/>
              <a:buFont typeface="Arial"/>
              <a:buNone/>
            </a:pPr>
            <a:fld id="{00000000-1234-1234-1234-123412341234}" type="slidenum">
              <a:rPr lang="en-US"/>
              <a:t>60</a:t>
            </a:fld>
            <a:endParaRPr lang="en-US" dirty="0"/>
          </a:p>
        </p:txBody>
      </p:sp>
    </p:spTree>
    <p:extLst>
      <p:ext uri="{BB962C8B-B14F-4D97-AF65-F5344CB8AC3E}">
        <p14:creationId xmlns:p14="http://schemas.microsoft.com/office/powerpoint/2010/main" val="3911697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Dyads or triads:</a:t>
            </a:r>
          </a:p>
          <a:p>
            <a:r>
              <a:rPr lang="en-US" dirty="0" smtClean="0"/>
              <a:t>Dyads:</a:t>
            </a:r>
            <a:r>
              <a:rPr lang="en-US" baseline="0" dirty="0" smtClean="0"/>
              <a:t> Social worker and field advisor</a:t>
            </a:r>
          </a:p>
          <a:p>
            <a:r>
              <a:rPr lang="en-US" baseline="0" dirty="0" smtClean="0"/>
              <a:t>Triads: social worker, field advisor, observer</a:t>
            </a:r>
          </a:p>
          <a:p>
            <a:endParaRPr lang="en-US" baseline="0" dirty="0" smtClean="0"/>
          </a:p>
          <a:p>
            <a:r>
              <a:rPr lang="en-US" dirty="0" smtClean="0"/>
              <a:t>p </a:t>
            </a:r>
            <a:r>
              <a:rPr lang="en-US" dirty="0"/>
              <a:t>Following review of the Field Activity: Collaborative Assessment,</a:t>
            </a:r>
          </a:p>
          <a:p>
            <a:r>
              <a:rPr lang="en-US" dirty="0"/>
              <a:t>Planning, and Support: Safety and Risk in Teams, ask the trainees to</a:t>
            </a:r>
          </a:p>
          <a:p>
            <a:r>
              <a:rPr lang="en-US" dirty="0"/>
              <a:t>read Trainee </a:t>
            </a:r>
            <a:r>
              <a:rPr lang="en-US" dirty="0" smtClean="0"/>
              <a:t>Handout:</a:t>
            </a:r>
            <a:r>
              <a:rPr lang="en-US" baseline="0" dirty="0" smtClean="0"/>
              <a:t> </a:t>
            </a:r>
            <a:r>
              <a:rPr lang="en-US" dirty="0" smtClean="0"/>
              <a:t>Conseco/Velasquez </a:t>
            </a:r>
            <a:r>
              <a:rPr lang="en-US" dirty="0"/>
              <a:t>Observation Scenario.</a:t>
            </a:r>
          </a:p>
          <a:p>
            <a:r>
              <a:rPr lang="en-US" dirty="0" smtClean="0"/>
              <a:t>o </a:t>
            </a:r>
            <a:r>
              <a:rPr lang="en-US" dirty="0"/>
              <a:t>Social worker</a:t>
            </a:r>
          </a:p>
          <a:p>
            <a:r>
              <a:rPr lang="en-US" dirty="0"/>
              <a:t>o Field advisor</a:t>
            </a:r>
          </a:p>
          <a:p>
            <a:r>
              <a:rPr lang="en-US" dirty="0"/>
              <a:t>p Ask the trainees to role play using the scenario and the field guide. The</a:t>
            </a:r>
          </a:p>
          <a:p>
            <a:r>
              <a:rPr lang="en-US" dirty="0"/>
              <a:t>person in the field advisor role will practice providing feedback on the</a:t>
            </a:r>
          </a:p>
          <a:p>
            <a:r>
              <a:rPr lang="en-US" dirty="0"/>
              <a:t>observation and helping the new social worker to identify next steps.</a:t>
            </a:r>
          </a:p>
          <a:p>
            <a:r>
              <a:rPr lang="en-US" dirty="0"/>
              <a:t>After about 10 minutes, ask the trainees to switch roles so that each</a:t>
            </a:r>
          </a:p>
          <a:p>
            <a:r>
              <a:rPr lang="en-US" dirty="0"/>
              <a:t>person has an opportunity to practice as the field advisor.</a:t>
            </a:r>
          </a:p>
          <a:p>
            <a:r>
              <a:rPr lang="en-US" dirty="0"/>
              <a:t>p Facilitate a discussion with the trainees about how this was for them.</a:t>
            </a:r>
          </a:p>
          <a:p>
            <a:r>
              <a:rPr lang="en-US" dirty="0"/>
              <a:t>What are some things that the field advisor did well? What were some</a:t>
            </a:r>
          </a:p>
          <a:p>
            <a:r>
              <a:rPr lang="en-US" dirty="0"/>
              <a:t>challenges? What were some opportunities for upgrade? The trainer</a:t>
            </a:r>
          </a:p>
          <a:p>
            <a:r>
              <a:rPr lang="en-US" dirty="0"/>
              <a:t>should add any questions or use appreciative inquiry to help the</a:t>
            </a:r>
          </a:p>
          <a:p>
            <a:r>
              <a:rPr lang="en-US" dirty="0"/>
              <a:t>trainees process the practice experience.</a:t>
            </a:r>
            <a:endParaRPr lang="en-US" baseline="0" dirty="0" smtClean="0"/>
          </a:p>
        </p:txBody>
      </p:sp>
      <p:sp>
        <p:nvSpPr>
          <p:cNvPr id="4" name="Slide Number Placeholder 3"/>
          <p:cNvSpPr>
            <a:spLocks noGrp="1"/>
          </p:cNvSpPr>
          <p:nvPr>
            <p:ph type="sldNum" sz="quarter" idx="10"/>
          </p:nvPr>
        </p:nvSpPr>
        <p:spPr/>
        <p:txBody>
          <a:bodyPr/>
          <a:lstStyle/>
          <a:p>
            <a:fld id="{6F6457F5-D67F-42E4-8D6D-51EEC0FC940C}" type="slidenum">
              <a:rPr lang="en-US" smtClean="0"/>
              <a:t>66</a:t>
            </a:fld>
            <a:endParaRPr lang="en-US" dirty="0"/>
          </a:p>
        </p:txBody>
      </p:sp>
    </p:spTree>
    <p:extLst>
      <p:ext uri="{BB962C8B-B14F-4D97-AF65-F5344CB8AC3E}">
        <p14:creationId xmlns:p14="http://schemas.microsoft.com/office/powerpoint/2010/main" val="1873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98977" y="4405987"/>
            <a:ext cx="5591809" cy="4174093"/>
          </a:xfrm>
          <a:prstGeom prst="rect">
            <a:avLst/>
          </a:prstGeom>
        </p:spPr>
        <p:txBody>
          <a:bodyPr lIns="91425" tIns="91425" rIns="91425" bIns="91425" anchor="t" anchorCtr="0">
            <a:noAutofit/>
          </a:bodyPr>
          <a:lstStyle/>
          <a:p>
            <a:pPr lvl="0">
              <a:spcBef>
                <a:spcPts val="0"/>
              </a:spcBef>
              <a:buNone/>
            </a:pPr>
            <a:endParaRPr dirty="0"/>
          </a:p>
        </p:txBody>
      </p:sp>
      <p:sp>
        <p:nvSpPr>
          <p:cNvPr id="328" name="Shape 328"/>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663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74</a:t>
            </a:fld>
            <a:endParaRPr lang="en-US" dirty="0"/>
          </a:p>
        </p:txBody>
      </p:sp>
    </p:spTree>
    <p:extLst>
      <p:ext uri="{BB962C8B-B14F-4D97-AF65-F5344CB8AC3E}">
        <p14:creationId xmlns:p14="http://schemas.microsoft.com/office/powerpoint/2010/main" val="2226920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75</a:t>
            </a:fld>
            <a:endParaRPr lang="en-US" dirty="0"/>
          </a:p>
        </p:txBody>
      </p:sp>
    </p:spTree>
    <p:extLst>
      <p:ext uri="{BB962C8B-B14F-4D97-AF65-F5344CB8AC3E}">
        <p14:creationId xmlns:p14="http://schemas.microsoft.com/office/powerpoint/2010/main" val="705516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698977" y="4405987"/>
            <a:ext cx="5591809" cy="4174093"/>
          </a:xfrm>
          <a:prstGeom prst="rect">
            <a:avLst/>
          </a:prstGeom>
        </p:spPr>
        <p:txBody>
          <a:bodyPr lIns="91425" tIns="91425" rIns="91425" bIns="91425" anchor="t" anchorCtr="0">
            <a:noAutofit/>
          </a:bodyPr>
          <a:lstStyle/>
          <a:p>
            <a:pPr lvl="0">
              <a:spcBef>
                <a:spcPts val="0"/>
              </a:spcBef>
              <a:buNone/>
            </a:pPr>
            <a:endParaRPr dirty="0"/>
          </a:p>
        </p:txBody>
      </p:sp>
      <p:sp>
        <p:nvSpPr>
          <p:cNvPr id="375" name="Shape 375"/>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6412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Display the next slide. Ask the trainees if there are any questions that</a:t>
            </a:r>
          </a:p>
          <a:p>
            <a:r>
              <a:rPr lang="en-US" dirty="0"/>
              <a:t>they have about the content of CC3.0. If there are questions about the</a:t>
            </a:r>
          </a:p>
          <a:p>
            <a:r>
              <a:rPr lang="en-US" dirty="0"/>
              <a:t>structure or training modalities, let the trainees know that this will be</a:t>
            </a:r>
          </a:p>
          <a:p>
            <a:r>
              <a:rPr lang="en-US" dirty="0"/>
              <a:t>covered in more detail shortly. Ask the trainees to rate themselves on a</a:t>
            </a:r>
          </a:p>
          <a:p>
            <a:r>
              <a:rPr lang="en-US" dirty="0"/>
              <a:t>scale from 1-10 of how comfortable they are with supporting field</a:t>
            </a:r>
          </a:p>
          <a:p>
            <a:r>
              <a:rPr lang="en-US" dirty="0"/>
              <a:t>activities for the topics in the practice blocks.</a:t>
            </a:r>
          </a:p>
          <a:p>
            <a:r>
              <a:rPr lang="en-US" dirty="0"/>
              <a:t>o OPTIONAL: Rather than discussing in a large group, ask the</a:t>
            </a:r>
          </a:p>
          <a:p>
            <a:r>
              <a:rPr lang="en-US" dirty="0"/>
              <a:t>trainees to discuss in their dyads/triads. Bring back to the</a:t>
            </a:r>
          </a:p>
          <a:p>
            <a:r>
              <a:rPr lang="en-US" dirty="0"/>
              <a:t>large group and ask if anyone would like to share.</a:t>
            </a:r>
          </a:p>
          <a:p>
            <a:r>
              <a:rPr lang="en-US" dirty="0"/>
              <a:t>p Ask people to share how they rated themselves and why: What got you</a:t>
            </a:r>
          </a:p>
          <a:p>
            <a:r>
              <a:rPr lang="en-US" dirty="0"/>
              <a:t>to a ___? Why only a ___? What are some of your worries about</a:t>
            </a:r>
          </a:p>
          <a:p>
            <a:r>
              <a:rPr lang="en-US" dirty="0"/>
              <a:t>supporting field activities in these areas? Try to stay focused on the</a:t>
            </a:r>
          </a:p>
          <a:p>
            <a:r>
              <a:rPr lang="en-US" dirty="0"/>
              <a:t>blocks and the information contained in the blocks, rather than any</a:t>
            </a:r>
          </a:p>
          <a:p>
            <a:r>
              <a:rPr lang="en-US" dirty="0"/>
              <a:t>concerns they may have about being a field advisor. Let them know we</a:t>
            </a:r>
          </a:p>
          <a:p>
            <a:r>
              <a:rPr lang="en-US" dirty="0"/>
              <a:t>are going to explore the role of field advisor in more detail later in the</a:t>
            </a:r>
          </a:p>
          <a:p>
            <a:r>
              <a:rPr lang="en-US" dirty="0"/>
              <a:t>training.</a:t>
            </a:r>
            <a:endParaRPr lang="en-US" dirty="0" smtClean="0"/>
          </a:p>
          <a:p>
            <a:pPr marL="227437" indent="-227437"/>
            <a:endParaRPr lang="en-US" dirty="0" smtClean="0"/>
          </a:p>
        </p:txBody>
      </p:sp>
    </p:spTree>
    <p:extLst>
      <p:ext uri="{BB962C8B-B14F-4D97-AF65-F5344CB8AC3E}">
        <p14:creationId xmlns:p14="http://schemas.microsoft.com/office/powerpoint/2010/main" val="3600776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24">
              <a:defRPr/>
            </a:pPr>
            <a:r>
              <a:rPr lang="en-US" dirty="0"/>
              <a:t>Transition the training to the final slide to wrap-up and elicit questions.  Ask them what they learned and summarize the contents of the training.  Ask them about next steps for the information received today.  </a:t>
            </a:r>
          </a:p>
          <a:p>
            <a:endParaRPr lang="en-US" dirty="0"/>
          </a:p>
        </p:txBody>
      </p:sp>
      <p:sp>
        <p:nvSpPr>
          <p:cNvPr id="4" name="Slide Number Placeholder 3"/>
          <p:cNvSpPr>
            <a:spLocks noGrp="1"/>
          </p:cNvSpPr>
          <p:nvPr>
            <p:ph type="sldNum" sz="quarter" idx="10"/>
          </p:nvPr>
        </p:nvSpPr>
        <p:spPr/>
        <p:txBody>
          <a:bodyPr/>
          <a:lstStyle/>
          <a:p>
            <a:fld id="{6F6457F5-D67F-42E4-8D6D-51EEC0FC940C}" type="slidenum">
              <a:rPr lang="en-US" smtClean="0"/>
              <a:t>79</a:t>
            </a:fld>
            <a:endParaRPr lang="en-US" dirty="0"/>
          </a:p>
        </p:txBody>
      </p:sp>
    </p:spTree>
    <p:extLst>
      <p:ext uri="{BB962C8B-B14F-4D97-AF65-F5344CB8AC3E}">
        <p14:creationId xmlns:p14="http://schemas.microsoft.com/office/powerpoint/2010/main" val="3531604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81</a:t>
            </a:fld>
            <a:endParaRPr lang="en-US" dirty="0"/>
          </a:p>
        </p:txBody>
      </p:sp>
    </p:spTree>
    <p:extLst>
      <p:ext uri="{BB962C8B-B14F-4D97-AF65-F5344CB8AC3E}">
        <p14:creationId xmlns:p14="http://schemas.microsoft.com/office/powerpoint/2010/main" val="435736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98977" y="4405987"/>
            <a:ext cx="5591809" cy="4174093"/>
          </a:xfrm>
          <a:prstGeom prst="rect">
            <a:avLst/>
          </a:prstGeom>
        </p:spPr>
        <p:txBody>
          <a:bodyPr lIns="91425" tIns="91425" rIns="91425" bIns="91425" anchor="t" anchorCtr="0">
            <a:noAutofit/>
          </a:bodyPr>
          <a:lstStyle/>
          <a:p>
            <a:pPr lvl="0">
              <a:spcBef>
                <a:spcPts val="0"/>
              </a:spcBef>
              <a:buNone/>
            </a:pPr>
            <a:endParaRPr dirty="0"/>
          </a:p>
        </p:txBody>
      </p:sp>
      <p:sp>
        <p:nvSpPr>
          <p:cNvPr id="133" name="Shape 133"/>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3821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Communicating Across Differences</a:t>
            </a:r>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6</a:t>
            </a:fld>
            <a:endParaRPr lang="en-US" dirty="0"/>
          </a:p>
        </p:txBody>
      </p:sp>
    </p:spTree>
    <p:extLst>
      <p:ext uri="{BB962C8B-B14F-4D97-AF65-F5344CB8AC3E}">
        <p14:creationId xmlns:p14="http://schemas.microsoft.com/office/powerpoint/2010/main" val="304011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California</a:t>
            </a:r>
            <a:r>
              <a:rPr lang="en-US" baseline="0" dirty="0" smtClean="0"/>
              <a:t> Child Welfare Core Practice Model is built on these key components and existing/emerging initiatives </a:t>
            </a:r>
            <a:r>
              <a:rPr lang="en-US" dirty="0" smtClean="0"/>
              <a:t>and are reflected in CC3.0.</a:t>
            </a:r>
          </a:p>
          <a:p>
            <a:endParaRPr lang="en-US" dirty="0" smtClean="0"/>
          </a:p>
          <a:p>
            <a:r>
              <a:rPr lang="en-US" dirty="0" smtClean="0"/>
              <a:t>The CPM brings together Casework Components, Practice Elements, and</a:t>
            </a:r>
            <a:r>
              <a:rPr lang="en-US" baseline="0" dirty="0" smtClean="0"/>
              <a:t> </a:t>
            </a:r>
            <a:r>
              <a:rPr lang="en-US" dirty="0" smtClean="0"/>
              <a:t>Practice Behaviors that will define how child welfare is practiced in</a:t>
            </a:r>
          </a:p>
          <a:p>
            <a:r>
              <a:rPr lang="en-US" dirty="0" smtClean="0"/>
              <a:t>California. CC3.0 has made use of the casework components by</a:t>
            </a:r>
            <a:r>
              <a:rPr lang="en-US" baseline="0" dirty="0" smtClean="0"/>
              <a:t> </a:t>
            </a:r>
            <a:r>
              <a:rPr lang="en-US" dirty="0" smtClean="0"/>
              <a:t>modeling the practice blocks after them.</a:t>
            </a:r>
            <a:r>
              <a:rPr lang="en-US" baseline="0" dirty="0" smtClean="0"/>
              <a:t> </a:t>
            </a:r>
            <a:r>
              <a:rPr lang="en-US" dirty="0" smtClean="0"/>
              <a:t>The Practice Elements are interwoven throughout the eLearning,</a:t>
            </a:r>
            <a:r>
              <a:rPr lang="en-US" baseline="0" dirty="0" smtClean="0"/>
              <a:t> </a:t>
            </a:r>
            <a:r>
              <a:rPr lang="en-US" dirty="0" smtClean="0"/>
              <a:t>classroom skills-based learning, and field activities.</a:t>
            </a:r>
          </a:p>
          <a:p>
            <a:endParaRPr lang="en-US" baseline="0" dirty="0" smtClean="0"/>
          </a:p>
        </p:txBody>
      </p:sp>
      <p:sp>
        <p:nvSpPr>
          <p:cNvPr id="4" name="Slide Number Placeholder 3"/>
          <p:cNvSpPr>
            <a:spLocks noGrp="1"/>
          </p:cNvSpPr>
          <p:nvPr>
            <p:ph type="sldNum" sz="quarter" idx="10"/>
          </p:nvPr>
        </p:nvSpPr>
        <p:spPr/>
        <p:txBody>
          <a:bodyPr/>
          <a:lstStyle/>
          <a:p>
            <a:fld id="{F1A6BB06-A46A-49D2-915E-60669DF2ED28}" type="slidenum">
              <a:rPr lang="en-US" smtClean="0"/>
              <a:t>8</a:t>
            </a:fld>
            <a:endParaRPr lang="en-US" dirty="0"/>
          </a:p>
        </p:txBody>
      </p:sp>
    </p:spTree>
    <p:extLst>
      <p:ext uri="{BB962C8B-B14F-4D97-AF65-F5344CB8AC3E}">
        <p14:creationId xmlns:p14="http://schemas.microsoft.com/office/powerpoint/2010/main" val="239266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Common Core 3.0, the training content is divided</a:t>
            </a:r>
            <a:r>
              <a:rPr lang="en-US" baseline="0" dirty="0" smtClean="0"/>
              <a:t> into 6 practice area blocks: Foundation, Engagement, Assessment, Service Planning, Monitoring and Adapting, and Transition. These practice blocks mirror the Core Practice Model Casework Components, are congruent with the California Partners for Permanency’s Practice Model, incorporate elements of Safety Organized Practice and allow for a focused exploration of knowledge and skills in key practice areas providing a natural framework for field activities and skill development.</a:t>
            </a:r>
          </a:p>
          <a:p>
            <a:endParaRPr lang="en-US" baseline="0" dirty="0"/>
          </a:p>
          <a:p>
            <a:r>
              <a:rPr lang="en-US" baseline="0" dirty="0"/>
              <a:t>All of the training blocks will include eLearning content, classroom content, and field activities. For additional information about the content contained in each of the training blocks, please refer to the “CC3.0 Content Overview”.</a:t>
            </a:r>
            <a:endParaRPr lang="en-US" dirty="0"/>
          </a:p>
        </p:txBody>
      </p:sp>
      <p:sp>
        <p:nvSpPr>
          <p:cNvPr id="4" name="Slide Number Placeholder 3"/>
          <p:cNvSpPr>
            <a:spLocks noGrp="1"/>
          </p:cNvSpPr>
          <p:nvPr>
            <p:ph type="sldNum" sz="quarter" idx="10"/>
          </p:nvPr>
        </p:nvSpPr>
        <p:spPr/>
        <p:txBody>
          <a:bodyPr/>
          <a:lstStyle/>
          <a:p>
            <a:fld id="{F2E11E12-CC65-9745-80F5-1F8E71DDB3D3}" type="slidenum">
              <a:rPr lang="en-US" smtClean="0"/>
              <a:t>10</a:t>
            </a:fld>
            <a:endParaRPr lang="en-US" dirty="0"/>
          </a:p>
        </p:txBody>
      </p:sp>
    </p:spTree>
    <p:extLst>
      <p:ext uri="{BB962C8B-B14F-4D97-AF65-F5344CB8AC3E}">
        <p14:creationId xmlns:p14="http://schemas.microsoft.com/office/powerpoint/2010/main" val="3982162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re-imaging the way social</a:t>
            </a:r>
            <a:r>
              <a:rPr lang="en-US" baseline="0" dirty="0"/>
              <a:t> work practice is presented in core, the Common Core 3.0 concept also incorporates a wider range of training modalities, including:</a:t>
            </a:r>
          </a:p>
          <a:p>
            <a:pPr marL="232349" indent="-232349">
              <a:buFont typeface="Arial"/>
              <a:buChar char="•"/>
            </a:pPr>
            <a:r>
              <a:rPr lang="en-US" baseline="0" dirty="0"/>
              <a:t>Online knowledge based training</a:t>
            </a:r>
          </a:p>
          <a:p>
            <a:pPr marL="232349" indent="-232349">
              <a:buFont typeface="Arial"/>
              <a:buChar char="•"/>
            </a:pPr>
            <a:r>
              <a:rPr lang="en-US" baseline="0" dirty="0"/>
              <a:t>Classroom based learning</a:t>
            </a:r>
          </a:p>
          <a:p>
            <a:pPr marL="232349" indent="-232349">
              <a:buFont typeface="Arial"/>
              <a:buChar char="•"/>
            </a:pPr>
            <a:r>
              <a:rPr lang="en-US" baseline="0" dirty="0"/>
              <a:t>Field learning</a:t>
            </a:r>
          </a:p>
          <a:p>
            <a:endParaRPr lang="en-US" baseline="0" dirty="0"/>
          </a:p>
          <a:p>
            <a:r>
              <a:rPr lang="en-US" baseline="0" dirty="0"/>
              <a:t>This involves shifting some knowledge-based content outside the classroom with online learning modules, using classroom time to focus on skill based</a:t>
            </a:r>
            <a:r>
              <a:rPr lang="en-US" dirty="0"/>
              <a:t> interactive</a:t>
            </a:r>
            <a:r>
              <a:rPr lang="en-US" baseline="0" dirty="0"/>
              <a:t> training, and shifting some skill-based content outside the classroom with field activities. Through these modalities, Common Core 3.0 will provide new social workers with opportunities to focus on skills in the classroom and reinforce skills with application of concepts in the field.</a:t>
            </a:r>
          </a:p>
          <a:p>
            <a:endParaRPr lang="en-US" dirty="0"/>
          </a:p>
        </p:txBody>
      </p:sp>
      <p:sp>
        <p:nvSpPr>
          <p:cNvPr id="4" name="Slide Number Placeholder 3"/>
          <p:cNvSpPr>
            <a:spLocks noGrp="1"/>
          </p:cNvSpPr>
          <p:nvPr>
            <p:ph type="sldNum" sz="quarter" idx="10"/>
          </p:nvPr>
        </p:nvSpPr>
        <p:spPr/>
        <p:txBody>
          <a:bodyPr/>
          <a:lstStyle/>
          <a:p>
            <a:fld id="{F2E11E12-CC65-9745-80F5-1F8E71DDB3D3}" type="slidenum">
              <a:rPr lang="en-US" smtClean="0"/>
              <a:t>11</a:t>
            </a:fld>
            <a:endParaRPr lang="en-US" dirty="0"/>
          </a:p>
        </p:txBody>
      </p:sp>
    </p:spTree>
    <p:extLst>
      <p:ext uri="{BB962C8B-B14F-4D97-AF65-F5344CB8AC3E}">
        <p14:creationId xmlns:p14="http://schemas.microsoft.com/office/powerpoint/2010/main" val="271613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18</a:t>
            </a:fld>
            <a:endParaRPr lang="en-US" dirty="0"/>
          </a:p>
        </p:txBody>
      </p:sp>
    </p:spTree>
    <p:extLst>
      <p:ext uri="{BB962C8B-B14F-4D97-AF65-F5344CB8AC3E}">
        <p14:creationId xmlns:p14="http://schemas.microsoft.com/office/powerpoint/2010/main" val="918366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hemeOverride" Target="../theme/themeOverride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2.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43.xml"/><Relationship Id="rId4"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2.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hemeOverride" Target="../theme/themeOverride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hemeOverride" Target="../theme/themeOverride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9.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0.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7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7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7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7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7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p:nvSpPr>
        <p:spPr>
          <a:xfrm>
            <a:off x="-24809"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23" name="Rectangle 22"/>
          <p:cNvSpPr/>
          <p:nvPr/>
        </p:nvSpPr>
        <p:spPr>
          <a:xfrm>
            <a:off x="0" y="0"/>
            <a:ext cx="12192000" cy="4642556"/>
          </a:xfrm>
          <a:prstGeom prst="rect">
            <a:avLst/>
          </a:prstGeom>
          <a:gradFill flip="none" rotWithShape="1">
            <a:gsLst>
              <a:gs pos="0">
                <a:srgbClr val="00305B">
                  <a:alpha val="80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smtClean="0"/>
              <a:t>Click to edit Master title style</a:t>
            </a:r>
            <a:endParaRPr lang="en-US" dirty="0"/>
          </a:p>
        </p:txBody>
      </p:sp>
      <p:pic>
        <p:nvPicPr>
          <p:cNvPr id="8" name="Picture 7"/>
          <p:cNvPicPr>
            <a:picLocks noChangeAspect="1"/>
          </p:cNvPicPr>
          <p:nvPr/>
        </p:nvPicPr>
        <p:blipFill>
          <a:blip r:embed="rId4"/>
          <a:stretch>
            <a:fillRect/>
          </a:stretch>
        </p:blipFill>
        <p:spPr>
          <a:xfrm>
            <a:off x="7531099" y="5489771"/>
            <a:ext cx="3822700" cy="787400"/>
          </a:xfrm>
          <a:prstGeom prst="rect">
            <a:avLst/>
          </a:prstGeom>
        </p:spPr>
      </p:pic>
      <p:sp>
        <p:nvSpPr>
          <p:cNvPr id="30"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31" name="Details"/>
          <p:cNvSpPr>
            <a:spLocks noGrp="1"/>
          </p:cNvSpPr>
          <p:nvPr>
            <p:ph type="body" sz="quarter" idx="12" hasCustomPrompt="1"/>
          </p:nvPr>
        </p:nvSpPr>
        <p:spPr>
          <a:xfrm>
            <a:off x="838200" y="6018576"/>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
        <p:nvSpPr>
          <p:cNvPr id="24"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5"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4"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6"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7"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8" name="White">
            <a:extLst>
              <a:ext uri="{C183D7F6-B498-43B3-948B-1728B52AA6E4}">
                <adec:decorative xmlns="" xmlns:adec="http://schemas.microsoft.com/office/drawing/2017/decorative" val="1"/>
              </a:ext>
            </a:extLst>
          </p:cNvPr>
          <p:cNvSpPr/>
          <p:nvPr userDrawn="1"/>
        </p:nvSpPr>
        <p:spPr>
          <a:xfrm>
            <a:off x="-24809"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9" name="Picture 38"/>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40" name="Rectangle 39"/>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a:stretch>
            <a:fillRect/>
          </a:stretch>
        </p:blipFill>
        <p:spPr>
          <a:xfrm>
            <a:off x="7531099" y="5489771"/>
            <a:ext cx="3822700" cy="787400"/>
          </a:xfrm>
          <a:prstGeom prst="rect">
            <a:avLst/>
          </a:prstGeom>
        </p:spPr>
      </p:pic>
    </p:spTree>
    <p:custDataLst>
      <p:tags r:id="rId1"/>
    </p:custDataLst>
    <p:extLst>
      <p:ext uri="{BB962C8B-B14F-4D97-AF65-F5344CB8AC3E}">
        <p14:creationId xmlns:p14="http://schemas.microsoft.com/office/powerpoint/2010/main" val="3942444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23" name="Rectangle 22"/>
          <p:cNvSpPr/>
          <p:nvPr/>
        </p:nvSpPr>
        <p:spPr>
          <a:xfrm>
            <a:off x="0" y="0"/>
            <a:ext cx="12192000" cy="4642556"/>
          </a:xfrm>
          <a:prstGeom prst="rect">
            <a:avLst/>
          </a:prstGeom>
          <a:gradFill flip="none" rotWithShape="1">
            <a:gsLst>
              <a:gs pos="0">
                <a:srgbClr val="5EB345">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smtClean="0"/>
              <a:t>Click to edit Master title style</a:t>
            </a:r>
            <a:endParaRPr lang="en-US" dirty="0"/>
          </a:p>
        </p:txBody>
      </p:sp>
      <p:pic>
        <p:nvPicPr>
          <p:cNvPr id="8" name="Picture 7"/>
          <p:cNvPicPr>
            <a:picLocks noChangeAspect="1"/>
          </p:cNvPicPr>
          <p:nvPr/>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96479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
        <p:nvSpPr>
          <p:cNvPr id="26"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4"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6"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7"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8"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9" name="Picture 3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40" name="Rectangle 39"/>
          <p:cNvSpPr/>
          <p:nvPr userDrawn="1"/>
        </p:nvSpPr>
        <p:spPr>
          <a:xfrm>
            <a:off x="0" y="0"/>
            <a:ext cx="12192000" cy="4642556"/>
          </a:xfrm>
          <a:prstGeom prst="rect">
            <a:avLst/>
          </a:prstGeom>
          <a:gradFill flip="none" rotWithShape="1">
            <a:gsLst>
              <a:gs pos="0">
                <a:srgbClr val="5EB345">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a:stretch>
            <a:fillRect/>
          </a:stretch>
        </p:blipFill>
        <p:spPr>
          <a:xfrm>
            <a:off x="7531099" y="5489771"/>
            <a:ext cx="3822700" cy="787400"/>
          </a:xfrm>
          <a:prstGeom prst="rect">
            <a:avLst/>
          </a:prstGeom>
        </p:spPr>
      </p:pic>
    </p:spTree>
    <p:custDataLst>
      <p:tags r:id="rId1"/>
    </p:custDataLst>
    <p:extLst>
      <p:ext uri="{BB962C8B-B14F-4D97-AF65-F5344CB8AC3E}">
        <p14:creationId xmlns:p14="http://schemas.microsoft.com/office/powerpoint/2010/main" val="3956123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838200" y="1790699"/>
            <a:ext cx="10515600" cy="43957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918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White">
            <a:extLst>
              <a:ext uri="{C183D7F6-B498-43B3-948B-1728B52AA6E4}">
                <adec:decorative xmlns="" xmlns:adec="http://schemas.microsoft.com/office/drawing/2017/decorative" val="1"/>
              </a:ext>
            </a:extLst>
          </p:cNvPr>
          <p:cNvSpPr/>
          <p:nvPr/>
        </p:nvSpPr>
        <p:spPr>
          <a:xfrm>
            <a:off x="541446" y="0"/>
            <a:ext cx="11109109" cy="6858000"/>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4" name="White">
            <a:extLst>
              <a:ext uri="{C183D7F6-B498-43B3-948B-1728B52AA6E4}">
                <adec:decorative xmlns="" xmlns:adec="http://schemas.microsoft.com/office/drawing/2017/decorative" val="1"/>
              </a:ext>
            </a:extLst>
          </p:cNvPr>
          <p:cNvSpPr/>
          <p:nvPr userDrawn="1"/>
        </p:nvSpPr>
        <p:spPr>
          <a:xfrm>
            <a:off x="541446" y="0"/>
            <a:ext cx="11109109" cy="6858000"/>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232404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_Image">
    <p:spTree>
      <p:nvGrpSpPr>
        <p:cNvPr id="1" name=""/>
        <p:cNvGrpSpPr/>
        <p:nvPr/>
      </p:nvGrpSpPr>
      <p:grpSpPr>
        <a:xfrm>
          <a:off x="0" y="0"/>
          <a:ext cx="0" cy="0"/>
          <a:chOff x="0" y="0"/>
          <a:chExt cx="0" cy="0"/>
        </a:xfrm>
      </p:grpSpPr>
      <p:sp>
        <p:nvSpPr>
          <p:cNvPr id="9" name="White">
            <a:extLst>
              <a:ext uri="{C183D7F6-B498-43B3-948B-1728B52AA6E4}">
                <adec:decorative xmlns="" xmlns:adec="http://schemas.microsoft.com/office/drawing/2017/decorative" val="1"/>
              </a:ext>
            </a:extLst>
          </p:cNvPr>
          <p:cNvSpPr/>
          <p:nvPr/>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Title"/>
          <p:cNvSpPr>
            <a:spLocks noGrp="1"/>
          </p:cNvSpPr>
          <p:nvPr>
            <p:ph type="title"/>
          </p:nvPr>
        </p:nvSpPr>
        <p:spPr>
          <a:xfrm>
            <a:off x="504821" y="530223"/>
            <a:ext cx="11177062" cy="767805"/>
          </a:xfrm>
        </p:spPr>
        <p:txBody>
          <a:bodyPr anchor="t">
            <a:normAutofit/>
          </a:bodyPr>
          <a:lstStyle>
            <a:lvl1pPr algn="ctr">
              <a:defRPr sz="3600">
                <a:solidFill>
                  <a:schemeClr val="tx1">
                    <a:lumMod val="75000"/>
                    <a:lumOff val="25000"/>
                  </a:schemeClr>
                </a:solidFill>
              </a:defRPr>
            </a:lvl1pPr>
          </a:lstStyle>
          <a:p>
            <a:r>
              <a:rPr lang="en-US" smtClean="0"/>
              <a:t>Click to edit Master title style</a:t>
            </a:r>
            <a:endParaRPr lang="en-US" dirty="0"/>
          </a:p>
        </p:txBody>
      </p:sp>
      <p:sp>
        <p:nvSpPr>
          <p:cNvPr id="13" name="Picture"/>
          <p:cNvSpPr>
            <a:spLocks noGrp="1"/>
          </p:cNvSpPr>
          <p:nvPr>
            <p:ph type="pic" sz="quarter" idx="10"/>
          </p:nvPr>
        </p:nvSpPr>
        <p:spPr>
          <a:xfrm>
            <a:off x="504821" y="1897441"/>
            <a:ext cx="11109110" cy="445573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dirty="0" smtClean="0"/>
              <a:t>Click icon to add picture</a:t>
            </a:r>
            <a:endParaRPr lang="en-US" dirty="0"/>
          </a:p>
        </p:txBody>
      </p:sp>
      <p:sp>
        <p:nvSpPr>
          <p:cNvPr id="5" name="White">
            <a:extLst>
              <a:ext uri="{C183D7F6-B498-43B3-948B-1728B52AA6E4}">
                <adec:decorative xmlns="" xmlns:adec="http://schemas.microsoft.com/office/drawing/2017/decorative" val="1"/>
              </a:ext>
            </a:extLst>
          </p:cNvPr>
          <p:cNvSpPr/>
          <p:nvPr userDrawn="1"/>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custDataLst>
      <p:tags r:id="rId1"/>
    </p:custDataLst>
    <p:extLst>
      <p:ext uri="{BB962C8B-B14F-4D97-AF65-F5344CB8AC3E}">
        <p14:creationId xmlns:p14="http://schemas.microsoft.com/office/powerpoint/2010/main" val="5228470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Image">
    <p:bg>
      <p:bgRef idx="1001">
        <a:schemeClr val="bg1"/>
      </p:bgRef>
    </p:bg>
    <p:spTree>
      <p:nvGrpSpPr>
        <p:cNvPr id="1" name=""/>
        <p:cNvGrpSpPr/>
        <p:nvPr/>
      </p:nvGrpSpPr>
      <p:grpSpPr>
        <a:xfrm>
          <a:off x="0" y="0"/>
          <a:ext cx="0" cy="0"/>
          <a:chOff x="0" y="0"/>
          <a:chExt cx="0" cy="0"/>
        </a:xfrm>
      </p:grpSpPr>
      <p:sp>
        <p:nvSpPr>
          <p:cNvPr id="13" name="Picture"/>
          <p:cNvSpPr>
            <a:spLocks noGrp="1"/>
          </p:cNvSpPr>
          <p:nvPr>
            <p:ph type="pic" sz="quarter" idx="10"/>
          </p:nvPr>
        </p:nvSpPr>
        <p:spPr>
          <a:xfrm>
            <a:off x="504821" y="502692"/>
            <a:ext cx="11109110" cy="585048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dirty="0" smtClean="0"/>
              <a:t>Click icon to add picture</a:t>
            </a:r>
            <a:endParaRPr lang="en-US" dirty="0"/>
          </a:p>
        </p:txBody>
      </p:sp>
    </p:spTree>
    <p:custDataLst>
      <p:tags r:id="rId2"/>
    </p:custDataLst>
    <p:extLst>
      <p:ext uri="{BB962C8B-B14F-4D97-AF65-F5344CB8AC3E}">
        <p14:creationId xmlns:p14="http://schemas.microsoft.com/office/powerpoint/2010/main" val="34951785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ext_left_Pic_right">
    <p:spTree>
      <p:nvGrpSpPr>
        <p:cNvPr id="1" name=""/>
        <p:cNvGrpSpPr/>
        <p:nvPr/>
      </p:nvGrpSpPr>
      <p:grpSpPr>
        <a:xfrm>
          <a:off x="0" y="0"/>
          <a:ext cx="0" cy="0"/>
          <a:chOff x="0" y="0"/>
          <a:chExt cx="0" cy="0"/>
        </a:xfrm>
      </p:grpSpPr>
      <p:sp>
        <p:nvSpPr>
          <p:cNvPr id="21" name="White">
            <a:extLst>
              <a:ext uri="{C183D7F6-B498-43B3-948B-1728B52AA6E4}">
                <adec:decorative xmlns="" xmlns:adec="http://schemas.microsoft.com/office/drawing/2017/decorative" val="1"/>
              </a:ext>
            </a:extLst>
          </p:cNvPr>
          <p:cNvSpPr/>
          <p:nvPr/>
        </p:nvSpPr>
        <p:spPr>
          <a:xfrm>
            <a:off x="0"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Picture"/>
          <p:cNvSpPr>
            <a:spLocks noGrp="1"/>
          </p:cNvSpPr>
          <p:nvPr>
            <p:ph type="pic" sz="quarter" idx="10"/>
          </p:nvPr>
        </p:nvSpPr>
        <p:spPr>
          <a:xfrm>
            <a:off x="5307866" y="501954"/>
            <a:ext cx="6307492"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dirty="0" smtClean="0"/>
              <a:t>Click icon to add picture</a:t>
            </a:r>
            <a:endParaRPr lang="en-US" dirty="0"/>
          </a:p>
        </p:txBody>
      </p:sp>
      <p:sp>
        <p:nvSpPr>
          <p:cNvPr id="7" name="Title"/>
          <p:cNvSpPr>
            <a:spLocks noGrp="1"/>
          </p:cNvSpPr>
          <p:nvPr>
            <p:ph type="title"/>
          </p:nvPr>
        </p:nvSpPr>
        <p:spPr>
          <a:xfrm>
            <a:off x="576642" y="501954"/>
            <a:ext cx="3577940" cy="1578803"/>
          </a:xfrm>
        </p:spPr>
        <p:txBody>
          <a:bodyPr anchor="b">
            <a:noAutofit/>
          </a:bodyPr>
          <a:lstStyle>
            <a:lvl1pPr algn="l">
              <a:tabLst>
                <a:tab pos="1828800" algn="l"/>
              </a:tabLst>
              <a:defRPr sz="3600" b="0">
                <a:solidFill>
                  <a:schemeClr val="tx1">
                    <a:lumMod val="75000"/>
                    <a:lumOff val="25000"/>
                  </a:schemeClr>
                </a:solidFill>
                <a:latin typeface="+mn-lt"/>
              </a:defRPr>
            </a:lvl1pPr>
          </a:lstStyle>
          <a:p>
            <a:r>
              <a:rPr lang="en-US" smtClean="0"/>
              <a:t>Click to edit Master title style</a:t>
            </a:r>
            <a:endParaRPr lang="en-US" dirty="0"/>
          </a:p>
        </p:txBody>
      </p:sp>
      <p:sp>
        <p:nvSpPr>
          <p:cNvPr id="6" name="Text"/>
          <p:cNvSpPr>
            <a:spLocks noGrp="1"/>
          </p:cNvSpPr>
          <p:nvPr>
            <p:ph idx="1"/>
          </p:nvPr>
        </p:nvSpPr>
        <p:spPr>
          <a:xfrm>
            <a:off x="576642" y="2478936"/>
            <a:ext cx="3577940" cy="3163615"/>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8" name="White">
            <a:extLst>
              <a:ext uri="{C183D7F6-B498-43B3-948B-1728B52AA6E4}">
                <adec:decorative xmlns="" xmlns:adec="http://schemas.microsoft.com/office/drawing/2017/decorative" val="1"/>
              </a:ext>
            </a:extLst>
          </p:cNvPr>
          <p:cNvSpPr/>
          <p:nvPr userDrawn="1"/>
        </p:nvSpPr>
        <p:spPr>
          <a:xfrm>
            <a:off x="0"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custDataLst>
      <p:tags r:id="rId1"/>
    </p:custDataLst>
    <p:extLst>
      <p:ext uri="{BB962C8B-B14F-4D97-AF65-F5344CB8AC3E}">
        <p14:creationId xmlns:p14="http://schemas.microsoft.com/office/powerpoint/2010/main" val="40441095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Pic_left_Text_right">
    <p:spTree>
      <p:nvGrpSpPr>
        <p:cNvPr id="1" name=""/>
        <p:cNvGrpSpPr/>
        <p:nvPr/>
      </p:nvGrpSpPr>
      <p:grpSpPr>
        <a:xfrm>
          <a:off x="0" y="0"/>
          <a:ext cx="0" cy="0"/>
          <a:chOff x="0" y="0"/>
          <a:chExt cx="0" cy="0"/>
        </a:xfrm>
      </p:grpSpPr>
      <p:sp>
        <p:nvSpPr>
          <p:cNvPr id="21" name="White">
            <a:extLst>
              <a:ext uri="{C183D7F6-B498-43B3-948B-1728B52AA6E4}">
                <adec:decorative xmlns="" xmlns:adec="http://schemas.microsoft.com/office/drawing/2017/decorative" val="1"/>
              </a:ext>
            </a:extLst>
          </p:cNvPr>
          <p:cNvSpPr/>
          <p:nvPr/>
        </p:nvSpPr>
        <p:spPr>
          <a:xfrm>
            <a:off x="7460776"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Title"/>
          <p:cNvSpPr>
            <a:spLocks noGrp="1"/>
          </p:cNvSpPr>
          <p:nvPr>
            <p:ph type="title"/>
          </p:nvPr>
        </p:nvSpPr>
        <p:spPr>
          <a:xfrm>
            <a:off x="8037418" y="501954"/>
            <a:ext cx="3577940" cy="1578803"/>
          </a:xfrm>
        </p:spPr>
        <p:txBody>
          <a:bodyPr anchor="b">
            <a:noAutofit/>
          </a:bodyPr>
          <a:lstStyle>
            <a:lvl1pPr algn="l">
              <a:tabLst>
                <a:tab pos="1828800" algn="l"/>
              </a:tabLst>
              <a:defRPr sz="3600" b="0">
                <a:solidFill>
                  <a:schemeClr val="tx1">
                    <a:lumMod val="75000"/>
                    <a:lumOff val="25000"/>
                  </a:schemeClr>
                </a:solidFill>
                <a:latin typeface="+mn-lt"/>
              </a:defRPr>
            </a:lvl1pPr>
          </a:lstStyle>
          <a:p>
            <a:r>
              <a:rPr lang="en-US" smtClean="0"/>
              <a:t>Click to edit Master title style</a:t>
            </a:r>
            <a:endParaRPr lang="en-US" dirty="0"/>
          </a:p>
        </p:txBody>
      </p:sp>
      <p:sp>
        <p:nvSpPr>
          <p:cNvPr id="6" name="Text"/>
          <p:cNvSpPr>
            <a:spLocks noGrp="1"/>
          </p:cNvSpPr>
          <p:nvPr>
            <p:ph idx="1"/>
          </p:nvPr>
        </p:nvSpPr>
        <p:spPr>
          <a:xfrm>
            <a:off x="8037418" y="2478936"/>
            <a:ext cx="3577940" cy="3163615"/>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0" name="Picture"/>
          <p:cNvSpPr>
            <a:spLocks noGrp="1"/>
          </p:cNvSpPr>
          <p:nvPr>
            <p:ph type="pic" sz="quarter" idx="10"/>
          </p:nvPr>
        </p:nvSpPr>
        <p:spPr>
          <a:xfrm>
            <a:off x="576642" y="501954"/>
            <a:ext cx="6307492"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dirty="0" smtClean="0"/>
              <a:t>Click icon to add picture</a:t>
            </a:r>
            <a:endParaRPr lang="en-US" dirty="0"/>
          </a:p>
        </p:txBody>
      </p:sp>
      <p:sp>
        <p:nvSpPr>
          <p:cNvPr id="8" name="White">
            <a:extLst>
              <a:ext uri="{C183D7F6-B498-43B3-948B-1728B52AA6E4}">
                <adec:decorative xmlns="" xmlns:adec="http://schemas.microsoft.com/office/drawing/2017/decorative" val="1"/>
              </a:ext>
            </a:extLst>
          </p:cNvPr>
          <p:cNvSpPr/>
          <p:nvPr userDrawn="1"/>
        </p:nvSpPr>
        <p:spPr>
          <a:xfrm>
            <a:off x="7460776"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custDataLst>
      <p:tags r:id="rId1"/>
    </p:custDataLst>
    <p:extLst>
      <p:ext uri="{BB962C8B-B14F-4D97-AF65-F5344CB8AC3E}">
        <p14:creationId xmlns:p14="http://schemas.microsoft.com/office/powerpoint/2010/main" val="33291943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wo_images_Right_Text">
    <p:spTree>
      <p:nvGrpSpPr>
        <p:cNvPr id="1" name=""/>
        <p:cNvGrpSpPr/>
        <p:nvPr/>
      </p:nvGrpSpPr>
      <p:grpSpPr>
        <a:xfrm>
          <a:off x="0" y="0"/>
          <a:ext cx="0" cy="0"/>
          <a:chOff x="0" y="0"/>
          <a:chExt cx="0" cy="0"/>
        </a:xfrm>
      </p:grpSpPr>
      <p:sp>
        <p:nvSpPr>
          <p:cNvPr id="9" name="White 2">
            <a:extLst>
              <a:ext uri="{C183D7F6-B498-43B3-948B-1728B52AA6E4}">
                <adec:decorative xmlns="" xmlns:adec="http://schemas.microsoft.com/office/drawing/2017/decorative" val="1"/>
              </a:ext>
            </a:extLst>
          </p:cNvPr>
          <p:cNvSpPr/>
          <p:nvPr/>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Text 1"/>
          <p:cNvSpPr>
            <a:spLocks noGrp="1"/>
          </p:cNvSpPr>
          <p:nvPr>
            <p:ph idx="1"/>
          </p:nvPr>
        </p:nvSpPr>
        <p:spPr>
          <a:xfrm>
            <a:off x="6677187" y="849623"/>
            <a:ext cx="4368401" cy="1980730"/>
          </a:xfrm>
        </p:spPr>
        <p:txBody>
          <a:bodyPr anchor="ctr">
            <a:noAutofit/>
          </a:bodyPr>
          <a:lstStyle>
            <a:lvl1pPr marL="0" indent="0" algn="l">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0" name="Text 2"/>
          <p:cNvSpPr>
            <a:spLocks noGrp="1"/>
          </p:cNvSpPr>
          <p:nvPr>
            <p:ph idx="10"/>
          </p:nvPr>
        </p:nvSpPr>
        <p:spPr>
          <a:xfrm>
            <a:off x="6678304" y="4027648"/>
            <a:ext cx="4367284" cy="1980730"/>
          </a:xfrm>
        </p:spPr>
        <p:txBody>
          <a:bodyPr anchor="ctr">
            <a:noAutofit/>
          </a:bodyPr>
          <a:lstStyle>
            <a:lvl1pPr marL="0" indent="0" algn="l">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2" name="Picture 2"/>
          <p:cNvSpPr>
            <a:spLocks noGrp="1"/>
          </p:cNvSpPr>
          <p:nvPr>
            <p:ph type="pic" sz="quarter" idx="12"/>
          </p:nvPr>
        </p:nvSpPr>
        <p:spPr>
          <a:xfrm>
            <a:off x="571533" y="3679979"/>
            <a:ext cx="5523910"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3" name="Picture 1"/>
          <p:cNvSpPr>
            <a:spLocks noGrp="1"/>
          </p:cNvSpPr>
          <p:nvPr>
            <p:ph type="pic" sz="quarter" idx="11"/>
          </p:nvPr>
        </p:nvSpPr>
        <p:spPr>
          <a:xfrm>
            <a:off x="576639" y="501953"/>
            <a:ext cx="5523910"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8" name="White 2">
            <a:extLst>
              <a:ext uri="{C183D7F6-B498-43B3-948B-1728B52AA6E4}">
                <adec:decorative xmlns="" xmlns:adec="http://schemas.microsoft.com/office/drawing/2017/decorative" val="1"/>
              </a:ext>
            </a:extLst>
          </p:cNvPr>
          <p:cNvSpPr/>
          <p:nvPr userDrawn="1"/>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1" name="White 1">
            <a:extLst>
              <a:ext uri="{C183D7F6-B498-43B3-948B-1728B52AA6E4}">
                <adec:decorative xmlns=""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2"/>
    </p:custDataLst>
    <p:extLst>
      <p:ext uri="{BB962C8B-B14F-4D97-AF65-F5344CB8AC3E}">
        <p14:creationId xmlns:p14="http://schemas.microsoft.com/office/powerpoint/2010/main" val="27685150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Duo_Text_Cards">
    <p:spTree>
      <p:nvGrpSpPr>
        <p:cNvPr id="1" name=""/>
        <p:cNvGrpSpPr/>
        <p:nvPr/>
      </p:nvGrpSpPr>
      <p:grpSpPr>
        <a:xfrm>
          <a:off x="0" y="0"/>
          <a:ext cx="0" cy="0"/>
          <a:chOff x="0" y="0"/>
          <a:chExt cx="0" cy="0"/>
        </a:xfrm>
      </p:grpSpPr>
      <p:sp>
        <p:nvSpPr>
          <p:cNvPr id="9" name="White 2">
            <a:extLst>
              <a:ext uri="{C183D7F6-B498-43B3-948B-1728B52AA6E4}">
                <adec:decorative xmlns="" xmlns:adec="http://schemas.microsoft.com/office/drawing/2017/decorative" val="1"/>
              </a:ext>
            </a:extLst>
          </p:cNvPr>
          <p:cNvSpPr/>
          <p:nvPr/>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Text 1"/>
          <p:cNvSpPr>
            <a:spLocks noGrp="1"/>
          </p:cNvSpPr>
          <p:nvPr>
            <p:ph idx="1"/>
          </p:nvPr>
        </p:nvSpPr>
        <p:spPr>
          <a:xfrm>
            <a:off x="1145297" y="849623"/>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10" name="Text 2"/>
          <p:cNvSpPr>
            <a:spLocks noGrp="1"/>
          </p:cNvSpPr>
          <p:nvPr>
            <p:ph idx="10"/>
          </p:nvPr>
        </p:nvSpPr>
        <p:spPr>
          <a:xfrm>
            <a:off x="1145297" y="4027648"/>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6" name="White 2">
            <a:extLst>
              <a:ext uri="{C183D7F6-B498-43B3-948B-1728B52AA6E4}">
                <adec:decorative xmlns="" xmlns:adec="http://schemas.microsoft.com/office/drawing/2017/decorative" val="1"/>
              </a:ext>
            </a:extLst>
          </p:cNvPr>
          <p:cNvSpPr/>
          <p:nvPr userDrawn="1"/>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7" name="White 1">
            <a:extLst>
              <a:ext uri="{C183D7F6-B498-43B3-948B-1728B52AA6E4}">
                <adec:decorative xmlns=""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4637807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riplet_text_cards_3">
    <p:spTree>
      <p:nvGrpSpPr>
        <p:cNvPr id="1" name=""/>
        <p:cNvGrpSpPr/>
        <p:nvPr/>
      </p:nvGrpSpPr>
      <p:grpSpPr>
        <a:xfrm>
          <a:off x="0" y="0"/>
          <a:ext cx="0" cy="0"/>
          <a:chOff x="0" y="0"/>
          <a:chExt cx="0" cy="0"/>
        </a:xfrm>
      </p:grpSpPr>
      <p:sp>
        <p:nvSpPr>
          <p:cNvPr id="16" name="White 2">
            <a:extLst>
              <a:ext uri="{C183D7F6-B498-43B3-948B-1728B52AA6E4}">
                <adec:decorative xmlns="" xmlns:adec="http://schemas.microsoft.com/office/drawing/2017/decorative" val="1"/>
              </a:ext>
            </a:extLst>
          </p:cNvPr>
          <p:cNvSpPr/>
          <p:nvPr/>
        </p:nvSpPr>
        <p:spPr>
          <a:xfrm>
            <a:off x="576641" y="2716237"/>
            <a:ext cx="11037605" cy="142552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2" name="White 3">
            <a:extLst>
              <a:ext uri="{C183D7F6-B498-43B3-948B-1728B52AA6E4}">
                <adec:decorative xmlns="" xmlns:adec="http://schemas.microsoft.com/office/drawing/2017/decorative" val="1"/>
              </a:ext>
            </a:extLst>
          </p:cNvPr>
          <p:cNvSpPr/>
          <p:nvPr/>
        </p:nvSpPr>
        <p:spPr>
          <a:xfrm>
            <a:off x="576641" y="4718403"/>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5" name="White 1">
            <a:extLst>
              <a:ext uri="{C183D7F6-B498-43B3-948B-1728B52AA6E4}">
                <adec:decorative xmlns="" xmlns:adec="http://schemas.microsoft.com/office/drawing/2017/decorative" val="1"/>
              </a:ext>
            </a:extLst>
          </p:cNvPr>
          <p:cNvSpPr/>
          <p:nvPr/>
        </p:nvSpPr>
        <p:spPr>
          <a:xfrm>
            <a:off x="577198" y="576641"/>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Text 1"/>
          <p:cNvSpPr>
            <a:spLocks noGrp="1"/>
          </p:cNvSpPr>
          <p:nvPr>
            <p:ph idx="1"/>
          </p:nvPr>
        </p:nvSpPr>
        <p:spPr>
          <a:xfrm>
            <a:off x="1145297" y="849623"/>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9" name="Text 2"/>
          <p:cNvSpPr>
            <a:spLocks noGrp="1"/>
          </p:cNvSpPr>
          <p:nvPr>
            <p:ph idx="10"/>
          </p:nvPr>
        </p:nvSpPr>
        <p:spPr>
          <a:xfrm>
            <a:off x="1145297" y="2920504"/>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0" name="Text 3"/>
          <p:cNvSpPr>
            <a:spLocks noGrp="1"/>
          </p:cNvSpPr>
          <p:nvPr>
            <p:ph idx="11"/>
          </p:nvPr>
        </p:nvSpPr>
        <p:spPr>
          <a:xfrm>
            <a:off x="1145297" y="4991386"/>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8" name="White 2">
            <a:extLst>
              <a:ext uri="{C183D7F6-B498-43B3-948B-1728B52AA6E4}">
                <adec:decorative xmlns="" xmlns:adec="http://schemas.microsoft.com/office/drawing/2017/decorative" val="1"/>
              </a:ext>
            </a:extLst>
          </p:cNvPr>
          <p:cNvSpPr/>
          <p:nvPr userDrawn="1"/>
        </p:nvSpPr>
        <p:spPr>
          <a:xfrm>
            <a:off x="576641" y="2716237"/>
            <a:ext cx="11037605" cy="142552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9" name="White 3">
            <a:extLst>
              <a:ext uri="{C183D7F6-B498-43B3-948B-1728B52AA6E4}">
                <adec:decorative xmlns="" xmlns:adec="http://schemas.microsoft.com/office/drawing/2017/decorative" val="1"/>
              </a:ext>
            </a:extLst>
          </p:cNvPr>
          <p:cNvSpPr/>
          <p:nvPr userDrawn="1"/>
        </p:nvSpPr>
        <p:spPr>
          <a:xfrm>
            <a:off x="576641" y="4718403"/>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0" name="White 1">
            <a:extLst>
              <a:ext uri="{C183D7F6-B498-43B3-948B-1728B52AA6E4}">
                <adec:decorative xmlns="" xmlns:adec="http://schemas.microsoft.com/office/drawing/2017/decorative" val="1"/>
              </a:ext>
            </a:extLst>
          </p:cNvPr>
          <p:cNvSpPr/>
          <p:nvPr userDrawn="1"/>
        </p:nvSpPr>
        <p:spPr>
          <a:xfrm>
            <a:off x="577198" y="576641"/>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41971573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23" name="Rectangle 22"/>
          <p:cNvSpPr/>
          <p:nvPr/>
        </p:nvSpPr>
        <p:spPr>
          <a:xfrm>
            <a:off x="0" y="0"/>
            <a:ext cx="12192000" cy="4642556"/>
          </a:xfrm>
          <a:prstGeom prst="rect">
            <a:avLst/>
          </a:prstGeom>
          <a:gradFill flip="none" rotWithShape="1">
            <a:gsLst>
              <a:gs pos="0">
                <a:srgbClr val="EB8A2D">
                  <a:alpha val="75000"/>
                </a:srgbClr>
              </a:gs>
              <a:gs pos="100000">
                <a:srgbClr val="C0167A">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smtClean="0"/>
              <a:t>Click to edit Master title style</a:t>
            </a:r>
            <a:endParaRPr lang="en-US" dirty="0"/>
          </a:p>
        </p:txBody>
      </p:sp>
      <p:pic>
        <p:nvPicPr>
          <p:cNvPr id="8" name="Picture 7"/>
          <p:cNvPicPr>
            <a:picLocks noChangeAspect="1"/>
          </p:cNvPicPr>
          <p:nvPr/>
        </p:nvPicPr>
        <p:blipFill>
          <a:blip r:embed="rId4"/>
          <a:stretch>
            <a:fillRect/>
          </a:stretch>
        </p:blipFill>
        <p:spPr>
          <a:xfrm>
            <a:off x="7531099" y="5489771"/>
            <a:ext cx="3822700" cy="787400"/>
          </a:xfrm>
          <a:prstGeom prst="rect">
            <a:avLst/>
          </a:prstGeom>
        </p:spPr>
      </p:pic>
      <p:sp>
        <p:nvSpPr>
          <p:cNvPr id="26"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7" name="Details"/>
          <p:cNvSpPr>
            <a:spLocks noGrp="1"/>
          </p:cNvSpPr>
          <p:nvPr>
            <p:ph type="body" sz="quarter" idx="12" hasCustomPrompt="1"/>
          </p:nvPr>
        </p:nvSpPr>
        <p:spPr>
          <a:xfrm>
            <a:off x="838200" y="5991683"/>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
        <p:nvSpPr>
          <p:cNvPr id="24"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5"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4"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6"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7"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8"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9" name="Picture 38"/>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40" name="Rectangle 39"/>
          <p:cNvSpPr/>
          <p:nvPr userDrawn="1"/>
        </p:nvSpPr>
        <p:spPr>
          <a:xfrm>
            <a:off x="0" y="0"/>
            <a:ext cx="12192000" cy="4642556"/>
          </a:xfrm>
          <a:prstGeom prst="rect">
            <a:avLst/>
          </a:prstGeom>
          <a:gradFill flip="none" rotWithShape="1">
            <a:gsLst>
              <a:gs pos="0">
                <a:srgbClr val="EB8A2D">
                  <a:alpha val="75000"/>
                </a:srgbClr>
              </a:gs>
              <a:gs pos="100000">
                <a:srgbClr val="C0167A">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a:stretch>
            <a:fillRect/>
          </a:stretch>
        </p:blipFill>
        <p:spPr>
          <a:xfrm>
            <a:off x="7531099" y="5489771"/>
            <a:ext cx="3822700" cy="787400"/>
          </a:xfrm>
          <a:prstGeom prst="rect">
            <a:avLst/>
          </a:prstGeom>
        </p:spPr>
      </p:pic>
    </p:spTree>
    <p:custDataLst>
      <p:tags r:id="rId1"/>
    </p:custDataLst>
    <p:extLst>
      <p:ext uri="{BB962C8B-B14F-4D97-AF65-F5344CB8AC3E}">
        <p14:creationId xmlns:p14="http://schemas.microsoft.com/office/powerpoint/2010/main" val="3188832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riplet_Text_Cards">
    <p:spTree>
      <p:nvGrpSpPr>
        <p:cNvPr id="1" name=""/>
        <p:cNvGrpSpPr/>
        <p:nvPr/>
      </p:nvGrpSpPr>
      <p:grpSpPr>
        <a:xfrm>
          <a:off x="0" y="0"/>
          <a:ext cx="0" cy="0"/>
          <a:chOff x="0" y="0"/>
          <a:chExt cx="0" cy="0"/>
        </a:xfrm>
      </p:grpSpPr>
      <p:sp>
        <p:nvSpPr>
          <p:cNvPr id="13" name="White 3">
            <a:extLst>
              <a:ext uri="{C183D7F6-B498-43B3-948B-1728B52AA6E4}">
                <adec:decorative xmlns="" xmlns:adec="http://schemas.microsoft.com/office/drawing/2017/decorative" val="1"/>
              </a:ext>
            </a:extLst>
          </p:cNvPr>
          <p:cNvSpPr/>
          <p:nvPr/>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4" name="White 2">
            <a:extLst>
              <a:ext uri="{C183D7F6-B498-43B3-948B-1728B52AA6E4}">
                <adec:decorative xmlns="" xmlns:adec="http://schemas.microsoft.com/office/drawing/2017/decorative" val="1"/>
              </a:ext>
            </a:extLst>
          </p:cNvPr>
          <p:cNvSpPr/>
          <p:nvPr/>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p:nvSpPr>
        <p:spPr>
          <a:xfrm>
            <a:off x="576641" y="3679976"/>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2" name="Text 1"/>
          <p:cNvSpPr>
            <a:spLocks noGrp="1"/>
          </p:cNvSpPr>
          <p:nvPr>
            <p:ph idx="11"/>
          </p:nvPr>
        </p:nvSpPr>
        <p:spPr>
          <a:xfrm>
            <a:off x="1145297"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24" name="Text 2"/>
          <p:cNvSpPr>
            <a:spLocks noGrp="1"/>
          </p:cNvSpPr>
          <p:nvPr>
            <p:ph idx="12"/>
          </p:nvPr>
        </p:nvSpPr>
        <p:spPr>
          <a:xfrm>
            <a:off x="6915633"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17" name="Text 3"/>
          <p:cNvSpPr>
            <a:spLocks noGrp="1"/>
          </p:cNvSpPr>
          <p:nvPr>
            <p:ph idx="1"/>
          </p:nvPr>
        </p:nvSpPr>
        <p:spPr>
          <a:xfrm>
            <a:off x="1145297" y="4027645"/>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8" name="White 3">
            <a:extLst>
              <a:ext uri="{C183D7F6-B498-43B3-948B-1728B52AA6E4}">
                <adec:decorative xmlns="" xmlns:adec="http://schemas.microsoft.com/office/drawing/2017/decorative" val="1"/>
              </a:ext>
            </a:extLst>
          </p:cNvPr>
          <p:cNvSpPr/>
          <p:nvPr userDrawn="1"/>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9" name="White 2">
            <a:extLst>
              <a:ext uri="{C183D7F6-B498-43B3-948B-1728B52AA6E4}">
                <adec:decorative xmlns="" xmlns:adec="http://schemas.microsoft.com/office/drawing/2017/decorative" val="1"/>
              </a:ext>
            </a:extLst>
          </p:cNvPr>
          <p:cNvSpPr/>
          <p:nvPr userDrawn="1"/>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0" name="White 1">
            <a:extLst>
              <a:ext uri="{C183D7F6-B498-43B3-948B-1728B52AA6E4}">
                <adec:decorative xmlns="" xmlns:adec="http://schemas.microsoft.com/office/drawing/2017/decorative" val="1"/>
              </a:ext>
            </a:extLst>
          </p:cNvPr>
          <p:cNvSpPr/>
          <p:nvPr userDrawn="1"/>
        </p:nvSpPr>
        <p:spPr>
          <a:xfrm>
            <a:off x="576641" y="3679976"/>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340137434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riplet_Text_Cards_2">
    <p:spTree>
      <p:nvGrpSpPr>
        <p:cNvPr id="1" name=""/>
        <p:cNvGrpSpPr/>
        <p:nvPr/>
      </p:nvGrpSpPr>
      <p:grpSpPr>
        <a:xfrm>
          <a:off x="0" y="0"/>
          <a:ext cx="0" cy="0"/>
          <a:chOff x="0" y="0"/>
          <a:chExt cx="0" cy="0"/>
        </a:xfrm>
      </p:grpSpPr>
      <p:sp>
        <p:nvSpPr>
          <p:cNvPr id="14" name="White 3">
            <a:extLst>
              <a:ext uri="{C183D7F6-B498-43B3-948B-1728B52AA6E4}">
                <adec:decorative xmlns="" xmlns:adec="http://schemas.microsoft.com/office/drawing/2017/decorative" val="1"/>
              </a:ext>
            </a:extLst>
          </p:cNvPr>
          <p:cNvSpPr/>
          <p:nvPr/>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3" name="White 2">
            <a:extLst>
              <a:ext uri="{C183D7F6-B498-43B3-948B-1728B52AA6E4}">
                <adec:decorative xmlns="" xmlns:adec="http://schemas.microsoft.com/office/drawing/2017/decorative" val="1"/>
              </a:ext>
            </a:extLst>
          </p:cNvPr>
          <p:cNvSpPr/>
          <p:nvPr/>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Text 1"/>
          <p:cNvSpPr>
            <a:spLocks noGrp="1"/>
          </p:cNvSpPr>
          <p:nvPr>
            <p:ph idx="1"/>
          </p:nvPr>
        </p:nvSpPr>
        <p:spPr>
          <a:xfrm>
            <a:off x="1145297" y="849623"/>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22" name="Text 2"/>
          <p:cNvSpPr>
            <a:spLocks noGrp="1"/>
          </p:cNvSpPr>
          <p:nvPr>
            <p:ph idx="11"/>
          </p:nvPr>
        </p:nvSpPr>
        <p:spPr>
          <a:xfrm>
            <a:off x="1145297"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24" name="Text 3"/>
          <p:cNvSpPr>
            <a:spLocks noGrp="1"/>
          </p:cNvSpPr>
          <p:nvPr>
            <p:ph idx="12"/>
          </p:nvPr>
        </p:nvSpPr>
        <p:spPr>
          <a:xfrm>
            <a:off x="6915633"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8" name="White 3">
            <a:extLst>
              <a:ext uri="{C183D7F6-B498-43B3-948B-1728B52AA6E4}">
                <adec:decorative xmlns="" xmlns:adec="http://schemas.microsoft.com/office/drawing/2017/decorative" val="1"/>
              </a:ext>
            </a:extLst>
          </p:cNvPr>
          <p:cNvSpPr/>
          <p:nvPr userDrawn="1"/>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9" name="White 2">
            <a:extLst>
              <a:ext uri="{C183D7F6-B498-43B3-948B-1728B52AA6E4}">
                <adec:decorative xmlns="" xmlns:adec="http://schemas.microsoft.com/office/drawing/2017/decorative" val="1"/>
              </a:ext>
            </a:extLst>
          </p:cNvPr>
          <p:cNvSpPr/>
          <p:nvPr userDrawn="1"/>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0" name="White 1">
            <a:extLst>
              <a:ext uri="{C183D7F6-B498-43B3-948B-1728B52AA6E4}">
                <adec:decorative xmlns=""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148211146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Quad_Text_Cards">
    <p:spTree>
      <p:nvGrpSpPr>
        <p:cNvPr id="1" name=""/>
        <p:cNvGrpSpPr/>
        <p:nvPr/>
      </p:nvGrpSpPr>
      <p:grpSpPr>
        <a:xfrm>
          <a:off x="0" y="0"/>
          <a:ext cx="0" cy="0"/>
          <a:chOff x="0" y="0"/>
          <a:chExt cx="0" cy="0"/>
        </a:xfrm>
      </p:grpSpPr>
      <p:sp>
        <p:nvSpPr>
          <p:cNvPr id="14" name="White 4">
            <a:extLst>
              <a:ext uri="{C183D7F6-B498-43B3-948B-1728B52AA6E4}">
                <adec:decorative xmlns="" xmlns:adec="http://schemas.microsoft.com/office/drawing/2017/decorative" val="1"/>
              </a:ext>
            </a:extLst>
          </p:cNvPr>
          <p:cNvSpPr/>
          <p:nvPr/>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3" name="White 3">
            <a:extLst>
              <a:ext uri="{C183D7F6-B498-43B3-948B-1728B52AA6E4}">
                <adec:decorative xmlns="" xmlns:adec="http://schemas.microsoft.com/office/drawing/2017/decorative" val="1"/>
              </a:ext>
            </a:extLst>
          </p:cNvPr>
          <p:cNvSpPr/>
          <p:nvPr/>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2" name="White 2">
            <a:extLst>
              <a:ext uri="{C183D7F6-B498-43B3-948B-1728B52AA6E4}">
                <adec:decorative xmlns="" xmlns:adec="http://schemas.microsoft.com/office/drawing/2017/decorative" val="1"/>
              </a:ext>
            </a:extLst>
          </p:cNvPr>
          <p:cNvSpPr/>
          <p:nvPr/>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Text 1"/>
          <p:cNvSpPr>
            <a:spLocks noGrp="1"/>
          </p:cNvSpPr>
          <p:nvPr>
            <p:ph idx="1"/>
          </p:nvPr>
        </p:nvSpPr>
        <p:spPr>
          <a:xfrm>
            <a:off x="1145297" y="849623"/>
            <a:ext cx="4129956" cy="1980730"/>
          </a:xfrm>
        </p:spPr>
        <p:txBody>
          <a:bodyPr vert="horz" lIns="91440" tIns="45720" rIns="91440" bIns="45720" rtlCol="0" anchor="ctr">
            <a:noAutofit/>
          </a:bodyPr>
          <a:lstStyle>
            <a:lvl1pPr algn="ctr">
              <a:defRPr lang="en-US" dirty="0" smtClean="0">
                <a:solidFill>
                  <a:schemeClr val="tx1">
                    <a:lumMod val="65000"/>
                    <a:lumOff val="35000"/>
                  </a:schemeClr>
                </a:solidFill>
                <a:latin typeface="+mn-lt"/>
              </a:defRPr>
            </a:lvl1pPr>
          </a:lstStyle>
          <a:p>
            <a:pPr marL="0" lvl="0" indent="0">
              <a:lnSpc>
                <a:spcPct val="100000"/>
              </a:lnSpc>
              <a:spcBef>
                <a:spcPts val="0"/>
              </a:spcBef>
              <a:spcAft>
                <a:spcPts val="1600"/>
              </a:spcAft>
              <a:buNone/>
            </a:pPr>
            <a:r>
              <a:rPr lang="en-US" smtClean="0"/>
              <a:t>Edit Master text styles</a:t>
            </a:r>
          </a:p>
        </p:txBody>
      </p:sp>
      <p:sp>
        <p:nvSpPr>
          <p:cNvPr id="20" name="Text 2"/>
          <p:cNvSpPr>
            <a:spLocks noGrp="1"/>
          </p:cNvSpPr>
          <p:nvPr>
            <p:ph idx="10"/>
          </p:nvPr>
        </p:nvSpPr>
        <p:spPr>
          <a:xfrm>
            <a:off x="6915633"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22" name="Text 3"/>
          <p:cNvSpPr>
            <a:spLocks noGrp="1"/>
          </p:cNvSpPr>
          <p:nvPr>
            <p:ph idx="11"/>
          </p:nvPr>
        </p:nvSpPr>
        <p:spPr>
          <a:xfrm>
            <a:off x="1145297"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24" name="Text 4"/>
          <p:cNvSpPr>
            <a:spLocks noGrp="1"/>
          </p:cNvSpPr>
          <p:nvPr>
            <p:ph idx="12"/>
          </p:nvPr>
        </p:nvSpPr>
        <p:spPr>
          <a:xfrm>
            <a:off x="6915633"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mn-lt"/>
              </a:defRPr>
            </a:lvl1pPr>
          </a:lstStyle>
          <a:p>
            <a:pPr marL="0" lvl="0" indent="0" algn="ctr">
              <a:lnSpc>
                <a:spcPct val="100000"/>
              </a:lnSpc>
              <a:spcBef>
                <a:spcPts val="0"/>
              </a:spcBef>
              <a:spcAft>
                <a:spcPts val="1600"/>
              </a:spcAft>
              <a:buNone/>
            </a:pPr>
            <a:r>
              <a:rPr lang="en-US" smtClean="0"/>
              <a:t>Edit Master text styles</a:t>
            </a:r>
          </a:p>
        </p:txBody>
      </p:sp>
      <p:sp>
        <p:nvSpPr>
          <p:cNvPr id="10" name="White 4">
            <a:extLst>
              <a:ext uri="{C183D7F6-B498-43B3-948B-1728B52AA6E4}">
                <adec:decorative xmlns="" xmlns:adec="http://schemas.microsoft.com/office/drawing/2017/decorative" val="1"/>
              </a:ext>
            </a:extLst>
          </p:cNvPr>
          <p:cNvSpPr/>
          <p:nvPr userDrawn="1"/>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1" name="White 3">
            <a:extLst>
              <a:ext uri="{C183D7F6-B498-43B3-948B-1728B52AA6E4}">
                <adec:decorative xmlns="" xmlns:adec="http://schemas.microsoft.com/office/drawing/2017/decorative" val="1"/>
              </a:ext>
            </a:extLst>
          </p:cNvPr>
          <p:cNvSpPr/>
          <p:nvPr userDrawn="1"/>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5" name="White 2">
            <a:extLst>
              <a:ext uri="{C183D7F6-B498-43B3-948B-1728B52AA6E4}">
                <adec:decorative xmlns="" xmlns:adec="http://schemas.microsoft.com/office/drawing/2017/decorative" val="1"/>
              </a:ext>
            </a:extLst>
          </p:cNvPr>
          <p:cNvSpPr/>
          <p:nvPr userDrawn="1"/>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6" name="White 1">
            <a:extLst>
              <a:ext uri="{C183D7F6-B498-43B3-948B-1728B52AA6E4}">
                <adec:decorative xmlns="" xmlns:adec="http://schemas.microsoft.com/office/drawing/2017/decorative" val="1"/>
              </a:ext>
            </a:extLst>
          </p:cNvPr>
          <p:cNvSpPr/>
          <p:nvPr userDrawn="1"/>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31729607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1-3 Numbered Text">
    <p:spTree>
      <p:nvGrpSpPr>
        <p:cNvPr id="1" name=""/>
        <p:cNvGrpSpPr/>
        <p:nvPr/>
      </p:nvGrpSpPr>
      <p:grpSpPr>
        <a:xfrm>
          <a:off x="0" y="0"/>
          <a:ext cx="0" cy="0"/>
          <a:chOff x="0" y="0"/>
          <a:chExt cx="0" cy="0"/>
        </a:xfrm>
      </p:grpSpPr>
      <p:sp>
        <p:nvSpPr>
          <p:cNvPr id="21" name="White 3">
            <a:extLst>
              <a:ext uri="{C183D7F6-B498-43B3-948B-1728B52AA6E4}">
                <adec:decorative xmlns="" xmlns:adec="http://schemas.microsoft.com/office/drawing/2017/decorative" val="1"/>
              </a:ext>
            </a:extLst>
          </p:cNvPr>
          <p:cNvSpPr/>
          <p:nvPr/>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3" name="White 2">
            <a:extLst>
              <a:ext uri="{C183D7F6-B498-43B3-948B-1728B52AA6E4}">
                <adec:decorative xmlns="" xmlns:adec="http://schemas.microsoft.com/office/drawing/2017/decorative" val="1"/>
              </a:ext>
            </a:extLst>
          </p:cNvPr>
          <p:cNvSpPr/>
          <p:nvPr/>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5" name="White 1">
            <a:extLst>
              <a:ext uri="{C183D7F6-B498-43B3-948B-1728B52AA6E4}">
                <adec:decorative xmlns="" xmlns:adec="http://schemas.microsoft.com/office/drawing/2017/decorative" val="1"/>
              </a:ext>
            </a:extLst>
          </p:cNvPr>
          <p:cNvSpPr/>
          <p:nvPr/>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4" name="Orange 3">
            <a:extLst>
              <a:ext uri="{C183D7F6-B498-43B3-948B-1728B52AA6E4}">
                <adec:decorative xmlns="" xmlns:adec="http://schemas.microsoft.com/office/drawing/2017/decorative" val="1"/>
              </a:ext>
            </a:extLst>
          </p:cNvPr>
          <p:cNvSpPr/>
          <p:nvPr/>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 2">
            <a:extLst>
              <a:ext uri="{C183D7F6-B498-43B3-948B-1728B52AA6E4}">
                <adec:decorative xmlns="" xmlns:adec="http://schemas.microsoft.com/office/drawing/2017/decorative" val="1"/>
              </a:ext>
            </a:extLst>
          </p:cNvPr>
          <p:cNvSpPr/>
          <p:nvPr/>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Orange 1">
            <a:extLst>
              <a:ext uri="{C183D7F6-B498-43B3-948B-1728B52AA6E4}">
                <adec:decorative xmlns="" xmlns:adec="http://schemas.microsoft.com/office/drawing/2017/decorative" val="1"/>
              </a:ext>
            </a:extLst>
          </p:cNvPr>
          <p:cNvSpPr/>
          <p:nvPr/>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Shadow 3">
            <a:extLst>
              <a:ext uri="{C183D7F6-B498-43B3-948B-1728B52AA6E4}">
                <adec:decorative xmlns="" xmlns:adec="http://schemas.microsoft.com/office/drawing/2017/decorative" val="1"/>
              </a:ext>
            </a:extLst>
          </p:cNvPr>
          <p:cNvSpPr/>
          <p:nvPr/>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hadow 2">
            <a:extLst>
              <a:ext uri="{C183D7F6-B498-43B3-948B-1728B52AA6E4}">
                <adec:decorative xmlns="" xmlns:adec="http://schemas.microsoft.com/office/drawing/2017/decorative" val="1"/>
              </a:ext>
            </a:extLst>
          </p:cNvPr>
          <p:cNvSpPr/>
          <p:nvPr/>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dow 1">
            <a:extLst>
              <a:ext uri="{C183D7F6-B498-43B3-948B-1728B52AA6E4}">
                <adec:decorative xmlns="" xmlns:adec="http://schemas.microsoft.com/office/drawing/2017/decorative" val="1"/>
              </a:ext>
            </a:extLst>
          </p:cNvPr>
          <p:cNvSpPr/>
          <p:nvPr/>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1"/>
          <p:cNvSpPr txBox="1"/>
          <p:nvPr/>
        </p:nvSpPr>
        <p:spPr>
          <a:xfrm>
            <a:off x="573922"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1</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mn-lt"/>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7" name="2"/>
          <p:cNvSpPr txBox="1"/>
          <p:nvPr/>
        </p:nvSpPr>
        <p:spPr>
          <a:xfrm>
            <a:off x="573922"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2</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mn-lt"/>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8" name="3"/>
          <p:cNvSpPr txBox="1"/>
          <p:nvPr/>
        </p:nvSpPr>
        <p:spPr>
          <a:xfrm>
            <a:off x="573922" y="4784198"/>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3</a:t>
            </a:r>
          </a:p>
        </p:txBody>
      </p:sp>
      <p:sp>
        <p:nvSpPr>
          <p:cNvPr id="22" name="Text 3"/>
          <p:cNvSpPr>
            <a:spLocks noGrp="1"/>
          </p:cNvSpPr>
          <p:nvPr>
            <p:ph idx="11"/>
          </p:nvPr>
        </p:nvSpPr>
        <p:spPr>
          <a:xfrm>
            <a:off x="2680764" y="5025744"/>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mn-lt"/>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8" name="White 3">
            <a:extLst>
              <a:ext uri="{C183D7F6-B498-43B3-948B-1728B52AA6E4}">
                <adec:decorative xmlns="" xmlns:adec="http://schemas.microsoft.com/office/drawing/2017/decorative" val="1"/>
              </a:ext>
            </a:extLst>
          </p:cNvPr>
          <p:cNvSpPr/>
          <p:nvPr userDrawn="1"/>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0" name="White 2">
            <a:extLst>
              <a:ext uri="{C183D7F6-B498-43B3-948B-1728B52AA6E4}">
                <adec:decorative xmlns=""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3" name="White 1">
            <a:extLst>
              <a:ext uri="{C183D7F6-B498-43B3-948B-1728B52AA6E4}">
                <adec:decorative xmlns=""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9" name="Orange 3">
            <a:extLst>
              <a:ext uri="{C183D7F6-B498-43B3-948B-1728B52AA6E4}">
                <adec:decorative xmlns="" xmlns:adec="http://schemas.microsoft.com/office/drawing/2017/decorative" val="1"/>
              </a:ext>
            </a:extLst>
          </p:cNvPr>
          <p:cNvSpPr/>
          <p:nvPr userDrawn="1"/>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Orange 2">
            <a:extLst>
              <a:ext uri="{C183D7F6-B498-43B3-948B-1728B52AA6E4}">
                <adec:decorative xmlns=""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Orange 1">
            <a:extLst>
              <a:ext uri="{C183D7F6-B498-43B3-948B-1728B52AA6E4}">
                <adec:decorative xmlns=""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Shadow 3">
            <a:extLst>
              <a:ext uri="{C183D7F6-B498-43B3-948B-1728B52AA6E4}">
                <adec:decorative xmlns="" xmlns:adec="http://schemas.microsoft.com/office/drawing/2017/decorative" val="1"/>
              </a:ext>
            </a:extLst>
          </p:cNvPr>
          <p:cNvSpPr/>
          <p:nvPr userDrawn="1"/>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hadow 2">
            <a:extLst>
              <a:ext uri="{C183D7F6-B498-43B3-948B-1728B52AA6E4}">
                <adec:decorative xmlns=""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hadow 1">
            <a:extLst>
              <a:ext uri="{C183D7F6-B498-43B3-948B-1728B52AA6E4}">
                <adec:decorative xmlns=""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1"/>
          <p:cNvSpPr txBox="1"/>
          <p:nvPr userDrawn="1"/>
        </p:nvSpPr>
        <p:spPr>
          <a:xfrm>
            <a:off x="573922"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1</a:t>
            </a:r>
          </a:p>
        </p:txBody>
      </p:sp>
      <p:sp>
        <p:nvSpPr>
          <p:cNvPr id="36" name="2"/>
          <p:cNvSpPr txBox="1"/>
          <p:nvPr userDrawn="1"/>
        </p:nvSpPr>
        <p:spPr>
          <a:xfrm>
            <a:off x="573922"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2</a:t>
            </a:r>
          </a:p>
        </p:txBody>
      </p:sp>
      <p:sp>
        <p:nvSpPr>
          <p:cNvPr id="37" name="3"/>
          <p:cNvSpPr txBox="1"/>
          <p:nvPr userDrawn="1"/>
        </p:nvSpPr>
        <p:spPr>
          <a:xfrm>
            <a:off x="573922" y="4784198"/>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3</a:t>
            </a:r>
          </a:p>
        </p:txBody>
      </p:sp>
    </p:spTree>
    <p:custDataLst>
      <p:tags r:id="rId1"/>
    </p:custDataLst>
    <p:extLst>
      <p:ext uri="{BB962C8B-B14F-4D97-AF65-F5344CB8AC3E}">
        <p14:creationId xmlns:p14="http://schemas.microsoft.com/office/powerpoint/2010/main" val="165292986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4-6 Numbered Text">
    <p:spTree>
      <p:nvGrpSpPr>
        <p:cNvPr id="1" name=""/>
        <p:cNvGrpSpPr/>
        <p:nvPr/>
      </p:nvGrpSpPr>
      <p:grpSpPr>
        <a:xfrm>
          <a:off x="0" y="0"/>
          <a:ext cx="0" cy="0"/>
          <a:chOff x="0" y="0"/>
          <a:chExt cx="0" cy="0"/>
        </a:xfrm>
      </p:grpSpPr>
      <p:sp>
        <p:nvSpPr>
          <p:cNvPr id="21" name="White 3">
            <a:extLst>
              <a:ext uri="{C183D7F6-B498-43B3-948B-1728B52AA6E4}">
                <adec:decorative xmlns="" xmlns:adec="http://schemas.microsoft.com/office/drawing/2017/decorative" val="1"/>
              </a:ext>
            </a:extLst>
          </p:cNvPr>
          <p:cNvSpPr/>
          <p:nvPr/>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3" name="White 2">
            <a:extLst>
              <a:ext uri="{C183D7F6-B498-43B3-948B-1728B52AA6E4}">
                <adec:decorative xmlns="" xmlns:adec="http://schemas.microsoft.com/office/drawing/2017/decorative" val="1"/>
              </a:ext>
            </a:extLst>
          </p:cNvPr>
          <p:cNvSpPr/>
          <p:nvPr/>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5" name="White 1">
            <a:extLst>
              <a:ext uri="{C183D7F6-B498-43B3-948B-1728B52AA6E4}">
                <adec:decorative xmlns="" xmlns:adec="http://schemas.microsoft.com/office/drawing/2017/decorative" val="1"/>
              </a:ext>
            </a:extLst>
          </p:cNvPr>
          <p:cNvSpPr/>
          <p:nvPr/>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4" name="Orange 3">
            <a:extLst>
              <a:ext uri="{C183D7F6-B498-43B3-948B-1728B52AA6E4}">
                <adec:decorative xmlns="" xmlns:adec="http://schemas.microsoft.com/office/drawing/2017/decorative" val="1"/>
              </a:ext>
            </a:extLst>
          </p:cNvPr>
          <p:cNvSpPr/>
          <p:nvPr/>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 2">
            <a:extLst>
              <a:ext uri="{C183D7F6-B498-43B3-948B-1728B52AA6E4}">
                <adec:decorative xmlns="" xmlns:adec="http://schemas.microsoft.com/office/drawing/2017/decorative" val="1"/>
              </a:ext>
            </a:extLst>
          </p:cNvPr>
          <p:cNvSpPr/>
          <p:nvPr/>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Orange 1">
            <a:extLst>
              <a:ext uri="{C183D7F6-B498-43B3-948B-1728B52AA6E4}">
                <adec:decorative xmlns="" xmlns:adec="http://schemas.microsoft.com/office/drawing/2017/decorative" val="1"/>
              </a:ext>
            </a:extLst>
          </p:cNvPr>
          <p:cNvSpPr/>
          <p:nvPr/>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Shadow 3">
            <a:extLst>
              <a:ext uri="{C183D7F6-B498-43B3-948B-1728B52AA6E4}">
                <adec:decorative xmlns="" xmlns:adec="http://schemas.microsoft.com/office/drawing/2017/decorative" val="1"/>
              </a:ext>
            </a:extLst>
          </p:cNvPr>
          <p:cNvSpPr/>
          <p:nvPr/>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hadow 2">
            <a:extLst>
              <a:ext uri="{C183D7F6-B498-43B3-948B-1728B52AA6E4}">
                <adec:decorative xmlns="" xmlns:adec="http://schemas.microsoft.com/office/drawing/2017/decorative" val="1"/>
              </a:ext>
            </a:extLst>
          </p:cNvPr>
          <p:cNvSpPr/>
          <p:nvPr/>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dow 1">
            <a:extLst>
              <a:ext uri="{C183D7F6-B498-43B3-948B-1728B52AA6E4}">
                <adec:decorative xmlns="" xmlns:adec="http://schemas.microsoft.com/office/drawing/2017/decorative" val="1"/>
              </a:ext>
            </a:extLst>
          </p:cNvPr>
          <p:cNvSpPr/>
          <p:nvPr/>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4"/>
          <p:cNvSpPr txBox="1"/>
          <p:nvPr/>
        </p:nvSpPr>
        <p:spPr>
          <a:xfrm>
            <a:off x="586295"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7" name="5"/>
          <p:cNvSpPr txBox="1"/>
          <p:nvPr/>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8" name="6"/>
          <p:cNvSpPr txBox="1"/>
          <p:nvPr/>
        </p:nvSpPr>
        <p:spPr>
          <a:xfrm>
            <a:off x="586295" y="4795113"/>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6</a:t>
            </a:r>
          </a:p>
        </p:txBody>
      </p:sp>
      <p:sp>
        <p:nvSpPr>
          <p:cNvPr id="22" name="Text 3"/>
          <p:cNvSpPr>
            <a:spLocks noGrp="1"/>
          </p:cNvSpPr>
          <p:nvPr>
            <p:ph idx="11"/>
          </p:nvPr>
        </p:nvSpPr>
        <p:spPr>
          <a:xfrm>
            <a:off x="2680764" y="502574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8" name="White 3">
            <a:extLst>
              <a:ext uri="{C183D7F6-B498-43B3-948B-1728B52AA6E4}">
                <adec:decorative xmlns="" xmlns:adec="http://schemas.microsoft.com/office/drawing/2017/decorative" val="1"/>
              </a:ext>
            </a:extLst>
          </p:cNvPr>
          <p:cNvSpPr/>
          <p:nvPr userDrawn="1"/>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0" name="White 2">
            <a:extLst>
              <a:ext uri="{C183D7F6-B498-43B3-948B-1728B52AA6E4}">
                <adec:decorative xmlns=""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3" name="White 1">
            <a:extLst>
              <a:ext uri="{C183D7F6-B498-43B3-948B-1728B52AA6E4}">
                <adec:decorative xmlns=""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9" name="Orange 3">
            <a:extLst>
              <a:ext uri="{C183D7F6-B498-43B3-948B-1728B52AA6E4}">
                <adec:decorative xmlns="" xmlns:adec="http://schemas.microsoft.com/office/drawing/2017/decorative" val="1"/>
              </a:ext>
            </a:extLst>
          </p:cNvPr>
          <p:cNvSpPr/>
          <p:nvPr userDrawn="1"/>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Orange 2">
            <a:extLst>
              <a:ext uri="{C183D7F6-B498-43B3-948B-1728B52AA6E4}">
                <adec:decorative xmlns=""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Orange 1">
            <a:extLst>
              <a:ext uri="{C183D7F6-B498-43B3-948B-1728B52AA6E4}">
                <adec:decorative xmlns=""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Shadow 3">
            <a:extLst>
              <a:ext uri="{C183D7F6-B498-43B3-948B-1728B52AA6E4}">
                <adec:decorative xmlns="" xmlns:adec="http://schemas.microsoft.com/office/drawing/2017/decorative" val="1"/>
              </a:ext>
            </a:extLst>
          </p:cNvPr>
          <p:cNvSpPr/>
          <p:nvPr userDrawn="1"/>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hadow 2">
            <a:extLst>
              <a:ext uri="{C183D7F6-B498-43B3-948B-1728B52AA6E4}">
                <adec:decorative xmlns=""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hadow 1">
            <a:extLst>
              <a:ext uri="{C183D7F6-B498-43B3-948B-1728B52AA6E4}">
                <adec:decorative xmlns=""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4"/>
          <p:cNvSpPr txBox="1"/>
          <p:nvPr userDrawn="1"/>
        </p:nvSpPr>
        <p:spPr>
          <a:xfrm>
            <a:off x="586295"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36" name="5"/>
          <p:cNvSpPr txBox="1"/>
          <p:nvPr userDrawn="1"/>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37" name="6"/>
          <p:cNvSpPr txBox="1"/>
          <p:nvPr userDrawn="1"/>
        </p:nvSpPr>
        <p:spPr>
          <a:xfrm>
            <a:off x="586295" y="4795113"/>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6</a:t>
            </a:r>
          </a:p>
        </p:txBody>
      </p:sp>
    </p:spTree>
    <p:custDataLst>
      <p:tags r:id="rId1"/>
    </p:custDataLst>
    <p:extLst>
      <p:ext uri="{BB962C8B-B14F-4D97-AF65-F5344CB8AC3E}">
        <p14:creationId xmlns:p14="http://schemas.microsoft.com/office/powerpoint/2010/main" val="28539388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4-5 Numbered Text">
    <p:spTree>
      <p:nvGrpSpPr>
        <p:cNvPr id="1" name=""/>
        <p:cNvGrpSpPr/>
        <p:nvPr/>
      </p:nvGrpSpPr>
      <p:grpSpPr>
        <a:xfrm>
          <a:off x="0" y="0"/>
          <a:ext cx="0" cy="0"/>
          <a:chOff x="0" y="0"/>
          <a:chExt cx="0" cy="0"/>
        </a:xfrm>
      </p:grpSpPr>
      <p:sp>
        <p:nvSpPr>
          <p:cNvPr id="13" name="White 2">
            <a:extLst>
              <a:ext uri="{C183D7F6-B498-43B3-948B-1728B52AA6E4}">
                <adec:decorative xmlns="" xmlns:adec="http://schemas.microsoft.com/office/drawing/2017/decorative" val="1"/>
              </a:ext>
            </a:extLst>
          </p:cNvPr>
          <p:cNvSpPr/>
          <p:nvPr/>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5" name="White 1">
            <a:extLst>
              <a:ext uri="{C183D7F6-B498-43B3-948B-1728B52AA6E4}">
                <adec:decorative xmlns="" xmlns:adec="http://schemas.microsoft.com/office/drawing/2017/decorative" val="1"/>
              </a:ext>
            </a:extLst>
          </p:cNvPr>
          <p:cNvSpPr/>
          <p:nvPr/>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4" name="Orange 2">
            <a:extLst>
              <a:ext uri="{C183D7F6-B498-43B3-948B-1728B52AA6E4}">
                <adec:decorative xmlns="" xmlns:adec="http://schemas.microsoft.com/office/drawing/2017/decorative" val="1"/>
              </a:ext>
            </a:extLst>
          </p:cNvPr>
          <p:cNvSpPr/>
          <p:nvPr/>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Orange 1">
            <a:extLst>
              <a:ext uri="{C183D7F6-B498-43B3-948B-1728B52AA6E4}">
                <adec:decorative xmlns="" xmlns:adec="http://schemas.microsoft.com/office/drawing/2017/decorative" val="1"/>
              </a:ext>
            </a:extLst>
          </p:cNvPr>
          <p:cNvSpPr/>
          <p:nvPr/>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5" name="Shadow 2">
            <a:extLst>
              <a:ext uri="{C183D7F6-B498-43B3-948B-1728B52AA6E4}">
                <adec:decorative xmlns="" xmlns:adec="http://schemas.microsoft.com/office/drawing/2017/decorative" val="1"/>
              </a:ext>
            </a:extLst>
          </p:cNvPr>
          <p:cNvSpPr/>
          <p:nvPr/>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dow 1">
            <a:extLst>
              <a:ext uri="{C183D7F6-B498-43B3-948B-1728B52AA6E4}">
                <adec:decorative xmlns="" xmlns:adec="http://schemas.microsoft.com/office/drawing/2017/decorative" val="1"/>
              </a:ext>
            </a:extLst>
          </p:cNvPr>
          <p:cNvSpPr/>
          <p:nvPr/>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4"/>
          <p:cNvSpPr txBox="1"/>
          <p:nvPr/>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7" name="5"/>
          <p:cNvSpPr txBox="1"/>
          <p:nvPr/>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2" name="White 2">
            <a:extLst>
              <a:ext uri="{C183D7F6-B498-43B3-948B-1728B52AA6E4}">
                <adec:decorative xmlns=""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6" name="White 1">
            <a:extLst>
              <a:ext uri="{C183D7F6-B498-43B3-948B-1728B52AA6E4}">
                <adec:decorative xmlns=""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8" name="Orange 2">
            <a:extLst>
              <a:ext uri="{C183D7F6-B498-43B3-948B-1728B52AA6E4}">
                <adec:decorative xmlns=""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Orange 1">
            <a:extLst>
              <a:ext uri="{C183D7F6-B498-43B3-948B-1728B52AA6E4}">
                <adec:decorative xmlns=""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Shadow 2">
            <a:extLst>
              <a:ext uri="{C183D7F6-B498-43B3-948B-1728B52AA6E4}">
                <adec:decorative xmlns=""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hadow 1">
            <a:extLst>
              <a:ext uri="{C183D7F6-B498-43B3-948B-1728B52AA6E4}">
                <adec:decorative xmlns=""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4"/>
          <p:cNvSpPr txBox="1"/>
          <p:nvPr userDrawn="1"/>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24" name="5"/>
          <p:cNvSpPr txBox="1"/>
          <p:nvPr userDrawn="1"/>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Tree>
    <p:custDataLst>
      <p:tags r:id="rId1"/>
    </p:custDataLst>
    <p:extLst>
      <p:ext uri="{BB962C8B-B14F-4D97-AF65-F5344CB8AC3E}">
        <p14:creationId xmlns:p14="http://schemas.microsoft.com/office/powerpoint/2010/main" val="47190480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4 Numbered Text">
    <p:spTree>
      <p:nvGrpSpPr>
        <p:cNvPr id="1" name=""/>
        <p:cNvGrpSpPr/>
        <p:nvPr/>
      </p:nvGrpSpPr>
      <p:grpSpPr>
        <a:xfrm>
          <a:off x="0" y="0"/>
          <a:ext cx="0" cy="0"/>
          <a:chOff x="0" y="0"/>
          <a:chExt cx="0" cy="0"/>
        </a:xfrm>
      </p:grpSpPr>
      <p:sp>
        <p:nvSpPr>
          <p:cNvPr id="15" name="White">
            <a:extLst>
              <a:ext uri="{C183D7F6-B498-43B3-948B-1728B52AA6E4}">
                <adec:decorative xmlns="" xmlns:adec="http://schemas.microsoft.com/office/drawing/2017/decorative" val="1"/>
              </a:ext>
            </a:extLst>
          </p:cNvPr>
          <p:cNvSpPr/>
          <p:nvPr/>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 name="Orange">
            <a:extLst>
              <a:ext uri="{C183D7F6-B498-43B3-948B-1728B52AA6E4}">
                <adec:decorative xmlns="" xmlns:adec="http://schemas.microsoft.com/office/drawing/2017/decorative" val="1"/>
              </a:ext>
            </a:extLst>
          </p:cNvPr>
          <p:cNvSpPr/>
          <p:nvPr/>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6" name="Shadow">
            <a:extLst>
              <a:ext uri="{C183D7F6-B498-43B3-948B-1728B52AA6E4}">
                <adec:decorative xmlns="" xmlns:adec="http://schemas.microsoft.com/office/drawing/2017/decorative" val="1"/>
              </a:ext>
            </a:extLst>
          </p:cNvPr>
          <p:cNvSpPr/>
          <p:nvPr/>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4"/>
          <p:cNvSpPr txBox="1"/>
          <p:nvPr/>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7" name="White">
            <a:extLst>
              <a:ext uri="{C183D7F6-B498-43B3-948B-1728B52AA6E4}">
                <adec:decorative xmlns=""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9" name="Orange">
            <a:extLst>
              <a:ext uri="{C183D7F6-B498-43B3-948B-1728B52AA6E4}">
                <adec:decorative xmlns=""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Shadow">
            <a:extLst>
              <a:ext uri="{C183D7F6-B498-43B3-948B-1728B52AA6E4}">
                <adec:decorative xmlns=""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4"/>
          <p:cNvSpPr txBox="1"/>
          <p:nvPr userDrawn="1"/>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Tree>
    <p:custDataLst>
      <p:tags r:id="rId1"/>
    </p:custDataLst>
    <p:extLst>
      <p:ext uri="{BB962C8B-B14F-4D97-AF65-F5344CB8AC3E}">
        <p14:creationId xmlns:p14="http://schemas.microsoft.com/office/powerpoint/2010/main" val="375492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Reversed_Colors_Text_Left">
    <p:spTree>
      <p:nvGrpSpPr>
        <p:cNvPr id="1" name=""/>
        <p:cNvGrpSpPr/>
        <p:nvPr/>
      </p:nvGrpSpPr>
      <p:grpSpPr>
        <a:xfrm>
          <a:off x="0" y="0"/>
          <a:ext cx="0" cy="0"/>
          <a:chOff x="0" y="0"/>
          <a:chExt cx="0" cy="0"/>
        </a:xfrm>
      </p:grpSpPr>
      <p:sp>
        <p:nvSpPr>
          <p:cNvPr id="9" name="White Bottom">
            <a:extLst>
              <a:ext uri="{C183D7F6-B498-43B3-948B-1728B52AA6E4}">
                <adec:decorative xmlns="" xmlns:adec="http://schemas.microsoft.com/office/drawing/2017/decorative" val="1"/>
              </a:ext>
            </a:extLst>
          </p:cNvPr>
          <p:cNvSpPr/>
          <p:nvPr/>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White Top">
            <a:extLst>
              <a:ext uri="{C183D7F6-B498-43B3-948B-1728B52AA6E4}">
                <adec:decorative xmlns="" xmlns:adec="http://schemas.microsoft.com/office/drawing/2017/decorative" val="1"/>
              </a:ext>
            </a:extLst>
          </p:cNvPr>
          <p:cNvSpPr/>
          <p:nvPr/>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Title"/>
          <p:cNvSpPr>
            <a:spLocks noGrp="1"/>
          </p:cNvSpPr>
          <p:nvPr>
            <p:ph type="title"/>
          </p:nvPr>
        </p:nvSpPr>
        <p:spPr>
          <a:xfrm>
            <a:off x="577755" y="882903"/>
            <a:ext cx="5782102" cy="1065008"/>
          </a:xfrm>
        </p:spPr>
        <p:txBody>
          <a:bodyPr anchor="b">
            <a:noAutofit/>
          </a:bodyPr>
          <a:lstStyle>
            <a:lvl1pPr algn="l">
              <a:defRPr sz="3600">
                <a:solidFill>
                  <a:schemeClr val="tx1">
                    <a:lumMod val="75000"/>
                    <a:lumOff val="25000"/>
                  </a:schemeClr>
                </a:solidFill>
              </a:defRPr>
            </a:lvl1pPr>
          </a:lstStyle>
          <a:p>
            <a:r>
              <a:rPr lang="en-US" smtClean="0"/>
              <a:t>Click to edit Master title style</a:t>
            </a:r>
            <a:endParaRPr lang="en-US" dirty="0"/>
          </a:p>
        </p:txBody>
      </p:sp>
      <p:sp>
        <p:nvSpPr>
          <p:cNvPr id="6" name="Text"/>
          <p:cNvSpPr>
            <a:spLocks noGrp="1"/>
          </p:cNvSpPr>
          <p:nvPr>
            <p:ph idx="1"/>
          </p:nvPr>
        </p:nvSpPr>
        <p:spPr>
          <a:xfrm>
            <a:off x="577755" y="2647669"/>
            <a:ext cx="5782102" cy="2561228"/>
          </a:xfrm>
        </p:spPr>
        <p:txBody>
          <a:bodyPr anchor="t">
            <a:noAutofit/>
          </a:bodyPr>
          <a:lstStyle>
            <a:lvl1pPr marL="0" indent="0" algn="l">
              <a:lnSpc>
                <a:spcPct val="100000"/>
              </a:lnSpc>
              <a:spcBef>
                <a:spcPts val="0"/>
              </a:spcBef>
              <a:spcAft>
                <a:spcPts val="1600"/>
              </a:spcAft>
              <a:buNone/>
              <a:defRPr sz="2600">
                <a:solidFill>
                  <a:schemeClr val="tx1"/>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4" name="Picture"/>
          <p:cNvSpPr>
            <a:spLocks noGrp="1"/>
          </p:cNvSpPr>
          <p:nvPr>
            <p:ph type="pic" sz="quarter" idx="10"/>
          </p:nvPr>
        </p:nvSpPr>
        <p:spPr>
          <a:xfrm>
            <a:off x="6937612" y="454925"/>
            <a:ext cx="4676633"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8" name="White Bottom">
            <a:extLst>
              <a:ext uri="{C183D7F6-B498-43B3-948B-1728B52AA6E4}">
                <adec:decorative xmlns=""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White Top">
            <a:extLst>
              <a:ext uri="{C183D7F6-B498-43B3-948B-1728B52AA6E4}">
                <adec:decorative xmlns=""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custDataLst>
      <p:tags r:id="rId1"/>
    </p:custDataLst>
    <p:extLst>
      <p:ext uri="{BB962C8B-B14F-4D97-AF65-F5344CB8AC3E}">
        <p14:creationId xmlns:p14="http://schemas.microsoft.com/office/powerpoint/2010/main" val="85526308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Reversed_Colors_Text_Right">
    <p:spTree>
      <p:nvGrpSpPr>
        <p:cNvPr id="1" name=""/>
        <p:cNvGrpSpPr/>
        <p:nvPr/>
      </p:nvGrpSpPr>
      <p:grpSpPr>
        <a:xfrm>
          <a:off x="0" y="0"/>
          <a:ext cx="0" cy="0"/>
          <a:chOff x="0" y="0"/>
          <a:chExt cx="0" cy="0"/>
        </a:xfrm>
      </p:grpSpPr>
      <p:sp>
        <p:nvSpPr>
          <p:cNvPr id="9" name="White Bottom">
            <a:extLst>
              <a:ext uri="{C183D7F6-B498-43B3-948B-1728B52AA6E4}">
                <adec:decorative xmlns="" xmlns:adec="http://schemas.microsoft.com/office/drawing/2017/decorative" val="1"/>
              </a:ext>
            </a:extLst>
          </p:cNvPr>
          <p:cNvSpPr/>
          <p:nvPr/>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White Top">
            <a:extLst>
              <a:ext uri="{C183D7F6-B498-43B3-948B-1728B52AA6E4}">
                <adec:decorative xmlns="" xmlns:adec="http://schemas.microsoft.com/office/drawing/2017/decorative" val="1"/>
              </a:ext>
            </a:extLst>
          </p:cNvPr>
          <p:cNvSpPr/>
          <p:nvPr/>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Title"/>
          <p:cNvSpPr>
            <a:spLocks noGrp="1"/>
          </p:cNvSpPr>
          <p:nvPr>
            <p:ph type="title"/>
          </p:nvPr>
        </p:nvSpPr>
        <p:spPr>
          <a:xfrm>
            <a:off x="5832143" y="882903"/>
            <a:ext cx="5782102" cy="1065008"/>
          </a:xfrm>
        </p:spPr>
        <p:txBody>
          <a:bodyPr anchor="b">
            <a:noAutofit/>
          </a:bodyPr>
          <a:lstStyle>
            <a:lvl1pPr algn="l">
              <a:defRPr sz="3600">
                <a:solidFill>
                  <a:schemeClr val="tx1">
                    <a:lumMod val="75000"/>
                    <a:lumOff val="25000"/>
                  </a:schemeClr>
                </a:solidFill>
              </a:defRPr>
            </a:lvl1pPr>
          </a:lstStyle>
          <a:p>
            <a:r>
              <a:rPr lang="en-US" smtClean="0"/>
              <a:t>Click to edit Master title style</a:t>
            </a:r>
            <a:endParaRPr lang="en-US" dirty="0"/>
          </a:p>
        </p:txBody>
      </p:sp>
      <p:sp>
        <p:nvSpPr>
          <p:cNvPr id="6" name="Text"/>
          <p:cNvSpPr>
            <a:spLocks noGrp="1"/>
          </p:cNvSpPr>
          <p:nvPr>
            <p:ph idx="1"/>
          </p:nvPr>
        </p:nvSpPr>
        <p:spPr>
          <a:xfrm>
            <a:off x="5832143" y="2647669"/>
            <a:ext cx="5782102" cy="2561228"/>
          </a:xfrm>
        </p:spPr>
        <p:txBody>
          <a:bodyPr anchor="t">
            <a:noAutofit/>
          </a:bodyPr>
          <a:lstStyle>
            <a:lvl1pPr marL="0" indent="0" algn="l">
              <a:lnSpc>
                <a:spcPct val="100000"/>
              </a:lnSpc>
              <a:spcBef>
                <a:spcPts val="0"/>
              </a:spcBef>
              <a:spcAft>
                <a:spcPts val="1600"/>
              </a:spcAft>
              <a:buNone/>
              <a:defRPr sz="2600">
                <a:solidFill>
                  <a:schemeClr val="tx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4" name="Picture"/>
          <p:cNvSpPr>
            <a:spLocks noGrp="1"/>
          </p:cNvSpPr>
          <p:nvPr>
            <p:ph type="pic" sz="quarter" idx="10"/>
          </p:nvPr>
        </p:nvSpPr>
        <p:spPr>
          <a:xfrm>
            <a:off x="577755" y="454925"/>
            <a:ext cx="4676633"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8" name="White Bottom">
            <a:extLst>
              <a:ext uri="{C183D7F6-B498-43B3-948B-1728B52AA6E4}">
                <adec:decorative xmlns=""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White Top">
            <a:extLst>
              <a:ext uri="{C183D7F6-B498-43B3-948B-1728B52AA6E4}">
                <adec:decorative xmlns=""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custDataLst>
      <p:tags r:id="rId1"/>
    </p:custDataLst>
    <p:extLst>
      <p:ext uri="{BB962C8B-B14F-4D97-AF65-F5344CB8AC3E}">
        <p14:creationId xmlns:p14="http://schemas.microsoft.com/office/powerpoint/2010/main" val="4591527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Image heavy 1">
    <p:spTree>
      <p:nvGrpSpPr>
        <p:cNvPr id="1" name=""/>
        <p:cNvGrpSpPr/>
        <p:nvPr/>
      </p:nvGrpSpPr>
      <p:grpSpPr>
        <a:xfrm>
          <a:off x="0" y="0"/>
          <a:ext cx="0" cy="0"/>
          <a:chOff x="0" y="0"/>
          <a:chExt cx="0" cy="0"/>
        </a:xfrm>
      </p:grpSpPr>
      <p:sp>
        <p:nvSpPr>
          <p:cNvPr id="2" name="White">
            <a:extLst>
              <a:ext uri="{C183D7F6-B498-43B3-948B-1728B52AA6E4}">
                <adec:decorative xmlns="" xmlns:adec="http://schemas.microsoft.com/office/drawing/2017/decorative" val="1"/>
              </a:ext>
            </a:extLst>
          </p:cNvPr>
          <p:cNvSpPr/>
          <p:nvPr/>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7" name="Picture"/>
          <p:cNvSpPr>
            <a:spLocks noGrp="1"/>
          </p:cNvSpPr>
          <p:nvPr>
            <p:ph type="pic" sz="quarter" idx="13"/>
          </p:nvPr>
        </p:nvSpPr>
        <p:spPr>
          <a:xfrm>
            <a:off x="576641" y="501954"/>
            <a:ext cx="11038716" cy="5836934"/>
          </a:xfrm>
          <a:custGeom>
            <a:avLst/>
            <a:gdLst>
              <a:gd name="connsiteX0" fmla="*/ 5083313 w 11038716"/>
              <a:gd name="connsiteY0" fmla="*/ 0 h 5836934"/>
              <a:gd name="connsiteX1" fmla="*/ 7955234 w 11038716"/>
              <a:gd name="connsiteY1" fmla="*/ 0 h 5836934"/>
              <a:gd name="connsiteX2" fmla="*/ 8743437 w 11038716"/>
              <a:gd name="connsiteY2" fmla="*/ 0 h 5836934"/>
              <a:gd name="connsiteX3" fmla="*/ 11038716 w 11038716"/>
              <a:gd name="connsiteY3" fmla="*/ 0 h 5836934"/>
              <a:gd name="connsiteX4" fmla="*/ 11038716 w 11038716"/>
              <a:gd name="connsiteY4" fmla="*/ 5836934 h 5836934"/>
              <a:gd name="connsiteX5" fmla="*/ 8743437 w 11038716"/>
              <a:gd name="connsiteY5" fmla="*/ 5836934 h 5836934"/>
              <a:gd name="connsiteX6" fmla="*/ 8498776 w 11038716"/>
              <a:gd name="connsiteY6" fmla="*/ 5836934 h 5836934"/>
              <a:gd name="connsiteX7" fmla="*/ 5626855 w 11038716"/>
              <a:gd name="connsiteY7" fmla="*/ 5836934 h 5836934"/>
              <a:gd name="connsiteX8" fmla="*/ 0 w 11038716"/>
              <a:gd name="connsiteY8" fmla="*/ 0 h 5836934"/>
              <a:gd name="connsiteX9" fmla="*/ 1052413 w 11038716"/>
              <a:gd name="connsiteY9" fmla="*/ 0 h 5836934"/>
              <a:gd name="connsiteX10" fmla="*/ 1595955 w 11038716"/>
              <a:gd name="connsiteY10" fmla="*/ 5836934 h 5836934"/>
              <a:gd name="connsiteX11" fmla="*/ 0 w 11038716"/>
              <a:gd name="connsiteY11"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38716" h="5836934">
                <a:moveTo>
                  <a:pt x="5083313" y="0"/>
                </a:moveTo>
                <a:lnTo>
                  <a:pt x="7955234" y="0"/>
                </a:lnTo>
                <a:lnTo>
                  <a:pt x="8743437" y="0"/>
                </a:lnTo>
                <a:lnTo>
                  <a:pt x="11038716" y="0"/>
                </a:lnTo>
                <a:lnTo>
                  <a:pt x="11038716" y="5836934"/>
                </a:lnTo>
                <a:lnTo>
                  <a:pt x="8743437" y="5836934"/>
                </a:lnTo>
                <a:lnTo>
                  <a:pt x="8498776" y="5836934"/>
                </a:lnTo>
                <a:lnTo>
                  <a:pt x="5626855" y="5836934"/>
                </a:lnTo>
                <a:close/>
                <a:moveTo>
                  <a:pt x="0" y="0"/>
                </a:moveTo>
                <a:lnTo>
                  <a:pt x="1052413" y="0"/>
                </a:lnTo>
                <a:lnTo>
                  <a:pt x="1595955"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7" name="Title"/>
          <p:cNvSpPr>
            <a:spLocks noGrp="1"/>
          </p:cNvSpPr>
          <p:nvPr>
            <p:ph type="title"/>
          </p:nvPr>
        </p:nvSpPr>
        <p:spPr>
          <a:xfrm>
            <a:off x="2380901" y="1147907"/>
            <a:ext cx="2910716" cy="1578803"/>
          </a:xfrm>
        </p:spPr>
        <p:txBody>
          <a:bodyPr anchor="b">
            <a:normAutofit/>
          </a:bodyPr>
          <a:lstStyle>
            <a:lvl1pPr algn="l">
              <a:defRPr sz="3600">
                <a:solidFill>
                  <a:schemeClr val="tx1">
                    <a:lumMod val="75000"/>
                    <a:lumOff val="25000"/>
                  </a:schemeClr>
                </a:solidFill>
              </a:defRPr>
            </a:lvl1pPr>
          </a:lstStyle>
          <a:p>
            <a:r>
              <a:rPr lang="en-US" smtClean="0"/>
              <a:t>Click to edit Master title style</a:t>
            </a:r>
            <a:endParaRPr lang="en-US" dirty="0"/>
          </a:p>
        </p:txBody>
      </p:sp>
      <p:sp>
        <p:nvSpPr>
          <p:cNvPr id="6" name="Text"/>
          <p:cNvSpPr>
            <a:spLocks noGrp="1"/>
          </p:cNvSpPr>
          <p:nvPr>
            <p:ph idx="1"/>
          </p:nvPr>
        </p:nvSpPr>
        <p:spPr>
          <a:xfrm>
            <a:off x="2380901" y="3124889"/>
            <a:ext cx="2910716" cy="222656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8" name="White">
            <a:extLst>
              <a:ext uri="{C183D7F6-B498-43B3-948B-1728B52AA6E4}">
                <adec:decorative xmlns=""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28484401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23" name="Rectangle 22"/>
          <p:cNvSpPr/>
          <p:nvPr/>
        </p:nvSpPr>
        <p:spPr>
          <a:xfrm>
            <a:off x="0" y="3683"/>
            <a:ext cx="12192000" cy="4642556"/>
          </a:xfrm>
          <a:prstGeom prst="rect">
            <a:avLst/>
          </a:prstGeom>
          <a:gradFill flip="none" rotWithShape="1">
            <a:gsLst>
              <a:gs pos="0">
                <a:srgbClr val="00305B">
                  <a:alpha val="80000"/>
                </a:srgbClr>
              </a:gs>
              <a:gs pos="100000">
                <a:srgbClr val="CB9F1B">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smtClean="0"/>
              <a:t>Click to edit Master title style</a:t>
            </a:r>
            <a:endParaRPr lang="en-US" dirty="0"/>
          </a:p>
        </p:txBody>
      </p:sp>
      <p:pic>
        <p:nvPicPr>
          <p:cNvPr id="8" name="Picture 7"/>
          <p:cNvPicPr>
            <a:picLocks noChangeAspect="1"/>
          </p:cNvPicPr>
          <p:nvPr/>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937895"/>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
        <p:nvSpPr>
          <p:cNvPr id="26"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4"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6"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7"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8"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9" name="Picture 38"/>
          <p:cNvPicPr>
            <a:picLocks noChangeAspect="1"/>
          </p:cNvPicPr>
          <p:nvPr userDrawn="1"/>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40" name="Rectangle 39"/>
          <p:cNvSpPr/>
          <p:nvPr userDrawn="1"/>
        </p:nvSpPr>
        <p:spPr>
          <a:xfrm>
            <a:off x="0" y="3683"/>
            <a:ext cx="12192000" cy="4642556"/>
          </a:xfrm>
          <a:prstGeom prst="rect">
            <a:avLst/>
          </a:prstGeom>
          <a:gradFill flip="none" rotWithShape="1">
            <a:gsLst>
              <a:gs pos="0">
                <a:srgbClr val="00305B">
                  <a:alpha val="80000"/>
                </a:srgbClr>
              </a:gs>
              <a:gs pos="100000">
                <a:srgbClr val="CB9F1B">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a:stretch>
            <a:fillRect/>
          </a:stretch>
        </p:blipFill>
        <p:spPr>
          <a:xfrm>
            <a:off x="7531099" y="5489771"/>
            <a:ext cx="3822700" cy="787400"/>
          </a:xfrm>
          <a:prstGeom prst="rect">
            <a:avLst/>
          </a:prstGeom>
        </p:spPr>
      </p:pic>
    </p:spTree>
    <p:custDataLst>
      <p:tags r:id="rId1"/>
    </p:custDataLst>
    <p:extLst>
      <p:ext uri="{BB962C8B-B14F-4D97-AF65-F5344CB8AC3E}">
        <p14:creationId xmlns:p14="http://schemas.microsoft.com/office/powerpoint/2010/main" val="1552055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Image heavy 2">
    <p:spTree>
      <p:nvGrpSpPr>
        <p:cNvPr id="1" name=""/>
        <p:cNvGrpSpPr/>
        <p:nvPr/>
      </p:nvGrpSpPr>
      <p:grpSpPr>
        <a:xfrm>
          <a:off x="0" y="0"/>
          <a:ext cx="0" cy="0"/>
          <a:chOff x="0" y="0"/>
          <a:chExt cx="0" cy="0"/>
        </a:xfrm>
      </p:grpSpPr>
      <p:sp>
        <p:nvSpPr>
          <p:cNvPr id="2" name="White">
            <a:extLst>
              <a:ext uri="{C183D7F6-B498-43B3-948B-1728B52AA6E4}">
                <adec:decorative xmlns="" xmlns:adec="http://schemas.microsoft.com/office/drawing/2017/decorative" val="1"/>
              </a:ext>
            </a:extLst>
          </p:cNvPr>
          <p:cNvSpPr/>
          <p:nvPr/>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7" name="Title"/>
          <p:cNvSpPr>
            <a:spLocks noGrp="1"/>
          </p:cNvSpPr>
          <p:nvPr>
            <p:ph type="title"/>
          </p:nvPr>
        </p:nvSpPr>
        <p:spPr>
          <a:xfrm>
            <a:off x="4640642" y="998488"/>
            <a:ext cx="2910716" cy="1578803"/>
          </a:xfrm>
        </p:spPr>
        <p:txBody>
          <a:bodyPr anchor="b">
            <a:normAutofit/>
          </a:bodyPr>
          <a:lstStyle>
            <a:lvl1pPr algn="l">
              <a:defRPr sz="3600">
                <a:solidFill>
                  <a:schemeClr val="tx1">
                    <a:lumMod val="75000"/>
                    <a:lumOff val="25000"/>
                  </a:schemeClr>
                </a:solidFill>
              </a:defRPr>
            </a:lvl1pPr>
          </a:lstStyle>
          <a:p>
            <a:r>
              <a:rPr lang="en-US" smtClean="0"/>
              <a:t>Click to edit Master title style</a:t>
            </a:r>
            <a:endParaRPr lang="en-US" dirty="0"/>
          </a:p>
        </p:txBody>
      </p:sp>
      <p:sp>
        <p:nvSpPr>
          <p:cNvPr id="6" name="Text"/>
          <p:cNvSpPr>
            <a:spLocks noGrp="1"/>
          </p:cNvSpPr>
          <p:nvPr>
            <p:ph idx="1"/>
          </p:nvPr>
        </p:nvSpPr>
        <p:spPr>
          <a:xfrm>
            <a:off x="4640642" y="2975470"/>
            <a:ext cx="2910716" cy="27679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34" name="Picture 1"/>
          <p:cNvSpPr>
            <a:spLocks noGrp="1"/>
          </p:cNvSpPr>
          <p:nvPr>
            <p:ph type="pic" sz="quarter" idx="10"/>
          </p:nvPr>
        </p:nvSpPr>
        <p:spPr>
          <a:xfrm>
            <a:off x="576642" y="501954"/>
            <a:ext cx="3660091" cy="5836934"/>
          </a:xfrm>
          <a:custGeom>
            <a:avLst/>
            <a:gdLst>
              <a:gd name="connsiteX0" fmla="*/ 0 w 3660091"/>
              <a:gd name="connsiteY0" fmla="*/ 0 h 5836934"/>
              <a:gd name="connsiteX1" fmla="*/ 3116549 w 3660091"/>
              <a:gd name="connsiteY1" fmla="*/ 0 h 5836934"/>
              <a:gd name="connsiteX2" fmla="*/ 3660091 w 3660091"/>
              <a:gd name="connsiteY2" fmla="*/ 5836934 h 5836934"/>
              <a:gd name="connsiteX3" fmla="*/ 0 w 3660091"/>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091" h="5836934">
                <a:moveTo>
                  <a:pt x="0" y="0"/>
                </a:moveTo>
                <a:lnTo>
                  <a:pt x="3116549" y="0"/>
                </a:lnTo>
                <a:lnTo>
                  <a:pt x="3660091"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wrap="square">
            <a:noAutofit/>
          </a:bodyPr>
          <a:lstStyle/>
          <a:p>
            <a:r>
              <a:rPr lang="en-US" dirty="0" smtClean="0"/>
              <a:t>Click icon to add picture</a:t>
            </a:r>
            <a:endParaRPr lang="en-US" dirty="0"/>
          </a:p>
        </p:txBody>
      </p:sp>
      <p:sp>
        <p:nvSpPr>
          <p:cNvPr id="37" name="Picture 2"/>
          <p:cNvSpPr>
            <a:spLocks noGrp="1"/>
          </p:cNvSpPr>
          <p:nvPr>
            <p:ph type="pic" sz="quarter" idx="11"/>
          </p:nvPr>
        </p:nvSpPr>
        <p:spPr>
          <a:xfrm>
            <a:off x="7955234" y="501954"/>
            <a:ext cx="3660124" cy="5836934"/>
          </a:xfrm>
          <a:custGeom>
            <a:avLst/>
            <a:gdLst>
              <a:gd name="connsiteX0" fmla="*/ 0 w 3660124"/>
              <a:gd name="connsiteY0" fmla="*/ 0 h 5836934"/>
              <a:gd name="connsiteX1" fmla="*/ 3660124 w 3660124"/>
              <a:gd name="connsiteY1" fmla="*/ 0 h 5836934"/>
              <a:gd name="connsiteX2" fmla="*/ 3660124 w 3660124"/>
              <a:gd name="connsiteY2" fmla="*/ 5836934 h 5836934"/>
              <a:gd name="connsiteX3" fmla="*/ 543542 w 3660124"/>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124" h="5836934">
                <a:moveTo>
                  <a:pt x="0" y="0"/>
                </a:moveTo>
                <a:lnTo>
                  <a:pt x="3660124" y="0"/>
                </a:lnTo>
                <a:lnTo>
                  <a:pt x="3660124"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8" name="White">
            <a:extLst>
              <a:ext uri="{C183D7F6-B498-43B3-948B-1728B52AA6E4}">
                <adec:decorative xmlns=""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162091739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Image heavy 4">
    <p:spTree>
      <p:nvGrpSpPr>
        <p:cNvPr id="1" name=""/>
        <p:cNvGrpSpPr/>
        <p:nvPr/>
      </p:nvGrpSpPr>
      <p:grpSpPr>
        <a:xfrm>
          <a:off x="0" y="0"/>
          <a:ext cx="0" cy="0"/>
          <a:chOff x="0" y="0"/>
          <a:chExt cx="0" cy="0"/>
        </a:xfrm>
      </p:grpSpPr>
      <p:sp>
        <p:nvSpPr>
          <p:cNvPr id="2" name="White">
            <a:extLst>
              <a:ext uri="{C183D7F6-B498-43B3-948B-1728B52AA6E4}">
                <adec:decorative xmlns="" xmlns:adec="http://schemas.microsoft.com/office/drawing/2017/decorative" val="1"/>
              </a:ext>
            </a:extLst>
          </p:cNvPr>
          <p:cNvSpPr/>
          <p:nvPr/>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2" name="Picture 4"/>
          <p:cNvSpPr>
            <a:spLocks noGrp="1"/>
          </p:cNvSpPr>
          <p:nvPr>
            <p:ph type="pic" sz="quarter" idx="12"/>
          </p:nvPr>
        </p:nvSpPr>
        <p:spPr>
          <a:xfrm>
            <a:off x="9708376" y="501954"/>
            <a:ext cx="1906982" cy="5836934"/>
          </a:xfrm>
          <a:custGeom>
            <a:avLst/>
            <a:gdLst>
              <a:gd name="connsiteX0" fmla="*/ 0 w 1906982"/>
              <a:gd name="connsiteY0" fmla="*/ 0 h 5836934"/>
              <a:gd name="connsiteX1" fmla="*/ 1906982 w 1906982"/>
              <a:gd name="connsiteY1" fmla="*/ 0 h 5836934"/>
              <a:gd name="connsiteX2" fmla="*/ 1906982 w 1906982"/>
              <a:gd name="connsiteY2" fmla="*/ 5836934 h 5836934"/>
              <a:gd name="connsiteX3" fmla="*/ 1007927 w 1906982"/>
              <a:gd name="connsiteY3" fmla="*/ 5836934 h 5836934"/>
              <a:gd name="connsiteX4" fmla="*/ 1007894 w 1906982"/>
              <a:gd name="connsiteY4" fmla="*/ 5836580 h 5836934"/>
              <a:gd name="connsiteX5" fmla="*/ 543509 w 1906982"/>
              <a:gd name="connsiteY5" fmla="*/ 5836580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6982" h="5836934">
                <a:moveTo>
                  <a:pt x="0" y="0"/>
                </a:moveTo>
                <a:lnTo>
                  <a:pt x="1906982" y="0"/>
                </a:lnTo>
                <a:lnTo>
                  <a:pt x="1906982" y="5836934"/>
                </a:lnTo>
                <a:lnTo>
                  <a:pt x="1007927" y="5836934"/>
                </a:lnTo>
                <a:lnTo>
                  <a:pt x="1007894" y="5836580"/>
                </a:lnTo>
                <a:lnTo>
                  <a:pt x="543509" y="5836580"/>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15" name="Picture 3"/>
          <p:cNvSpPr>
            <a:spLocks noGrp="1"/>
          </p:cNvSpPr>
          <p:nvPr>
            <p:ph type="pic" sz="quarter" idx="13"/>
          </p:nvPr>
        </p:nvSpPr>
        <p:spPr>
          <a:xfrm>
            <a:off x="7954439"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18" name="Picture 2"/>
          <p:cNvSpPr>
            <a:spLocks noGrp="1"/>
          </p:cNvSpPr>
          <p:nvPr>
            <p:ph type="pic" sz="quarter" idx="14"/>
          </p:nvPr>
        </p:nvSpPr>
        <p:spPr>
          <a:xfrm>
            <a:off x="6200502"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24" name="Picture 1"/>
          <p:cNvSpPr>
            <a:spLocks noGrp="1"/>
          </p:cNvSpPr>
          <p:nvPr>
            <p:ph type="pic" sz="quarter" idx="15"/>
          </p:nvPr>
        </p:nvSpPr>
        <p:spPr>
          <a:xfrm>
            <a:off x="4446565"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19" name="Title"/>
          <p:cNvSpPr>
            <a:spLocks noGrp="1"/>
          </p:cNvSpPr>
          <p:nvPr>
            <p:ph type="title"/>
          </p:nvPr>
        </p:nvSpPr>
        <p:spPr>
          <a:xfrm>
            <a:off x="1153284" y="962636"/>
            <a:ext cx="2910716" cy="1578803"/>
          </a:xfrm>
        </p:spPr>
        <p:txBody>
          <a:bodyPr anchor="b">
            <a:normAutofit/>
          </a:bodyPr>
          <a:lstStyle>
            <a:lvl1pPr algn="l">
              <a:defRPr sz="3600">
                <a:solidFill>
                  <a:schemeClr val="tx1">
                    <a:lumMod val="75000"/>
                    <a:lumOff val="25000"/>
                  </a:schemeClr>
                </a:solidFill>
              </a:defRPr>
            </a:lvl1pPr>
          </a:lstStyle>
          <a:p>
            <a:r>
              <a:rPr lang="en-US" smtClean="0"/>
              <a:t>Click to edit Master title style</a:t>
            </a:r>
            <a:endParaRPr lang="en-US" dirty="0"/>
          </a:p>
        </p:txBody>
      </p:sp>
      <p:sp>
        <p:nvSpPr>
          <p:cNvPr id="16" name="Text"/>
          <p:cNvSpPr>
            <a:spLocks noGrp="1"/>
          </p:cNvSpPr>
          <p:nvPr>
            <p:ph idx="1"/>
          </p:nvPr>
        </p:nvSpPr>
        <p:spPr>
          <a:xfrm>
            <a:off x="1153284" y="2939618"/>
            <a:ext cx="2910716" cy="2624476"/>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9" name="White">
            <a:extLst>
              <a:ext uri="{C183D7F6-B498-43B3-948B-1728B52AA6E4}">
                <adec:decorative xmlns=""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413150833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Image Cards w Header">
    <p:spTree>
      <p:nvGrpSpPr>
        <p:cNvPr id="1" name=""/>
        <p:cNvGrpSpPr/>
        <p:nvPr/>
      </p:nvGrpSpPr>
      <p:grpSpPr>
        <a:xfrm>
          <a:off x="0" y="0"/>
          <a:ext cx="0" cy="0"/>
          <a:chOff x="0" y="0"/>
          <a:chExt cx="0" cy="0"/>
        </a:xfrm>
      </p:grpSpPr>
      <p:sp>
        <p:nvSpPr>
          <p:cNvPr id="16" name="White 3">
            <a:extLst>
              <a:ext uri="{C183D7F6-B498-43B3-948B-1728B52AA6E4}">
                <adec:decorative xmlns="" xmlns:adec="http://schemas.microsoft.com/office/drawing/2017/decorative" val="1"/>
              </a:ext>
            </a:extLst>
          </p:cNvPr>
          <p:cNvSpPr/>
          <p:nvPr/>
        </p:nvSpPr>
        <p:spPr>
          <a:xfrm>
            <a:off x="830539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9" name="White 2">
            <a:extLst>
              <a:ext uri="{C183D7F6-B498-43B3-948B-1728B52AA6E4}">
                <adec:decorative xmlns="" xmlns:adec="http://schemas.microsoft.com/office/drawing/2017/decorative" val="1"/>
              </a:ext>
            </a:extLst>
          </p:cNvPr>
          <p:cNvSpPr/>
          <p:nvPr/>
        </p:nvSpPr>
        <p:spPr>
          <a:xfrm>
            <a:off x="4418782"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p:nvSpPr>
        <p:spPr>
          <a:xfrm>
            <a:off x="50482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Picture 3"/>
          <p:cNvSpPr>
            <a:spLocks noGrp="1"/>
          </p:cNvSpPr>
          <p:nvPr>
            <p:ph type="pic" sz="quarter" idx="11"/>
          </p:nvPr>
        </p:nvSpPr>
        <p:spPr>
          <a:xfrm>
            <a:off x="8305391"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20" name="Picture 2"/>
          <p:cNvSpPr>
            <a:spLocks noGrp="1"/>
          </p:cNvSpPr>
          <p:nvPr>
            <p:ph type="pic" sz="quarter" idx="13"/>
          </p:nvPr>
        </p:nvSpPr>
        <p:spPr>
          <a:xfrm>
            <a:off x="4418782"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9" name="Picture 1"/>
          <p:cNvSpPr>
            <a:spLocks noGrp="1"/>
          </p:cNvSpPr>
          <p:nvPr>
            <p:ph type="pic" sz="quarter" idx="10"/>
          </p:nvPr>
        </p:nvSpPr>
        <p:spPr>
          <a:xfrm>
            <a:off x="504821"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14" name="White">
            <a:extLst>
              <a:ext uri="{C183D7F6-B498-43B3-948B-1728B52AA6E4}">
                <adec:decorative xmlns="" xmlns:adec="http://schemas.microsoft.com/office/drawing/2017/decorative" val="1"/>
              </a:ext>
            </a:extLst>
          </p:cNvPr>
          <p:cNvSpPr/>
          <p:nvPr/>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Title"/>
          <p:cNvSpPr>
            <a:spLocks noGrp="1"/>
          </p:cNvSpPr>
          <p:nvPr>
            <p:ph type="title"/>
          </p:nvPr>
        </p:nvSpPr>
        <p:spPr>
          <a:xfrm>
            <a:off x="504821" y="530223"/>
            <a:ext cx="11177062" cy="767805"/>
          </a:xfrm>
        </p:spPr>
        <p:txBody>
          <a:bodyPr anchor="t">
            <a:normAutofit/>
          </a:bodyPr>
          <a:lstStyle>
            <a:lvl1pPr algn="ctr">
              <a:defRPr sz="3600">
                <a:solidFill>
                  <a:schemeClr val="tx1">
                    <a:lumMod val="75000"/>
                    <a:lumOff val="25000"/>
                  </a:schemeClr>
                </a:solidFill>
              </a:defRPr>
            </a:lvl1pPr>
          </a:lstStyle>
          <a:p>
            <a:r>
              <a:rPr lang="en-US" smtClean="0"/>
              <a:t>Click to edit Master title style</a:t>
            </a:r>
            <a:endParaRPr lang="en-US" dirty="0"/>
          </a:p>
        </p:txBody>
      </p:sp>
      <p:sp>
        <p:nvSpPr>
          <p:cNvPr id="6" name="Text 1"/>
          <p:cNvSpPr>
            <a:spLocks noGrp="1"/>
          </p:cNvSpPr>
          <p:nvPr>
            <p:ph idx="1"/>
          </p:nvPr>
        </p:nvSpPr>
        <p:spPr>
          <a:xfrm>
            <a:off x="840957"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2" name="Text 2"/>
          <p:cNvSpPr>
            <a:spLocks noGrp="1"/>
          </p:cNvSpPr>
          <p:nvPr>
            <p:ph idx="14"/>
          </p:nvPr>
        </p:nvSpPr>
        <p:spPr>
          <a:xfrm>
            <a:off x="4754918"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8" name="Text 3"/>
          <p:cNvSpPr>
            <a:spLocks noGrp="1"/>
          </p:cNvSpPr>
          <p:nvPr>
            <p:ph idx="12"/>
          </p:nvPr>
        </p:nvSpPr>
        <p:spPr>
          <a:xfrm>
            <a:off x="8641527"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5" name="White 3">
            <a:extLst>
              <a:ext uri="{C183D7F6-B498-43B3-948B-1728B52AA6E4}">
                <adec:decorative xmlns="" xmlns:adec="http://schemas.microsoft.com/office/drawing/2017/decorative" val="1"/>
              </a:ext>
            </a:extLst>
          </p:cNvPr>
          <p:cNvSpPr/>
          <p:nvPr userDrawn="1"/>
        </p:nvSpPr>
        <p:spPr>
          <a:xfrm>
            <a:off x="830539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3" name="White 2">
            <a:extLst>
              <a:ext uri="{C183D7F6-B498-43B3-948B-1728B52AA6E4}">
                <adec:decorative xmlns="" xmlns:adec="http://schemas.microsoft.com/office/drawing/2017/decorative" val="1"/>
              </a:ext>
            </a:extLst>
          </p:cNvPr>
          <p:cNvSpPr/>
          <p:nvPr userDrawn="1"/>
        </p:nvSpPr>
        <p:spPr>
          <a:xfrm>
            <a:off x="4418782"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4" name="White 1">
            <a:extLst>
              <a:ext uri="{C183D7F6-B498-43B3-948B-1728B52AA6E4}">
                <adec:decorative xmlns="" xmlns:adec="http://schemas.microsoft.com/office/drawing/2017/decorative" val="1"/>
              </a:ext>
            </a:extLst>
          </p:cNvPr>
          <p:cNvSpPr/>
          <p:nvPr userDrawn="1"/>
        </p:nvSpPr>
        <p:spPr>
          <a:xfrm>
            <a:off x="50482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5" name="White">
            <a:extLst>
              <a:ext uri="{C183D7F6-B498-43B3-948B-1728B52AA6E4}">
                <adec:decorative xmlns="" xmlns:adec="http://schemas.microsoft.com/office/drawing/2017/decorative" val="1"/>
              </a:ext>
            </a:extLst>
          </p:cNvPr>
          <p:cNvSpPr/>
          <p:nvPr userDrawn="1"/>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custDataLst>
      <p:tags r:id="rId1"/>
    </p:custDataLst>
    <p:extLst>
      <p:ext uri="{BB962C8B-B14F-4D97-AF65-F5344CB8AC3E}">
        <p14:creationId xmlns:p14="http://schemas.microsoft.com/office/powerpoint/2010/main" val="69030973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Image Cards w/o Header">
    <p:spTree>
      <p:nvGrpSpPr>
        <p:cNvPr id="1" name=""/>
        <p:cNvGrpSpPr/>
        <p:nvPr/>
      </p:nvGrpSpPr>
      <p:grpSpPr>
        <a:xfrm>
          <a:off x="0" y="0"/>
          <a:ext cx="0" cy="0"/>
          <a:chOff x="0" y="0"/>
          <a:chExt cx="0" cy="0"/>
        </a:xfrm>
      </p:grpSpPr>
      <p:sp>
        <p:nvSpPr>
          <p:cNvPr id="16" name="White 3">
            <a:extLst>
              <a:ext uri="{C183D7F6-B498-43B3-948B-1728B52AA6E4}">
                <adec:decorative xmlns="" xmlns:adec="http://schemas.microsoft.com/office/drawing/2017/decorative" val="1"/>
              </a:ext>
            </a:extLst>
          </p:cNvPr>
          <p:cNvSpPr/>
          <p:nvPr/>
        </p:nvSpPr>
        <p:spPr>
          <a:xfrm>
            <a:off x="830539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9" name="White 2">
            <a:extLst>
              <a:ext uri="{C183D7F6-B498-43B3-948B-1728B52AA6E4}">
                <adec:decorative xmlns="" xmlns:adec="http://schemas.microsoft.com/office/drawing/2017/decorative" val="1"/>
              </a:ext>
            </a:extLst>
          </p:cNvPr>
          <p:cNvSpPr/>
          <p:nvPr/>
        </p:nvSpPr>
        <p:spPr>
          <a:xfrm>
            <a:off x="4418782"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p:nvSpPr>
        <p:spPr>
          <a:xfrm>
            <a:off x="50482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Picture 3"/>
          <p:cNvSpPr>
            <a:spLocks noGrp="1"/>
          </p:cNvSpPr>
          <p:nvPr>
            <p:ph type="pic" sz="quarter" idx="11"/>
          </p:nvPr>
        </p:nvSpPr>
        <p:spPr>
          <a:xfrm>
            <a:off x="8305391"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20" name="Picture 2"/>
          <p:cNvSpPr>
            <a:spLocks noGrp="1"/>
          </p:cNvSpPr>
          <p:nvPr>
            <p:ph type="pic" sz="quarter" idx="13"/>
          </p:nvPr>
        </p:nvSpPr>
        <p:spPr>
          <a:xfrm>
            <a:off x="4418782"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9" name="Picture 1"/>
          <p:cNvSpPr>
            <a:spLocks noGrp="1"/>
          </p:cNvSpPr>
          <p:nvPr>
            <p:ph type="pic" sz="quarter" idx="10"/>
          </p:nvPr>
        </p:nvSpPr>
        <p:spPr>
          <a:xfrm>
            <a:off x="504821"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6" name="Text 1"/>
          <p:cNvSpPr>
            <a:spLocks noGrp="1"/>
          </p:cNvSpPr>
          <p:nvPr>
            <p:ph idx="1"/>
          </p:nvPr>
        </p:nvSpPr>
        <p:spPr>
          <a:xfrm>
            <a:off x="840957"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2" name="Text 2"/>
          <p:cNvSpPr>
            <a:spLocks noGrp="1"/>
          </p:cNvSpPr>
          <p:nvPr>
            <p:ph idx="14"/>
          </p:nvPr>
        </p:nvSpPr>
        <p:spPr>
          <a:xfrm>
            <a:off x="4754918"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8" name="Text 3"/>
          <p:cNvSpPr>
            <a:spLocks noGrp="1"/>
          </p:cNvSpPr>
          <p:nvPr>
            <p:ph idx="12"/>
          </p:nvPr>
        </p:nvSpPr>
        <p:spPr>
          <a:xfrm>
            <a:off x="8641527"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1" name="White 3">
            <a:extLst>
              <a:ext uri="{C183D7F6-B498-43B3-948B-1728B52AA6E4}">
                <adec:decorative xmlns="" xmlns:adec="http://schemas.microsoft.com/office/drawing/2017/decorative" val="1"/>
              </a:ext>
            </a:extLst>
          </p:cNvPr>
          <p:cNvSpPr/>
          <p:nvPr userDrawn="1"/>
        </p:nvSpPr>
        <p:spPr>
          <a:xfrm>
            <a:off x="830539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2" name="White 2">
            <a:extLst>
              <a:ext uri="{C183D7F6-B498-43B3-948B-1728B52AA6E4}">
                <adec:decorative xmlns="" xmlns:adec="http://schemas.microsoft.com/office/drawing/2017/decorative" val="1"/>
              </a:ext>
            </a:extLst>
          </p:cNvPr>
          <p:cNvSpPr/>
          <p:nvPr userDrawn="1"/>
        </p:nvSpPr>
        <p:spPr>
          <a:xfrm>
            <a:off x="4418782"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3" name="White 1">
            <a:extLst>
              <a:ext uri="{C183D7F6-B498-43B3-948B-1728B52AA6E4}">
                <adec:decorative xmlns="" xmlns:adec="http://schemas.microsoft.com/office/drawing/2017/decorative" val="1"/>
              </a:ext>
            </a:extLst>
          </p:cNvPr>
          <p:cNvSpPr/>
          <p:nvPr userDrawn="1"/>
        </p:nvSpPr>
        <p:spPr>
          <a:xfrm>
            <a:off x="50482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409024793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Projector_Screen">
    <p:spTree>
      <p:nvGrpSpPr>
        <p:cNvPr id="1" name=""/>
        <p:cNvGrpSpPr/>
        <p:nvPr/>
      </p:nvGrpSpPr>
      <p:grpSpPr>
        <a:xfrm>
          <a:off x="0" y="0"/>
          <a:ext cx="0" cy="0"/>
          <a:chOff x="0" y="0"/>
          <a:chExt cx="0" cy="0"/>
        </a:xfrm>
      </p:grpSpPr>
      <p:sp>
        <p:nvSpPr>
          <p:cNvPr id="10" name="White">
            <a:extLst>
              <a:ext uri="{C183D7F6-B498-43B3-948B-1728B52AA6E4}">
                <adec:decorative xmlns="" xmlns:adec="http://schemas.microsoft.com/office/drawing/2017/decorative" val="1"/>
              </a:ext>
            </a:extLst>
          </p:cNvPr>
          <p:cNvSpPr/>
          <p:nvPr/>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 name="Screen">
            <a:extLst>
              <a:ext uri="{C183D7F6-B498-43B3-948B-1728B52AA6E4}">
                <adec:decorative xmlns=""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4"/>
          <a:stretch/>
        </p:blipFill>
        <p:spPr>
          <a:xfrm>
            <a:off x="664332" y="1"/>
            <a:ext cx="10863335" cy="6391057"/>
          </a:xfrm>
          <a:prstGeom prst="rect">
            <a:avLst/>
          </a:prstGeom>
          <a:effectLst>
            <a:outerShdw blurRad="63500" dist="76200" dir="2700000" algn="tl" rotWithShape="0">
              <a:prstClr val="black">
                <a:alpha val="28000"/>
              </a:prstClr>
            </a:outerShdw>
          </a:effectLst>
        </p:spPr>
      </p:pic>
      <p:sp>
        <p:nvSpPr>
          <p:cNvPr id="14" name="Picture"/>
          <p:cNvSpPr>
            <a:spLocks noGrp="1"/>
          </p:cNvSpPr>
          <p:nvPr>
            <p:ph type="pic" sz="quarter" idx="10"/>
          </p:nvPr>
        </p:nvSpPr>
        <p:spPr>
          <a:xfrm>
            <a:off x="1527992" y="283875"/>
            <a:ext cx="9270941" cy="5527229"/>
          </a:xfr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5" name="White">
            <a:extLst>
              <a:ext uri="{C183D7F6-B498-43B3-948B-1728B52AA6E4}">
                <adec:decorative xmlns="" xmlns:adec="http://schemas.microsoft.com/office/drawing/2017/decorative" val="1"/>
              </a:ext>
            </a:extLst>
          </p:cNvPr>
          <p:cNvSpPr/>
          <p:nvPr userDrawn="1"/>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6" name="Screen">
            <a:extLst>
              <a:ext uri="{C183D7F6-B498-43B3-948B-1728B52AA6E4}">
                <adec:decorative xmlns=""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474"/>
          <a:stretch/>
        </p:blipFill>
        <p:spPr>
          <a:xfrm>
            <a:off x="664332" y="1"/>
            <a:ext cx="10863335" cy="6391057"/>
          </a:xfrm>
          <a:prstGeom prst="rect">
            <a:avLst/>
          </a:prstGeom>
          <a:effectLst>
            <a:outerShdw blurRad="63500" dist="76200" dir="2700000" algn="tl" rotWithShape="0">
              <a:prstClr val="black">
                <a:alpha val="28000"/>
              </a:prstClr>
            </a:outerShdw>
          </a:effectLst>
        </p:spPr>
      </p:pic>
    </p:spTree>
    <p:custDataLst>
      <p:tags r:id="rId1"/>
    </p:custDataLst>
    <p:extLst>
      <p:ext uri="{BB962C8B-B14F-4D97-AF65-F5344CB8AC3E}">
        <p14:creationId xmlns:p14="http://schemas.microsoft.com/office/powerpoint/2010/main" val="215528511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Laptop_Screen">
    <p:spTree>
      <p:nvGrpSpPr>
        <p:cNvPr id="1" name=""/>
        <p:cNvGrpSpPr/>
        <p:nvPr/>
      </p:nvGrpSpPr>
      <p:grpSpPr>
        <a:xfrm>
          <a:off x="0" y="0"/>
          <a:ext cx="0" cy="0"/>
          <a:chOff x="0" y="0"/>
          <a:chExt cx="0" cy="0"/>
        </a:xfrm>
      </p:grpSpPr>
      <p:sp>
        <p:nvSpPr>
          <p:cNvPr id="16" name="White">
            <a:extLst>
              <a:ext uri="{C183D7F6-B498-43B3-948B-1728B52AA6E4}">
                <adec:decorative xmlns="" xmlns:adec="http://schemas.microsoft.com/office/drawing/2017/decorative" val="1"/>
              </a:ext>
            </a:extLst>
          </p:cNvPr>
          <p:cNvSpPr/>
          <p:nvPr/>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0" name="Laptop">
            <a:extLst>
              <a:ext uri="{C183D7F6-B498-43B3-948B-1728B52AA6E4}">
                <adec:decorative xmlns=""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218" t="16780" r="9819"/>
          <a:stretch/>
        </p:blipFill>
        <p:spPr>
          <a:xfrm>
            <a:off x="227464" y="118281"/>
            <a:ext cx="11650638" cy="6739718"/>
          </a:xfrm>
          <a:prstGeom prst="rect">
            <a:avLst/>
          </a:prstGeom>
          <a:effectLst>
            <a:outerShdw blurRad="177800" dist="152400" dir="5400000" algn="ctr" rotWithShape="0">
              <a:srgbClr val="000000">
                <a:alpha val="30000"/>
              </a:srgbClr>
            </a:outerShdw>
          </a:effectLst>
        </p:spPr>
      </p:pic>
      <p:sp>
        <p:nvSpPr>
          <p:cNvPr id="11" name="White"/>
          <p:cNvSpPr/>
          <p:nvPr/>
        </p:nvSpPr>
        <p:spPr>
          <a:xfrm>
            <a:off x="1797968" y="959731"/>
            <a:ext cx="8596063" cy="500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Picture"/>
          <p:cNvSpPr>
            <a:spLocks noGrp="1"/>
          </p:cNvSpPr>
          <p:nvPr>
            <p:ph type="pic" sz="quarter" idx="10"/>
          </p:nvPr>
        </p:nvSpPr>
        <p:spPr>
          <a:xfrm>
            <a:off x="1797967" y="932887"/>
            <a:ext cx="8596063" cy="5093839"/>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6" name="White">
            <a:extLst>
              <a:ext uri="{C183D7F6-B498-43B3-948B-1728B52AA6E4}">
                <adec:decorative xmlns="" xmlns:adec="http://schemas.microsoft.com/office/drawing/2017/decorative" val="1"/>
              </a:ext>
            </a:extLst>
          </p:cNvPr>
          <p:cNvSpPr/>
          <p:nvPr userDrawn="1"/>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8" name="Laptop">
            <a:extLst>
              <a:ext uri="{C183D7F6-B498-43B3-948B-1728B52AA6E4}">
                <adec:decorative xmlns=""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18" t="16780" r="9819"/>
          <a:stretch/>
        </p:blipFill>
        <p:spPr>
          <a:xfrm>
            <a:off x="227464" y="118281"/>
            <a:ext cx="11650638" cy="6739718"/>
          </a:xfrm>
          <a:prstGeom prst="rect">
            <a:avLst/>
          </a:prstGeom>
          <a:effectLst>
            <a:outerShdw blurRad="177800" dist="152400" dir="5400000" algn="ctr" rotWithShape="0">
              <a:srgbClr val="000000">
                <a:alpha val="30000"/>
              </a:srgbClr>
            </a:outerShdw>
          </a:effectLst>
        </p:spPr>
      </p:pic>
      <p:sp>
        <p:nvSpPr>
          <p:cNvPr id="9" name="White"/>
          <p:cNvSpPr/>
          <p:nvPr userDrawn="1"/>
        </p:nvSpPr>
        <p:spPr>
          <a:xfrm>
            <a:off x="1797968" y="959731"/>
            <a:ext cx="8596063" cy="500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custDataLst>
      <p:tags r:id="rId1"/>
    </p:custDataLst>
    <p:extLst>
      <p:ext uri="{BB962C8B-B14F-4D97-AF65-F5344CB8AC3E}">
        <p14:creationId xmlns:p14="http://schemas.microsoft.com/office/powerpoint/2010/main" val="313767618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ablet w Text">
    <p:spTree>
      <p:nvGrpSpPr>
        <p:cNvPr id="1" name=""/>
        <p:cNvGrpSpPr/>
        <p:nvPr/>
      </p:nvGrpSpPr>
      <p:grpSpPr>
        <a:xfrm>
          <a:off x="0" y="0"/>
          <a:ext cx="0" cy="0"/>
          <a:chOff x="0" y="0"/>
          <a:chExt cx="0" cy="0"/>
        </a:xfrm>
      </p:grpSpPr>
      <p:sp>
        <p:nvSpPr>
          <p:cNvPr id="21" name="White">
            <a:extLst>
              <a:ext uri="{C183D7F6-B498-43B3-948B-1728B52AA6E4}">
                <adec:decorative xmlns="" xmlns:adec="http://schemas.microsoft.com/office/drawing/2017/decorative" val="1"/>
              </a:ext>
            </a:extLst>
          </p:cNvPr>
          <p:cNvSpPr/>
          <p:nvPr/>
        </p:nvSpPr>
        <p:spPr>
          <a:xfrm>
            <a:off x="0" y="4566321"/>
            <a:ext cx="12192000" cy="2291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 name="Tablet">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674" y="187866"/>
            <a:ext cx="9504941" cy="6670134"/>
          </a:xfrm>
          <a:prstGeom prst="rect">
            <a:avLst/>
          </a:prstGeom>
          <a:effectLst>
            <a:outerShdw blurRad="317500" dist="190500" dir="5400000" algn="t" rotWithShape="0">
              <a:prstClr val="black">
                <a:alpha val="25000"/>
              </a:prstClr>
            </a:outerShdw>
          </a:effectLst>
        </p:spPr>
      </p:pic>
      <p:sp>
        <p:nvSpPr>
          <p:cNvPr id="8" name="Picture"/>
          <p:cNvSpPr>
            <a:spLocks noGrp="1"/>
          </p:cNvSpPr>
          <p:nvPr>
            <p:ph type="pic" sz="quarter" idx="10"/>
          </p:nvPr>
        </p:nvSpPr>
        <p:spPr>
          <a:xfrm>
            <a:off x="3170384" y="713182"/>
            <a:ext cx="5714310" cy="4299396"/>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10" name="Text"/>
          <p:cNvSpPr>
            <a:spLocks noGrp="1"/>
          </p:cNvSpPr>
          <p:nvPr>
            <p:ph idx="1"/>
          </p:nvPr>
        </p:nvSpPr>
        <p:spPr>
          <a:xfrm>
            <a:off x="3315695" y="5844142"/>
            <a:ext cx="5421598" cy="645901"/>
          </a:xfrm>
        </p:spPr>
        <p:txBody>
          <a:bodyPr anchor="t">
            <a:noAutofit/>
          </a:bodyPr>
          <a:lstStyle>
            <a:lvl1pPr marL="0" indent="0" algn="ctr">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6" name="White">
            <a:extLst>
              <a:ext uri="{C183D7F6-B498-43B3-948B-1728B52AA6E4}">
                <adec:decorative xmlns="" xmlns:adec="http://schemas.microsoft.com/office/drawing/2017/decorative" val="1"/>
              </a:ext>
            </a:extLst>
          </p:cNvPr>
          <p:cNvSpPr/>
          <p:nvPr userDrawn="1"/>
        </p:nvSpPr>
        <p:spPr>
          <a:xfrm>
            <a:off x="0" y="4566321"/>
            <a:ext cx="12192000" cy="2291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7" name="Tablet">
            <a:extLst>
              <a:ext uri="{C183D7F6-B498-43B3-948B-1728B52AA6E4}">
                <adec:decorative xmlns=""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9674" y="187866"/>
            <a:ext cx="9504941" cy="6670134"/>
          </a:xfrm>
          <a:prstGeom prst="rect">
            <a:avLst/>
          </a:prstGeom>
          <a:effectLst>
            <a:outerShdw blurRad="317500" dist="190500" dir="5400000" algn="t" rotWithShape="0">
              <a:prstClr val="black">
                <a:alpha val="25000"/>
              </a:prstClr>
            </a:outerShdw>
          </a:effectLst>
        </p:spPr>
      </p:pic>
    </p:spTree>
    <p:custDataLst>
      <p:tags r:id="rId1"/>
    </p:custDataLst>
    <p:extLst>
      <p:ext uri="{BB962C8B-B14F-4D97-AF65-F5344CB8AC3E}">
        <p14:creationId xmlns:p14="http://schemas.microsoft.com/office/powerpoint/2010/main" val="7703212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ablet w Header text">
    <p:spTree>
      <p:nvGrpSpPr>
        <p:cNvPr id="1" name=""/>
        <p:cNvGrpSpPr/>
        <p:nvPr/>
      </p:nvGrpSpPr>
      <p:grpSpPr>
        <a:xfrm>
          <a:off x="0" y="0"/>
          <a:ext cx="0" cy="0"/>
          <a:chOff x="0" y="0"/>
          <a:chExt cx="0" cy="0"/>
        </a:xfrm>
      </p:grpSpPr>
      <p:sp>
        <p:nvSpPr>
          <p:cNvPr id="19" name="White">
            <a:extLst>
              <a:ext uri="{C183D7F6-B498-43B3-948B-1728B52AA6E4}">
                <adec:decorative xmlns="" xmlns:adec="http://schemas.microsoft.com/office/drawing/2017/decorative" val="1"/>
              </a:ext>
            </a:extLst>
          </p:cNvPr>
          <p:cNvSpPr/>
          <p:nvPr/>
        </p:nvSpPr>
        <p:spPr>
          <a:xfrm>
            <a:off x="0" y="1015950"/>
            <a:ext cx="12192000" cy="5842050"/>
          </a:xfrm>
          <a:custGeom>
            <a:avLst/>
            <a:gdLst>
              <a:gd name="connsiteX0" fmla="*/ 12192000 w 12192000"/>
              <a:gd name="connsiteY0" fmla="*/ 0 h 5842050"/>
              <a:gd name="connsiteX1" fmla="*/ 12192000 w 12192000"/>
              <a:gd name="connsiteY1" fmla="*/ 414348 h 5842050"/>
              <a:gd name="connsiteX2" fmla="*/ 4402981 w 12192000"/>
              <a:gd name="connsiteY2" fmla="*/ 5842050 h 5842050"/>
              <a:gd name="connsiteX3" fmla="*/ 0 w 12192000"/>
              <a:gd name="connsiteY3" fmla="*/ 5842050 h 5842050"/>
              <a:gd name="connsiteX4" fmla="*/ 0 w 12192000"/>
              <a:gd name="connsiteY4" fmla="*/ 1943374 h 58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42050">
                <a:moveTo>
                  <a:pt x="12192000" y="0"/>
                </a:moveTo>
                <a:lnTo>
                  <a:pt x="12192000" y="414348"/>
                </a:lnTo>
                <a:lnTo>
                  <a:pt x="4402981" y="5842050"/>
                </a:lnTo>
                <a:lnTo>
                  <a:pt x="0" y="5842050"/>
                </a:lnTo>
                <a:lnTo>
                  <a:pt x="0" y="1943374"/>
                </a:lnTo>
                <a:close/>
              </a:path>
            </a:pathLst>
          </a:custGeom>
          <a:solidFill>
            <a:schemeClr val="bg1"/>
          </a:solidFill>
          <a:ln>
            <a:noFill/>
          </a:ln>
          <a:effectLst>
            <a:innerShdw blurRad="1270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ablet">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73726">
            <a:off x="4366036" y="400850"/>
            <a:ext cx="8331795" cy="5846874"/>
          </a:xfrm>
          <a:prstGeom prst="rect">
            <a:avLst/>
          </a:prstGeom>
          <a:effectLst>
            <a:outerShdw blurRad="190500" dist="520700" dir="4800000" algn="t" rotWithShape="0">
              <a:prstClr val="black">
                <a:alpha val="20000"/>
              </a:prstClr>
            </a:outerShdw>
          </a:effectLst>
        </p:spPr>
      </p:pic>
      <p:sp>
        <p:nvSpPr>
          <p:cNvPr id="8" name="Picture"/>
          <p:cNvSpPr>
            <a:spLocks noGrp="1"/>
          </p:cNvSpPr>
          <p:nvPr>
            <p:ph type="pic" sz="quarter" idx="10"/>
          </p:nvPr>
        </p:nvSpPr>
        <p:spPr>
          <a:xfrm rot="20573726">
            <a:off x="5899600" y="862295"/>
            <a:ext cx="5034168" cy="3787662"/>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a:lstStyle/>
          <a:p>
            <a:r>
              <a:rPr lang="en-US" dirty="0" smtClean="0"/>
              <a:t>Click icon to add picture</a:t>
            </a:r>
            <a:endParaRPr lang="en-US" dirty="0"/>
          </a:p>
        </p:txBody>
      </p:sp>
      <p:sp>
        <p:nvSpPr>
          <p:cNvPr id="12" name="Title"/>
          <p:cNvSpPr>
            <a:spLocks noGrp="1"/>
          </p:cNvSpPr>
          <p:nvPr>
            <p:ph type="title"/>
          </p:nvPr>
        </p:nvSpPr>
        <p:spPr>
          <a:xfrm>
            <a:off x="581943" y="295102"/>
            <a:ext cx="3785341" cy="1872940"/>
          </a:xfrm>
        </p:spPr>
        <p:txBody>
          <a:bodyPr anchor="b">
            <a:normAutofit/>
          </a:bodyPr>
          <a:lstStyle>
            <a:lvl1pPr algn="l">
              <a:defRPr sz="3600">
                <a:solidFill>
                  <a:schemeClr val="tx1"/>
                </a:solidFill>
                <a:latin typeface="+mn-lt"/>
              </a:defRPr>
            </a:lvl1pPr>
          </a:lstStyle>
          <a:p>
            <a:r>
              <a:rPr lang="en-US" smtClean="0"/>
              <a:t>Click to edit Master title style</a:t>
            </a:r>
            <a:endParaRPr lang="en-US" dirty="0"/>
          </a:p>
        </p:txBody>
      </p:sp>
      <p:sp>
        <p:nvSpPr>
          <p:cNvPr id="11" name="Text"/>
          <p:cNvSpPr>
            <a:spLocks noGrp="1"/>
          </p:cNvSpPr>
          <p:nvPr>
            <p:ph idx="1"/>
          </p:nvPr>
        </p:nvSpPr>
        <p:spPr>
          <a:xfrm>
            <a:off x="581943" y="3098235"/>
            <a:ext cx="3785341" cy="3238019"/>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mn-lt"/>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7" name="White">
            <a:extLst>
              <a:ext uri="{C183D7F6-B498-43B3-948B-1728B52AA6E4}">
                <adec:decorative xmlns="" xmlns:adec="http://schemas.microsoft.com/office/drawing/2017/decorative" val="1"/>
              </a:ext>
            </a:extLst>
          </p:cNvPr>
          <p:cNvSpPr/>
          <p:nvPr userDrawn="1"/>
        </p:nvSpPr>
        <p:spPr>
          <a:xfrm>
            <a:off x="0" y="1015950"/>
            <a:ext cx="12192000" cy="5842050"/>
          </a:xfrm>
          <a:custGeom>
            <a:avLst/>
            <a:gdLst>
              <a:gd name="connsiteX0" fmla="*/ 12192000 w 12192000"/>
              <a:gd name="connsiteY0" fmla="*/ 0 h 5842050"/>
              <a:gd name="connsiteX1" fmla="*/ 12192000 w 12192000"/>
              <a:gd name="connsiteY1" fmla="*/ 414348 h 5842050"/>
              <a:gd name="connsiteX2" fmla="*/ 4402981 w 12192000"/>
              <a:gd name="connsiteY2" fmla="*/ 5842050 h 5842050"/>
              <a:gd name="connsiteX3" fmla="*/ 0 w 12192000"/>
              <a:gd name="connsiteY3" fmla="*/ 5842050 h 5842050"/>
              <a:gd name="connsiteX4" fmla="*/ 0 w 12192000"/>
              <a:gd name="connsiteY4" fmla="*/ 1943374 h 58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42050">
                <a:moveTo>
                  <a:pt x="12192000" y="0"/>
                </a:moveTo>
                <a:lnTo>
                  <a:pt x="12192000" y="414348"/>
                </a:lnTo>
                <a:lnTo>
                  <a:pt x="4402981" y="5842050"/>
                </a:lnTo>
                <a:lnTo>
                  <a:pt x="0" y="5842050"/>
                </a:lnTo>
                <a:lnTo>
                  <a:pt x="0" y="1943374"/>
                </a:lnTo>
                <a:close/>
              </a:path>
            </a:pathLst>
          </a:custGeom>
          <a:solidFill>
            <a:schemeClr val="bg1"/>
          </a:solidFill>
          <a:ln>
            <a:noFill/>
          </a:ln>
          <a:effectLst>
            <a:innerShdw blurRad="1270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Tablet">
            <a:extLst>
              <a:ext uri="{C183D7F6-B498-43B3-948B-1728B52AA6E4}">
                <adec:decorative xmlns=""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573726">
            <a:off x="4366036" y="400850"/>
            <a:ext cx="8331795" cy="5846874"/>
          </a:xfrm>
          <a:prstGeom prst="rect">
            <a:avLst/>
          </a:prstGeom>
          <a:effectLst>
            <a:outerShdw blurRad="190500" dist="520700" dir="4800000" algn="t" rotWithShape="0">
              <a:prstClr val="black">
                <a:alpha val="20000"/>
              </a:prstClr>
            </a:outerShdw>
          </a:effectLst>
        </p:spPr>
      </p:pic>
    </p:spTree>
    <p:custDataLst>
      <p:tags r:id="rId1"/>
    </p:custDataLst>
    <p:extLst>
      <p:ext uri="{BB962C8B-B14F-4D97-AF65-F5344CB8AC3E}">
        <p14:creationId xmlns:p14="http://schemas.microsoft.com/office/powerpoint/2010/main" val="258112083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Key_Idea">
    <p:spTree>
      <p:nvGrpSpPr>
        <p:cNvPr id="1" name=""/>
        <p:cNvGrpSpPr/>
        <p:nvPr/>
      </p:nvGrpSpPr>
      <p:grpSpPr>
        <a:xfrm>
          <a:off x="0" y="0"/>
          <a:ext cx="0" cy="0"/>
          <a:chOff x="0" y="0"/>
          <a:chExt cx="0" cy="0"/>
        </a:xfrm>
      </p:grpSpPr>
      <p:sp>
        <p:nvSpPr>
          <p:cNvPr id="9" name="White Bottom">
            <a:extLst>
              <a:ext uri="{C183D7F6-B498-43B3-948B-1728B52AA6E4}">
                <adec:decorative xmlns="" xmlns:adec="http://schemas.microsoft.com/office/drawing/2017/decorative" val="1"/>
              </a:ext>
            </a:extLst>
          </p:cNvPr>
          <p:cNvSpPr/>
          <p:nvPr/>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White Top">
            <a:extLst>
              <a:ext uri="{C183D7F6-B498-43B3-948B-1728B52AA6E4}">
                <adec:decorative xmlns="" xmlns:adec="http://schemas.microsoft.com/office/drawing/2017/decorative" val="1"/>
              </a:ext>
            </a:extLst>
          </p:cNvPr>
          <p:cNvSpPr/>
          <p:nvPr/>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Title"/>
          <p:cNvSpPr>
            <a:spLocks noGrp="1"/>
          </p:cNvSpPr>
          <p:nvPr>
            <p:ph type="title" hasCustomPrompt="1"/>
          </p:nvPr>
        </p:nvSpPr>
        <p:spPr>
          <a:xfrm>
            <a:off x="1946094" y="758625"/>
            <a:ext cx="9668151" cy="1065008"/>
          </a:xfrm>
        </p:spPr>
        <p:txBody>
          <a:bodyPr anchor="ctr">
            <a:normAutofit/>
          </a:bodyPr>
          <a:lstStyle>
            <a:lvl1pPr algn="l">
              <a:defRPr sz="3600">
                <a:solidFill>
                  <a:srgbClr val="ED8B00"/>
                </a:solidFill>
              </a:defRPr>
            </a:lvl1pPr>
          </a:lstStyle>
          <a:p>
            <a:r>
              <a:rPr lang="en-US" dirty="0"/>
              <a:t>Key Idea</a:t>
            </a:r>
          </a:p>
        </p:txBody>
      </p:sp>
      <p:sp>
        <p:nvSpPr>
          <p:cNvPr id="6" name="Text"/>
          <p:cNvSpPr>
            <a:spLocks noGrp="1"/>
          </p:cNvSpPr>
          <p:nvPr>
            <p:ph idx="1"/>
          </p:nvPr>
        </p:nvSpPr>
        <p:spPr>
          <a:xfrm>
            <a:off x="577756" y="2647669"/>
            <a:ext cx="11036490" cy="2561228"/>
          </a:xfrm>
        </p:spPr>
        <p:txBody>
          <a:bodyPr anchor="t">
            <a:noAutofit/>
          </a:bodyPr>
          <a:lstStyle>
            <a:lvl1pPr marL="0" indent="0" algn="l">
              <a:lnSpc>
                <a:spcPct val="100000"/>
              </a:lnSpc>
              <a:spcBef>
                <a:spcPts val="0"/>
              </a:spcBef>
              <a:spcAft>
                <a:spcPts val="1600"/>
              </a:spcAft>
              <a:buNone/>
              <a:defRPr sz="2600">
                <a:solidFill>
                  <a:schemeClr val="tx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pic>
        <p:nvPicPr>
          <p:cNvPr id="8" name="Lightbulb"/>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67" y="672903"/>
            <a:ext cx="1168068" cy="1215550"/>
          </a:xfrm>
          <a:prstGeom prst="rect">
            <a:avLst/>
          </a:prstGeom>
        </p:spPr>
      </p:pic>
      <p:sp>
        <p:nvSpPr>
          <p:cNvPr id="10" name="White Bottom">
            <a:extLst>
              <a:ext uri="{C183D7F6-B498-43B3-948B-1728B52AA6E4}">
                <adec:decorative xmlns=""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1" name="White Top">
            <a:extLst>
              <a:ext uri="{C183D7F6-B498-43B3-948B-1728B52AA6E4}">
                <adec:decorative xmlns=""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2" name="Lightbul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267" y="672903"/>
            <a:ext cx="1168068" cy="1215550"/>
          </a:xfrm>
          <a:prstGeom prst="rect">
            <a:avLst/>
          </a:prstGeom>
        </p:spPr>
      </p:pic>
    </p:spTree>
    <p:custDataLst>
      <p:tags r:id="rId1"/>
    </p:custDataLst>
    <p:extLst>
      <p:ext uri="{BB962C8B-B14F-4D97-AF65-F5344CB8AC3E}">
        <p14:creationId xmlns:p14="http://schemas.microsoft.com/office/powerpoint/2010/main" val="177277129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00664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23" name="Rectangle 22"/>
          <p:cNvSpPr/>
          <p:nvPr/>
        </p:nvSpPr>
        <p:spPr>
          <a:xfrm>
            <a:off x="0" y="3683"/>
            <a:ext cx="12192000" cy="4642556"/>
          </a:xfrm>
          <a:prstGeom prst="rect">
            <a:avLst/>
          </a:prstGeom>
          <a:gradFill flip="none" rotWithShape="1">
            <a:gsLst>
              <a:gs pos="100000">
                <a:srgbClr val="EB8A2D">
                  <a:alpha val="80000"/>
                </a:srgbClr>
              </a:gs>
              <a:gs pos="0">
                <a:srgbClr val="4E1B55">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Calibri" panose="020F0502020204030204" pitchFamily="34" charset="0"/>
                <a:cs typeface="Calibri" panose="020F0502020204030204" pitchFamily="34"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smtClean="0"/>
              <a:t>Click to edit Master title style</a:t>
            </a:r>
            <a:endParaRPr lang="en-US" dirty="0"/>
          </a:p>
        </p:txBody>
      </p:sp>
      <p:pic>
        <p:nvPicPr>
          <p:cNvPr id="8" name="Picture 7"/>
          <p:cNvPicPr>
            <a:picLocks noChangeAspect="1"/>
          </p:cNvPicPr>
          <p:nvPr/>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601858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
        <p:nvSpPr>
          <p:cNvPr id="26"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4"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6"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7"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8"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9" name="Picture 38"/>
          <p:cNvPicPr>
            <a:picLocks noChangeAspect="1"/>
          </p:cNvPicPr>
          <p:nvPr userDrawn="1"/>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40" name="Rectangle 39"/>
          <p:cNvSpPr/>
          <p:nvPr userDrawn="1"/>
        </p:nvSpPr>
        <p:spPr>
          <a:xfrm>
            <a:off x="0" y="3683"/>
            <a:ext cx="12192000" cy="4642556"/>
          </a:xfrm>
          <a:prstGeom prst="rect">
            <a:avLst/>
          </a:prstGeom>
          <a:gradFill flip="none" rotWithShape="1">
            <a:gsLst>
              <a:gs pos="100000">
                <a:srgbClr val="EB8A2D">
                  <a:alpha val="80000"/>
                </a:srgbClr>
              </a:gs>
              <a:gs pos="0">
                <a:srgbClr val="4E1B55">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a:stretch>
            <a:fillRect/>
          </a:stretch>
        </p:blipFill>
        <p:spPr>
          <a:xfrm>
            <a:off x="7531099" y="5489771"/>
            <a:ext cx="3822700" cy="787400"/>
          </a:xfrm>
          <a:prstGeom prst="rect">
            <a:avLst/>
          </a:prstGeom>
        </p:spPr>
      </p:pic>
    </p:spTree>
    <p:custDataLst>
      <p:tags r:id="rId1"/>
    </p:custDataLst>
    <p:extLst>
      <p:ext uri="{BB962C8B-B14F-4D97-AF65-F5344CB8AC3E}">
        <p14:creationId xmlns:p14="http://schemas.microsoft.com/office/powerpoint/2010/main" val="3439439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18675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8490A7-D6DA-4158-989B-BB7DBF9D1774}" type="datetime1">
              <a:rPr lang="en-US" smtClean="0"/>
              <a:t>8/6/2019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0510" y="6030232"/>
            <a:ext cx="2653482" cy="827767"/>
          </a:xfrm>
          <a:prstGeom prst="rect">
            <a:avLst/>
          </a:prstGeom>
        </p:spPr>
      </p:pic>
    </p:spTree>
    <p:extLst>
      <p:ext uri="{BB962C8B-B14F-4D97-AF65-F5344CB8AC3E}">
        <p14:creationId xmlns:p14="http://schemas.microsoft.com/office/powerpoint/2010/main" val="4224625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9A4E22-4815-4F80-9C92-06B7747FDDBE}" type="datetime1">
              <a:rPr lang="en-US" smtClean="0"/>
              <a:t>8/6/2019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3619700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53849"/>
            <a:ext cx="10363200" cy="590931"/>
          </a:xfrm>
        </p:spPr>
        <p:txBody>
          <a:bodyPr/>
          <a:lstStyle/>
          <a:p>
            <a:r>
              <a:rPr lang="en-US"/>
              <a:t>Click to edit Master title style</a:t>
            </a:r>
          </a:p>
        </p:txBody>
      </p:sp>
      <p:sp>
        <p:nvSpPr>
          <p:cNvPr id="3" name="Content Placeholder 2"/>
          <p:cNvSpPr>
            <a:spLocks noGrp="1"/>
          </p:cNvSpPr>
          <p:nvPr>
            <p:ph sz="half" idx="1"/>
          </p:nvPr>
        </p:nvSpPr>
        <p:spPr>
          <a:xfrm>
            <a:off x="1219200" y="1600201"/>
            <a:ext cx="5080000" cy="2232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00" y="1600201"/>
            <a:ext cx="5080000" cy="2232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fld id="{AB5D37C9-7C56-4744-9716-E40F4F254610}" type="datetime1">
              <a:rPr lang="en-US" smtClean="0"/>
              <a:pPr>
                <a:defRPr/>
              </a:pPr>
              <a:t>8/6/2019</a:t>
            </a:fld>
            <a:endParaRPr lang="en-US" dirty="0"/>
          </a:p>
        </p:txBody>
      </p:sp>
      <p:sp>
        <p:nvSpPr>
          <p:cNvPr id="6" name="Rectangle 10"/>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9B9F2895-A105-43E2-922A-E5F8ECF4B276}" type="slidenum">
              <a:rPr lang="en-US" smtClean="0"/>
              <a:pPr>
                <a:defRPr/>
              </a:pPr>
              <a:t>‹#›</a:t>
            </a:fld>
            <a:endParaRPr lang="en-US" dirty="0"/>
          </a:p>
        </p:txBody>
      </p:sp>
    </p:spTree>
    <p:extLst>
      <p:ext uri="{BB962C8B-B14F-4D97-AF65-F5344CB8AC3E}">
        <p14:creationId xmlns:p14="http://schemas.microsoft.com/office/powerpoint/2010/main" val="4200216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No Log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a:lvl1pPr>
          </a:lstStyle>
          <a:p>
            <a:pPr lvl="0"/>
            <a:r>
              <a:rPr lang="en-US" dirty="0" smtClean="0"/>
              <a:t>Title here</a:t>
            </a:r>
            <a:endParaRPr lang="en-US" dirty="0"/>
          </a:p>
        </p:txBody>
      </p:sp>
      <p:sp>
        <p:nvSpPr>
          <p:cNvPr id="8" name="Content Placeholder 2"/>
          <p:cNvSpPr>
            <a:spLocks noGrp="1"/>
          </p:cNvSpPr>
          <p:nvPr>
            <p:ph idx="1"/>
          </p:nvPr>
        </p:nvSpPr>
        <p:spPr>
          <a:xfrm>
            <a:off x="609600" y="1600200"/>
            <a:ext cx="109728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517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18DB167A-6470-41C9-87EA-8AB546731629}" type="datetime1">
              <a:rPr lang="en-US" smtClean="0"/>
              <a:t>8/6/2019</a:t>
            </a:fld>
            <a:endParaRPr lang="en-US" dirty="0"/>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endParaRPr lang="en-US" dirty="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DD65E51A-2D77-4145-990D-05C3D7CB75F4}" type="slidenum">
              <a:rPr lang="en-US"/>
              <a:pPr>
                <a:defRPr/>
              </a:pPr>
              <a:t>‹#›</a:t>
            </a:fld>
            <a:endParaRPr lang="en-US" dirty="0"/>
          </a:p>
        </p:txBody>
      </p:sp>
    </p:spTree>
    <p:extLst>
      <p:ext uri="{BB962C8B-B14F-4D97-AF65-F5344CB8AC3E}">
        <p14:creationId xmlns:p14="http://schemas.microsoft.com/office/powerpoint/2010/main" val="2613315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userDrawn="1"/>
        </p:nvSpPr>
        <p:spPr>
          <a:xfrm>
            <a:off x="-24809"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30"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31"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Tree>
    <p:custDataLst>
      <p:tags r:id="rId1"/>
    </p:custDataLst>
    <p:extLst>
      <p:ext uri="{BB962C8B-B14F-4D97-AF65-F5344CB8AC3E}">
        <p14:creationId xmlns:p14="http://schemas.microsoft.com/office/powerpoint/2010/main" val="1043605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2">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EB8A2D">
                  <a:alpha val="75000"/>
                </a:srgbClr>
              </a:gs>
              <a:gs pos="100000">
                <a:srgbClr val="C0167A">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6"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7"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Tree>
    <p:custDataLst>
      <p:tags r:id="rId1"/>
    </p:custDataLst>
    <p:extLst>
      <p:ext uri="{BB962C8B-B14F-4D97-AF65-F5344CB8AC3E}">
        <p14:creationId xmlns:p14="http://schemas.microsoft.com/office/powerpoint/2010/main" val="1657861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23" name="Rectangle 22"/>
          <p:cNvSpPr/>
          <p:nvPr userDrawn="1"/>
        </p:nvSpPr>
        <p:spPr>
          <a:xfrm>
            <a:off x="0" y="3683"/>
            <a:ext cx="12192000" cy="4642556"/>
          </a:xfrm>
          <a:prstGeom prst="rect">
            <a:avLst/>
          </a:prstGeom>
          <a:gradFill flip="none" rotWithShape="1">
            <a:gsLst>
              <a:gs pos="0">
                <a:srgbClr val="00305B">
                  <a:alpha val="80000"/>
                </a:srgbClr>
              </a:gs>
              <a:gs pos="100000">
                <a:srgbClr val="CB9F1B">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Tree>
    <p:custDataLst>
      <p:tags r:id="rId1"/>
    </p:custDataLst>
    <p:extLst>
      <p:ext uri="{BB962C8B-B14F-4D97-AF65-F5344CB8AC3E}">
        <p14:creationId xmlns:p14="http://schemas.microsoft.com/office/powerpoint/2010/main" val="628318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4">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23" name="Rectangle 22"/>
          <p:cNvSpPr/>
          <p:nvPr userDrawn="1"/>
        </p:nvSpPr>
        <p:spPr>
          <a:xfrm>
            <a:off x="0" y="3683"/>
            <a:ext cx="12192000" cy="4642556"/>
          </a:xfrm>
          <a:prstGeom prst="rect">
            <a:avLst/>
          </a:prstGeom>
          <a:gradFill flip="none" rotWithShape="1">
            <a:gsLst>
              <a:gs pos="100000">
                <a:srgbClr val="EB8A2D">
                  <a:alpha val="80000"/>
                </a:srgbClr>
              </a:gs>
              <a:gs pos="0">
                <a:srgbClr val="4E1B55">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Tree>
    <p:custDataLst>
      <p:tags r:id="rId1"/>
    </p:custDataLst>
    <p:extLst>
      <p:ext uri="{BB962C8B-B14F-4D97-AF65-F5344CB8AC3E}">
        <p14:creationId xmlns:p14="http://schemas.microsoft.com/office/powerpoint/2010/main" val="920227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75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Tree>
    <p:custDataLst>
      <p:tags r:id="rId1"/>
    </p:custDataLst>
    <p:extLst>
      <p:ext uri="{BB962C8B-B14F-4D97-AF65-F5344CB8AC3E}">
        <p14:creationId xmlns:p14="http://schemas.microsoft.com/office/powerpoint/2010/main" val="2668260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23" name="Rectangle 22"/>
          <p:cNvSpPr/>
          <p:nvPr/>
        </p:nvSpPr>
        <p:spPr>
          <a:xfrm>
            <a:off x="0" y="0"/>
            <a:ext cx="12192000" cy="4642556"/>
          </a:xfrm>
          <a:prstGeom prst="rect">
            <a:avLst/>
          </a:prstGeom>
          <a:gradFill flip="none" rotWithShape="1">
            <a:gsLst>
              <a:gs pos="0">
                <a:srgbClr val="00305B">
                  <a:alpha val="75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smtClean="0"/>
              <a:t>Click to edit Master title style</a:t>
            </a:r>
            <a:endParaRPr lang="en-US" dirty="0"/>
          </a:p>
        </p:txBody>
      </p:sp>
      <p:pic>
        <p:nvPicPr>
          <p:cNvPr id="8" name="Picture 7"/>
          <p:cNvPicPr>
            <a:picLocks noChangeAspect="1"/>
          </p:cNvPicPr>
          <p:nvPr/>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atin typeface="Calibri" panose="020F0502020204030204" pitchFamily="34" charset="0"/>
                <a:cs typeface="Calibri" panose="020F0502020204030204" pitchFamily="34" charset="0"/>
              </a:defRPr>
            </a:lvl1pPr>
          </a:lstStyle>
          <a:p>
            <a:pPr lvl="0"/>
            <a:r>
              <a:rPr lang="en-US" dirty="0" smtClean="0"/>
              <a:t>Instructor’s Name</a:t>
            </a:r>
          </a:p>
        </p:txBody>
      </p:sp>
      <p:sp>
        <p:nvSpPr>
          <p:cNvPr id="25" name="Details"/>
          <p:cNvSpPr>
            <a:spLocks noGrp="1"/>
          </p:cNvSpPr>
          <p:nvPr>
            <p:ph type="body" sz="quarter" idx="12" hasCustomPrompt="1"/>
          </p:nvPr>
        </p:nvSpPr>
        <p:spPr>
          <a:xfrm>
            <a:off x="838200" y="60813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atin typeface="Calibri" panose="020F0502020204030204" pitchFamily="34" charset="0"/>
                <a:cs typeface="Calibri" panose="020F0502020204030204" pitchFamily="34" charset="0"/>
              </a:defRPr>
            </a:lvl1pPr>
          </a:lstStyle>
          <a:p>
            <a:pPr lvl="0"/>
            <a:r>
              <a:rPr lang="en-US" dirty="0" smtClean="0"/>
              <a:t>NORTHERN CALIFORNIA TRAINING ACADEMY</a:t>
            </a:r>
          </a:p>
        </p:txBody>
      </p:sp>
      <p:sp>
        <p:nvSpPr>
          <p:cNvPr id="26"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4"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6"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7"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8"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9" name="Picture 38"/>
          <p:cNvPicPr>
            <a:picLocks noChangeAspect="1"/>
          </p:cNvPicPr>
          <p:nvPr userDrawn="1"/>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40" name="Rectangle 39"/>
          <p:cNvSpPr/>
          <p:nvPr userDrawn="1"/>
        </p:nvSpPr>
        <p:spPr>
          <a:xfrm>
            <a:off x="0" y="0"/>
            <a:ext cx="12192000" cy="4642556"/>
          </a:xfrm>
          <a:prstGeom prst="rect">
            <a:avLst/>
          </a:prstGeom>
          <a:gradFill flip="none" rotWithShape="1">
            <a:gsLst>
              <a:gs pos="0">
                <a:srgbClr val="00305B">
                  <a:alpha val="75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a:stretch>
            <a:fillRect/>
          </a:stretch>
        </p:blipFill>
        <p:spPr>
          <a:xfrm>
            <a:off x="7531099" y="5489771"/>
            <a:ext cx="3822700" cy="787400"/>
          </a:xfrm>
          <a:prstGeom prst="rect">
            <a:avLst/>
          </a:prstGeom>
        </p:spPr>
      </p:pic>
    </p:spTree>
    <p:custDataLst>
      <p:tags r:id="rId1"/>
    </p:custDataLst>
    <p:extLst>
      <p:ext uri="{BB962C8B-B14F-4D97-AF65-F5344CB8AC3E}">
        <p14:creationId xmlns:p14="http://schemas.microsoft.com/office/powerpoint/2010/main" val="3244832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6">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A1BA">
                  <a:alpha val="80000"/>
                </a:srgbClr>
              </a:gs>
              <a:gs pos="100000">
                <a:srgbClr val="EA9A55">
                  <a:alpha val="8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Tree>
    <p:custDataLst>
      <p:tags r:id="rId1"/>
    </p:custDataLst>
    <p:extLst>
      <p:ext uri="{BB962C8B-B14F-4D97-AF65-F5344CB8AC3E}">
        <p14:creationId xmlns:p14="http://schemas.microsoft.com/office/powerpoint/2010/main" val="7050067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7">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Tree>
    <p:custDataLst>
      <p:tags r:id="rId1"/>
    </p:custDataLst>
    <p:extLst>
      <p:ext uri="{BB962C8B-B14F-4D97-AF65-F5344CB8AC3E}">
        <p14:creationId xmlns:p14="http://schemas.microsoft.com/office/powerpoint/2010/main" val="238878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8">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23" name="Rectangle 22"/>
          <p:cNvSpPr/>
          <p:nvPr userDrawn="1"/>
        </p:nvSpPr>
        <p:spPr>
          <a:xfrm>
            <a:off x="0" y="0"/>
            <a:ext cx="12192000" cy="4642556"/>
          </a:xfrm>
          <a:prstGeom prst="rect">
            <a:avLst/>
          </a:prstGeom>
          <a:gradFill flip="none" rotWithShape="1">
            <a:gsLst>
              <a:gs pos="100000">
                <a:srgbClr val="BC1E3E">
                  <a:alpha val="80000"/>
                </a:srgbClr>
              </a:gs>
              <a:gs pos="0">
                <a:srgbClr val="FDD21F">
                  <a:alpha val="8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Tree>
    <p:custDataLst>
      <p:tags r:id="rId1"/>
    </p:custDataLst>
    <p:extLst>
      <p:ext uri="{BB962C8B-B14F-4D97-AF65-F5344CB8AC3E}">
        <p14:creationId xmlns:p14="http://schemas.microsoft.com/office/powerpoint/2010/main" val="918721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9">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Tree>
    <p:custDataLst>
      <p:tags r:id="rId1"/>
    </p:custDataLst>
    <p:extLst>
      <p:ext uri="{BB962C8B-B14F-4D97-AF65-F5344CB8AC3E}">
        <p14:creationId xmlns:p14="http://schemas.microsoft.com/office/powerpoint/2010/main" val="36196734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10">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5EB345">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Tree>
    <p:custDataLst>
      <p:tags r:id="rId1"/>
    </p:custDataLst>
    <p:extLst>
      <p:ext uri="{BB962C8B-B14F-4D97-AF65-F5344CB8AC3E}">
        <p14:creationId xmlns:p14="http://schemas.microsoft.com/office/powerpoint/2010/main" val="855469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838200" y="1790699"/>
            <a:ext cx="10515600" cy="43957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7699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White">
            <a:extLst>
              <a:ext uri="{C183D7F6-B498-43B3-948B-1728B52AA6E4}">
                <adec:decorative xmlns="" xmlns:adec="http://schemas.microsoft.com/office/drawing/2017/decorative" val="1"/>
              </a:ext>
            </a:extLst>
          </p:cNvPr>
          <p:cNvSpPr/>
          <p:nvPr userDrawn="1"/>
        </p:nvSpPr>
        <p:spPr>
          <a:xfrm>
            <a:off x="541446" y="0"/>
            <a:ext cx="11109109" cy="6858000"/>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Tree>
    <p:custDataLst>
      <p:tags r:id="rId1"/>
    </p:custDataLst>
    <p:extLst>
      <p:ext uri="{BB962C8B-B14F-4D97-AF65-F5344CB8AC3E}">
        <p14:creationId xmlns:p14="http://schemas.microsoft.com/office/powerpoint/2010/main" val="10653362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_Image">
    <p:spTree>
      <p:nvGrpSpPr>
        <p:cNvPr id="1" name=""/>
        <p:cNvGrpSpPr/>
        <p:nvPr/>
      </p:nvGrpSpPr>
      <p:grpSpPr>
        <a:xfrm>
          <a:off x="0" y="0"/>
          <a:ext cx="0" cy="0"/>
          <a:chOff x="0" y="0"/>
          <a:chExt cx="0" cy="0"/>
        </a:xfrm>
      </p:grpSpPr>
      <p:sp>
        <p:nvSpPr>
          <p:cNvPr id="9" name="White">
            <a:extLst>
              <a:ext uri="{C183D7F6-B498-43B3-948B-1728B52AA6E4}">
                <adec:decorative xmlns="" xmlns:adec="http://schemas.microsoft.com/office/drawing/2017/decorative" val="1"/>
              </a:ext>
            </a:extLst>
          </p:cNvPr>
          <p:cNvSpPr/>
          <p:nvPr userDrawn="1"/>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Title"/>
          <p:cNvSpPr>
            <a:spLocks noGrp="1"/>
          </p:cNvSpPr>
          <p:nvPr>
            <p:ph type="title"/>
          </p:nvPr>
        </p:nvSpPr>
        <p:spPr>
          <a:xfrm>
            <a:off x="504821" y="530223"/>
            <a:ext cx="11177062" cy="767805"/>
          </a:xfrm>
        </p:spPr>
        <p:txBody>
          <a:bodyPr anchor="t">
            <a:normAutofit/>
          </a:bodyPr>
          <a:lstStyle>
            <a:lvl1pPr algn="ctr">
              <a:defRPr sz="3600">
                <a:solidFill>
                  <a:schemeClr val="tx1">
                    <a:lumMod val="75000"/>
                    <a:lumOff val="25000"/>
                  </a:schemeClr>
                </a:solidFill>
              </a:defRPr>
            </a:lvl1pPr>
          </a:lstStyle>
          <a:p>
            <a:r>
              <a:rPr lang="en-US" smtClean="0"/>
              <a:t>Click to edit Master title style</a:t>
            </a:r>
            <a:endParaRPr lang="en-US" dirty="0"/>
          </a:p>
        </p:txBody>
      </p:sp>
      <p:sp>
        <p:nvSpPr>
          <p:cNvPr id="13" name="Picture"/>
          <p:cNvSpPr>
            <a:spLocks noGrp="1"/>
          </p:cNvSpPr>
          <p:nvPr>
            <p:ph type="pic" sz="quarter" idx="10"/>
          </p:nvPr>
        </p:nvSpPr>
        <p:spPr>
          <a:xfrm>
            <a:off x="504821" y="1897441"/>
            <a:ext cx="11109110" cy="445573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dirty="0" smtClean="0"/>
              <a:t>Click icon to add picture</a:t>
            </a:r>
            <a:endParaRPr lang="en-US" dirty="0"/>
          </a:p>
        </p:txBody>
      </p:sp>
    </p:spTree>
    <p:custDataLst>
      <p:tags r:id="rId1"/>
    </p:custDataLst>
    <p:extLst>
      <p:ext uri="{BB962C8B-B14F-4D97-AF65-F5344CB8AC3E}">
        <p14:creationId xmlns:p14="http://schemas.microsoft.com/office/powerpoint/2010/main" val="245801286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Image">
    <p:bg>
      <p:bgRef idx="1001">
        <a:schemeClr val="bg1"/>
      </p:bgRef>
    </p:bg>
    <p:spTree>
      <p:nvGrpSpPr>
        <p:cNvPr id="1" name=""/>
        <p:cNvGrpSpPr/>
        <p:nvPr/>
      </p:nvGrpSpPr>
      <p:grpSpPr>
        <a:xfrm>
          <a:off x="0" y="0"/>
          <a:ext cx="0" cy="0"/>
          <a:chOff x="0" y="0"/>
          <a:chExt cx="0" cy="0"/>
        </a:xfrm>
      </p:grpSpPr>
      <p:sp>
        <p:nvSpPr>
          <p:cNvPr id="13" name="Picture"/>
          <p:cNvSpPr>
            <a:spLocks noGrp="1"/>
          </p:cNvSpPr>
          <p:nvPr>
            <p:ph type="pic" sz="quarter" idx="10"/>
          </p:nvPr>
        </p:nvSpPr>
        <p:spPr>
          <a:xfrm>
            <a:off x="504821" y="502692"/>
            <a:ext cx="11109110" cy="585048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dirty="0" smtClean="0"/>
              <a:t>Click icon to add picture</a:t>
            </a:r>
            <a:endParaRPr lang="en-US" dirty="0"/>
          </a:p>
        </p:txBody>
      </p:sp>
    </p:spTree>
    <p:custDataLst>
      <p:tags r:id="rId2"/>
    </p:custDataLst>
    <p:extLst>
      <p:ext uri="{BB962C8B-B14F-4D97-AF65-F5344CB8AC3E}">
        <p14:creationId xmlns:p14="http://schemas.microsoft.com/office/powerpoint/2010/main" val="1323245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ext_left_Pic_right">
    <p:spTree>
      <p:nvGrpSpPr>
        <p:cNvPr id="1" name=""/>
        <p:cNvGrpSpPr/>
        <p:nvPr/>
      </p:nvGrpSpPr>
      <p:grpSpPr>
        <a:xfrm>
          <a:off x="0" y="0"/>
          <a:ext cx="0" cy="0"/>
          <a:chOff x="0" y="0"/>
          <a:chExt cx="0" cy="0"/>
        </a:xfrm>
      </p:grpSpPr>
      <p:sp>
        <p:nvSpPr>
          <p:cNvPr id="21" name="White">
            <a:extLst>
              <a:ext uri="{C183D7F6-B498-43B3-948B-1728B52AA6E4}">
                <adec:decorative xmlns="" xmlns:adec="http://schemas.microsoft.com/office/drawing/2017/decorative" val="1"/>
              </a:ext>
            </a:extLst>
          </p:cNvPr>
          <p:cNvSpPr/>
          <p:nvPr userDrawn="1"/>
        </p:nvSpPr>
        <p:spPr>
          <a:xfrm>
            <a:off x="0"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Picture"/>
          <p:cNvSpPr>
            <a:spLocks noGrp="1"/>
          </p:cNvSpPr>
          <p:nvPr>
            <p:ph type="pic" sz="quarter" idx="10"/>
          </p:nvPr>
        </p:nvSpPr>
        <p:spPr>
          <a:xfrm>
            <a:off x="5307866" y="501954"/>
            <a:ext cx="6307492"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dirty="0" smtClean="0"/>
              <a:t>Click icon to add picture</a:t>
            </a:r>
            <a:endParaRPr lang="en-US" dirty="0"/>
          </a:p>
        </p:txBody>
      </p:sp>
      <p:sp>
        <p:nvSpPr>
          <p:cNvPr id="7" name="Title"/>
          <p:cNvSpPr>
            <a:spLocks noGrp="1"/>
          </p:cNvSpPr>
          <p:nvPr>
            <p:ph type="title"/>
          </p:nvPr>
        </p:nvSpPr>
        <p:spPr>
          <a:xfrm>
            <a:off x="576642" y="501954"/>
            <a:ext cx="3577940" cy="1578803"/>
          </a:xfrm>
        </p:spPr>
        <p:txBody>
          <a:bodyPr anchor="b">
            <a:noAutofit/>
          </a:bodyPr>
          <a:lstStyle>
            <a:lvl1pPr algn="l">
              <a:tabLst>
                <a:tab pos="1828800" algn="l"/>
              </a:tabLst>
              <a:defRPr sz="3600" b="0">
                <a:solidFill>
                  <a:schemeClr val="tx1">
                    <a:lumMod val="75000"/>
                    <a:lumOff val="25000"/>
                  </a:schemeClr>
                </a:solidFill>
                <a:latin typeface="Proxima Nova Extrabold" panose="02000506030000020004" pitchFamily="50" charset="0"/>
              </a:defRPr>
            </a:lvl1pPr>
          </a:lstStyle>
          <a:p>
            <a:r>
              <a:rPr lang="en-US" smtClean="0"/>
              <a:t>Click to edit Master title style</a:t>
            </a:r>
            <a:endParaRPr lang="en-US" dirty="0"/>
          </a:p>
        </p:txBody>
      </p:sp>
      <p:sp>
        <p:nvSpPr>
          <p:cNvPr id="6" name="Text"/>
          <p:cNvSpPr>
            <a:spLocks noGrp="1"/>
          </p:cNvSpPr>
          <p:nvPr>
            <p:ph idx="1"/>
          </p:nvPr>
        </p:nvSpPr>
        <p:spPr>
          <a:xfrm>
            <a:off x="576642" y="2478936"/>
            <a:ext cx="3577940" cy="3163615"/>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Arial" panose="020B060402020202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Tree>
    <p:custDataLst>
      <p:tags r:id="rId1"/>
    </p:custDataLst>
    <p:extLst>
      <p:ext uri="{BB962C8B-B14F-4D97-AF65-F5344CB8AC3E}">
        <p14:creationId xmlns:p14="http://schemas.microsoft.com/office/powerpoint/2010/main" val="10931752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23" name="Rectangle 22"/>
          <p:cNvSpPr/>
          <p:nvPr/>
        </p:nvSpPr>
        <p:spPr>
          <a:xfrm>
            <a:off x="0" y="0"/>
            <a:ext cx="12192000" cy="4642556"/>
          </a:xfrm>
          <a:prstGeom prst="rect">
            <a:avLst/>
          </a:prstGeom>
          <a:gradFill flip="none" rotWithShape="1">
            <a:gsLst>
              <a:gs pos="0">
                <a:srgbClr val="00A1BA">
                  <a:alpha val="80000"/>
                </a:srgbClr>
              </a:gs>
              <a:gs pos="100000">
                <a:srgbClr val="EA9A55">
                  <a:alpha val="8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smtClean="0"/>
              <a:t>Click to edit Master title style</a:t>
            </a:r>
            <a:endParaRPr lang="en-US" dirty="0"/>
          </a:p>
        </p:txBody>
      </p:sp>
      <p:pic>
        <p:nvPicPr>
          <p:cNvPr id="8" name="Picture 7"/>
          <p:cNvPicPr>
            <a:picLocks noChangeAspect="1"/>
          </p:cNvPicPr>
          <p:nvPr/>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94686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
        <p:nvSpPr>
          <p:cNvPr id="26"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4"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6"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7"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8"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9" name="Picture 38"/>
          <p:cNvPicPr>
            <a:picLocks noChangeAspect="1"/>
          </p:cNvPicPr>
          <p:nvPr userDrawn="1"/>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40" name="Rectangle 39"/>
          <p:cNvSpPr/>
          <p:nvPr userDrawn="1"/>
        </p:nvSpPr>
        <p:spPr>
          <a:xfrm>
            <a:off x="0" y="0"/>
            <a:ext cx="12192000" cy="4642556"/>
          </a:xfrm>
          <a:prstGeom prst="rect">
            <a:avLst/>
          </a:prstGeom>
          <a:gradFill flip="none" rotWithShape="1">
            <a:gsLst>
              <a:gs pos="0">
                <a:srgbClr val="00A1BA">
                  <a:alpha val="80000"/>
                </a:srgbClr>
              </a:gs>
              <a:gs pos="100000">
                <a:srgbClr val="EA9A55">
                  <a:alpha val="8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a:stretch>
            <a:fillRect/>
          </a:stretch>
        </p:blipFill>
        <p:spPr>
          <a:xfrm>
            <a:off x="7531099" y="5489771"/>
            <a:ext cx="3822700" cy="787400"/>
          </a:xfrm>
          <a:prstGeom prst="rect">
            <a:avLst/>
          </a:prstGeom>
        </p:spPr>
      </p:pic>
    </p:spTree>
    <p:custDataLst>
      <p:tags r:id="rId1"/>
    </p:custDataLst>
    <p:extLst>
      <p:ext uri="{BB962C8B-B14F-4D97-AF65-F5344CB8AC3E}">
        <p14:creationId xmlns:p14="http://schemas.microsoft.com/office/powerpoint/2010/main" val="30645485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Pic_left_Text_right">
    <p:spTree>
      <p:nvGrpSpPr>
        <p:cNvPr id="1" name=""/>
        <p:cNvGrpSpPr/>
        <p:nvPr/>
      </p:nvGrpSpPr>
      <p:grpSpPr>
        <a:xfrm>
          <a:off x="0" y="0"/>
          <a:ext cx="0" cy="0"/>
          <a:chOff x="0" y="0"/>
          <a:chExt cx="0" cy="0"/>
        </a:xfrm>
      </p:grpSpPr>
      <p:sp>
        <p:nvSpPr>
          <p:cNvPr id="21" name="White">
            <a:extLst>
              <a:ext uri="{C183D7F6-B498-43B3-948B-1728B52AA6E4}">
                <adec:decorative xmlns="" xmlns:adec="http://schemas.microsoft.com/office/drawing/2017/decorative" val="1"/>
              </a:ext>
            </a:extLst>
          </p:cNvPr>
          <p:cNvSpPr/>
          <p:nvPr userDrawn="1"/>
        </p:nvSpPr>
        <p:spPr>
          <a:xfrm>
            <a:off x="7460776"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Title"/>
          <p:cNvSpPr>
            <a:spLocks noGrp="1"/>
          </p:cNvSpPr>
          <p:nvPr>
            <p:ph type="title"/>
          </p:nvPr>
        </p:nvSpPr>
        <p:spPr>
          <a:xfrm>
            <a:off x="8037418" y="501954"/>
            <a:ext cx="3577940" cy="1578803"/>
          </a:xfrm>
        </p:spPr>
        <p:txBody>
          <a:bodyPr anchor="b">
            <a:noAutofit/>
          </a:bodyPr>
          <a:lstStyle>
            <a:lvl1pPr algn="l">
              <a:tabLst>
                <a:tab pos="1828800" algn="l"/>
              </a:tabLst>
              <a:defRPr sz="3600" b="0">
                <a:solidFill>
                  <a:schemeClr val="tx1">
                    <a:lumMod val="75000"/>
                    <a:lumOff val="25000"/>
                  </a:schemeClr>
                </a:solidFill>
                <a:latin typeface="Proxima Nova Extrabold" panose="02000506030000020004" pitchFamily="50" charset="0"/>
              </a:defRPr>
            </a:lvl1pPr>
          </a:lstStyle>
          <a:p>
            <a:r>
              <a:rPr lang="en-US" smtClean="0"/>
              <a:t>Click to edit Master title style</a:t>
            </a:r>
            <a:endParaRPr lang="en-US" dirty="0"/>
          </a:p>
        </p:txBody>
      </p:sp>
      <p:sp>
        <p:nvSpPr>
          <p:cNvPr id="6" name="Text"/>
          <p:cNvSpPr>
            <a:spLocks noGrp="1"/>
          </p:cNvSpPr>
          <p:nvPr>
            <p:ph idx="1"/>
          </p:nvPr>
        </p:nvSpPr>
        <p:spPr>
          <a:xfrm>
            <a:off x="8037418" y="2478936"/>
            <a:ext cx="3577940" cy="3163615"/>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Arial" panose="020B060402020202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
        <p:nvSpPr>
          <p:cNvPr id="10" name="Picture"/>
          <p:cNvSpPr>
            <a:spLocks noGrp="1"/>
          </p:cNvSpPr>
          <p:nvPr>
            <p:ph type="pic" sz="quarter" idx="10"/>
          </p:nvPr>
        </p:nvSpPr>
        <p:spPr>
          <a:xfrm>
            <a:off x="576642" y="501954"/>
            <a:ext cx="6307492"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dirty="0" smtClean="0"/>
              <a:t>Click icon to add picture</a:t>
            </a:r>
            <a:endParaRPr lang="en-US" dirty="0"/>
          </a:p>
        </p:txBody>
      </p:sp>
    </p:spTree>
    <p:custDataLst>
      <p:tags r:id="rId1"/>
    </p:custDataLst>
    <p:extLst>
      <p:ext uri="{BB962C8B-B14F-4D97-AF65-F5344CB8AC3E}">
        <p14:creationId xmlns:p14="http://schemas.microsoft.com/office/powerpoint/2010/main" val="176827443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wo_images_Right_Text">
    <p:spTree>
      <p:nvGrpSpPr>
        <p:cNvPr id="1" name=""/>
        <p:cNvGrpSpPr/>
        <p:nvPr/>
      </p:nvGrpSpPr>
      <p:grpSpPr>
        <a:xfrm>
          <a:off x="0" y="0"/>
          <a:ext cx="0" cy="0"/>
          <a:chOff x="0" y="0"/>
          <a:chExt cx="0" cy="0"/>
        </a:xfrm>
      </p:grpSpPr>
      <p:sp>
        <p:nvSpPr>
          <p:cNvPr id="9" name="White 2">
            <a:extLst>
              <a:ext uri="{C183D7F6-B498-43B3-948B-1728B52AA6E4}">
                <adec:decorative xmlns="" xmlns:adec="http://schemas.microsoft.com/office/drawing/2017/decorative" val="1"/>
              </a:ext>
            </a:extLst>
          </p:cNvPr>
          <p:cNvSpPr/>
          <p:nvPr userDrawn="1"/>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Text 1"/>
          <p:cNvSpPr>
            <a:spLocks noGrp="1"/>
          </p:cNvSpPr>
          <p:nvPr>
            <p:ph idx="1"/>
          </p:nvPr>
        </p:nvSpPr>
        <p:spPr>
          <a:xfrm>
            <a:off x="6677187" y="849623"/>
            <a:ext cx="4368401" cy="1980730"/>
          </a:xfrm>
        </p:spPr>
        <p:txBody>
          <a:bodyPr anchor="ctr">
            <a:noAutofit/>
          </a:bodyPr>
          <a:lstStyle>
            <a:lvl1pPr marL="0" indent="0" algn="l">
              <a:lnSpc>
                <a:spcPct val="100000"/>
              </a:lnSpc>
              <a:spcBef>
                <a:spcPts val="0"/>
              </a:spcBef>
              <a:spcAft>
                <a:spcPts val="1600"/>
              </a:spcAft>
              <a:buNone/>
              <a:defRPr sz="2600">
                <a:solidFill>
                  <a:schemeClr val="tx1">
                    <a:lumMod val="65000"/>
                    <a:lumOff val="35000"/>
                  </a:schemeClr>
                </a:solidFill>
                <a:latin typeface="Arial" panose="020B060402020202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
        <p:nvSpPr>
          <p:cNvPr id="10" name="Text 2"/>
          <p:cNvSpPr>
            <a:spLocks noGrp="1"/>
          </p:cNvSpPr>
          <p:nvPr>
            <p:ph idx="10"/>
          </p:nvPr>
        </p:nvSpPr>
        <p:spPr>
          <a:xfrm>
            <a:off x="6678304" y="4027648"/>
            <a:ext cx="4367284" cy="1980730"/>
          </a:xfrm>
        </p:spPr>
        <p:txBody>
          <a:bodyPr anchor="ctr">
            <a:noAutofit/>
          </a:bodyPr>
          <a:lstStyle>
            <a:lvl1pPr marL="0" indent="0" algn="l">
              <a:lnSpc>
                <a:spcPct val="100000"/>
              </a:lnSpc>
              <a:spcBef>
                <a:spcPts val="0"/>
              </a:spcBef>
              <a:spcAft>
                <a:spcPts val="1600"/>
              </a:spcAft>
              <a:buNone/>
              <a:defRPr sz="2600">
                <a:solidFill>
                  <a:schemeClr val="tx1">
                    <a:lumMod val="65000"/>
                    <a:lumOff val="35000"/>
                  </a:schemeClr>
                </a:solidFill>
                <a:latin typeface="Arial" panose="020B060402020202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
        <p:nvSpPr>
          <p:cNvPr id="12" name="Picture 2"/>
          <p:cNvSpPr>
            <a:spLocks noGrp="1"/>
          </p:cNvSpPr>
          <p:nvPr>
            <p:ph type="pic" sz="quarter" idx="12"/>
          </p:nvPr>
        </p:nvSpPr>
        <p:spPr>
          <a:xfrm>
            <a:off x="571533" y="3679979"/>
            <a:ext cx="5523910"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3" name="Picture 1"/>
          <p:cNvSpPr>
            <a:spLocks noGrp="1"/>
          </p:cNvSpPr>
          <p:nvPr>
            <p:ph type="pic" sz="quarter" idx="11"/>
          </p:nvPr>
        </p:nvSpPr>
        <p:spPr>
          <a:xfrm>
            <a:off x="576639" y="501953"/>
            <a:ext cx="5523910"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Tree>
    <p:custDataLst>
      <p:tags r:id="rId2"/>
    </p:custDataLst>
    <p:extLst>
      <p:ext uri="{BB962C8B-B14F-4D97-AF65-F5344CB8AC3E}">
        <p14:creationId xmlns:p14="http://schemas.microsoft.com/office/powerpoint/2010/main" val="166049408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Duo_Text_Cards">
    <p:spTree>
      <p:nvGrpSpPr>
        <p:cNvPr id="1" name=""/>
        <p:cNvGrpSpPr/>
        <p:nvPr/>
      </p:nvGrpSpPr>
      <p:grpSpPr>
        <a:xfrm>
          <a:off x="0" y="0"/>
          <a:ext cx="0" cy="0"/>
          <a:chOff x="0" y="0"/>
          <a:chExt cx="0" cy="0"/>
        </a:xfrm>
      </p:grpSpPr>
      <p:sp>
        <p:nvSpPr>
          <p:cNvPr id="9" name="White 2">
            <a:extLst>
              <a:ext uri="{C183D7F6-B498-43B3-948B-1728B52AA6E4}">
                <adec:decorative xmlns="" xmlns:adec="http://schemas.microsoft.com/office/drawing/2017/decorative" val="1"/>
              </a:ext>
            </a:extLst>
          </p:cNvPr>
          <p:cNvSpPr/>
          <p:nvPr userDrawn="1"/>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Text 1"/>
          <p:cNvSpPr>
            <a:spLocks noGrp="1"/>
          </p:cNvSpPr>
          <p:nvPr>
            <p:ph idx="1"/>
          </p:nvPr>
        </p:nvSpPr>
        <p:spPr>
          <a:xfrm>
            <a:off x="1145297" y="849623"/>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
        <p:nvSpPr>
          <p:cNvPr id="10" name="Text 2"/>
          <p:cNvSpPr>
            <a:spLocks noGrp="1"/>
          </p:cNvSpPr>
          <p:nvPr>
            <p:ph idx="10"/>
          </p:nvPr>
        </p:nvSpPr>
        <p:spPr>
          <a:xfrm>
            <a:off x="1145297" y="4027648"/>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Tree>
    <p:custDataLst>
      <p:tags r:id="rId1"/>
    </p:custDataLst>
    <p:extLst>
      <p:ext uri="{BB962C8B-B14F-4D97-AF65-F5344CB8AC3E}">
        <p14:creationId xmlns:p14="http://schemas.microsoft.com/office/powerpoint/2010/main" val="109448100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riplet_text_cards_3">
    <p:spTree>
      <p:nvGrpSpPr>
        <p:cNvPr id="1" name=""/>
        <p:cNvGrpSpPr/>
        <p:nvPr/>
      </p:nvGrpSpPr>
      <p:grpSpPr>
        <a:xfrm>
          <a:off x="0" y="0"/>
          <a:ext cx="0" cy="0"/>
          <a:chOff x="0" y="0"/>
          <a:chExt cx="0" cy="0"/>
        </a:xfrm>
      </p:grpSpPr>
      <p:sp>
        <p:nvSpPr>
          <p:cNvPr id="16" name="White 2">
            <a:extLst>
              <a:ext uri="{C183D7F6-B498-43B3-948B-1728B52AA6E4}">
                <adec:decorative xmlns="" xmlns:adec="http://schemas.microsoft.com/office/drawing/2017/decorative" val="1"/>
              </a:ext>
            </a:extLst>
          </p:cNvPr>
          <p:cNvSpPr/>
          <p:nvPr userDrawn="1"/>
        </p:nvSpPr>
        <p:spPr>
          <a:xfrm>
            <a:off x="576641" y="2716237"/>
            <a:ext cx="11037605" cy="142552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2" name="White 3">
            <a:extLst>
              <a:ext uri="{C183D7F6-B498-43B3-948B-1728B52AA6E4}">
                <adec:decorative xmlns="" xmlns:adec="http://schemas.microsoft.com/office/drawing/2017/decorative" val="1"/>
              </a:ext>
            </a:extLst>
          </p:cNvPr>
          <p:cNvSpPr/>
          <p:nvPr userDrawn="1"/>
        </p:nvSpPr>
        <p:spPr>
          <a:xfrm>
            <a:off x="576641" y="4718403"/>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5" name="White 1">
            <a:extLst>
              <a:ext uri="{C183D7F6-B498-43B3-948B-1728B52AA6E4}">
                <adec:decorative xmlns="" xmlns:adec="http://schemas.microsoft.com/office/drawing/2017/decorative" val="1"/>
              </a:ext>
            </a:extLst>
          </p:cNvPr>
          <p:cNvSpPr/>
          <p:nvPr userDrawn="1"/>
        </p:nvSpPr>
        <p:spPr>
          <a:xfrm>
            <a:off x="577198" y="576641"/>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Text 1"/>
          <p:cNvSpPr>
            <a:spLocks noGrp="1"/>
          </p:cNvSpPr>
          <p:nvPr>
            <p:ph idx="1"/>
          </p:nvPr>
        </p:nvSpPr>
        <p:spPr>
          <a:xfrm>
            <a:off x="1145297" y="849623"/>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Arial" panose="020B060402020202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
        <p:nvSpPr>
          <p:cNvPr id="19" name="Text 2"/>
          <p:cNvSpPr>
            <a:spLocks noGrp="1"/>
          </p:cNvSpPr>
          <p:nvPr>
            <p:ph idx="10"/>
          </p:nvPr>
        </p:nvSpPr>
        <p:spPr>
          <a:xfrm>
            <a:off x="1145297" y="2920504"/>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Arial" panose="020B060402020202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
        <p:nvSpPr>
          <p:cNvPr id="20" name="Text 3"/>
          <p:cNvSpPr>
            <a:spLocks noGrp="1"/>
          </p:cNvSpPr>
          <p:nvPr>
            <p:ph idx="11"/>
          </p:nvPr>
        </p:nvSpPr>
        <p:spPr>
          <a:xfrm>
            <a:off x="1145297" y="4991386"/>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Arial" panose="020B060402020202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Tree>
    <p:custDataLst>
      <p:tags r:id="rId1"/>
    </p:custDataLst>
    <p:extLst>
      <p:ext uri="{BB962C8B-B14F-4D97-AF65-F5344CB8AC3E}">
        <p14:creationId xmlns:p14="http://schemas.microsoft.com/office/powerpoint/2010/main" val="156732492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riplet_Text_Cards">
    <p:spTree>
      <p:nvGrpSpPr>
        <p:cNvPr id="1" name=""/>
        <p:cNvGrpSpPr/>
        <p:nvPr/>
      </p:nvGrpSpPr>
      <p:grpSpPr>
        <a:xfrm>
          <a:off x="0" y="0"/>
          <a:ext cx="0" cy="0"/>
          <a:chOff x="0" y="0"/>
          <a:chExt cx="0" cy="0"/>
        </a:xfrm>
      </p:grpSpPr>
      <p:sp>
        <p:nvSpPr>
          <p:cNvPr id="13" name="White 3">
            <a:extLst>
              <a:ext uri="{C183D7F6-B498-43B3-948B-1728B52AA6E4}">
                <adec:decorative xmlns="" xmlns:adec="http://schemas.microsoft.com/office/drawing/2017/decorative" val="1"/>
              </a:ext>
            </a:extLst>
          </p:cNvPr>
          <p:cNvSpPr/>
          <p:nvPr userDrawn="1"/>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4" name="White 2">
            <a:extLst>
              <a:ext uri="{C183D7F6-B498-43B3-948B-1728B52AA6E4}">
                <adec:decorative xmlns="" xmlns:adec="http://schemas.microsoft.com/office/drawing/2017/decorative" val="1"/>
              </a:ext>
            </a:extLst>
          </p:cNvPr>
          <p:cNvSpPr/>
          <p:nvPr userDrawn="1"/>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userDrawn="1"/>
        </p:nvSpPr>
        <p:spPr>
          <a:xfrm>
            <a:off x="576641" y="3679976"/>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2" name="Text 1"/>
          <p:cNvSpPr>
            <a:spLocks noGrp="1"/>
          </p:cNvSpPr>
          <p:nvPr>
            <p:ph idx="11"/>
          </p:nvPr>
        </p:nvSpPr>
        <p:spPr>
          <a:xfrm>
            <a:off x="1145297"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
        <p:nvSpPr>
          <p:cNvPr id="24" name="Text 2"/>
          <p:cNvSpPr>
            <a:spLocks noGrp="1"/>
          </p:cNvSpPr>
          <p:nvPr>
            <p:ph idx="12"/>
          </p:nvPr>
        </p:nvSpPr>
        <p:spPr>
          <a:xfrm>
            <a:off x="6915633"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
        <p:nvSpPr>
          <p:cNvPr id="17" name="Text 3"/>
          <p:cNvSpPr>
            <a:spLocks noGrp="1"/>
          </p:cNvSpPr>
          <p:nvPr>
            <p:ph idx="1"/>
          </p:nvPr>
        </p:nvSpPr>
        <p:spPr>
          <a:xfrm>
            <a:off x="1145297" y="4027645"/>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Tree>
    <p:custDataLst>
      <p:tags r:id="rId1"/>
    </p:custDataLst>
    <p:extLst>
      <p:ext uri="{BB962C8B-B14F-4D97-AF65-F5344CB8AC3E}">
        <p14:creationId xmlns:p14="http://schemas.microsoft.com/office/powerpoint/2010/main" val="346634805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riplet_Text_Cards_2">
    <p:spTree>
      <p:nvGrpSpPr>
        <p:cNvPr id="1" name=""/>
        <p:cNvGrpSpPr/>
        <p:nvPr/>
      </p:nvGrpSpPr>
      <p:grpSpPr>
        <a:xfrm>
          <a:off x="0" y="0"/>
          <a:ext cx="0" cy="0"/>
          <a:chOff x="0" y="0"/>
          <a:chExt cx="0" cy="0"/>
        </a:xfrm>
      </p:grpSpPr>
      <p:sp>
        <p:nvSpPr>
          <p:cNvPr id="14" name="White 3">
            <a:extLst>
              <a:ext uri="{C183D7F6-B498-43B3-948B-1728B52AA6E4}">
                <adec:decorative xmlns="" xmlns:adec="http://schemas.microsoft.com/office/drawing/2017/decorative" val="1"/>
              </a:ext>
            </a:extLst>
          </p:cNvPr>
          <p:cNvSpPr/>
          <p:nvPr userDrawn="1"/>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3" name="White 2">
            <a:extLst>
              <a:ext uri="{C183D7F6-B498-43B3-948B-1728B52AA6E4}">
                <adec:decorative xmlns="" xmlns:adec="http://schemas.microsoft.com/office/drawing/2017/decorative" val="1"/>
              </a:ext>
            </a:extLst>
          </p:cNvPr>
          <p:cNvSpPr/>
          <p:nvPr userDrawn="1"/>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Text 1"/>
          <p:cNvSpPr>
            <a:spLocks noGrp="1"/>
          </p:cNvSpPr>
          <p:nvPr>
            <p:ph idx="1"/>
          </p:nvPr>
        </p:nvSpPr>
        <p:spPr>
          <a:xfrm>
            <a:off x="1145297" y="849623"/>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
        <p:nvSpPr>
          <p:cNvPr id="22" name="Text 2"/>
          <p:cNvSpPr>
            <a:spLocks noGrp="1"/>
          </p:cNvSpPr>
          <p:nvPr>
            <p:ph idx="11"/>
          </p:nvPr>
        </p:nvSpPr>
        <p:spPr>
          <a:xfrm>
            <a:off x="1145297"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
        <p:nvSpPr>
          <p:cNvPr id="24" name="Text 3"/>
          <p:cNvSpPr>
            <a:spLocks noGrp="1"/>
          </p:cNvSpPr>
          <p:nvPr>
            <p:ph idx="12"/>
          </p:nvPr>
        </p:nvSpPr>
        <p:spPr>
          <a:xfrm>
            <a:off x="6915633"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Tree>
    <p:custDataLst>
      <p:tags r:id="rId1"/>
    </p:custDataLst>
    <p:extLst>
      <p:ext uri="{BB962C8B-B14F-4D97-AF65-F5344CB8AC3E}">
        <p14:creationId xmlns:p14="http://schemas.microsoft.com/office/powerpoint/2010/main" val="328169377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Quad_Text_Cards">
    <p:spTree>
      <p:nvGrpSpPr>
        <p:cNvPr id="1" name=""/>
        <p:cNvGrpSpPr/>
        <p:nvPr/>
      </p:nvGrpSpPr>
      <p:grpSpPr>
        <a:xfrm>
          <a:off x="0" y="0"/>
          <a:ext cx="0" cy="0"/>
          <a:chOff x="0" y="0"/>
          <a:chExt cx="0" cy="0"/>
        </a:xfrm>
      </p:grpSpPr>
      <p:sp>
        <p:nvSpPr>
          <p:cNvPr id="14" name="White 4">
            <a:extLst>
              <a:ext uri="{C183D7F6-B498-43B3-948B-1728B52AA6E4}">
                <adec:decorative xmlns="" xmlns:adec="http://schemas.microsoft.com/office/drawing/2017/decorative" val="1"/>
              </a:ext>
            </a:extLst>
          </p:cNvPr>
          <p:cNvSpPr/>
          <p:nvPr userDrawn="1"/>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3" name="White 3">
            <a:extLst>
              <a:ext uri="{C183D7F6-B498-43B3-948B-1728B52AA6E4}">
                <adec:decorative xmlns="" xmlns:adec="http://schemas.microsoft.com/office/drawing/2017/decorative" val="1"/>
              </a:ext>
            </a:extLst>
          </p:cNvPr>
          <p:cNvSpPr/>
          <p:nvPr userDrawn="1"/>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2" name="White 2">
            <a:extLst>
              <a:ext uri="{C183D7F6-B498-43B3-948B-1728B52AA6E4}">
                <adec:decorative xmlns="" xmlns:adec="http://schemas.microsoft.com/office/drawing/2017/decorative" val="1"/>
              </a:ext>
            </a:extLst>
          </p:cNvPr>
          <p:cNvSpPr/>
          <p:nvPr userDrawn="1"/>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userDrawn="1"/>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Text 1"/>
          <p:cNvSpPr>
            <a:spLocks noGrp="1"/>
          </p:cNvSpPr>
          <p:nvPr>
            <p:ph idx="1"/>
          </p:nvPr>
        </p:nvSpPr>
        <p:spPr>
          <a:xfrm>
            <a:off x="1145297" y="849623"/>
            <a:ext cx="4129956" cy="1980730"/>
          </a:xfrm>
        </p:spPr>
        <p:txBody>
          <a:bodyPr vert="horz" lIns="91440" tIns="45720" rIns="91440" bIns="45720" rtlCol="0" anchor="ctr">
            <a:noAutofit/>
          </a:bodyPr>
          <a:lstStyle>
            <a:lvl1pPr algn="ctr">
              <a:defRPr lang="en-US" dirty="0" smtClean="0">
                <a:solidFill>
                  <a:schemeClr val="tx1">
                    <a:lumMod val="65000"/>
                    <a:lumOff val="35000"/>
                  </a:schemeClr>
                </a:solidFill>
                <a:latin typeface="Arial" panose="020B0604020202020204" pitchFamily="34" charset="0"/>
              </a:defRPr>
            </a:lvl1pPr>
          </a:lstStyle>
          <a:p>
            <a:pPr marL="0" lvl="0" indent="0">
              <a:lnSpc>
                <a:spcPct val="100000"/>
              </a:lnSpc>
              <a:spcBef>
                <a:spcPts val="0"/>
              </a:spcBef>
              <a:spcAft>
                <a:spcPts val="1600"/>
              </a:spcAft>
              <a:buNone/>
            </a:pPr>
            <a:r>
              <a:rPr lang="en-US" dirty="0" smtClean="0"/>
              <a:t>Edit Master text styles</a:t>
            </a:r>
          </a:p>
        </p:txBody>
      </p:sp>
      <p:sp>
        <p:nvSpPr>
          <p:cNvPr id="20" name="Text 2"/>
          <p:cNvSpPr>
            <a:spLocks noGrp="1"/>
          </p:cNvSpPr>
          <p:nvPr>
            <p:ph idx="10"/>
          </p:nvPr>
        </p:nvSpPr>
        <p:spPr>
          <a:xfrm>
            <a:off x="6915633"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
        <p:nvSpPr>
          <p:cNvPr id="22" name="Text 3"/>
          <p:cNvSpPr>
            <a:spLocks noGrp="1"/>
          </p:cNvSpPr>
          <p:nvPr>
            <p:ph idx="11"/>
          </p:nvPr>
        </p:nvSpPr>
        <p:spPr>
          <a:xfrm>
            <a:off x="1145297"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
        <p:nvSpPr>
          <p:cNvPr id="24" name="Text 4"/>
          <p:cNvSpPr>
            <a:spLocks noGrp="1"/>
          </p:cNvSpPr>
          <p:nvPr>
            <p:ph idx="12"/>
          </p:nvPr>
        </p:nvSpPr>
        <p:spPr>
          <a:xfrm>
            <a:off x="6915633"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Arial" panose="020B0604020202020204" pitchFamily="34" charset="0"/>
              </a:defRPr>
            </a:lvl1pPr>
          </a:lstStyle>
          <a:p>
            <a:pPr marL="0" lvl="0" indent="0" algn="ctr">
              <a:lnSpc>
                <a:spcPct val="100000"/>
              </a:lnSpc>
              <a:spcBef>
                <a:spcPts val="0"/>
              </a:spcBef>
              <a:spcAft>
                <a:spcPts val="1600"/>
              </a:spcAft>
              <a:buNone/>
            </a:pPr>
            <a:r>
              <a:rPr lang="en-US" dirty="0" smtClean="0"/>
              <a:t>Edit Master text styles</a:t>
            </a:r>
          </a:p>
        </p:txBody>
      </p:sp>
    </p:spTree>
    <p:custDataLst>
      <p:tags r:id="rId1"/>
    </p:custDataLst>
    <p:extLst>
      <p:ext uri="{BB962C8B-B14F-4D97-AF65-F5344CB8AC3E}">
        <p14:creationId xmlns:p14="http://schemas.microsoft.com/office/powerpoint/2010/main" val="213764542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1-3 Numbered Text">
    <p:spTree>
      <p:nvGrpSpPr>
        <p:cNvPr id="1" name=""/>
        <p:cNvGrpSpPr/>
        <p:nvPr/>
      </p:nvGrpSpPr>
      <p:grpSpPr>
        <a:xfrm>
          <a:off x="0" y="0"/>
          <a:ext cx="0" cy="0"/>
          <a:chOff x="0" y="0"/>
          <a:chExt cx="0" cy="0"/>
        </a:xfrm>
      </p:grpSpPr>
      <p:sp>
        <p:nvSpPr>
          <p:cNvPr id="21" name="White 3">
            <a:extLst>
              <a:ext uri="{C183D7F6-B498-43B3-948B-1728B52AA6E4}">
                <adec:decorative xmlns="" xmlns:adec="http://schemas.microsoft.com/office/drawing/2017/decorative" val="1"/>
              </a:ext>
            </a:extLst>
          </p:cNvPr>
          <p:cNvSpPr/>
          <p:nvPr userDrawn="1"/>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3" name="White 2">
            <a:extLst>
              <a:ext uri="{C183D7F6-B498-43B3-948B-1728B52AA6E4}">
                <adec:decorative xmlns=""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5" name="White 1">
            <a:extLst>
              <a:ext uri="{C183D7F6-B498-43B3-948B-1728B52AA6E4}">
                <adec:decorative xmlns=""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4" name="Orange 3">
            <a:extLst>
              <a:ext uri="{C183D7F6-B498-43B3-948B-1728B52AA6E4}">
                <adec:decorative xmlns="" xmlns:adec="http://schemas.microsoft.com/office/drawing/2017/decorative" val="1"/>
              </a:ext>
            </a:extLst>
          </p:cNvPr>
          <p:cNvSpPr/>
          <p:nvPr userDrawn="1"/>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 2">
            <a:extLst>
              <a:ext uri="{C183D7F6-B498-43B3-948B-1728B52AA6E4}">
                <adec:decorative xmlns=""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Orange 1">
            <a:extLst>
              <a:ext uri="{C183D7F6-B498-43B3-948B-1728B52AA6E4}">
                <adec:decorative xmlns=""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Shadow 3">
            <a:extLst>
              <a:ext uri="{C183D7F6-B498-43B3-948B-1728B52AA6E4}">
                <adec:decorative xmlns="" xmlns:adec="http://schemas.microsoft.com/office/drawing/2017/decorative" val="1"/>
              </a:ext>
            </a:extLst>
          </p:cNvPr>
          <p:cNvSpPr/>
          <p:nvPr userDrawn="1"/>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hadow 2">
            <a:extLst>
              <a:ext uri="{C183D7F6-B498-43B3-948B-1728B52AA6E4}">
                <adec:decorative xmlns=""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dow 1">
            <a:extLst>
              <a:ext uri="{C183D7F6-B498-43B3-948B-1728B52AA6E4}">
                <adec:decorative xmlns=""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1"/>
          <p:cNvSpPr txBox="1"/>
          <p:nvPr userDrawn="1"/>
        </p:nvSpPr>
        <p:spPr>
          <a:xfrm>
            <a:off x="573922"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1</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Arial" panose="020B0604020202020204" pitchFamily="34" charset="0"/>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
        <p:nvSpPr>
          <p:cNvPr id="27" name="2"/>
          <p:cNvSpPr txBox="1"/>
          <p:nvPr userDrawn="1"/>
        </p:nvSpPr>
        <p:spPr>
          <a:xfrm>
            <a:off x="573922"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2</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Arial" panose="020B0604020202020204" pitchFamily="34" charset="0"/>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
        <p:nvSpPr>
          <p:cNvPr id="28" name="3"/>
          <p:cNvSpPr txBox="1"/>
          <p:nvPr userDrawn="1"/>
        </p:nvSpPr>
        <p:spPr>
          <a:xfrm>
            <a:off x="573922" y="4784198"/>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3</a:t>
            </a:r>
          </a:p>
        </p:txBody>
      </p:sp>
      <p:sp>
        <p:nvSpPr>
          <p:cNvPr id="22" name="Text 3"/>
          <p:cNvSpPr>
            <a:spLocks noGrp="1"/>
          </p:cNvSpPr>
          <p:nvPr>
            <p:ph idx="11"/>
          </p:nvPr>
        </p:nvSpPr>
        <p:spPr>
          <a:xfrm>
            <a:off x="2680764" y="5025744"/>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Arial" panose="020B0604020202020204" pitchFamily="34" charset="0"/>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Tree>
    <p:custDataLst>
      <p:tags r:id="rId1"/>
    </p:custDataLst>
    <p:extLst>
      <p:ext uri="{BB962C8B-B14F-4D97-AF65-F5344CB8AC3E}">
        <p14:creationId xmlns:p14="http://schemas.microsoft.com/office/powerpoint/2010/main" val="144180228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4-6 Numbered Text">
    <p:spTree>
      <p:nvGrpSpPr>
        <p:cNvPr id="1" name=""/>
        <p:cNvGrpSpPr/>
        <p:nvPr/>
      </p:nvGrpSpPr>
      <p:grpSpPr>
        <a:xfrm>
          <a:off x="0" y="0"/>
          <a:ext cx="0" cy="0"/>
          <a:chOff x="0" y="0"/>
          <a:chExt cx="0" cy="0"/>
        </a:xfrm>
      </p:grpSpPr>
      <p:sp>
        <p:nvSpPr>
          <p:cNvPr id="21" name="White 3">
            <a:extLst>
              <a:ext uri="{C183D7F6-B498-43B3-948B-1728B52AA6E4}">
                <adec:decorative xmlns="" xmlns:adec="http://schemas.microsoft.com/office/drawing/2017/decorative" val="1"/>
              </a:ext>
            </a:extLst>
          </p:cNvPr>
          <p:cNvSpPr/>
          <p:nvPr userDrawn="1"/>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3" name="White 2">
            <a:extLst>
              <a:ext uri="{C183D7F6-B498-43B3-948B-1728B52AA6E4}">
                <adec:decorative xmlns=""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5" name="White 1">
            <a:extLst>
              <a:ext uri="{C183D7F6-B498-43B3-948B-1728B52AA6E4}">
                <adec:decorative xmlns=""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4" name="Orange 3">
            <a:extLst>
              <a:ext uri="{C183D7F6-B498-43B3-948B-1728B52AA6E4}">
                <adec:decorative xmlns="" xmlns:adec="http://schemas.microsoft.com/office/drawing/2017/decorative" val="1"/>
              </a:ext>
            </a:extLst>
          </p:cNvPr>
          <p:cNvSpPr/>
          <p:nvPr userDrawn="1"/>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 2">
            <a:extLst>
              <a:ext uri="{C183D7F6-B498-43B3-948B-1728B52AA6E4}">
                <adec:decorative xmlns=""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Orange 1">
            <a:extLst>
              <a:ext uri="{C183D7F6-B498-43B3-948B-1728B52AA6E4}">
                <adec:decorative xmlns=""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Shadow 3">
            <a:extLst>
              <a:ext uri="{C183D7F6-B498-43B3-948B-1728B52AA6E4}">
                <adec:decorative xmlns="" xmlns:adec="http://schemas.microsoft.com/office/drawing/2017/decorative" val="1"/>
              </a:ext>
            </a:extLst>
          </p:cNvPr>
          <p:cNvSpPr/>
          <p:nvPr userDrawn="1"/>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hadow 2">
            <a:extLst>
              <a:ext uri="{C183D7F6-B498-43B3-948B-1728B52AA6E4}">
                <adec:decorative xmlns=""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dow 1">
            <a:extLst>
              <a:ext uri="{C183D7F6-B498-43B3-948B-1728B52AA6E4}">
                <adec:decorative xmlns=""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4"/>
          <p:cNvSpPr txBox="1"/>
          <p:nvPr userDrawn="1"/>
        </p:nvSpPr>
        <p:spPr>
          <a:xfrm>
            <a:off x="586295"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7" name="5"/>
          <p:cNvSpPr txBox="1"/>
          <p:nvPr userDrawn="1"/>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8" name="6"/>
          <p:cNvSpPr txBox="1"/>
          <p:nvPr userDrawn="1"/>
        </p:nvSpPr>
        <p:spPr>
          <a:xfrm>
            <a:off x="586295" y="4795113"/>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6</a:t>
            </a:r>
          </a:p>
        </p:txBody>
      </p:sp>
      <p:sp>
        <p:nvSpPr>
          <p:cNvPr id="22" name="Text 3"/>
          <p:cNvSpPr>
            <a:spLocks noGrp="1"/>
          </p:cNvSpPr>
          <p:nvPr>
            <p:ph idx="11"/>
          </p:nvPr>
        </p:nvSpPr>
        <p:spPr>
          <a:xfrm>
            <a:off x="2680764" y="502574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09131625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4-5 Numbered Text">
    <p:spTree>
      <p:nvGrpSpPr>
        <p:cNvPr id="1" name=""/>
        <p:cNvGrpSpPr/>
        <p:nvPr/>
      </p:nvGrpSpPr>
      <p:grpSpPr>
        <a:xfrm>
          <a:off x="0" y="0"/>
          <a:ext cx="0" cy="0"/>
          <a:chOff x="0" y="0"/>
          <a:chExt cx="0" cy="0"/>
        </a:xfrm>
      </p:grpSpPr>
      <p:sp>
        <p:nvSpPr>
          <p:cNvPr id="13" name="White 2">
            <a:extLst>
              <a:ext uri="{C183D7F6-B498-43B3-948B-1728B52AA6E4}">
                <adec:decorative xmlns=""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5" name="White 1">
            <a:extLst>
              <a:ext uri="{C183D7F6-B498-43B3-948B-1728B52AA6E4}">
                <adec:decorative xmlns=""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4" name="Orange 2">
            <a:extLst>
              <a:ext uri="{C183D7F6-B498-43B3-948B-1728B52AA6E4}">
                <adec:decorative xmlns=""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Orange 1">
            <a:extLst>
              <a:ext uri="{C183D7F6-B498-43B3-948B-1728B52AA6E4}">
                <adec:decorative xmlns=""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5" name="Shadow 2">
            <a:extLst>
              <a:ext uri="{C183D7F6-B498-43B3-948B-1728B52AA6E4}">
                <adec:decorative xmlns=""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dow 1">
            <a:extLst>
              <a:ext uri="{C183D7F6-B498-43B3-948B-1728B52AA6E4}">
                <adec:decorative xmlns=""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4"/>
          <p:cNvSpPr txBox="1"/>
          <p:nvPr userDrawn="1"/>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7" name="5"/>
          <p:cNvSpPr txBox="1"/>
          <p:nvPr userDrawn="1"/>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07050492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23" name="Rectangle 22"/>
          <p:cNvSpPr/>
          <p:nvPr/>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Proxima Nova Cond" panose="02000506030000020004" pitchFamily="50" charset="0"/>
              </a:defRPr>
            </a:lvl1pPr>
          </a:lstStyle>
          <a:p>
            <a:r>
              <a:rPr lang="en-US" smtClean="0"/>
              <a:t>Click to edit Master title style</a:t>
            </a:r>
            <a:endParaRPr lang="en-US" dirty="0"/>
          </a:p>
        </p:txBody>
      </p:sp>
      <p:pic>
        <p:nvPicPr>
          <p:cNvPr id="8" name="Picture 7"/>
          <p:cNvPicPr>
            <a:picLocks noChangeAspect="1"/>
          </p:cNvPicPr>
          <p:nvPr/>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96479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
        <p:nvSpPr>
          <p:cNvPr id="26"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4"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6"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7"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8"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9" name="Picture 38"/>
          <p:cNvPicPr>
            <a:picLocks noChangeAspect="1"/>
          </p:cNvPicPr>
          <p:nvPr userDrawn="1"/>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40" name="Rectangle 39"/>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a:stretch>
            <a:fillRect/>
          </a:stretch>
        </p:blipFill>
        <p:spPr>
          <a:xfrm>
            <a:off x="7531099" y="5489771"/>
            <a:ext cx="3822700" cy="787400"/>
          </a:xfrm>
          <a:prstGeom prst="rect">
            <a:avLst/>
          </a:prstGeom>
        </p:spPr>
      </p:pic>
    </p:spTree>
    <p:custDataLst>
      <p:tags r:id="rId1"/>
    </p:custDataLst>
    <p:extLst>
      <p:ext uri="{BB962C8B-B14F-4D97-AF65-F5344CB8AC3E}">
        <p14:creationId xmlns:p14="http://schemas.microsoft.com/office/powerpoint/2010/main" val="30960894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4 Numbered Text">
    <p:spTree>
      <p:nvGrpSpPr>
        <p:cNvPr id="1" name=""/>
        <p:cNvGrpSpPr/>
        <p:nvPr/>
      </p:nvGrpSpPr>
      <p:grpSpPr>
        <a:xfrm>
          <a:off x="0" y="0"/>
          <a:ext cx="0" cy="0"/>
          <a:chOff x="0" y="0"/>
          <a:chExt cx="0" cy="0"/>
        </a:xfrm>
      </p:grpSpPr>
      <p:sp>
        <p:nvSpPr>
          <p:cNvPr id="15" name="White">
            <a:extLst>
              <a:ext uri="{C183D7F6-B498-43B3-948B-1728B52AA6E4}">
                <adec:decorative xmlns=""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 name="Orange">
            <a:extLst>
              <a:ext uri="{C183D7F6-B498-43B3-948B-1728B52AA6E4}">
                <adec:decorative xmlns=""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6" name="Shadow">
            <a:extLst>
              <a:ext uri="{C183D7F6-B498-43B3-948B-1728B52AA6E4}">
                <adec:decorative xmlns=""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4"/>
          <p:cNvSpPr txBox="1"/>
          <p:nvPr userDrawn="1"/>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428519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Reversed_Colors_Text_Left">
    <p:spTree>
      <p:nvGrpSpPr>
        <p:cNvPr id="1" name=""/>
        <p:cNvGrpSpPr/>
        <p:nvPr/>
      </p:nvGrpSpPr>
      <p:grpSpPr>
        <a:xfrm>
          <a:off x="0" y="0"/>
          <a:ext cx="0" cy="0"/>
          <a:chOff x="0" y="0"/>
          <a:chExt cx="0" cy="0"/>
        </a:xfrm>
      </p:grpSpPr>
      <p:sp>
        <p:nvSpPr>
          <p:cNvPr id="9" name="White Bottom">
            <a:extLst>
              <a:ext uri="{C183D7F6-B498-43B3-948B-1728B52AA6E4}">
                <adec:decorative xmlns=""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White Top">
            <a:extLst>
              <a:ext uri="{C183D7F6-B498-43B3-948B-1728B52AA6E4}">
                <adec:decorative xmlns=""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Title"/>
          <p:cNvSpPr>
            <a:spLocks noGrp="1"/>
          </p:cNvSpPr>
          <p:nvPr>
            <p:ph type="title"/>
          </p:nvPr>
        </p:nvSpPr>
        <p:spPr>
          <a:xfrm>
            <a:off x="577755" y="882903"/>
            <a:ext cx="5782102" cy="1065008"/>
          </a:xfrm>
        </p:spPr>
        <p:txBody>
          <a:bodyPr anchor="b">
            <a:noAutofit/>
          </a:bodyPr>
          <a:lstStyle>
            <a:lvl1pPr algn="l">
              <a:defRPr sz="3600">
                <a:solidFill>
                  <a:schemeClr val="tx1">
                    <a:lumMod val="75000"/>
                    <a:lumOff val="25000"/>
                  </a:schemeClr>
                </a:solidFill>
              </a:defRPr>
            </a:lvl1pPr>
          </a:lstStyle>
          <a:p>
            <a:r>
              <a:rPr lang="en-US" smtClean="0"/>
              <a:t>Click to edit Master title style</a:t>
            </a:r>
            <a:endParaRPr lang="en-US" dirty="0"/>
          </a:p>
        </p:txBody>
      </p:sp>
      <p:sp>
        <p:nvSpPr>
          <p:cNvPr id="6" name="Text"/>
          <p:cNvSpPr>
            <a:spLocks noGrp="1"/>
          </p:cNvSpPr>
          <p:nvPr>
            <p:ph idx="1"/>
          </p:nvPr>
        </p:nvSpPr>
        <p:spPr>
          <a:xfrm>
            <a:off x="577755" y="2647669"/>
            <a:ext cx="5782102" cy="2561228"/>
          </a:xfrm>
        </p:spPr>
        <p:txBody>
          <a:bodyPr anchor="t">
            <a:noAutofit/>
          </a:bodyPr>
          <a:lstStyle>
            <a:lvl1pPr marL="0" indent="0" algn="l">
              <a:lnSpc>
                <a:spcPct val="100000"/>
              </a:lnSpc>
              <a:spcBef>
                <a:spcPts val="0"/>
              </a:spcBef>
              <a:spcAft>
                <a:spcPts val="1600"/>
              </a:spcAft>
              <a:buNone/>
              <a:defRPr sz="2600">
                <a:solidFill>
                  <a:schemeClr val="tx1"/>
                </a:solidFill>
                <a:latin typeface="Proxima Nova Medium" panose="02000506030000020004" pitchFamily="50"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4" name="Picture"/>
          <p:cNvSpPr>
            <a:spLocks noGrp="1"/>
          </p:cNvSpPr>
          <p:nvPr>
            <p:ph type="pic" sz="quarter" idx="10"/>
          </p:nvPr>
        </p:nvSpPr>
        <p:spPr>
          <a:xfrm>
            <a:off x="6937612" y="454925"/>
            <a:ext cx="4676633"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Tree>
    <p:custDataLst>
      <p:tags r:id="rId1"/>
    </p:custDataLst>
    <p:extLst>
      <p:ext uri="{BB962C8B-B14F-4D97-AF65-F5344CB8AC3E}">
        <p14:creationId xmlns:p14="http://schemas.microsoft.com/office/powerpoint/2010/main" val="226213636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Reversed_Colors_Text_Right">
    <p:spTree>
      <p:nvGrpSpPr>
        <p:cNvPr id="1" name=""/>
        <p:cNvGrpSpPr/>
        <p:nvPr/>
      </p:nvGrpSpPr>
      <p:grpSpPr>
        <a:xfrm>
          <a:off x="0" y="0"/>
          <a:ext cx="0" cy="0"/>
          <a:chOff x="0" y="0"/>
          <a:chExt cx="0" cy="0"/>
        </a:xfrm>
      </p:grpSpPr>
      <p:sp>
        <p:nvSpPr>
          <p:cNvPr id="9" name="White Bottom">
            <a:extLst>
              <a:ext uri="{C183D7F6-B498-43B3-948B-1728B52AA6E4}">
                <adec:decorative xmlns=""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White Top">
            <a:extLst>
              <a:ext uri="{C183D7F6-B498-43B3-948B-1728B52AA6E4}">
                <adec:decorative xmlns=""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Title"/>
          <p:cNvSpPr>
            <a:spLocks noGrp="1"/>
          </p:cNvSpPr>
          <p:nvPr>
            <p:ph type="title"/>
          </p:nvPr>
        </p:nvSpPr>
        <p:spPr>
          <a:xfrm>
            <a:off x="5832143" y="882903"/>
            <a:ext cx="5782102" cy="1065008"/>
          </a:xfrm>
        </p:spPr>
        <p:txBody>
          <a:bodyPr anchor="b">
            <a:noAutofit/>
          </a:bodyPr>
          <a:lstStyle>
            <a:lvl1pPr algn="l">
              <a:defRPr sz="3600">
                <a:solidFill>
                  <a:schemeClr val="tx1">
                    <a:lumMod val="75000"/>
                    <a:lumOff val="25000"/>
                  </a:schemeClr>
                </a:solidFill>
              </a:defRPr>
            </a:lvl1pPr>
          </a:lstStyle>
          <a:p>
            <a:r>
              <a:rPr lang="en-US" smtClean="0"/>
              <a:t>Click to edit Master title style</a:t>
            </a:r>
            <a:endParaRPr lang="en-US" dirty="0"/>
          </a:p>
        </p:txBody>
      </p:sp>
      <p:sp>
        <p:nvSpPr>
          <p:cNvPr id="6" name="Text"/>
          <p:cNvSpPr>
            <a:spLocks noGrp="1"/>
          </p:cNvSpPr>
          <p:nvPr>
            <p:ph idx="1"/>
          </p:nvPr>
        </p:nvSpPr>
        <p:spPr>
          <a:xfrm>
            <a:off x="5832143" y="2647669"/>
            <a:ext cx="5782102" cy="2561228"/>
          </a:xfrm>
        </p:spPr>
        <p:txBody>
          <a:bodyPr anchor="t">
            <a:noAutofit/>
          </a:bodyPr>
          <a:lstStyle>
            <a:lvl1pPr marL="0" indent="0" algn="l">
              <a:lnSpc>
                <a:spcPct val="100000"/>
              </a:lnSpc>
              <a:spcBef>
                <a:spcPts val="0"/>
              </a:spcBef>
              <a:spcAft>
                <a:spcPts val="1600"/>
              </a:spcAft>
              <a:buNone/>
              <a:defRPr sz="2600">
                <a:solidFill>
                  <a:schemeClr val="tx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4" name="Picture"/>
          <p:cNvSpPr>
            <a:spLocks noGrp="1"/>
          </p:cNvSpPr>
          <p:nvPr>
            <p:ph type="pic" sz="quarter" idx="10"/>
          </p:nvPr>
        </p:nvSpPr>
        <p:spPr>
          <a:xfrm>
            <a:off x="577755" y="454925"/>
            <a:ext cx="4676633"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Tree>
    <p:custDataLst>
      <p:tags r:id="rId1"/>
    </p:custDataLst>
    <p:extLst>
      <p:ext uri="{BB962C8B-B14F-4D97-AF65-F5344CB8AC3E}">
        <p14:creationId xmlns:p14="http://schemas.microsoft.com/office/powerpoint/2010/main" val="273308860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Image heavy 1">
    <p:spTree>
      <p:nvGrpSpPr>
        <p:cNvPr id="1" name=""/>
        <p:cNvGrpSpPr/>
        <p:nvPr/>
      </p:nvGrpSpPr>
      <p:grpSpPr>
        <a:xfrm>
          <a:off x="0" y="0"/>
          <a:ext cx="0" cy="0"/>
          <a:chOff x="0" y="0"/>
          <a:chExt cx="0" cy="0"/>
        </a:xfrm>
      </p:grpSpPr>
      <p:sp>
        <p:nvSpPr>
          <p:cNvPr id="2" name="White">
            <a:extLst>
              <a:ext uri="{C183D7F6-B498-43B3-948B-1728B52AA6E4}">
                <adec:decorative xmlns=""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7" name="Picture"/>
          <p:cNvSpPr>
            <a:spLocks noGrp="1"/>
          </p:cNvSpPr>
          <p:nvPr>
            <p:ph type="pic" sz="quarter" idx="13"/>
          </p:nvPr>
        </p:nvSpPr>
        <p:spPr>
          <a:xfrm>
            <a:off x="576641" y="501954"/>
            <a:ext cx="11038716" cy="5836934"/>
          </a:xfrm>
          <a:custGeom>
            <a:avLst/>
            <a:gdLst>
              <a:gd name="connsiteX0" fmla="*/ 5083313 w 11038716"/>
              <a:gd name="connsiteY0" fmla="*/ 0 h 5836934"/>
              <a:gd name="connsiteX1" fmla="*/ 7955234 w 11038716"/>
              <a:gd name="connsiteY1" fmla="*/ 0 h 5836934"/>
              <a:gd name="connsiteX2" fmla="*/ 8743437 w 11038716"/>
              <a:gd name="connsiteY2" fmla="*/ 0 h 5836934"/>
              <a:gd name="connsiteX3" fmla="*/ 11038716 w 11038716"/>
              <a:gd name="connsiteY3" fmla="*/ 0 h 5836934"/>
              <a:gd name="connsiteX4" fmla="*/ 11038716 w 11038716"/>
              <a:gd name="connsiteY4" fmla="*/ 5836934 h 5836934"/>
              <a:gd name="connsiteX5" fmla="*/ 8743437 w 11038716"/>
              <a:gd name="connsiteY5" fmla="*/ 5836934 h 5836934"/>
              <a:gd name="connsiteX6" fmla="*/ 8498776 w 11038716"/>
              <a:gd name="connsiteY6" fmla="*/ 5836934 h 5836934"/>
              <a:gd name="connsiteX7" fmla="*/ 5626855 w 11038716"/>
              <a:gd name="connsiteY7" fmla="*/ 5836934 h 5836934"/>
              <a:gd name="connsiteX8" fmla="*/ 0 w 11038716"/>
              <a:gd name="connsiteY8" fmla="*/ 0 h 5836934"/>
              <a:gd name="connsiteX9" fmla="*/ 1052413 w 11038716"/>
              <a:gd name="connsiteY9" fmla="*/ 0 h 5836934"/>
              <a:gd name="connsiteX10" fmla="*/ 1595955 w 11038716"/>
              <a:gd name="connsiteY10" fmla="*/ 5836934 h 5836934"/>
              <a:gd name="connsiteX11" fmla="*/ 0 w 11038716"/>
              <a:gd name="connsiteY11"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38716" h="5836934">
                <a:moveTo>
                  <a:pt x="5083313" y="0"/>
                </a:moveTo>
                <a:lnTo>
                  <a:pt x="7955234" y="0"/>
                </a:lnTo>
                <a:lnTo>
                  <a:pt x="8743437" y="0"/>
                </a:lnTo>
                <a:lnTo>
                  <a:pt x="11038716" y="0"/>
                </a:lnTo>
                <a:lnTo>
                  <a:pt x="11038716" y="5836934"/>
                </a:lnTo>
                <a:lnTo>
                  <a:pt x="8743437" y="5836934"/>
                </a:lnTo>
                <a:lnTo>
                  <a:pt x="8498776" y="5836934"/>
                </a:lnTo>
                <a:lnTo>
                  <a:pt x="5626855" y="5836934"/>
                </a:lnTo>
                <a:close/>
                <a:moveTo>
                  <a:pt x="0" y="0"/>
                </a:moveTo>
                <a:lnTo>
                  <a:pt x="1052413" y="0"/>
                </a:lnTo>
                <a:lnTo>
                  <a:pt x="1595955"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7" name="Title"/>
          <p:cNvSpPr>
            <a:spLocks noGrp="1"/>
          </p:cNvSpPr>
          <p:nvPr>
            <p:ph type="title"/>
          </p:nvPr>
        </p:nvSpPr>
        <p:spPr>
          <a:xfrm>
            <a:off x="2380901" y="1147907"/>
            <a:ext cx="2910716" cy="1578803"/>
          </a:xfrm>
        </p:spPr>
        <p:txBody>
          <a:bodyPr anchor="b">
            <a:normAutofit/>
          </a:bodyPr>
          <a:lstStyle>
            <a:lvl1pPr algn="l">
              <a:defRPr sz="3600">
                <a:solidFill>
                  <a:schemeClr val="tx1">
                    <a:lumMod val="75000"/>
                    <a:lumOff val="25000"/>
                  </a:schemeClr>
                </a:solidFill>
              </a:defRPr>
            </a:lvl1pPr>
          </a:lstStyle>
          <a:p>
            <a:r>
              <a:rPr lang="en-US" smtClean="0"/>
              <a:t>Click to edit Master title style</a:t>
            </a:r>
            <a:endParaRPr lang="en-US" dirty="0"/>
          </a:p>
        </p:txBody>
      </p:sp>
      <p:sp>
        <p:nvSpPr>
          <p:cNvPr id="6" name="Text"/>
          <p:cNvSpPr>
            <a:spLocks noGrp="1"/>
          </p:cNvSpPr>
          <p:nvPr>
            <p:ph idx="1"/>
          </p:nvPr>
        </p:nvSpPr>
        <p:spPr>
          <a:xfrm>
            <a:off x="2380901" y="3124889"/>
            <a:ext cx="2910716" cy="222656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141600380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Image heavy 2">
    <p:spTree>
      <p:nvGrpSpPr>
        <p:cNvPr id="1" name=""/>
        <p:cNvGrpSpPr/>
        <p:nvPr/>
      </p:nvGrpSpPr>
      <p:grpSpPr>
        <a:xfrm>
          <a:off x="0" y="0"/>
          <a:ext cx="0" cy="0"/>
          <a:chOff x="0" y="0"/>
          <a:chExt cx="0" cy="0"/>
        </a:xfrm>
      </p:grpSpPr>
      <p:sp>
        <p:nvSpPr>
          <p:cNvPr id="2" name="White">
            <a:extLst>
              <a:ext uri="{C183D7F6-B498-43B3-948B-1728B52AA6E4}">
                <adec:decorative xmlns=""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7" name="Title"/>
          <p:cNvSpPr>
            <a:spLocks noGrp="1"/>
          </p:cNvSpPr>
          <p:nvPr>
            <p:ph type="title"/>
          </p:nvPr>
        </p:nvSpPr>
        <p:spPr>
          <a:xfrm>
            <a:off x="4640642" y="998488"/>
            <a:ext cx="2910716" cy="1578803"/>
          </a:xfrm>
        </p:spPr>
        <p:txBody>
          <a:bodyPr anchor="b">
            <a:normAutofit/>
          </a:bodyPr>
          <a:lstStyle>
            <a:lvl1pPr algn="l">
              <a:defRPr sz="3600">
                <a:solidFill>
                  <a:schemeClr val="tx1">
                    <a:lumMod val="75000"/>
                    <a:lumOff val="25000"/>
                  </a:schemeClr>
                </a:solidFill>
              </a:defRPr>
            </a:lvl1pPr>
          </a:lstStyle>
          <a:p>
            <a:r>
              <a:rPr lang="en-US" smtClean="0"/>
              <a:t>Click to edit Master title style</a:t>
            </a:r>
            <a:endParaRPr lang="en-US" dirty="0"/>
          </a:p>
        </p:txBody>
      </p:sp>
      <p:sp>
        <p:nvSpPr>
          <p:cNvPr id="6" name="Text"/>
          <p:cNvSpPr>
            <a:spLocks noGrp="1"/>
          </p:cNvSpPr>
          <p:nvPr>
            <p:ph idx="1"/>
          </p:nvPr>
        </p:nvSpPr>
        <p:spPr>
          <a:xfrm>
            <a:off x="4640642" y="2975470"/>
            <a:ext cx="2910716" cy="27679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34" name="Picture 1"/>
          <p:cNvSpPr>
            <a:spLocks noGrp="1"/>
          </p:cNvSpPr>
          <p:nvPr>
            <p:ph type="pic" sz="quarter" idx="10"/>
          </p:nvPr>
        </p:nvSpPr>
        <p:spPr>
          <a:xfrm>
            <a:off x="576642" y="501954"/>
            <a:ext cx="3660091" cy="5836934"/>
          </a:xfrm>
          <a:custGeom>
            <a:avLst/>
            <a:gdLst>
              <a:gd name="connsiteX0" fmla="*/ 0 w 3660091"/>
              <a:gd name="connsiteY0" fmla="*/ 0 h 5836934"/>
              <a:gd name="connsiteX1" fmla="*/ 3116549 w 3660091"/>
              <a:gd name="connsiteY1" fmla="*/ 0 h 5836934"/>
              <a:gd name="connsiteX2" fmla="*/ 3660091 w 3660091"/>
              <a:gd name="connsiteY2" fmla="*/ 5836934 h 5836934"/>
              <a:gd name="connsiteX3" fmla="*/ 0 w 3660091"/>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091" h="5836934">
                <a:moveTo>
                  <a:pt x="0" y="0"/>
                </a:moveTo>
                <a:lnTo>
                  <a:pt x="3116549" y="0"/>
                </a:lnTo>
                <a:lnTo>
                  <a:pt x="3660091"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wrap="square">
            <a:noAutofit/>
          </a:bodyPr>
          <a:lstStyle/>
          <a:p>
            <a:r>
              <a:rPr lang="en-US" dirty="0" smtClean="0"/>
              <a:t>Click icon to add picture</a:t>
            </a:r>
            <a:endParaRPr lang="en-US" dirty="0"/>
          </a:p>
        </p:txBody>
      </p:sp>
      <p:sp>
        <p:nvSpPr>
          <p:cNvPr id="37" name="Picture 2"/>
          <p:cNvSpPr>
            <a:spLocks noGrp="1"/>
          </p:cNvSpPr>
          <p:nvPr>
            <p:ph type="pic" sz="quarter" idx="11"/>
          </p:nvPr>
        </p:nvSpPr>
        <p:spPr>
          <a:xfrm>
            <a:off x="7955234" y="501954"/>
            <a:ext cx="3660124" cy="5836934"/>
          </a:xfrm>
          <a:custGeom>
            <a:avLst/>
            <a:gdLst>
              <a:gd name="connsiteX0" fmla="*/ 0 w 3660124"/>
              <a:gd name="connsiteY0" fmla="*/ 0 h 5836934"/>
              <a:gd name="connsiteX1" fmla="*/ 3660124 w 3660124"/>
              <a:gd name="connsiteY1" fmla="*/ 0 h 5836934"/>
              <a:gd name="connsiteX2" fmla="*/ 3660124 w 3660124"/>
              <a:gd name="connsiteY2" fmla="*/ 5836934 h 5836934"/>
              <a:gd name="connsiteX3" fmla="*/ 543542 w 3660124"/>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124" h="5836934">
                <a:moveTo>
                  <a:pt x="0" y="0"/>
                </a:moveTo>
                <a:lnTo>
                  <a:pt x="3660124" y="0"/>
                </a:lnTo>
                <a:lnTo>
                  <a:pt x="3660124"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Tree>
    <p:custDataLst>
      <p:tags r:id="rId1"/>
    </p:custDataLst>
    <p:extLst>
      <p:ext uri="{BB962C8B-B14F-4D97-AF65-F5344CB8AC3E}">
        <p14:creationId xmlns:p14="http://schemas.microsoft.com/office/powerpoint/2010/main" val="199474778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Image heavy 4">
    <p:spTree>
      <p:nvGrpSpPr>
        <p:cNvPr id="1" name=""/>
        <p:cNvGrpSpPr/>
        <p:nvPr/>
      </p:nvGrpSpPr>
      <p:grpSpPr>
        <a:xfrm>
          <a:off x="0" y="0"/>
          <a:ext cx="0" cy="0"/>
          <a:chOff x="0" y="0"/>
          <a:chExt cx="0" cy="0"/>
        </a:xfrm>
      </p:grpSpPr>
      <p:sp>
        <p:nvSpPr>
          <p:cNvPr id="2" name="White">
            <a:extLst>
              <a:ext uri="{C183D7F6-B498-43B3-948B-1728B52AA6E4}">
                <adec:decorative xmlns=""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2" name="Picture 4"/>
          <p:cNvSpPr>
            <a:spLocks noGrp="1"/>
          </p:cNvSpPr>
          <p:nvPr>
            <p:ph type="pic" sz="quarter" idx="12"/>
          </p:nvPr>
        </p:nvSpPr>
        <p:spPr>
          <a:xfrm>
            <a:off x="9708376" y="501954"/>
            <a:ext cx="1906982" cy="5836934"/>
          </a:xfrm>
          <a:custGeom>
            <a:avLst/>
            <a:gdLst>
              <a:gd name="connsiteX0" fmla="*/ 0 w 1906982"/>
              <a:gd name="connsiteY0" fmla="*/ 0 h 5836934"/>
              <a:gd name="connsiteX1" fmla="*/ 1906982 w 1906982"/>
              <a:gd name="connsiteY1" fmla="*/ 0 h 5836934"/>
              <a:gd name="connsiteX2" fmla="*/ 1906982 w 1906982"/>
              <a:gd name="connsiteY2" fmla="*/ 5836934 h 5836934"/>
              <a:gd name="connsiteX3" fmla="*/ 1007927 w 1906982"/>
              <a:gd name="connsiteY3" fmla="*/ 5836934 h 5836934"/>
              <a:gd name="connsiteX4" fmla="*/ 1007894 w 1906982"/>
              <a:gd name="connsiteY4" fmla="*/ 5836580 h 5836934"/>
              <a:gd name="connsiteX5" fmla="*/ 543509 w 1906982"/>
              <a:gd name="connsiteY5" fmla="*/ 5836580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6982" h="5836934">
                <a:moveTo>
                  <a:pt x="0" y="0"/>
                </a:moveTo>
                <a:lnTo>
                  <a:pt x="1906982" y="0"/>
                </a:lnTo>
                <a:lnTo>
                  <a:pt x="1906982" y="5836934"/>
                </a:lnTo>
                <a:lnTo>
                  <a:pt x="1007927" y="5836934"/>
                </a:lnTo>
                <a:lnTo>
                  <a:pt x="1007894" y="5836580"/>
                </a:lnTo>
                <a:lnTo>
                  <a:pt x="543509" y="5836580"/>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15" name="Picture 3"/>
          <p:cNvSpPr>
            <a:spLocks noGrp="1"/>
          </p:cNvSpPr>
          <p:nvPr>
            <p:ph type="pic" sz="quarter" idx="13"/>
          </p:nvPr>
        </p:nvSpPr>
        <p:spPr>
          <a:xfrm>
            <a:off x="7954439"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18" name="Picture 2"/>
          <p:cNvSpPr>
            <a:spLocks noGrp="1"/>
          </p:cNvSpPr>
          <p:nvPr>
            <p:ph type="pic" sz="quarter" idx="14"/>
          </p:nvPr>
        </p:nvSpPr>
        <p:spPr>
          <a:xfrm>
            <a:off x="6200502"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24" name="Picture 1"/>
          <p:cNvSpPr>
            <a:spLocks noGrp="1"/>
          </p:cNvSpPr>
          <p:nvPr>
            <p:ph type="pic" sz="quarter" idx="15"/>
          </p:nvPr>
        </p:nvSpPr>
        <p:spPr>
          <a:xfrm>
            <a:off x="4446565"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dirty="0" smtClean="0"/>
              <a:t>Click icon to add picture</a:t>
            </a:r>
            <a:endParaRPr lang="en-US" dirty="0"/>
          </a:p>
        </p:txBody>
      </p:sp>
      <p:sp>
        <p:nvSpPr>
          <p:cNvPr id="19" name="Title"/>
          <p:cNvSpPr>
            <a:spLocks noGrp="1"/>
          </p:cNvSpPr>
          <p:nvPr>
            <p:ph type="title"/>
          </p:nvPr>
        </p:nvSpPr>
        <p:spPr>
          <a:xfrm>
            <a:off x="1153284" y="962636"/>
            <a:ext cx="2910716" cy="1578803"/>
          </a:xfrm>
        </p:spPr>
        <p:txBody>
          <a:bodyPr anchor="b">
            <a:normAutofit/>
          </a:bodyPr>
          <a:lstStyle>
            <a:lvl1pPr algn="l">
              <a:defRPr sz="3600">
                <a:solidFill>
                  <a:schemeClr val="tx1">
                    <a:lumMod val="75000"/>
                    <a:lumOff val="25000"/>
                  </a:schemeClr>
                </a:solidFill>
              </a:defRPr>
            </a:lvl1pPr>
          </a:lstStyle>
          <a:p>
            <a:r>
              <a:rPr lang="en-US" smtClean="0"/>
              <a:t>Click to edit Master title style</a:t>
            </a:r>
            <a:endParaRPr lang="en-US" dirty="0"/>
          </a:p>
        </p:txBody>
      </p:sp>
      <p:sp>
        <p:nvSpPr>
          <p:cNvPr id="16" name="Text"/>
          <p:cNvSpPr>
            <a:spLocks noGrp="1"/>
          </p:cNvSpPr>
          <p:nvPr>
            <p:ph idx="1"/>
          </p:nvPr>
        </p:nvSpPr>
        <p:spPr>
          <a:xfrm>
            <a:off x="1153284" y="2939618"/>
            <a:ext cx="2910716" cy="2624476"/>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79138698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Image Cards w Header">
    <p:spTree>
      <p:nvGrpSpPr>
        <p:cNvPr id="1" name=""/>
        <p:cNvGrpSpPr/>
        <p:nvPr/>
      </p:nvGrpSpPr>
      <p:grpSpPr>
        <a:xfrm>
          <a:off x="0" y="0"/>
          <a:ext cx="0" cy="0"/>
          <a:chOff x="0" y="0"/>
          <a:chExt cx="0" cy="0"/>
        </a:xfrm>
      </p:grpSpPr>
      <p:sp>
        <p:nvSpPr>
          <p:cNvPr id="16" name="White 3">
            <a:extLst>
              <a:ext uri="{C183D7F6-B498-43B3-948B-1728B52AA6E4}">
                <adec:decorative xmlns="" xmlns:adec="http://schemas.microsoft.com/office/drawing/2017/decorative" val="1"/>
              </a:ext>
            </a:extLst>
          </p:cNvPr>
          <p:cNvSpPr/>
          <p:nvPr userDrawn="1"/>
        </p:nvSpPr>
        <p:spPr>
          <a:xfrm>
            <a:off x="830539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9" name="White 2">
            <a:extLst>
              <a:ext uri="{C183D7F6-B498-43B3-948B-1728B52AA6E4}">
                <adec:decorative xmlns="" xmlns:adec="http://schemas.microsoft.com/office/drawing/2017/decorative" val="1"/>
              </a:ext>
            </a:extLst>
          </p:cNvPr>
          <p:cNvSpPr/>
          <p:nvPr userDrawn="1"/>
        </p:nvSpPr>
        <p:spPr>
          <a:xfrm>
            <a:off x="4418782"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userDrawn="1"/>
        </p:nvSpPr>
        <p:spPr>
          <a:xfrm>
            <a:off x="50482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Picture 3"/>
          <p:cNvSpPr>
            <a:spLocks noGrp="1"/>
          </p:cNvSpPr>
          <p:nvPr>
            <p:ph type="pic" sz="quarter" idx="11"/>
          </p:nvPr>
        </p:nvSpPr>
        <p:spPr>
          <a:xfrm>
            <a:off x="8305391"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20" name="Picture 2"/>
          <p:cNvSpPr>
            <a:spLocks noGrp="1"/>
          </p:cNvSpPr>
          <p:nvPr>
            <p:ph type="pic" sz="quarter" idx="13"/>
          </p:nvPr>
        </p:nvSpPr>
        <p:spPr>
          <a:xfrm>
            <a:off x="4418782"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9" name="Picture 1"/>
          <p:cNvSpPr>
            <a:spLocks noGrp="1"/>
          </p:cNvSpPr>
          <p:nvPr>
            <p:ph type="pic" sz="quarter" idx="10"/>
          </p:nvPr>
        </p:nvSpPr>
        <p:spPr>
          <a:xfrm>
            <a:off x="504821"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14" name="White">
            <a:extLst>
              <a:ext uri="{C183D7F6-B498-43B3-948B-1728B52AA6E4}">
                <adec:decorative xmlns="" xmlns:adec="http://schemas.microsoft.com/office/drawing/2017/decorative" val="1"/>
              </a:ext>
            </a:extLst>
          </p:cNvPr>
          <p:cNvSpPr/>
          <p:nvPr userDrawn="1"/>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Title"/>
          <p:cNvSpPr>
            <a:spLocks noGrp="1"/>
          </p:cNvSpPr>
          <p:nvPr>
            <p:ph type="title"/>
          </p:nvPr>
        </p:nvSpPr>
        <p:spPr>
          <a:xfrm>
            <a:off x="504821" y="530223"/>
            <a:ext cx="11177062" cy="767805"/>
          </a:xfrm>
        </p:spPr>
        <p:txBody>
          <a:bodyPr anchor="t">
            <a:normAutofit/>
          </a:bodyPr>
          <a:lstStyle>
            <a:lvl1pPr algn="ctr">
              <a:defRPr sz="3600">
                <a:solidFill>
                  <a:schemeClr val="tx1">
                    <a:lumMod val="75000"/>
                    <a:lumOff val="25000"/>
                  </a:schemeClr>
                </a:solidFill>
              </a:defRPr>
            </a:lvl1pPr>
          </a:lstStyle>
          <a:p>
            <a:r>
              <a:rPr lang="en-US" smtClean="0"/>
              <a:t>Click to edit Master title style</a:t>
            </a:r>
            <a:endParaRPr lang="en-US" dirty="0"/>
          </a:p>
        </p:txBody>
      </p:sp>
      <p:sp>
        <p:nvSpPr>
          <p:cNvPr id="6" name="Text 1"/>
          <p:cNvSpPr>
            <a:spLocks noGrp="1"/>
          </p:cNvSpPr>
          <p:nvPr>
            <p:ph idx="1"/>
          </p:nvPr>
        </p:nvSpPr>
        <p:spPr>
          <a:xfrm>
            <a:off x="840957"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2" name="Text 2"/>
          <p:cNvSpPr>
            <a:spLocks noGrp="1"/>
          </p:cNvSpPr>
          <p:nvPr>
            <p:ph idx="14"/>
          </p:nvPr>
        </p:nvSpPr>
        <p:spPr>
          <a:xfrm>
            <a:off x="4754918"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8" name="Text 3"/>
          <p:cNvSpPr>
            <a:spLocks noGrp="1"/>
          </p:cNvSpPr>
          <p:nvPr>
            <p:ph idx="12"/>
          </p:nvPr>
        </p:nvSpPr>
        <p:spPr>
          <a:xfrm>
            <a:off x="8641527"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97943648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Image Cards w/o Header">
    <p:spTree>
      <p:nvGrpSpPr>
        <p:cNvPr id="1" name=""/>
        <p:cNvGrpSpPr/>
        <p:nvPr/>
      </p:nvGrpSpPr>
      <p:grpSpPr>
        <a:xfrm>
          <a:off x="0" y="0"/>
          <a:ext cx="0" cy="0"/>
          <a:chOff x="0" y="0"/>
          <a:chExt cx="0" cy="0"/>
        </a:xfrm>
      </p:grpSpPr>
      <p:sp>
        <p:nvSpPr>
          <p:cNvPr id="16" name="White 3">
            <a:extLst>
              <a:ext uri="{C183D7F6-B498-43B3-948B-1728B52AA6E4}">
                <adec:decorative xmlns="" xmlns:adec="http://schemas.microsoft.com/office/drawing/2017/decorative" val="1"/>
              </a:ext>
            </a:extLst>
          </p:cNvPr>
          <p:cNvSpPr/>
          <p:nvPr userDrawn="1"/>
        </p:nvSpPr>
        <p:spPr>
          <a:xfrm>
            <a:off x="830539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9" name="White 2">
            <a:extLst>
              <a:ext uri="{C183D7F6-B498-43B3-948B-1728B52AA6E4}">
                <adec:decorative xmlns="" xmlns:adec="http://schemas.microsoft.com/office/drawing/2017/decorative" val="1"/>
              </a:ext>
            </a:extLst>
          </p:cNvPr>
          <p:cNvSpPr/>
          <p:nvPr userDrawn="1"/>
        </p:nvSpPr>
        <p:spPr>
          <a:xfrm>
            <a:off x="4418782"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21" name="White 1">
            <a:extLst>
              <a:ext uri="{C183D7F6-B498-43B3-948B-1728B52AA6E4}">
                <adec:decorative xmlns="" xmlns:adec="http://schemas.microsoft.com/office/drawing/2017/decorative" val="1"/>
              </a:ext>
            </a:extLst>
          </p:cNvPr>
          <p:cNvSpPr/>
          <p:nvPr userDrawn="1"/>
        </p:nvSpPr>
        <p:spPr>
          <a:xfrm>
            <a:off x="50482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endParaRPr>
          </a:p>
        </p:txBody>
      </p:sp>
      <p:sp>
        <p:nvSpPr>
          <p:cNvPr id="17" name="Picture 3"/>
          <p:cNvSpPr>
            <a:spLocks noGrp="1"/>
          </p:cNvSpPr>
          <p:nvPr>
            <p:ph type="pic" sz="quarter" idx="11"/>
          </p:nvPr>
        </p:nvSpPr>
        <p:spPr>
          <a:xfrm>
            <a:off x="8305391"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20" name="Picture 2"/>
          <p:cNvSpPr>
            <a:spLocks noGrp="1"/>
          </p:cNvSpPr>
          <p:nvPr>
            <p:ph type="pic" sz="quarter" idx="13"/>
          </p:nvPr>
        </p:nvSpPr>
        <p:spPr>
          <a:xfrm>
            <a:off x="4418782"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9" name="Picture 1"/>
          <p:cNvSpPr>
            <a:spLocks noGrp="1"/>
          </p:cNvSpPr>
          <p:nvPr>
            <p:ph type="pic" sz="quarter" idx="10"/>
          </p:nvPr>
        </p:nvSpPr>
        <p:spPr>
          <a:xfrm>
            <a:off x="504821"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6" name="Text 1"/>
          <p:cNvSpPr>
            <a:spLocks noGrp="1"/>
          </p:cNvSpPr>
          <p:nvPr>
            <p:ph idx="1"/>
          </p:nvPr>
        </p:nvSpPr>
        <p:spPr>
          <a:xfrm>
            <a:off x="840957"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22" name="Text 2"/>
          <p:cNvSpPr>
            <a:spLocks noGrp="1"/>
          </p:cNvSpPr>
          <p:nvPr>
            <p:ph idx="14"/>
          </p:nvPr>
        </p:nvSpPr>
        <p:spPr>
          <a:xfrm>
            <a:off x="4754918"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
        <p:nvSpPr>
          <p:cNvPr id="18" name="Text 3"/>
          <p:cNvSpPr>
            <a:spLocks noGrp="1"/>
          </p:cNvSpPr>
          <p:nvPr>
            <p:ph idx="12"/>
          </p:nvPr>
        </p:nvSpPr>
        <p:spPr>
          <a:xfrm>
            <a:off x="8641527"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33718378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Projector_Screen">
    <p:spTree>
      <p:nvGrpSpPr>
        <p:cNvPr id="1" name=""/>
        <p:cNvGrpSpPr/>
        <p:nvPr/>
      </p:nvGrpSpPr>
      <p:grpSpPr>
        <a:xfrm>
          <a:off x="0" y="0"/>
          <a:ext cx="0" cy="0"/>
          <a:chOff x="0" y="0"/>
          <a:chExt cx="0" cy="0"/>
        </a:xfrm>
      </p:grpSpPr>
      <p:sp>
        <p:nvSpPr>
          <p:cNvPr id="10" name="White">
            <a:extLst>
              <a:ext uri="{C183D7F6-B498-43B3-948B-1728B52AA6E4}">
                <adec:decorative xmlns="" xmlns:adec="http://schemas.microsoft.com/office/drawing/2017/decorative" val="1"/>
              </a:ext>
            </a:extLst>
          </p:cNvPr>
          <p:cNvSpPr/>
          <p:nvPr userDrawn="1"/>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 name="Screen">
            <a:extLst>
              <a:ext uri="{C183D7F6-B498-43B3-948B-1728B52AA6E4}">
                <adec:decorative xmlns=""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474"/>
          <a:stretch/>
        </p:blipFill>
        <p:spPr>
          <a:xfrm>
            <a:off x="664332" y="1"/>
            <a:ext cx="10863335" cy="6391057"/>
          </a:xfrm>
          <a:prstGeom prst="rect">
            <a:avLst/>
          </a:prstGeom>
          <a:effectLst>
            <a:outerShdw blurRad="63500" dist="76200" dir="2700000" algn="tl" rotWithShape="0">
              <a:prstClr val="black">
                <a:alpha val="28000"/>
              </a:prstClr>
            </a:outerShdw>
          </a:effectLst>
        </p:spPr>
      </p:pic>
      <p:sp>
        <p:nvSpPr>
          <p:cNvPr id="14" name="Picture"/>
          <p:cNvSpPr>
            <a:spLocks noGrp="1"/>
          </p:cNvSpPr>
          <p:nvPr>
            <p:ph type="pic" sz="quarter" idx="10"/>
          </p:nvPr>
        </p:nvSpPr>
        <p:spPr>
          <a:xfrm>
            <a:off x="1527992" y="283875"/>
            <a:ext cx="9270941" cy="5527229"/>
          </a:xfr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Tree>
    <p:custDataLst>
      <p:tags r:id="rId1"/>
    </p:custDataLst>
    <p:extLst>
      <p:ext uri="{BB962C8B-B14F-4D97-AF65-F5344CB8AC3E}">
        <p14:creationId xmlns:p14="http://schemas.microsoft.com/office/powerpoint/2010/main" val="293115846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Laptop_Screen">
    <p:spTree>
      <p:nvGrpSpPr>
        <p:cNvPr id="1" name=""/>
        <p:cNvGrpSpPr/>
        <p:nvPr/>
      </p:nvGrpSpPr>
      <p:grpSpPr>
        <a:xfrm>
          <a:off x="0" y="0"/>
          <a:ext cx="0" cy="0"/>
          <a:chOff x="0" y="0"/>
          <a:chExt cx="0" cy="0"/>
        </a:xfrm>
      </p:grpSpPr>
      <p:sp>
        <p:nvSpPr>
          <p:cNvPr id="16" name="White">
            <a:extLst>
              <a:ext uri="{C183D7F6-B498-43B3-948B-1728B52AA6E4}">
                <adec:decorative xmlns="" xmlns:adec="http://schemas.microsoft.com/office/drawing/2017/decorative" val="1"/>
              </a:ext>
            </a:extLst>
          </p:cNvPr>
          <p:cNvSpPr/>
          <p:nvPr userDrawn="1"/>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0" name="Laptop">
            <a:extLst>
              <a:ext uri="{C183D7F6-B498-43B3-948B-1728B52AA6E4}">
                <adec:decorative xmlns=""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18" t="16780" r="9819"/>
          <a:stretch/>
        </p:blipFill>
        <p:spPr>
          <a:xfrm>
            <a:off x="227464" y="118281"/>
            <a:ext cx="11650638" cy="6739718"/>
          </a:xfrm>
          <a:prstGeom prst="rect">
            <a:avLst/>
          </a:prstGeom>
          <a:effectLst>
            <a:outerShdw blurRad="177800" dist="152400" dir="5400000" algn="ctr" rotWithShape="0">
              <a:srgbClr val="000000">
                <a:alpha val="30000"/>
              </a:srgbClr>
            </a:outerShdw>
          </a:effectLst>
        </p:spPr>
      </p:pic>
      <p:sp>
        <p:nvSpPr>
          <p:cNvPr id="11" name="White"/>
          <p:cNvSpPr/>
          <p:nvPr userDrawn="1"/>
        </p:nvSpPr>
        <p:spPr>
          <a:xfrm>
            <a:off x="1797968" y="959731"/>
            <a:ext cx="8596063" cy="500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Picture"/>
          <p:cNvSpPr>
            <a:spLocks noGrp="1"/>
          </p:cNvSpPr>
          <p:nvPr>
            <p:ph type="pic" sz="quarter" idx="10"/>
          </p:nvPr>
        </p:nvSpPr>
        <p:spPr>
          <a:xfrm>
            <a:off x="1797967" y="932887"/>
            <a:ext cx="8596063" cy="5093839"/>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Tree>
    <p:custDataLst>
      <p:tags r:id="rId1"/>
    </p:custDataLst>
    <p:extLst>
      <p:ext uri="{BB962C8B-B14F-4D97-AF65-F5344CB8AC3E}">
        <p14:creationId xmlns:p14="http://schemas.microsoft.com/office/powerpoint/2010/main" val="11853153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23" name="Rectangle 22"/>
          <p:cNvSpPr/>
          <p:nvPr/>
        </p:nvSpPr>
        <p:spPr>
          <a:xfrm>
            <a:off x="0" y="0"/>
            <a:ext cx="12192000" cy="4642556"/>
          </a:xfrm>
          <a:prstGeom prst="rect">
            <a:avLst/>
          </a:prstGeom>
          <a:gradFill flip="none" rotWithShape="1">
            <a:gsLst>
              <a:gs pos="100000">
                <a:srgbClr val="BC1E3E">
                  <a:alpha val="80000"/>
                </a:srgbClr>
              </a:gs>
              <a:gs pos="0">
                <a:srgbClr val="FDD21F">
                  <a:alpha val="8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smtClean="0"/>
              <a:t>Click to edit Master title style</a:t>
            </a:r>
            <a:endParaRPr lang="en-US" dirty="0"/>
          </a:p>
        </p:txBody>
      </p:sp>
      <p:pic>
        <p:nvPicPr>
          <p:cNvPr id="8" name="Picture 7"/>
          <p:cNvPicPr>
            <a:picLocks noChangeAspect="1"/>
          </p:cNvPicPr>
          <p:nvPr/>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
        <p:nvSpPr>
          <p:cNvPr id="26"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4"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6"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7"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8"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9" name="Picture 38"/>
          <p:cNvPicPr>
            <a:picLocks noChangeAspect="1"/>
          </p:cNvPicPr>
          <p:nvPr userDrawn="1"/>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40" name="Rectangle 39"/>
          <p:cNvSpPr/>
          <p:nvPr userDrawn="1"/>
        </p:nvSpPr>
        <p:spPr>
          <a:xfrm>
            <a:off x="0" y="0"/>
            <a:ext cx="12192000" cy="4642556"/>
          </a:xfrm>
          <a:prstGeom prst="rect">
            <a:avLst/>
          </a:prstGeom>
          <a:gradFill flip="none" rotWithShape="1">
            <a:gsLst>
              <a:gs pos="100000">
                <a:srgbClr val="BC1E3E">
                  <a:alpha val="80000"/>
                </a:srgbClr>
              </a:gs>
              <a:gs pos="0">
                <a:srgbClr val="FDD21F">
                  <a:alpha val="8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a:stretch>
            <a:fillRect/>
          </a:stretch>
        </p:blipFill>
        <p:spPr>
          <a:xfrm>
            <a:off x="7531099" y="5489771"/>
            <a:ext cx="3822700" cy="787400"/>
          </a:xfrm>
          <a:prstGeom prst="rect">
            <a:avLst/>
          </a:prstGeom>
        </p:spPr>
      </p:pic>
    </p:spTree>
    <p:custDataLst>
      <p:tags r:id="rId1"/>
    </p:custDataLst>
    <p:extLst>
      <p:ext uri="{BB962C8B-B14F-4D97-AF65-F5344CB8AC3E}">
        <p14:creationId xmlns:p14="http://schemas.microsoft.com/office/powerpoint/2010/main" val="695085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ablet w Text">
    <p:spTree>
      <p:nvGrpSpPr>
        <p:cNvPr id="1" name=""/>
        <p:cNvGrpSpPr/>
        <p:nvPr/>
      </p:nvGrpSpPr>
      <p:grpSpPr>
        <a:xfrm>
          <a:off x="0" y="0"/>
          <a:ext cx="0" cy="0"/>
          <a:chOff x="0" y="0"/>
          <a:chExt cx="0" cy="0"/>
        </a:xfrm>
      </p:grpSpPr>
      <p:sp>
        <p:nvSpPr>
          <p:cNvPr id="21" name="White">
            <a:extLst>
              <a:ext uri="{C183D7F6-B498-43B3-948B-1728B52AA6E4}">
                <adec:decorative xmlns="" xmlns:adec="http://schemas.microsoft.com/office/drawing/2017/decorative" val="1"/>
              </a:ext>
            </a:extLst>
          </p:cNvPr>
          <p:cNvSpPr/>
          <p:nvPr userDrawn="1"/>
        </p:nvSpPr>
        <p:spPr>
          <a:xfrm>
            <a:off x="0" y="4566321"/>
            <a:ext cx="12192000" cy="2291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 name="Tablet">
            <a:extLst>
              <a:ext uri="{C183D7F6-B498-43B3-948B-1728B52AA6E4}">
                <adec:decorative xmlns=""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9674" y="187866"/>
            <a:ext cx="9504941" cy="6670134"/>
          </a:xfrm>
          <a:prstGeom prst="rect">
            <a:avLst/>
          </a:prstGeom>
          <a:effectLst>
            <a:outerShdw blurRad="317500" dist="190500" dir="5400000" algn="t" rotWithShape="0">
              <a:prstClr val="black">
                <a:alpha val="25000"/>
              </a:prstClr>
            </a:outerShdw>
          </a:effectLst>
        </p:spPr>
      </p:pic>
      <p:sp>
        <p:nvSpPr>
          <p:cNvPr id="8" name="Picture"/>
          <p:cNvSpPr>
            <a:spLocks noGrp="1"/>
          </p:cNvSpPr>
          <p:nvPr>
            <p:ph type="pic" sz="quarter" idx="10"/>
          </p:nvPr>
        </p:nvSpPr>
        <p:spPr>
          <a:xfrm>
            <a:off x="3170384" y="713182"/>
            <a:ext cx="5714310" cy="4299396"/>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dirty="0" smtClean="0"/>
              <a:t>Click icon to add picture</a:t>
            </a:r>
            <a:endParaRPr lang="en-US" dirty="0"/>
          </a:p>
        </p:txBody>
      </p:sp>
      <p:sp>
        <p:nvSpPr>
          <p:cNvPr id="10" name="Text"/>
          <p:cNvSpPr>
            <a:spLocks noGrp="1"/>
          </p:cNvSpPr>
          <p:nvPr>
            <p:ph idx="1"/>
          </p:nvPr>
        </p:nvSpPr>
        <p:spPr>
          <a:xfrm>
            <a:off x="3315695" y="5844142"/>
            <a:ext cx="5421598" cy="645901"/>
          </a:xfrm>
        </p:spPr>
        <p:txBody>
          <a:bodyPr anchor="t">
            <a:noAutofit/>
          </a:bodyPr>
          <a:lstStyle>
            <a:lvl1pPr marL="0" indent="0" algn="ctr">
              <a:lnSpc>
                <a:spcPct val="100000"/>
              </a:lnSpc>
              <a:spcBef>
                <a:spcPts val="0"/>
              </a:spcBef>
              <a:spcAft>
                <a:spcPts val="1600"/>
              </a:spcAft>
              <a:buNone/>
              <a:defRPr sz="2600">
                <a:solidFill>
                  <a:schemeClr val="tx1">
                    <a:lumMod val="65000"/>
                    <a:lumOff val="35000"/>
                  </a:schemeClr>
                </a:solidFill>
                <a:latin typeface="Arial" panose="020B060402020202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Tree>
    <p:custDataLst>
      <p:tags r:id="rId1"/>
    </p:custDataLst>
    <p:extLst>
      <p:ext uri="{BB962C8B-B14F-4D97-AF65-F5344CB8AC3E}">
        <p14:creationId xmlns:p14="http://schemas.microsoft.com/office/powerpoint/2010/main" val="205735009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ablet w Header text">
    <p:spTree>
      <p:nvGrpSpPr>
        <p:cNvPr id="1" name=""/>
        <p:cNvGrpSpPr/>
        <p:nvPr/>
      </p:nvGrpSpPr>
      <p:grpSpPr>
        <a:xfrm>
          <a:off x="0" y="0"/>
          <a:ext cx="0" cy="0"/>
          <a:chOff x="0" y="0"/>
          <a:chExt cx="0" cy="0"/>
        </a:xfrm>
      </p:grpSpPr>
      <p:sp>
        <p:nvSpPr>
          <p:cNvPr id="19" name="White">
            <a:extLst>
              <a:ext uri="{C183D7F6-B498-43B3-948B-1728B52AA6E4}">
                <adec:decorative xmlns="" xmlns:adec="http://schemas.microsoft.com/office/drawing/2017/decorative" val="1"/>
              </a:ext>
            </a:extLst>
          </p:cNvPr>
          <p:cNvSpPr/>
          <p:nvPr userDrawn="1"/>
        </p:nvSpPr>
        <p:spPr>
          <a:xfrm>
            <a:off x="0" y="1015950"/>
            <a:ext cx="12192000" cy="5842050"/>
          </a:xfrm>
          <a:custGeom>
            <a:avLst/>
            <a:gdLst>
              <a:gd name="connsiteX0" fmla="*/ 12192000 w 12192000"/>
              <a:gd name="connsiteY0" fmla="*/ 0 h 5842050"/>
              <a:gd name="connsiteX1" fmla="*/ 12192000 w 12192000"/>
              <a:gd name="connsiteY1" fmla="*/ 414348 h 5842050"/>
              <a:gd name="connsiteX2" fmla="*/ 4402981 w 12192000"/>
              <a:gd name="connsiteY2" fmla="*/ 5842050 h 5842050"/>
              <a:gd name="connsiteX3" fmla="*/ 0 w 12192000"/>
              <a:gd name="connsiteY3" fmla="*/ 5842050 h 5842050"/>
              <a:gd name="connsiteX4" fmla="*/ 0 w 12192000"/>
              <a:gd name="connsiteY4" fmla="*/ 1943374 h 58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42050">
                <a:moveTo>
                  <a:pt x="12192000" y="0"/>
                </a:moveTo>
                <a:lnTo>
                  <a:pt x="12192000" y="414348"/>
                </a:lnTo>
                <a:lnTo>
                  <a:pt x="4402981" y="5842050"/>
                </a:lnTo>
                <a:lnTo>
                  <a:pt x="0" y="5842050"/>
                </a:lnTo>
                <a:lnTo>
                  <a:pt x="0" y="1943374"/>
                </a:lnTo>
                <a:close/>
              </a:path>
            </a:pathLst>
          </a:custGeom>
          <a:solidFill>
            <a:schemeClr val="bg1"/>
          </a:solidFill>
          <a:ln>
            <a:noFill/>
          </a:ln>
          <a:effectLst>
            <a:innerShdw blurRad="1270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ablet">
            <a:extLst>
              <a:ext uri="{C183D7F6-B498-43B3-948B-1728B52AA6E4}">
                <adec:decorative xmlns=""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573726">
            <a:off x="4366036" y="400850"/>
            <a:ext cx="8331795" cy="5846874"/>
          </a:xfrm>
          <a:prstGeom prst="rect">
            <a:avLst/>
          </a:prstGeom>
          <a:effectLst>
            <a:outerShdw blurRad="190500" dist="520700" dir="4800000" algn="t" rotWithShape="0">
              <a:prstClr val="black">
                <a:alpha val="20000"/>
              </a:prstClr>
            </a:outerShdw>
          </a:effectLst>
        </p:spPr>
      </p:pic>
      <p:sp>
        <p:nvSpPr>
          <p:cNvPr id="8" name="Picture"/>
          <p:cNvSpPr>
            <a:spLocks noGrp="1"/>
          </p:cNvSpPr>
          <p:nvPr>
            <p:ph type="pic" sz="quarter" idx="10"/>
          </p:nvPr>
        </p:nvSpPr>
        <p:spPr>
          <a:xfrm rot="20573726">
            <a:off x="5899600" y="862295"/>
            <a:ext cx="5034168" cy="3787662"/>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a:lstStyle/>
          <a:p>
            <a:r>
              <a:rPr lang="en-US" dirty="0" smtClean="0"/>
              <a:t>Click icon to add picture</a:t>
            </a:r>
            <a:endParaRPr lang="en-US" dirty="0"/>
          </a:p>
        </p:txBody>
      </p:sp>
      <p:sp>
        <p:nvSpPr>
          <p:cNvPr id="12" name="Title"/>
          <p:cNvSpPr>
            <a:spLocks noGrp="1"/>
          </p:cNvSpPr>
          <p:nvPr>
            <p:ph type="title"/>
          </p:nvPr>
        </p:nvSpPr>
        <p:spPr>
          <a:xfrm>
            <a:off x="581943" y="295102"/>
            <a:ext cx="3785341" cy="1872940"/>
          </a:xfrm>
        </p:spPr>
        <p:txBody>
          <a:bodyPr anchor="b">
            <a:normAutofit/>
          </a:bodyPr>
          <a:lstStyle>
            <a:lvl1pPr algn="l">
              <a:defRPr sz="3600">
                <a:solidFill>
                  <a:schemeClr val="tx1"/>
                </a:solidFill>
                <a:latin typeface="Proxima Nova Extrabold" panose="02000506030000020004" pitchFamily="50" charset="0"/>
              </a:defRPr>
            </a:lvl1pPr>
          </a:lstStyle>
          <a:p>
            <a:r>
              <a:rPr lang="en-US" smtClean="0"/>
              <a:t>Click to edit Master title style</a:t>
            </a:r>
            <a:endParaRPr lang="en-US" dirty="0"/>
          </a:p>
        </p:txBody>
      </p:sp>
      <p:sp>
        <p:nvSpPr>
          <p:cNvPr id="11" name="Text"/>
          <p:cNvSpPr>
            <a:spLocks noGrp="1"/>
          </p:cNvSpPr>
          <p:nvPr>
            <p:ph idx="1"/>
          </p:nvPr>
        </p:nvSpPr>
        <p:spPr>
          <a:xfrm>
            <a:off x="581943" y="3098235"/>
            <a:ext cx="3785341" cy="3238019"/>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Arial" panose="020B060402020202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smtClean="0"/>
              <a:t>Edit Master text styles</a:t>
            </a:r>
          </a:p>
        </p:txBody>
      </p:sp>
    </p:spTree>
    <p:custDataLst>
      <p:tags r:id="rId1"/>
    </p:custDataLst>
    <p:extLst>
      <p:ext uri="{BB962C8B-B14F-4D97-AF65-F5344CB8AC3E}">
        <p14:creationId xmlns:p14="http://schemas.microsoft.com/office/powerpoint/2010/main" val="65119059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Key_Idea">
    <p:spTree>
      <p:nvGrpSpPr>
        <p:cNvPr id="1" name=""/>
        <p:cNvGrpSpPr/>
        <p:nvPr/>
      </p:nvGrpSpPr>
      <p:grpSpPr>
        <a:xfrm>
          <a:off x="0" y="0"/>
          <a:ext cx="0" cy="0"/>
          <a:chOff x="0" y="0"/>
          <a:chExt cx="0" cy="0"/>
        </a:xfrm>
      </p:grpSpPr>
      <p:sp>
        <p:nvSpPr>
          <p:cNvPr id="9" name="White Bottom">
            <a:extLst>
              <a:ext uri="{C183D7F6-B498-43B3-948B-1728B52AA6E4}">
                <adec:decorative xmlns=""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White Top">
            <a:extLst>
              <a:ext uri="{C183D7F6-B498-43B3-948B-1728B52AA6E4}">
                <adec:decorative xmlns=""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Title"/>
          <p:cNvSpPr>
            <a:spLocks noGrp="1"/>
          </p:cNvSpPr>
          <p:nvPr>
            <p:ph type="title" hasCustomPrompt="1"/>
          </p:nvPr>
        </p:nvSpPr>
        <p:spPr>
          <a:xfrm>
            <a:off x="1946094" y="758625"/>
            <a:ext cx="9668151" cy="1065008"/>
          </a:xfrm>
        </p:spPr>
        <p:txBody>
          <a:bodyPr anchor="ctr">
            <a:normAutofit/>
          </a:bodyPr>
          <a:lstStyle>
            <a:lvl1pPr algn="l">
              <a:defRPr sz="3600">
                <a:solidFill>
                  <a:srgbClr val="ED8B00"/>
                </a:solidFill>
              </a:defRPr>
            </a:lvl1pPr>
          </a:lstStyle>
          <a:p>
            <a:r>
              <a:rPr lang="en-US" dirty="0"/>
              <a:t>Key Idea</a:t>
            </a:r>
          </a:p>
        </p:txBody>
      </p:sp>
      <p:sp>
        <p:nvSpPr>
          <p:cNvPr id="6" name="Text"/>
          <p:cNvSpPr>
            <a:spLocks noGrp="1"/>
          </p:cNvSpPr>
          <p:nvPr>
            <p:ph idx="1"/>
          </p:nvPr>
        </p:nvSpPr>
        <p:spPr>
          <a:xfrm>
            <a:off x="577756" y="2647669"/>
            <a:ext cx="11036490" cy="2561228"/>
          </a:xfrm>
        </p:spPr>
        <p:txBody>
          <a:bodyPr anchor="t">
            <a:noAutofit/>
          </a:bodyPr>
          <a:lstStyle>
            <a:lvl1pPr marL="0" indent="0" algn="l">
              <a:lnSpc>
                <a:spcPct val="100000"/>
              </a:lnSpc>
              <a:spcBef>
                <a:spcPts val="0"/>
              </a:spcBef>
              <a:spcAft>
                <a:spcPts val="1600"/>
              </a:spcAft>
              <a:buNone/>
              <a:defRPr sz="2600">
                <a:solidFill>
                  <a:schemeClr val="tx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smtClean="0"/>
              <a:t>Edit Master text styles</a:t>
            </a:r>
          </a:p>
        </p:txBody>
      </p:sp>
      <p:pic>
        <p:nvPicPr>
          <p:cNvPr id="8" name="Lightbul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267" y="672903"/>
            <a:ext cx="1168068" cy="1215550"/>
          </a:xfrm>
          <a:prstGeom prst="rect">
            <a:avLst/>
          </a:prstGeom>
        </p:spPr>
      </p:pic>
    </p:spTree>
    <p:custDataLst>
      <p:tags r:id="rId1"/>
    </p:custDataLst>
    <p:extLst>
      <p:ext uri="{BB962C8B-B14F-4D97-AF65-F5344CB8AC3E}">
        <p14:creationId xmlns:p14="http://schemas.microsoft.com/office/powerpoint/2010/main" val="4124809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
    <p:spTree>
      <p:nvGrpSpPr>
        <p:cNvPr id="1" name=""/>
        <p:cNvGrpSpPr/>
        <p:nvPr/>
      </p:nvGrpSpPr>
      <p:grpSpPr>
        <a:xfrm>
          <a:off x="0" y="0"/>
          <a:ext cx="0" cy="0"/>
          <a:chOff x="0" y="0"/>
          <a:chExt cx="0" cy="0"/>
        </a:xfrm>
      </p:grpSpPr>
      <p:sp>
        <p:nvSpPr>
          <p:cNvPr id="11" name="Red-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Pink-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Green-Yellow">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Orange-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Green-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Lime-Green-Teal">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Blue-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8" name="Red-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Pink-Purpl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Pin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1" name="Bright-Blue-Dark-Blue">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eal-Gray">
            <a:extLst>
              <a:ext uri="{C183D7F6-B498-43B3-948B-1728B52AA6E4}">
                <adec:decorative xmlns="" xmlns:adec="http://schemas.microsoft.com/office/drawing/2017/decorative" val="1"/>
              </a:ext>
            </a:extLst>
          </p:cNvPr>
          <p:cNvSpPr/>
          <p:nvPr/>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White">
            <a:extLst>
              <a:ext uri="{C183D7F6-B498-43B3-948B-1728B52AA6E4}">
                <adec:decorative xmlns="" xmlns:adec="http://schemas.microsoft.com/office/drawing/2017/decorative" val="1"/>
              </a:ext>
            </a:extLst>
          </p:cNvPr>
          <p:cNvSpPr/>
          <p:nvPr/>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23" name="Rectangle 22"/>
          <p:cNvSpPr/>
          <p:nvPr/>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mn-lt"/>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mn-lt"/>
              </a:defRPr>
            </a:lvl1pPr>
          </a:lstStyle>
          <a:p>
            <a:r>
              <a:rPr lang="en-US" smtClean="0"/>
              <a:t>Click to edit Master title style</a:t>
            </a:r>
            <a:endParaRPr lang="en-US" dirty="0"/>
          </a:p>
        </p:txBody>
      </p:sp>
      <p:pic>
        <p:nvPicPr>
          <p:cNvPr id="8" name="Picture 7"/>
          <p:cNvPicPr>
            <a:picLocks noChangeAspect="1"/>
          </p:cNvPicPr>
          <p:nvPr/>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Instructor’s Name</a:t>
            </a:r>
          </a:p>
        </p:txBody>
      </p:sp>
      <p:sp>
        <p:nvSpPr>
          <p:cNvPr id="25" name="Details"/>
          <p:cNvSpPr>
            <a:spLocks noGrp="1"/>
          </p:cNvSpPr>
          <p:nvPr>
            <p:ph type="body" sz="quarter" idx="12" hasCustomPrompt="1"/>
          </p:nvPr>
        </p:nvSpPr>
        <p:spPr>
          <a:xfrm>
            <a:off x="838200" y="5991681"/>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smtClean="0"/>
              <a:t>NORTHERN CALIFORNIA TRAINING ACADEMY</a:t>
            </a:r>
          </a:p>
        </p:txBody>
      </p:sp>
      <p:sp>
        <p:nvSpPr>
          <p:cNvPr id="26" name="Red-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Pink-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8" name="Green-Yellow">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9" name="Orange-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0" name="Green-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1" name="Lime-Green-Teal">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2" name="Blue-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3" name="Red-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4" name="Pink-Purpl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5" name="Pin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6" name="Bright-Blue-Dark-Blue">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7" name="Teal-Gray">
            <a:extLst>
              <a:ext uri="{C183D7F6-B498-43B3-948B-1728B52AA6E4}">
                <adec:decorative xmlns=""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8" name="White">
            <a:extLst>
              <a:ext uri="{C183D7F6-B498-43B3-948B-1728B52AA6E4}">
                <adec:decorative xmlns=""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39" name="Picture 38"/>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40" name="Rectangle 39"/>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a:stretch>
            <a:fillRect/>
          </a:stretch>
        </p:blipFill>
        <p:spPr>
          <a:xfrm>
            <a:off x="7531099" y="5489771"/>
            <a:ext cx="3822700" cy="787400"/>
          </a:xfrm>
          <a:prstGeom prst="rect">
            <a:avLst/>
          </a:prstGeom>
        </p:spPr>
      </p:pic>
    </p:spTree>
    <p:custDataLst>
      <p:tags r:id="rId1"/>
    </p:custDataLst>
    <p:extLst>
      <p:ext uri="{BB962C8B-B14F-4D97-AF65-F5344CB8AC3E}">
        <p14:creationId xmlns:p14="http://schemas.microsoft.com/office/powerpoint/2010/main" val="34429327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tags" Target="../tags/tag2.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E9EF"/>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84"/>
    </p:custDataLst>
    <p:extLst>
      <p:ext uri="{BB962C8B-B14F-4D97-AF65-F5344CB8AC3E}">
        <p14:creationId xmlns:p14="http://schemas.microsoft.com/office/powerpoint/2010/main" val="66939096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 id="2147483895" r:id="rId29"/>
    <p:sldLayoutId id="2147483896" r:id="rId30"/>
    <p:sldLayoutId id="2147483897" r:id="rId31"/>
    <p:sldLayoutId id="2147483898" r:id="rId32"/>
    <p:sldLayoutId id="2147483899" r:id="rId33"/>
    <p:sldLayoutId id="2147483900" r:id="rId34"/>
    <p:sldLayoutId id="2147483901" r:id="rId35"/>
    <p:sldLayoutId id="2147483902" r:id="rId36"/>
    <p:sldLayoutId id="2147483903" r:id="rId37"/>
    <p:sldLayoutId id="2147483904" r:id="rId38"/>
    <p:sldLayoutId id="2147483905" r:id="rId39"/>
    <p:sldLayoutId id="2147483906" r:id="rId40"/>
    <p:sldLayoutId id="2147483907" r:id="rId41"/>
    <p:sldLayoutId id="2147483908" r:id="rId42"/>
    <p:sldLayoutId id="2147483909" r:id="rId43"/>
    <p:sldLayoutId id="2147483910" r:id="rId44"/>
    <p:sldLayoutId id="2147483817" r:id="rId45"/>
    <p:sldLayoutId id="2147483823" r:id="rId46"/>
    <p:sldLayoutId id="2147483819" r:id="rId47"/>
    <p:sldLayoutId id="2147483824" r:id="rId48"/>
    <p:sldLayoutId id="2147483820" r:id="rId49"/>
    <p:sldLayoutId id="2147483825" r:id="rId50"/>
    <p:sldLayoutId id="2147483821" r:id="rId51"/>
    <p:sldLayoutId id="2147483826" r:id="rId52"/>
    <p:sldLayoutId id="2147483822" r:id="rId53"/>
    <p:sldLayoutId id="2147483827" r:id="rId54"/>
    <p:sldLayoutId id="2147483828" r:id="rId55"/>
    <p:sldLayoutId id="2147483829" r:id="rId56"/>
    <p:sldLayoutId id="2147483830" r:id="rId57"/>
    <p:sldLayoutId id="2147483831" r:id="rId58"/>
    <p:sldLayoutId id="2147483832" r:id="rId59"/>
    <p:sldLayoutId id="2147483833" r:id="rId60"/>
    <p:sldLayoutId id="2147483834" r:id="rId61"/>
    <p:sldLayoutId id="2147483835" r:id="rId62"/>
    <p:sldLayoutId id="2147483836" r:id="rId63"/>
    <p:sldLayoutId id="2147483837" r:id="rId64"/>
    <p:sldLayoutId id="2147483838" r:id="rId65"/>
    <p:sldLayoutId id="2147483839" r:id="rId66"/>
    <p:sldLayoutId id="2147483840" r:id="rId67"/>
    <p:sldLayoutId id="2147483841" r:id="rId68"/>
    <p:sldLayoutId id="2147483842" r:id="rId69"/>
    <p:sldLayoutId id="2147483843" r:id="rId70"/>
    <p:sldLayoutId id="2147483844" r:id="rId71"/>
    <p:sldLayoutId id="2147483845" r:id="rId72"/>
    <p:sldLayoutId id="2147483846" r:id="rId73"/>
    <p:sldLayoutId id="2147483847" r:id="rId74"/>
    <p:sldLayoutId id="2147483848" r:id="rId75"/>
    <p:sldLayoutId id="2147483849" r:id="rId76"/>
    <p:sldLayoutId id="2147483850" r:id="rId77"/>
    <p:sldLayoutId id="2147483851" r:id="rId78"/>
    <p:sldLayoutId id="2147483852" r:id="rId79"/>
    <p:sldLayoutId id="2147483853" r:id="rId80"/>
    <p:sldLayoutId id="2147483854" r:id="rId81"/>
    <p:sldLayoutId id="2147483855" r:id="rId82"/>
  </p:sldLayoutIdLst>
  <p:hf sldNum="0" hdr="0" ftr="0" dt="0"/>
  <p:txStyles>
    <p:titleStyle>
      <a:lvl1pPr algn="l" defTabSz="914400" rtl="0" eaLnBrk="1" latinLnBrk="0" hangingPunct="1">
        <a:lnSpc>
          <a:spcPct val="90000"/>
        </a:lnSpc>
        <a:spcBef>
          <a:spcPct val="0"/>
        </a:spcBef>
        <a:buNone/>
        <a:defRPr sz="3600" kern="1200">
          <a:solidFill>
            <a:srgbClr val="404040"/>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hyperlink" Target="http://bit.ly/CoreForSW" TargetMode="External"/><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hyperlink" Target="mailto:academy@ucdavis.edu" TargetMode="External"/><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cid:7179DDB3-A0AE-41E1-80E5-268D66CC458E@gateway.2wire.ne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cid:D4213E54-88E3-4B59-8E9C-D3162DFE3136@gateway.2wire.net"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hyperlink" Target="https://www.oercommons.org/authoring/12021-field-advisor-and-the-field-guide-getting-to-know-/view"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4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hyperlink" Target="http://bit.ly/FieldActivitySurvey" TargetMode="Externa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normAutofit/>
          </a:bodyPr>
          <a:lstStyle/>
          <a:p>
            <a:r>
              <a:rPr lang="en-US" i="1" dirty="0" smtClean="0">
                <a:latin typeface="+mn-lt"/>
              </a:rPr>
              <a:t>July 23, 2019 – Sacramento, CA </a:t>
            </a:r>
          </a:p>
          <a:p>
            <a:r>
              <a:rPr lang="en-US" i="1" dirty="0" smtClean="0">
                <a:latin typeface="+mn-lt"/>
              </a:rPr>
              <a:t>Instructor: Tami McCalip, MSW</a:t>
            </a:r>
          </a:p>
        </p:txBody>
      </p:sp>
      <p:sp>
        <p:nvSpPr>
          <p:cNvPr id="6" name="Title 5"/>
          <p:cNvSpPr>
            <a:spLocks noGrp="1"/>
          </p:cNvSpPr>
          <p:nvPr>
            <p:ph type="title"/>
          </p:nvPr>
        </p:nvSpPr>
        <p:spPr/>
        <p:txBody>
          <a:bodyPr>
            <a:normAutofit fontScale="90000"/>
          </a:bodyPr>
          <a:lstStyle/>
          <a:p>
            <a:r>
              <a:rPr lang="en-US" dirty="0" smtClean="0">
                <a:effectLst/>
                <a:latin typeface="+mn-lt"/>
              </a:rPr>
              <a:t>Field Advisor and the Field guide: Getting to know the roles and responsibilities </a:t>
            </a:r>
            <a:endParaRPr lang="en-US" dirty="0">
              <a:latin typeface="+mn-lt"/>
            </a:endParaRPr>
          </a:p>
        </p:txBody>
      </p:sp>
      <p:sp>
        <p:nvSpPr>
          <p:cNvPr id="5" name="Text Placeholder 7"/>
          <p:cNvSpPr>
            <a:spLocks noGrp="1"/>
          </p:cNvSpPr>
          <p:nvPr>
            <p:ph type="body" sz="quarter" idx="12"/>
          </p:nvPr>
        </p:nvSpPr>
        <p:spPr>
          <a:xfrm>
            <a:off x="242888" y="4972050"/>
            <a:ext cx="7386638" cy="1143000"/>
          </a:xfrm>
        </p:spPr>
        <p:txBody>
          <a:bodyPr/>
          <a:lstStyle/>
          <a:p>
            <a:r>
              <a:rPr lang="en-US" sz="3000" b="1" i="1" dirty="0" smtClean="0">
                <a:solidFill>
                  <a:schemeClr val="bg2">
                    <a:lumMod val="10000"/>
                  </a:schemeClr>
                </a:solidFill>
                <a:latin typeface="+mn-lt"/>
              </a:rPr>
              <a:t>Northern California Training Academy</a:t>
            </a:r>
          </a:p>
        </p:txBody>
      </p:sp>
    </p:spTree>
    <p:extLst>
      <p:ext uri="{BB962C8B-B14F-4D97-AF65-F5344CB8AC3E}">
        <p14:creationId xmlns:p14="http://schemas.microsoft.com/office/powerpoint/2010/main" val="2289159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3912" y="198437"/>
            <a:ext cx="10515600" cy="1325563"/>
          </a:xfrm>
        </p:spPr>
        <p:txBody>
          <a:bodyPr/>
          <a:lstStyle/>
          <a:p>
            <a:r>
              <a:rPr lang="en-US" dirty="0" smtClean="0"/>
              <a:t>Core 3.0 Training </a:t>
            </a:r>
            <a:r>
              <a:rPr lang="en-US" dirty="0"/>
              <a:t>Blocks</a:t>
            </a:r>
          </a:p>
        </p:txBody>
      </p:sp>
      <p:sp>
        <p:nvSpPr>
          <p:cNvPr id="3" name="Content Placeholder 2"/>
          <p:cNvSpPr>
            <a:spLocks noGrp="1"/>
          </p:cNvSpPr>
          <p:nvPr>
            <p:ph sz="half" idx="1"/>
          </p:nvPr>
        </p:nvSpPr>
        <p:spPr>
          <a:xfrm>
            <a:off x="385762" y="1914525"/>
            <a:ext cx="5162550" cy="4943475"/>
          </a:xfrm>
        </p:spPr>
        <p:txBody>
          <a:bodyPr>
            <a:normAutofit/>
          </a:bodyPr>
          <a:lstStyle/>
          <a:p>
            <a:pPr marL="0" indent="0">
              <a:buNone/>
            </a:pPr>
            <a:r>
              <a:rPr lang="en-US" sz="3600" dirty="0"/>
              <a:t>Practice Areas</a:t>
            </a:r>
          </a:p>
          <a:p>
            <a:pPr lvl="1"/>
            <a:r>
              <a:rPr lang="en-US" sz="2800" dirty="0"/>
              <a:t>Foundation</a:t>
            </a:r>
          </a:p>
          <a:p>
            <a:pPr lvl="1"/>
            <a:r>
              <a:rPr lang="en-US" sz="2800" dirty="0"/>
              <a:t>Engagement</a:t>
            </a:r>
          </a:p>
          <a:p>
            <a:pPr lvl="1"/>
            <a:r>
              <a:rPr lang="en-US" sz="2800" dirty="0"/>
              <a:t>Assessment</a:t>
            </a:r>
          </a:p>
          <a:p>
            <a:pPr lvl="1"/>
            <a:r>
              <a:rPr lang="en-US" sz="2800" dirty="0"/>
              <a:t>Case Planning and Service Delivery</a:t>
            </a:r>
          </a:p>
          <a:p>
            <a:pPr lvl="1"/>
            <a:r>
              <a:rPr lang="en-US" sz="2800" dirty="0"/>
              <a:t>Monitoring and Adapting</a:t>
            </a:r>
          </a:p>
          <a:p>
            <a:pPr lvl="1"/>
            <a:r>
              <a:rPr lang="en-US" sz="2800" dirty="0"/>
              <a:t>Transition</a:t>
            </a:r>
          </a:p>
        </p:txBody>
      </p:sp>
      <p:graphicFrame>
        <p:nvGraphicFramePr>
          <p:cNvPr id="6" name="Content Placeholder 7"/>
          <p:cNvGraphicFramePr>
            <a:graphicFrameLocks/>
          </p:cNvGraphicFramePr>
          <p:nvPr>
            <p:extLst>
              <p:ext uri="{D42A27DB-BD31-4B8C-83A1-F6EECF244321}">
                <p14:modId xmlns:p14="http://schemas.microsoft.com/office/powerpoint/2010/main" val="3118001405"/>
              </p:ext>
            </p:extLst>
          </p:nvPr>
        </p:nvGraphicFramePr>
        <p:xfrm>
          <a:off x="5402206" y="942975"/>
          <a:ext cx="6299257" cy="568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0739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ormAutofit/>
          </a:bodyPr>
          <a:lstStyle/>
          <a:p>
            <a:r>
              <a:rPr lang="en-US" dirty="0" smtClean="0"/>
              <a:t>Core 3.0 Modalities/Sequenced Content</a:t>
            </a:r>
            <a:endParaRPr lang="en-US" dirty="0"/>
          </a:p>
        </p:txBody>
      </p:sp>
      <p:sp>
        <p:nvSpPr>
          <p:cNvPr id="3" name="Content Placeholder 2"/>
          <p:cNvSpPr>
            <a:spLocks noGrp="1"/>
          </p:cNvSpPr>
          <p:nvPr>
            <p:ph sz="half" idx="1"/>
          </p:nvPr>
        </p:nvSpPr>
        <p:spPr>
          <a:xfrm>
            <a:off x="742950" y="2152650"/>
            <a:ext cx="5986463" cy="4708525"/>
          </a:xfrm>
        </p:spPr>
        <p:txBody>
          <a:bodyPr>
            <a:normAutofit/>
          </a:bodyPr>
          <a:lstStyle/>
          <a:p>
            <a:pPr marL="0" indent="0">
              <a:buNone/>
            </a:pPr>
            <a:r>
              <a:rPr lang="en-US" sz="3200" dirty="0"/>
              <a:t>100 Level </a:t>
            </a:r>
          </a:p>
          <a:p>
            <a:r>
              <a:rPr lang="en-US" i="1" dirty="0"/>
              <a:t>On-line knowledge based training</a:t>
            </a:r>
          </a:p>
          <a:p>
            <a:r>
              <a:rPr lang="en-US" i="1" dirty="0"/>
              <a:t>Classroom skills based learning</a:t>
            </a:r>
          </a:p>
          <a:p>
            <a:r>
              <a:rPr lang="en-US" i="1" dirty="0"/>
              <a:t>Field based transfer of knowledge and skills learning</a:t>
            </a:r>
          </a:p>
          <a:p>
            <a:pPr marL="0" indent="0">
              <a:buNone/>
            </a:pPr>
            <a:r>
              <a:rPr lang="en-US" sz="3200" dirty="0"/>
              <a:t>200 Level </a:t>
            </a:r>
          </a:p>
        </p:txBody>
      </p:sp>
      <p:pic>
        <p:nvPicPr>
          <p:cNvPr id="5" name="Content Placeholder 4" descr="3.0 logo.jpg"/>
          <p:cNvPicPr>
            <a:picLocks noGrp="1" noChangeAspect="1"/>
          </p:cNvPicPr>
          <p:nvPr>
            <p:ph sz="half" idx="2"/>
          </p:nvPr>
        </p:nvPicPr>
        <p:blipFill>
          <a:blip r:embed="rId3">
            <a:extLst>
              <a:ext uri="{28A0092B-C50C-407E-A947-70E740481C1C}">
                <a14:useLocalDpi xmlns:a14="http://schemas.microsoft.com/office/drawing/2010/main" val="0"/>
              </a:ext>
            </a:extLst>
          </a:blip>
          <a:srcRect t="-6156" b="-6156"/>
          <a:stretch>
            <a:fillRect/>
          </a:stretch>
        </p:blipFill>
        <p:spPr>
          <a:xfrm>
            <a:off x="7855714" y="1851819"/>
            <a:ext cx="3426648" cy="3840163"/>
          </a:xfrm>
        </p:spPr>
      </p:pic>
    </p:spTree>
    <p:extLst>
      <p:ext uri="{BB962C8B-B14F-4D97-AF65-F5344CB8AC3E}">
        <p14:creationId xmlns:p14="http://schemas.microsoft.com/office/powerpoint/2010/main" val="782137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Technology based classes</a:t>
            </a:r>
            <a:endParaRPr lang="en-US" dirty="0">
              <a:latin typeface="+mn-lt"/>
            </a:endParaRPr>
          </a:p>
        </p:txBody>
      </p:sp>
      <p:sp>
        <p:nvSpPr>
          <p:cNvPr id="3" name="Content Placeholder 2"/>
          <p:cNvSpPr>
            <a:spLocks noGrp="1"/>
          </p:cNvSpPr>
          <p:nvPr>
            <p:ph idx="1"/>
          </p:nvPr>
        </p:nvSpPr>
        <p:spPr>
          <a:xfrm>
            <a:off x="485775" y="1862072"/>
            <a:ext cx="6743700" cy="3126615"/>
          </a:xfrm>
        </p:spPr>
        <p:txBody>
          <a:bodyPr>
            <a:noAutofit/>
          </a:bodyPr>
          <a:lstStyle/>
          <a:p>
            <a:pPr fontAlgn="base"/>
            <a:r>
              <a:rPr lang="en-US" sz="3200" dirty="0"/>
              <a:t>Welcome to the Center for Human Services Resource Barn</a:t>
            </a:r>
            <a:r>
              <a:rPr lang="en-US" sz="3200" dirty="0" smtClean="0"/>
              <a:t>!</a:t>
            </a:r>
            <a:r>
              <a:rPr lang="en-US" sz="3200" dirty="0"/>
              <a:t> </a:t>
            </a:r>
            <a:endParaRPr lang="en-US" sz="3200" dirty="0" smtClean="0"/>
          </a:p>
          <a:p>
            <a:pPr marL="0" indent="0" fontAlgn="base">
              <a:buNone/>
            </a:pPr>
            <a:endParaRPr lang="en-US" sz="3200" dirty="0" smtClean="0"/>
          </a:p>
          <a:p>
            <a:pPr fontAlgn="base"/>
            <a:r>
              <a:rPr lang="en-US" sz="3200" dirty="0" smtClean="0"/>
              <a:t>Core is a technology based program</a:t>
            </a:r>
          </a:p>
        </p:txBody>
      </p:sp>
      <p:pic>
        <p:nvPicPr>
          <p:cNvPr id="4098" name="Picture 2" descr="Image result for bar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5675" y="1845436"/>
            <a:ext cx="4536333" cy="3402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5678069"/>
            <a:ext cx="10663237" cy="519886"/>
          </a:xfrm>
          <a:prstGeom prst="rect">
            <a:avLst/>
          </a:prstGeom>
        </p:spPr>
        <p:txBody>
          <a:bodyPr wrap="square">
            <a:spAutoFit/>
          </a:bodyPr>
          <a:lstStyle/>
          <a:p>
            <a:pPr>
              <a:lnSpc>
                <a:spcPct val="107000"/>
              </a:lnSpc>
              <a:spcAft>
                <a:spcPts val="800"/>
              </a:spcAft>
            </a:pPr>
            <a:r>
              <a:rPr lang="en-US" sz="2800" i="1" dirty="0">
                <a:ea typeface="Calibri" panose="020F0502020204030204" pitchFamily="34" charset="0"/>
                <a:cs typeface="Times New Roman" panose="02020603050405020304" pitchFamily="18" charset="0"/>
              </a:rPr>
              <a:t>Go to this link: </a:t>
            </a:r>
            <a:r>
              <a:rPr lang="en-US" sz="2800" u="sng" dirty="0">
                <a:hlinkClick r:id="rId3"/>
              </a:rPr>
              <a:t>http://bit.ly/CoreForSW</a:t>
            </a:r>
            <a:endParaRPr lang="en-US" sz="2800" i="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289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Core Academy Resource Page</a:t>
            </a:r>
            <a:endParaRPr lang="en-US" dirty="0"/>
          </a:p>
        </p:txBody>
      </p:sp>
      <p:pic>
        <p:nvPicPr>
          <p:cNvPr id="5" name="Content Placeholder 4" descr="Screen Clipping"/>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42358" y="1301887"/>
            <a:ext cx="9730435" cy="4902411"/>
          </a:xfrm>
        </p:spPr>
      </p:pic>
    </p:spTree>
    <p:extLst>
      <p:ext uri="{BB962C8B-B14F-4D97-AF65-F5344CB8AC3E}">
        <p14:creationId xmlns:p14="http://schemas.microsoft.com/office/powerpoint/2010/main" val="2204885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1538288" y="152400"/>
            <a:ext cx="9053512" cy="1143000"/>
          </a:xfrm>
        </p:spPr>
        <p:txBody>
          <a:bodyPr>
            <a:normAutofit fontScale="90000"/>
          </a:bodyPr>
          <a:lstStyle/>
          <a:p>
            <a:pPr algn="l"/>
            <a:r>
              <a:rPr lang="en-US" sz="3200" dirty="0"/>
              <a:t>All required classroom materials and links to field activities are on this page under “Participant Resources”</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1859" y="1213624"/>
            <a:ext cx="6533276" cy="5453397"/>
          </a:xfrm>
        </p:spPr>
      </p:pic>
    </p:spTree>
    <p:extLst>
      <p:ext uri="{BB962C8B-B14F-4D97-AF65-F5344CB8AC3E}">
        <p14:creationId xmlns:p14="http://schemas.microsoft.com/office/powerpoint/2010/main" val="1071717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1085850" y="274638"/>
            <a:ext cx="9124950" cy="1143000"/>
          </a:xfrm>
        </p:spPr>
        <p:txBody>
          <a:bodyPr>
            <a:normAutofit/>
          </a:bodyPr>
          <a:lstStyle/>
          <a:p>
            <a:pPr algn="l"/>
            <a:r>
              <a:rPr lang="en-US" sz="3200" dirty="0"/>
              <a:t>All field activity guides and the completion survey link are found on this page:</a:t>
            </a:r>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799" y="1463676"/>
            <a:ext cx="10444163" cy="5280105"/>
          </a:xfrm>
        </p:spPr>
      </p:pic>
    </p:spTree>
    <p:extLst>
      <p:ext uri="{BB962C8B-B14F-4D97-AF65-F5344CB8AC3E}">
        <p14:creationId xmlns:p14="http://schemas.microsoft.com/office/powerpoint/2010/main" val="64512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0"/>
            <a:ext cx="10515600" cy="1325563"/>
          </a:xfrm>
        </p:spPr>
        <p:txBody>
          <a:bodyPr/>
          <a:lstStyle/>
          <a:p>
            <a:r>
              <a:rPr lang="en-US" dirty="0" smtClean="0"/>
              <a:t>Core Participants…</a:t>
            </a:r>
            <a:endParaRPr lang="en-US" dirty="0"/>
          </a:p>
        </p:txBody>
      </p:sp>
      <p:pic>
        <p:nvPicPr>
          <p:cNvPr id="3074" name="Picture 2" descr="http://tse1.mm.bing.net/th?&amp;id=OIP.M664f2502dde471f5e2c47ef9e4cf03cdH0&amp;w=300&amp;h=234&amp;c=0&amp;pid=1.9&amp;rs=0&amp;p=0&amp;r=0"/>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95736" y="1534676"/>
            <a:ext cx="6400528" cy="499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357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66863" y="304800"/>
            <a:ext cx="4800600" cy="876300"/>
          </a:xfrm>
        </p:spPr>
        <p:txBody>
          <a:bodyPr/>
          <a:lstStyle/>
          <a:p>
            <a:r>
              <a:rPr lang="en-US" dirty="0" smtClean="0"/>
              <a:t>Lessons Learned</a:t>
            </a:r>
            <a:endParaRPr lang="en-US" dirty="0"/>
          </a:p>
        </p:txBody>
      </p:sp>
      <p:sp>
        <p:nvSpPr>
          <p:cNvPr id="3" name="Content Placeholder 2"/>
          <p:cNvSpPr>
            <a:spLocks noGrp="1"/>
          </p:cNvSpPr>
          <p:nvPr>
            <p:ph idx="1"/>
          </p:nvPr>
        </p:nvSpPr>
        <p:spPr>
          <a:xfrm>
            <a:off x="314325" y="1676400"/>
            <a:ext cx="11501438" cy="5410200"/>
          </a:xfrm>
        </p:spPr>
        <p:txBody>
          <a:bodyPr>
            <a:noAutofit/>
          </a:bodyPr>
          <a:lstStyle/>
          <a:p>
            <a:r>
              <a:rPr lang="en-US" sz="2400" dirty="0"/>
              <a:t>Social Workers often come to Core not knowing who their field advisor is. </a:t>
            </a:r>
          </a:p>
          <a:p>
            <a:r>
              <a:rPr lang="en-US" sz="2400" dirty="0"/>
              <a:t>Field Advisors and Social Workers should have a conversation at the beginning of Core to develop agreements, roles, and start planning for field activities.</a:t>
            </a:r>
          </a:p>
          <a:p>
            <a:r>
              <a:rPr lang="en-US" sz="2400" dirty="0"/>
              <a:t>Counties should have a plan for who will be Field Advisors ahead of time BEFORE Social Workers begin Core. </a:t>
            </a:r>
          </a:p>
          <a:p>
            <a:r>
              <a:rPr lang="en-US" sz="2400" dirty="0"/>
              <a:t>Instructors/Academy will give several reminders through e-mails and in the classroom about field activities</a:t>
            </a:r>
          </a:p>
          <a:p>
            <a:r>
              <a:rPr lang="en-US" sz="2400" dirty="0"/>
              <a:t>Social Worker Passport and Guide will have field activities listed and a link to the field activity completion survey</a:t>
            </a:r>
          </a:p>
          <a:p>
            <a:r>
              <a:rPr lang="en-US" sz="2400" dirty="0"/>
              <a:t>Field activities may sound overwhelming but they aren’t such a big deal – they are OK!</a:t>
            </a:r>
          </a:p>
        </p:txBody>
      </p:sp>
      <p:pic>
        <p:nvPicPr>
          <p:cNvPr id="4" name="Picture 3"/>
          <p:cNvPicPr>
            <a:picLocks noChangeAspect="1"/>
          </p:cNvPicPr>
          <p:nvPr/>
        </p:nvPicPr>
        <p:blipFill>
          <a:blip r:embed="rId2"/>
          <a:stretch>
            <a:fillRect/>
          </a:stretch>
        </p:blipFill>
        <p:spPr>
          <a:xfrm>
            <a:off x="7687030" y="190500"/>
            <a:ext cx="2538284" cy="1104900"/>
          </a:xfrm>
          <a:prstGeom prst="rect">
            <a:avLst/>
          </a:prstGeom>
        </p:spPr>
      </p:pic>
    </p:spTree>
    <p:extLst>
      <p:ext uri="{BB962C8B-B14F-4D97-AF65-F5344CB8AC3E}">
        <p14:creationId xmlns:p14="http://schemas.microsoft.com/office/powerpoint/2010/main" val="494174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8" y="152400"/>
            <a:ext cx="8229600" cy="1143000"/>
          </a:xfrm>
        </p:spPr>
        <p:txBody>
          <a:bodyPr>
            <a:normAutofit/>
          </a:bodyPr>
          <a:lstStyle/>
          <a:p>
            <a:r>
              <a:rPr lang="en-US" dirty="0">
                <a:latin typeface="+mn-lt"/>
              </a:rPr>
              <a:t>Core 3.0 at a glance</a:t>
            </a:r>
          </a:p>
        </p:txBody>
      </p:sp>
      <p:sp>
        <p:nvSpPr>
          <p:cNvPr id="4" name="Content Placeholder 2"/>
          <p:cNvSpPr>
            <a:spLocks noGrp="1"/>
          </p:cNvSpPr>
          <p:nvPr>
            <p:ph idx="1"/>
          </p:nvPr>
        </p:nvSpPr>
        <p:spPr>
          <a:xfrm>
            <a:off x="574633" y="1728788"/>
            <a:ext cx="10169567" cy="5129212"/>
          </a:xfrm>
        </p:spPr>
        <p:txBody>
          <a:bodyPr>
            <a:normAutofit/>
          </a:bodyPr>
          <a:lstStyle/>
          <a:p>
            <a:r>
              <a:rPr lang="en-US" dirty="0" smtClean="0"/>
              <a:t>10 modules with a total duration of 10 months</a:t>
            </a:r>
          </a:p>
          <a:p>
            <a:r>
              <a:rPr lang="en-US" dirty="0" smtClean="0"/>
              <a:t>29 classes </a:t>
            </a:r>
          </a:p>
          <a:p>
            <a:r>
              <a:rPr lang="en-US" dirty="0" smtClean="0"/>
              <a:t>22 E-Learnings</a:t>
            </a:r>
          </a:p>
          <a:p>
            <a:r>
              <a:rPr lang="en-US" dirty="0" smtClean="0"/>
              <a:t>9 Field Activities</a:t>
            </a:r>
          </a:p>
          <a:p>
            <a:pPr marL="0" indent="0">
              <a:buNone/>
            </a:pPr>
            <a:endParaRPr lang="en-US" dirty="0" smtClean="0"/>
          </a:p>
          <a:p>
            <a:r>
              <a:rPr lang="en-US" dirty="0" smtClean="0"/>
              <a:t>Make-ups: Please e-mail the Academy to determine upcoming classes / locations available for make-ups: </a:t>
            </a:r>
            <a:r>
              <a:rPr lang="en-US" sz="3200" dirty="0" smtClean="0">
                <a:hlinkClick r:id="rId3"/>
              </a:rPr>
              <a:t>academy@ucdavis.edu</a:t>
            </a:r>
            <a:r>
              <a:rPr lang="en-US" sz="3200" dirty="0" smtClean="0"/>
              <a:t> </a:t>
            </a:r>
            <a:endParaRPr lang="en-US" sz="3200" dirty="0"/>
          </a:p>
          <a:p>
            <a:endParaRPr lang="en-US" dirty="0"/>
          </a:p>
        </p:txBody>
      </p:sp>
      <p:pic>
        <p:nvPicPr>
          <p:cNvPr id="3" name="Picture 2"/>
          <p:cNvPicPr>
            <a:picLocks noChangeAspect="1"/>
          </p:cNvPicPr>
          <p:nvPr/>
        </p:nvPicPr>
        <p:blipFill>
          <a:blip r:embed="rId4"/>
          <a:stretch>
            <a:fillRect/>
          </a:stretch>
        </p:blipFill>
        <p:spPr>
          <a:xfrm>
            <a:off x="8846340" y="857251"/>
            <a:ext cx="2728916" cy="2322121"/>
          </a:xfrm>
          <a:prstGeom prst="rect">
            <a:avLst/>
          </a:prstGeom>
        </p:spPr>
      </p:pic>
    </p:spTree>
    <p:extLst>
      <p:ext uri="{BB962C8B-B14F-4D97-AF65-F5344CB8AC3E}">
        <p14:creationId xmlns:p14="http://schemas.microsoft.com/office/powerpoint/2010/main" val="1954119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485775" y="239524"/>
            <a:ext cx="11096625" cy="590931"/>
          </a:xfrm>
        </p:spPr>
        <p:txBody>
          <a:bodyPr>
            <a:noAutofit/>
          </a:bodyPr>
          <a:lstStyle/>
          <a:p>
            <a:pPr algn="ctr"/>
            <a:r>
              <a:rPr lang="en-US" sz="4400" cap="small" dirty="0" smtClean="0"/>
              <a:t>Social Worker Passport </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485776" y="1028700"/>
            <a:ext cx="11501438" cy="5829300"/>
          </a:xfrm>
        </p:spPr>
        <p:txBody>
          <a:bodyPr>
            <a:normAutofit/>
          </a:bodyPr>
          <a:lstStyle/>
          <a:p>
            <a:r>
              <a:rPr lang="en-US" sz="2800" dirty="0" smtClean="0"/>
              <a:t>Please keep track of this document – list all completion dates</a:t>
            </a:r>
          </a:p>
          <a:p>
            <a:endParaRPr lang="en-US" sz="3600" dirty="0" smtClean="0"/>
          </a:p>
          <a:p>
            <a:endParaRPr lang="en-US" sz="3600" dirty="0"/>
          </a:p>
          <a:p>
            <a:endParaRPr lang="en-US" sz="3600" dirty="0" smtClean="0"/>
          </a:p>
          <a:p>
            <a:endParaRPr lang="en-US" sz="3600" dirty="0"/>
          </a:p>
          <a:p>
            <a:endParaRPr lang="en-US" sz="3600" dirty="0" smtClean="0"/>
          </a:p>
          <a:p>
            <a:endParaRPr lang="en-US" sz="3600"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336" y="1805701"/>
            <a:ext cx="7887502" cy="4923712"/>
          </a:xfrm>
          <a:prstGeom prst="rect">
            <a:avLst/>
          </a:prstGeom>
        </p:spPr>
      </p:pic>
      <p:sp>
        <p:nvSpPr>
          <p:cNvPr id="6" name="Donut 1">
            <a:extLst>
              <a:ext uri="{FF2B5EF4-FFF2-40B4-BE49-F238E27FC236}">
                <a16:creationId xmlns:a16="http://schemas.microsoft.com/office/drawing/2014/main" id="{298D9742-A40B-2F41-8005-7726BDE0CBA9}"/>
              </a:ext>
            </a:extLst>
          </p:cNvPr>
          <p:cNvSpPr>
            <a:spLocks/>
          </p:cNvSpPr>
          <p:nvPr/>
        </p:nvSpPr>
        <p:spPr bwMode="auto">
          <a:xfrm>
            <a:off x="7108032" y="3743325"/>
            <a:ext cx="3021806" cy="400050"/>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4075914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394"/>
            <a:ext cx="10515600" cy="1043295"/>
          </a:xfrm>
        </p:spPr>
        <p:txBody>
          <a:bodyPr/>
          <a:lstStyle/>
          <a:p>
            <a:r>
              <a:rPr lang="en-US" sz="4000" dirty="0" smtClean="0">
                <a:latin typeface="+mn-lt"/>
              </a:rPr>
              <a:t>Plan for the day</a:t>
            </a:r>
            <a:endParaRPr lang="en-US" sz="4000" dirty="0">
              <a:latin typeface="+mn-lt"/>
            </a:endParaRPr>
          </a:p>
        </p:txBody>
      </p:sp>
      <p:pic>
        <p:nvPicPr>
          <p:cNvPr id="7" name="Picture 6" descr="binoculars-1015265_960_7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3829" y="3216875"/>
            <a:ext cx="2761790" cy="2761790"/>
          </a:xfrm>
          <a:prstGeom prst="rect">
            <a:avLst/>
          </a:prstGeom>
        </p:spPr>
      </p:pic>
      <p:sp>
        <p:nvSpPr>
          <p:cNvPr id="8" name="Content Placeholder 2"/>
          <p:cNvSpPr txBox="1">
            <a:spLocks/>
          </p:cNvSpPr>
          <p:nvPr/>
        </p:nvSpPr>
        <p:spPr>
          <a:xfrm>
            <a:off x="1003814" y="1550424"/>
            <a:ext cx="8819536" cy="4950513"/>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Overview of Core for Social Workers</a:t>
            </a:r>
          </a:p>
          <a:p>
            <a:r>
              <a:rPr lang="en-US" sz="3200" dirty="0" smtClean="0"/>
              <a:t>Exploring the role of Field Advisor</a:t>
            </a:r>
          </a:p>
          <a:p>
            <a:r>
              <a:rPr lang="en-US" sz="3200" dirty="0" smtClean="0"/>
              <a:t>Review of coaching skills</a:t>
            </a:r>
          </a:p>
          <a:p>
            <a:r>
              <a:rPr lang="en-US" sz="3200" dirty="0" smtClean="0"/>
              <a:t>Overview of Core field activities</a:t>
            </a:r>
          </a:p>
          <a:p>
            <a:r>
              <a:rPr lang="en-US" sz="3200" dirty="0" smtClean="0"/>
              <a:t>Web Resources</a:t>
            </a:r>
          </a:p>
          <a:p>
            <a:r>
              <a:rPr lang="en-US" sz="3200" dirty="0" smtClean="0"/>
              <a:t>Data Collection</a:t>
            </a:r>
          </a:p>
          <a:p>
            <a:r>
              <a:rPr lang="en-US" sz="3200" dirty="0" smtClean="0"/>
              <a:t>Wrap-up</a:t>
            </a:r>
          </a:p>
        </p:txBody>
      </p:sp>
    </p:spTree>
    <p:extLst>
      <p:ext uri="{BB962C8B-B14F-4D97-AF65-F5344CB8AC3E}">
        <p14:creationId xmlns:p14="http://schemas.microsoft.com/office/powerpoint/2010/main" val="2339835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mn-lt"/>
              </a:rPr>
              <a:t>Module 1 - Foundation Part 1 </a:t>
            </a:r>
            <a:r>
              <a:rPr lang="en-US" dirty="0"/>
              <a:t/>
            </a:r>
            <a:br>
              <a:rPr lang="en-US" dirty="0"/>
            </a:br>
            <a:endParaRPr lang="en-US" dirty="0"/>
          </a:p>
        </p:txBody>
      </p:sp>
      <p:sp>
        <p:nvSpPr>
          <p:cNvPr id="3" name="Content Placeholder 2"/>
          <p:cNvSpPr>
            <a:spLocks noGrp="1"/>
          </p:cNvSpPr>
          <p:nvPr>
            <p:ph idx="1"/>
          </p:nvPr>
        </p:nvSpPr>
        <p:spPr>
          <a:xfrm>
            <a:off x="1676400" y="990600"/>
            <a:ext cx="8839200" cy="5791200"/>
          </a:xfrm>
        </p:spPr>
        <p:txBody>
          <a:bodyPr>
            <a:normAutofit/>
          </a:bodyPr>
          <a:lstStyle/>
          <a:p>
            <a:pPr marL="0" indent="0">
              <a:buNone/>
            </a:pPr>
            <a:endParaRPr lang="en-US" sz="2000" dirty="0"/>
          </a:p>
          <a:p>
            <a:endParaRPr lang="en-US"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85" y="1871663"/>
            <a:ext cx="11029629" cy="4391025"/>
          </a:xfrm>
          <a:prstGeom prst="rect">
            <a:avLst/>
          </a:prstGeom>
        </p:spPr>
      </p:pic>
    </p:spTree>
    <p:extLst>
      <p:ext uri="{BB962C8B-B14F-4D97-AF65-F5344CB8AC3E}">
        <p14:creationId xmlns:p14="http://schemas.microsoft.com/office/powerpoint/2010/main" val="3636528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mn-lt"/>
              </a:rPr>
              <a:t>Module 2 - Foundation Part 2 </a:t>
            </a:r>
            <a:r>
              <a:rPr lang="en-US" dirty="0"/>
              <a:t/>
            </a:r>
            <a:br>
              <a:rPr lang="en-US" dirty="0"/>
            </a:br>
            <a:endParaRPr lang="en-US" dirty="0"/>
          </a:p>
        </p:txBody>
      </p:sp>
      <p:sp>
        <p:nvSpPr>
          <p:cNvPr id="3" name="Content Placeholder 2"/>
          <p:cNvSpPr>
            <a:spLocks noGrp="1"/>
          </p:cNvSpPr>
          <p:nvPr>
            <p:ph idx="1"/>
          </p:nvPr>
        </p:nvSpPr>
        <p:spPr>
          <a:xfrm>
            <a:off x="1676400" y="990600"/>
            <a:ext cx="8839200" cy="5791200"/>
          </a:xfrm>
        </p:spPr>
        <p:txBody>
          <a:bodyPr>
            <a:normAutofit/>
          </a:bodyPr>
          <a:lstStyle/>
          <a:p>
            <a:pPr marL="0" indent="0">
              <a:buNone/>
            </a:pPr>
            <a:endParaRPr lang="en-US" sz="2000" dirty="0"/>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36" y="1690688"/>
            <a:ext cx="10817327" cy="4419600"/>
          </a:xfrm>
          <a:prstGeom prst="rect">
            <a:avLst/>
          </a:prstGeom>
        </p:spPr>
      </p:pic>
    </p:spTree>
    <p:extLst>
      <p:ext uri="{BB962C8B-B14F-4D97-AF65-F5344CB8AC3E}">
        <p14:creationId xmlns:p14="http://schemas.microsoft.com/office/powerpoint/2010/main" val="704923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fontScale="90000"/>
          </a:bodyPr>
          <a:lstStyle/>
          <a:p>
            <a:r>
              <a:rPr lang="en-US" b="1" dirty="0" smtClean="0">
                <a:latin typeface="+mn-lt"/>
              </a:rPr>
              <a:t>Module 3 - Engagement</a:t>
            </a:r>
            <a:r>
              <a:rPr lang="en-US" dirty="0"/>
              <a:t/>
            </a:r>
            <a:br>
              <a:rPr lang="en-US" dirty="0"/>
            </a:br>
            <a:endParaRPr lang="en-US" dirty="0"/>
          </a:p>
        </p:txBody>
      </p:sp>
      <p:sp>
        <p:nvSpPr>
          <p:cNvPr id="3" name="Content Placeholder 2"/>
          <p:cNvSpPr>
            <a:spLocks noGrp="1"/>
          </p:cNvSpPr>
          <p:nvPr>
            <p:ph idx="1"/>
          </p:nvPr>
        </p:nvSpPr>
        <p:spPr>
          <a:xfrm>
            <a:off x="1676400" y="990600"/>
            <a:ext cx="8839200" cy="5791200"/>
          </a:xfrm>
        </p:spPr>
        <p:txBody>
          <a:bodyPr>
            <a:normAutofit/>
          </a:bodyPr>
          <a:lstStyle/>
          <a:p>
            <a:pPr marL="0" indent="0">
              <a:buNone/>
            </a:pPr>
            <a:endParaRPr lang="en-US" sz="2000" dirty="0"/>
          </a:p>
          <a:p>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139" y="990600"/>
            <a:ext cx="8053388" cy="5536496"/>
          </a:xfrm>
          <a:prstGeom prst="rect">
            <a:avLst/>
          </a:prstGeom>
        </p:spPr>
      </p:pic>
    </p:spTree>
    <p:extLst>
      <p:ext uri="{BB962C8B-B14F-4D97-AF65-F5344CB8AC3E}">
        <p14:creationId xmlns:p14="http://schemas.microsoft.com/office/powerpoint/2010/main" val="3522922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mn-lt"/>
              </a:rPr>
              <a:t>Module 4 - Assessment Part 1 </a:t>
            </a:r>
            <a:r>
              <a:rPr lang="en-US" dirty="0"/>
              <a:t/>
            </a:r>
            <a:br>
              <a:rPr lang="en-US" dirty="0"/>
            </a:br>
            <a:endParaRPr lang="en-US" dirty="0"/>
          </a:p>
        </p:txBody>
      </p:sp>
      <p:sp>
        <p:nvSpPr>
          <p:cNvPr id="3" name="Content Placeholder 2"/>
          <p:cNvSpPr>
            <a:spLocks noGrp="1"/>
          </p:cNvSpPr>
          <p:nvPr>
            <p:ph idx="1"/>
          </p:nvPr>
        </p:nvSpPr>
        <p:spPr>
          <a:xfrm>
            <a:off x="1676400" y="990600"/>
            <a:ext cx="8839200" cy="5791200"/>
          </a:xfrm>
        </p:spPr>
        <p:txBody>
          <a:bodyPr>
            <a:normAutofit/>
          </a:bodyPr>
          <a:lstStyle/>
          <a:p>
            <a:pPr marL="0" indent="0">
              <a:buNone/>
            </a:pPr>
            <a:endParaRPr lang="en-US" sz="2000" dirty="0"/>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22" y="1448782"/>
            <a:ext cx="10218190" cy="3400425"/>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13" y="4849207"/>
            <a:ext cx="10249099" cy="1680180"/>
          </a:xfrm>
          <a:prstGeom prst="rect">
            <a:avLst/>
          </a:prstGeom>
        </p:spPr>
      </p:pic>
    </p:spTree>
    <p:extLst>
      <p:ext uri="{BB962C8B-B14F-4D97-AF65-F5344CB8AC3E}">
        <p14:creationId xmlns:p14="http://schemas.microsoft.com/office/powerpoint/2010/main" val="762040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mn-lt"/>
              </a:rPr>
              <a:t>Module </a:t>
            </a:r>
            <a:r>
              <a:rPr lang="en-US" b="1" dirty="0" smtClean="0">
                <a:latin typeface="+mn-lt"/>
              </a:rPr>
              <a:t>5 </a:t>
            </a:r>
            <a:r>
              <a:rPr lang="en-US" b="1" dirty="0">
                <a:latin typeface="+mn-lt"/>
              </a:rPr>
              <a:t>- </a:t>
            </a:r>
            <a:r>
              <a:rPr lang="en-US" b="1" dirty="0" smtClean="0">
                <a:latin typeface="+mn-lt"/>
              </a:rPr>
              <a:t>Assessment </a:t>
            </a:r>
            <a:r>
              <a:rPr lang="en-US" b="1" dirty="0">
                <a:latin typeface="+mn-lt"/>
              </a:rPr>
              <a:t>Part </a:t>
            </a:r>
            <a:r>
              <a:rPr lang="en-US" b="1" dirty="0" smtClean="0">
                <a:latin typeface="+mn-lt"/>
              </a:rPr>
              <a:t>2 </a:t>
            </a:r>
            <a:r>
              <a:rPr lang="en-US" dirty="0"/>
              <a:t/>
            </a:r>
            <a:br>
              <a:rPr lang="en-US" dirty="0"/>
            </a:br>
            <a:endParaRPr lang="en-US" dirty="0"/>
          </a:p>
        </p:txBody>
      </p:sp>
      <p:sp>
        <p:nvSpPr>
          <p:cNvPr id="3" name="Content Placeholder 2"/>
          <p:cNvSpPr>
            <a:spLocks noGrp="1"/>
          </p:cNvSpPr>
          <p:nvPr>
            <p:ph idx="1"/>
          </p:nvPr>
        </p:nvSpPr>
        <p:spPr>
          <a:xfrm>
            <a:off x="1676400" y="990600"/>
            <a:ext cx="8839200" cy="5791200"/>
          </a:xfrm>
        </p:spPr>
        <p:txBody>
          <a:bodyPr>
            <a:normAutofit/>
          </a:bodyPr>
          <a:lstStyle/>
          <a:p>
            <a:pPr marL="0" indent="0">
              <a:buNone/>
            </a:pPr>
            <a:endParaRPr lang="en-US" sz="2000" dirty="0"/>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217" y="2397919"/>
            <a:ext cx="11159930" cy="3676650"/>
          </a:xfrm>
          <a:prstGeom prst="rect">
            <a:avLst/>
          </a:prstGeom>
        </p:spPr>
      </p:pic>
    </p:spTree>
    <p:extLst>
      <p:ext uri="{BB962C8B-B14F-4D97-AF65-F5344CB8AC3E}">
        <p14:creationId xmlns:p14="http://schemas.microsoft.com/office/powerpoint/2010/main" val="458465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43653" y="228600"/>
            <a:ext cx="9829172" cy="762000"/>
          </a:xfrm>
        </p:spPr>
        <p:txBody>
          <a:bodyPr>
            <a:normAutofit fontScale="90000"/>
          </a:bodyPr>
          <a:lstStyle/>
          <a:p>
            <a:r>
              <a:rPr lang="en-US" b="1" dirty="0"/>
              <a:t/>
            </a:r>
            <a:br>
              <a:rPr lang="en-US" b="1" dirty="0"/>
            </a:br>
            <a:r>
              <a:rPr lang="en-US" b="1" dirty="0">
                <a:latin typeface="+mn-lt"/>
              </a:rPr>
              <a:t>Module 6 – Case Planning &amp; Service Delivery  </a:t>
            </a:r>
            <a:r>
              <a:rPr lang="en-US" dirty="0"/>
              <a:t/>
            </a:r>
            <a:br>
              <a:rPr lang="en-US" dirty="0"/>
            </a:br>
            <a:endParaRPr lang="en-US" dirty="0"/>
          </a:p>
        </p:txBody>
      </p:sp>
      <p:sp>
        <p:nvSpPr>
          <p:cNvPr id="3" name="Content Placeholder 2"/>
          <p:cNvSpPr>
            <a:spLocks noGrp="1"/>
          </p:cNvSpPr>
          <p:nvPr>
            <p:ph idx="1"/>
          </p:nvPr>
        </p:nvSpPr>
        <p:spPr>
          <a:xfrm>
            <a:off x="1531257" y="838200"/>
            <a:ext cx="9136742" cy="5943600"/>
          </a:xfrm>
        </p:spPr>
        <p:txBody>
          <a:bodyPr>
            <a:normAutofit/>
          </a:bodyPr>
          <a:lstStyle/>
          <a:p>
            <a:pPr marL="0" indent="0">
              <a:buNone/>
            </a:pPr>
            <a:endParaRPr lang="en-US" sz="2000" dirty="0"/>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652" y="1031030"/>
            <a:ext cx="9324347" cy="5710340"/>
          </a:xfrm>
          <a:prstGeom prst="rect">
            <a:avLst/>
          </a:prstGeom>
        </p:spPr>
      </p:pic>
    </p:spTree>
    <p:extLst>
      <p:ext uri="{BB962C8B-B14F-4D97-AF65-F5344CB8AC3E}">
        <p14:creationId xmlns:p14="http://schemas.microsoft.com/office/powerpoint/2010/main" val="1430367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31257" y="228600"/>
            <a:ext cx="8984343" cy="762000"/>
          </a:xfrm>
        </p:spPr>
        <p:txBody>
          <a:bodyPr>
            <a:normAutofit fontScale="90000"/>
          </a:bodyPr>
          <a:lstStyle/>
          <a:p>
            <a:r>
              <a:rPr lang="en-US" b="1" dirty="0"/>
              <a:t/>
            </a:r>
            <a:br>
              <a:rPr lang="en-US" b="1" dirty="0"/>
            </a:br>
            <a:r>
              <a:rPr lang="en-US" b="1" dirty="0">
                <a:latin typeface="+mn-lt"/>
              </a:rPr>
              <a:t>Module 7 – Monitoring &amp; Adapting; Transition </a:t>
            </a:r>
            <a:r>
              <a:rPr lang="en-US" b="1" dirty="0"/>
              <a:t> </a:t>
            </a:r>
            <a:r>
              <a:rPr lang="en-US" dirty="0"/>
              <a:t/>
            </a:r>
            <a:br>
              <a:rPr lang="en-US" dirty="0"/>
            </a:br>
            <a:endParaRPr lang="en-US" dirty="0"/>
          </a:p>
        </p:txBody>
      </p:sp>
      <p:sp>
        <p:nvSpPr>
          <p:cNvPr id="3" name="Content Placeholder 2"/>
          <p:cNvSpPr>
            <a:spLocks noGrp="1"/>
          </p:cNvSpPr>
          <p:nvPr>
            <p:ph idx="1"/>
          </p:nvPr>
        </p:nvSpPr>
        <p:spPr>
          <a:xfrm>
            <a:off x="1531257" y="838200"/>
            <a:ext cx="9136742" cy="5943600"/>
          </a:xfrm>
        </p:spPr>
        <p:txBody>
          <a:bodyPr>
            <a:normAutofit/>
          </a:bodyPr>
          <a:lstStyle/>
          <a:p>
            <a:pPr marL="0" indent="0">
              <a:buNone/>
            </a:pPr>
            <a:endParaRPr lang="en-US" sz="2000" dirty="0"/>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102" y="1136754"/>
            <a:ext cx="8687796" cy="5546361"/>
          </a:xfrm>
          <a:prstGeom prst="rect">
            <a:avLst/>
          </a:prstGeom>
        </p:spPr>
      </p:pic>
    </p:spTree>
    <p:extLst>
      <p:ext uri="{BB962C8B-B14F-4D97-AF65-F5344CB8AC3E}">
        <p14:creationId xmlns:p14="http://schemas.microsoft.com/office/powerpoint/2010/main" val="33989100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274638"/>
            <a:ext cx="10215563" cy="1143000"/>
          </a:xfrm>
        </p:spPr>
        <p:txBody>
          <a:bodyPr>
            <a:normAutofit/>
          </a:bodyPr>
          <a:lstStyle/>
          <a:p>
            <a:r>
              <a:rPr lang="en-US" b="1" dirty="0">
                <a:latin typeface="+mn-lt"/>
              </a:rPr>
              <a:t>Module </a:t>
            </a:r>
            <a:r>
              <a:rPr lang="en-US" b="1" dirty="0" smtClean="0">
                <a:latin typeface="+mn-lt"/>
              </a:rPr>
              <a:t>8 –Trauma/Engagement (200 Level)</a:t>
            </a:r>
            <a:endParaRPr lang="en-US" dirty="0">
              <a:latin typeface="+mn-lt"/>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311" y="2057400"/>
            <a:ext cx="10261552" cy="4400235"/>
          </a:xfrm>
          <a:prstGeom prst="rect">
            <a:avLst/>
          </a:prstGeom>
        </p:spPr>
      </p:pic>
    </p:spTree>
    <p:extLst>
      <p:ext uri="{BB962C8B-B14F-4D97-AF65-F5344CB8AC3E}">
        <p14:creationId xmlns:p14="http://schemas.microsoft.com/office/powerpoint/2010/main" val="33767111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4425" y="4997"/>
            <a:ext cx="9110116" cy="1143000"/>
          </a:xfrm>
        </p:spPr>
        <p:txBody>
          <a:bodyPr>
            <a:noAutofit/>
          </a:bodyPr>
          <a:lstStyle/>
          <a:p>
            <a:r>
              <a:rPr lang="en-US" sz="3200" b="1" dirty="0">
                <a:solidFill>
                  <a:schemeClr val="tx1"/>
                </a:solidFill>
                <a:latin typeface="+mn-lt"/>
              </a:rPr>
              <a:t>Module 9 – Managing Case Plans </a:t>
            </a:r>
            <a:r>
              <a:rPr lang="en-US" sz="3200" b="1" dirty="0" smtClean="0">
                <a:solidFill>
                  <a:schemeClr val="tx1"/>
                </a:solidFill>
                <a:latin typeface="+mn-lt"/>
              </a:rPr>
              <a:t>(</a:t>
            </a:r>
            <a:r>
              <a:rPr lang="en-US" sz="3200" b="1" dirty="0">
                <a:solidFill>
                  <a:schemeClr val="tx1"/>
                </a:solidFill>
                <a:latin typeface="+mn-lt"/>
              </a:rPr>
              <a:t>200 Level)</a:t>
            </a:r>
            <a:endParaRPr lang="en-US" sz="3200" dirty="0">
              <a:solidFill>
                <a:schemeClr val="tx1"/>
              </a:solidFill>
              <a:latin typeface="+mn-lt"/>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905" y="1147997"/>
            <a:ext cx="9163637" cy="2193721"/>
          </a:xfrm>
          <a:prstGeom prst="rect">
            <a:avLst/>
          </a:prstGeom>
        </p:spPr>
      </p:pic>
      <p:sp>
        <p:nvSpPr>
          <p:cNvPr id="5" name="Title 1"/>
          <p:cNvSpPr txBox="1">
            <a:spLocks/>
          </p:cNvSpPr>
          <p:nvPr/>
        </p:nvSpPr>
        <p:spPr>
          <a:xfrm>
            <a:off x="1114425" y="3429000"/>
            <a:ext cx="9077637" cy="9585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mn-lt"/>
              </a:rPr>
              <a:t>Module 10 – Managing Change </a:t>
            </a:r>
            <a:r>
              <a:rPr lang="en-US" sz="3200" b="1" dirty="0" smtClean="0">
                <a:latin typeface="+mn-lt"/>
              </a:rPr>
              <a:t>(</a:t>
            </a:r>
            <a:r>
              <a:rPr lang="en-US" sz="3200" b="1" dirty="0">
                <a:latin typeface="+mn-lt"/>
              </a:rPr>
              <a:t>200 Level)</a:t>
            </a:r>
            <a:endParaRPr lang="en-US" sz="3200" dirty="0">
              <a:latin typeface="+mn-lt"/>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25" y="4343930"/>
            <a:ext cx="9110117" cy="2446878"/>
          </a:xfrm>
          <a:prstGeom prst="rect">
            <a:avLst/>
          </a:prstGeom>
        </p:spPr>
      </p:pic>
    </p:spTree>
    <p:extLst>
      <p:ext uri="{BB962C8B-B14F-4D97-AF65-F5344CB8AC3E}">
        <p14:creationId xmlns:p14="http://schemas.microsoft.com/office/powerpoint/2010/main" val="1637793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00842"/>
            <a:ext cx="8229600" cy="6298722"/>
            <a:chOff x="0" y="-1360962"/>
            <a:chExt cx="8229600" cy="6298722"/>
          </a:xfrm>
        </p:grpSpPr>
        <p:sp>
          <p:nvSpPr>
            <p:cNvPr id="4" name="Rounded Rectangle 3"/>
            <p:cNvSpPr/>
            <p:nvPr/>
          </p:nvSpPr>
          <p:spPr>
            <a:xfrm>
              <a:off x="0" y="0"/>
              <a:ext cx="8229600" cy="49377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Rounded Rectangle 4"/>
            <p:cNvSpPr txBox="1"/>
            <p:nvPr/>
          </p:nvSpPr>
          <p:spPr>
            <a:xfrm>
              <a:off x="156527" y="-1360962"/>
              <a:ext cx="7940356" cy="46485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dirty="0" smtClean="0">
                  <a:latin typeface="Arial" panose="020B0604020202020204" pitchFamily="34" charset="0"/>
                  <a:ea typeface="Verdana" pitchFamily="34" charset="0"/>
                  <a:cs typeface="Arial" panose="020B0604020202020204" pitchFamily="34" charset="0"/>
                </a:rPr>
                <a:t>Field Advisor Roles &amp; Responsibilities</a:t>
              </a:r>
              <a:endParaRPr lang="en-US" sz="4400" kern="1200" dirty="0">
                <a:latin typeface="Arial" panose="020B0604020202020204" pitchFamily="34" charset="0"/>
                <a:ea typeface="Verdana" pitchFamily="34" charset="0"/>
                <a:cs typeface="Arial" panose="020B0604020202020204" pitchFamily="34" charset="0"/>
              </a:endParaRPr>
            </a:p>
          </p:txBody>
        </p:sp>
      </p:grpSp>
      <p:pic>
        <p:nvPicPr>
          <p:cNvPr id="7" name="Content Placeholder 5" descr="skills_abilities_knowledge.png"/>
          <p:cNvPicPr>
            <a:picLocks noChangeAspect="1"/>
          </p:cNvPicPr>
          <p:nvPr/>
        </p:nvPicPr>
        <p:blipFill>
          <a:blip r:embed="rId2">
            <a:extLst>
              <a:ext uri="{28A0092B-C50C-407E-A947-70E740481C1C}">
                <a14:useLocalDpi xmlns:a14="http://schemas.microsoft.com/office/drawing/2010/main" val="0"/>
              </a:ext>
            </a:extLst>
          </a:blip>
          <a:srcRect l="8333" r="8333"/>
          <a:stretch>
            <a:fillRect/>
          </a:stretch>
        </p:blipFill>
        <p:spPr>
          <a:xfrm>
            <a:off x="4761308" y="2646044"/>
            <a:ext cx="2669383" cy="3203260"/>
          </a:xfrm>
          <a:prstGeom prst="rect">
            <a:avLst/>
          </a:prstGeom>
        </p:spPr>
      </p:pic>
    </p:spTree>
    <p:extLst>
      <p:ext uri="{BB962C8B-B14F-4D97-AF65-F5344CB8AC3E}">
        <p14:creationId xmlns:p14="http://schemas.microsoft.com/office/powerpoint/2010/main" val="1489921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512" y="371927"/>
            <a:ext cx="9972675" cy="1143000"/>
          </a:xfrm>
        </p:spPr>
        <p:txBody>
          <a:bodyPr>
            <a:normAutofit/>
          </a:bodyPr>
          <a:lstStyle/>
          <a:p>
            <a:r>
              <a:rPr lang="en-US" sz="4800" dirty="0">
                <a:latin typeface="+mn-lt"/>
              </a:rPr>
              <a:t>Introductions</a:t>
            </a:r>
          </a:p>
        </p:txBody>
      </p:sp>
      <p:sp>
        <p:nvSpPr>
          <p:cNvPr id="3" name="Content Placeholder 2"/>
          <p:cNvSpPr>
            <a:spLocks noGrp="1"/>
          </p:cNvSpPr>
          <p:nvPr>
            <p:ph idx="1"/>
          </p:nvPr>
        </p:nvSpPr>
        <p:spPr>
          <a:xfrm>
            <a:off x="385763" y="1932112"/>
            <a:ext cx="8746662" cy="3997202"/>
          </a:xfrm>
        </p:spPr>
        <p:txBody>
          <a:bodyPr>
            <a:normAutofit/>
          </a:bodyPr>
          <a:lstStyle/>
          <a:p>
            <a:r>
              <a:rPr lang="en-US" sz="3200" dirty="0"/>
              <a:t>Introduce yourself</a:t>
            </a:r>
          </a:p>
          <a:p>
            <a:r>
              <a:rPr lang="en-US" sz="3200" dirty="0" smtClean="0"/>
              <a:t>If you attended the 2-day Coaching Institute, what </a:t>
            </a:r>
            <a:r>
              <a:rPr lang="en-US" sz="3200" dirty="0"/>
              <a:t>is one thing you </a:t>
            </a:r>
            <a:r>
              <a:rPr lang="en-US" sz="3200" dirty="0" smtClean="0"/>
              <a:t>remember?</a:t>
            </a:r>
            <a:endParaRPr lang="en-US" sz="3200" dirty="0"/>
          </a:p>
          <a:p>
            <a:r>
              <a:rPr lang="en-US" sz="3200" dirty="0"/>
              <a:t>What is one thing you hope to learn in this training?</a:t>
            </a:r>
          </a:p>
          <a:p>
            <a:r>
              <a:rPr lang="en-US" sz="3200" dirty="0"/>
              <a:t>What is one thing you are looking forward to about being a field advisor?</a:t>
            </a:r>
          </a:p>
        </p:txBody>
      </p:sp>
      <p:pic>
        <p:nvPicPr>
          <p:cNvPr id="1026" name="Picture 2" descr="Image result for meet some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1801" y="1752390"/>
            <a:ext cx="2870199" cy="260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49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131080"/>
            <a:ext cx="8601075" cy="1143000"/>
          </a:xfrm>
        </p:spPr>
        <p:txBody>
          <a:bodyPr/>
          <a:lstStyle/>
          <a:p>
            <a:r>
              <a:rPr lang="en-US" dirty="0" smtClean="0">
                <a:latin typeface="+mn-lt"/>
              </a:rPr>
              <a:t>Role of the CC 3.0 Field Advisor</a:t>
            </a:r>
            <a:endParaRPr lang="en-US" dirty="0">
              <a:latin typeface="+mn-lt"/>
            </a:endParaRPr>
          </a:p>
        </p:txBody>
      </p:sp>
      <p:sp>
        <p:nvSpPr>
          <p:cNvPr id="3" name="Content Placeholder 2"/>
          <p:cNvSpPr>
            <a:spLocks noGrp="1"/>
          </p:cNvSpPr>
          <p:nvPr>
            <p:ph sz="half" idx="1"/>
          </p:nvPr>
        </p:nvSpPr>
        <p:spPr>
          <a:xfrm>
            <a:off x="385763" y="1428751"/>
            <a:ext cx="10872787" cy="5384894"/>
          </a:xfrm>
        </p:spPr>
        <p:txBody>
          <a:bodyPr>
            <a:normAutofit/>
          </a:bodyPr>
          <a:lstStyle/>
          <a:p>
            <a:pPr marL="0" indent="0">
              <a:buNone/>
            </a:pPr>
            <a:r>
              <a:rPr lang="en-US" dirty="0"/>
              <a:t>The field advisor will meet with and support the new social worker before, during, and after identified field activities as follows:</a:t>
            </a:r>
          </a:p>
          <a:p>
            <a:pPr marL="514350" indent="-514350">
              <a:buAutoNum type="arabicPeriod"/>
            </a:pPr>
            <a:r>
              <a:rPr lang="en-US" i="1" dirty="0"/>
              <a:t>Promote a learning environment and utilize appropriate coaching strategies, tools and techniques to promote desirable and sustainable growth for the worker.</a:t>
            </a:r>
          </a:p>
          <a:p>
            <a:pPr marL="514350" indent="-514350">
              <a:buAutoNum type="arabicPeriod"/>
            </a:pPr>
            <a:r>
              <a:rPr lang="en-US" i="1" dirty="0"/>
              <a:t>Promote knowledge and skill development that aligns with the desired practice.</a:t>
            </a:r>
          </a:p>
          <a:p>
            <a:pPr marL="514350" indent="-514350">
              <a:buAutoNum type="arabicPeriod"/>
            </a:pPr>
            <a:r>
              <a:rPr lang="en-US" i="1" dirty="0"/>
              <a:t>Track completion of field activities.</a:t>
            </a:r>
          </a:p>
          <a:p>
            <a:pPr marL="0" indent="0">
              <a:buNone/>
            </a:pPr>
            <a:endParaRPr lang="en-US" dirty="0"/>
          </a:p>
        </p:txBody>
      </p:sp>
      <p:pic>
        <p:nvPicPr>
          <p:cNvPr id="7" name="Picture 6"/>
          <p:cNvPicPr>
            <a:picLocks noChangeAspect="1"/>
          </p:cNvPicPr>
          <p:nvPr/>
        </p:nvPicPr>
        <p:blipFill>
          <a:blip r:embed="rId3"/>
          <a:stretch>
            <a:fillRect/>
          </a:stretch>
        </p:blipFill>
        <p:spPr>
          <a:xfrm>
            <a:off x="7696199" y="4729164"/>
            <a:ext cx="3652247" cy="1951038"/>
          </a:xfrm>
          <a:prstGeom prst="rect">
            <a:avLst/>
          </a:prstGeom>
        </p:spPr>
      </p:pic>
    </p:spTree>
    <p:extLst>
      <p:ext uri="{BB962C8B-B14F-4D97-AF65-F5344CB8AC3E}">
        <p14:creationId xmlns:p14="http://schemas.microsoft.com/office/powerpoint/2010/main" val="2814979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152400"/>
            <a:ext cx="9439275" cy="1143000"/>
          </a:xfrm>
        </p:spPr>
        <p:txBody>
          <a:bodyPr/>
          <a:lstStyle/>
          <a:p>
            <a:r>
              <a:rPr lang="en-US" dirty="0" smtClean="0">
                <a:latin typeface="+mn-lt"/>
              </a:rPr>
              <a:t>Additional Responsibilities</a:t>
            </a:r>
            <a:endParaRPr lang="en-US" dirty="0">
              <a:latin typeface="+mn-lt"/>
            </a:endParaRPr>
          </a:p>
        </p:txBody>
      </p:sp>
      <p:sp>
        <p:nvSpPr>
          <p:cNvPr id="3" name="Content Placeholder 2"/>
          <p:cNvSpPr>
            <a:spLocks noGrp="1"/>
          </p:cNvSpPr>
          <p:nvPr>
            <p:ph idx="1"/>
          </p:nvPr>
        </p:nvSpPr>
        <p:spPr>
          <a:xfrm>
            <a:off x="385764" y="1857375"/>
            <a:ext cx="7386638" cy="5000625"/>
          </a:xfrm>
        </p:spPr>
        <p:txBody>
          <a:bodyPr>
            <a:normAutofit/>
          </a:bodyPr>
          <a:lstStyle/>
          <a:p>
            <a:r>
              <a:rPr lang="en-US" dirty="0" smtClean="0"/>
              <a:t>Be familiar with Core 3.0 schedule of classes, requirements and where the field activities land on the Core schedule</a:t>
            </a:r>
          </a:p>
          <a:p>
            <a:r>
              <a:rPr lang="en-US" dirty="0" smtClean="0"/>
              <a:t>Become </a:t>
            </a:r>
            <a:r>
              <a:rPr lang="en-US" dirty="0"/>
              <a:t>familiar with </a:t>
            </a:r>
            <a:r>
              <a:rPr lang="en-US" dirty="0" smtClean="0"/>
              <a:t>the field activities and provide feedback about challenges or suggestions you have to improve the activities</a:t>
            </a:r>
          </a:p>
          <a:p>
            <a:r>
              <a:rPr lang="en-US" dirty="0" smtClean="0"/>
              <a:t>Utilize coaching skills and knowledge gained in Field Advisor / Coaching trainings to best support the trainees</a:t>
            </a:r>
          </a:p>
        </p:txBody>
      </p:sp>
      <p:pic>
        <p:nvPicPr>
          <p:cNvPr id="1028" name="Picture 4" descr="Image result for coach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3875" y="2330473"/>
            <a:ext cx="3829919" cy="251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479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95350" y="92075"/>
            <a:ext cx="10515600" cy="1325563"/>
          </a:xfrm>
        </p:spPr>
        <p:txBody>
          <a:bodyPr>
            <a:normAutofit/>
          </a:bodyPr>
          <a:lstStyle/>
          <a:p>
            <a:r>
              <a:rPr lang="en-US" dirty="0" smtClean="0">
                <a:latin typeface="+mn-lt"/>
              </a:rPr>
              <a:t>Field Advisor Training Requirements</a:t>
            </a:r>
            <a:endParaRPr lang="en-US" dirty="0">
              <a:latin typeface="+mn-lt"/>
            </a:endParaRPr>
          </a:p>
        </p:txBody>
      </p:sp>
      <p:sp>
        <p:nvSpPr>
          <p:cNvPr id="3" name="Content Placeholder 2"/>
          <p:cNvSpPr>
            <a:spLocks noGrp="1"/>
          </p:cNvSpPr>
          <p:nvPr>
            <p:ph idx="1"/>
          </p:nvPr>
        </p:nvSpPr>
        <p:spPr>
          <a:xfrm>
            <a:off x="242888" y="1417638"/>
            <a:ext cx="8701087" cy="5287962"/>
          </a:xfrm>
        </p:spPr>
        <p:txBody>
          <a:bodyPr>
            <a:normAutofit/>
          </a:bodyPr>
          <a:lstStyle/>
          <a:p>
            <a:r>
              <a:rPr lang="en-US" sz="2800" dirty="0"/>
              <a:t>Field Advisors may be the social worker’s supervisor or other designated person who will support the worker as they complete their field activities.</a:t>
            </a:r>
          </a:p>
          <a:p>
            <a:pPr marL="0" indent="0">
              <a:buNone/>
            </a:pPr>
            <a:endParaRPr lang="en-US" sz="2800" dirty="0"/>
          </a:p>
          <a:p>
            <a:r>
              <a:rPr lang="en-US" sz="2800" dirty="0"/>
              <a:t>All Field Advisors must complete the following training requirements:</a:t>
            </a:r>
          </a:p>
          <a:p>
            <a:pPr lvl="1"/>
            <a:r>
              <a:rPr lang="en-US" sz="2400" i="1" dirty="0"/>
              <a:t>Attend the two-day Coaching Institute</a:t>
            </a:r>
          </a:p>
          <a:p>
            <a:pPr lvl="1"/>
            <a:r>
              <a:rPr lang="en-US" sz="2400" i="1" dirty="0"/>
              <a:t>Attend the Field Advisor and the Field Guide Course AND pre-requisite eLearning course (link to this eLearning course is provided in your confirmation letter for the classroom course)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3027" y="2223720"/>
            <a:ext cx="2738448" cy="2487980"/>
          </a:xfrm>
          <a:prstGeom prst="rect">
            <a:avLst/>
          </a:prstGeom>
        </p:spPr>
      </p:pic>
    </p:spTree>
    <p:extLst>
      <p:ext uri="{BB962C8B-B14F-4D97-AF65-F5344CB8AC3E}">
        <p14:creationId xmlns:p14="http://schemas.microsoft.com/office/powerpoint/2010/main" val="22747907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174626"/>
            <a:ext cx="10515600" cy="1325563"/>
          </a:xfrm>
        </p:spPr>
        <p:txBody>
          <a:bodyPr/>
          <a:lstStyle/>
          <a:p>
            <a:r>
              <a:rPr lang="en-US" dirty="0" smtClean="0">
                <a:latin typeface="+mn-lt"/>
              </a:rPr>
              <a:t>Making the connection</a:t>
            </a:r>
            <a:endParaRPr lang="en-US" dirty="0">
              <a:latin typeface="+mn-lt"/>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1816789036"/>
              </p:ext>
            </p:extLst>
          </p:nvPr>
        </p:nvGraphicFramePr>
        <p:xfrm>
          <a:off x="1095375" y="1243014"/>
          <a:ext cx="4476750" cy="4868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6" descr="The-Big-Picture.jpg"/>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627018" y="1600200"/>
            <a:ext cx="4525963" cy="4525963"/>
          </a:xfrm>
        </p:spPr>
      </p:pic>
    </p:spTree>
    <p:extLst>
      <p:ext uri="{BB962C8B-B14F-4D97-AF65-F5344CB8AC3E}">
        <p14:creationId xmlns:p14="http://schemas.microsoft.com/office/powerpoint/2010/main" val="34889345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00842"/>
            <a:ext cx="8229600" cy="6298722"/>
            <a:chOff x="0" y="-1360962"/>
            <a:chExt cx="8229600" cy="6298722"/>
          </a:xfrm>
        </p:grpSpPr>
        <p:sp>
          <p:nvSpPr>
            <p:cNvPr id="4" name="Rounded Rectangle 3"/>
            <p:cNvSpPr/>
            <p:nvPr/>
          </p:nvSpPr>
          <p:spPr>
            <a:xfrm>
              <a:off x="0" y="0"/>
              <a:ext cx="8229600" cy="49377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Rounded Rectangle 4"/>
            <p:cNvSpPr txBox="1"/>
            <p:nvPr/>
          </p:nvSpPr>
          <p:spPr>
            <a:xfrm>
              <a:off x="156527" y="-1360962"/>
              <a:ext cx="7940356" cy="46485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latin typeface="Arial" panose="020B0604020202020204" pitchFamily="34" charset="0"/>
                  <a:ea typeface="Verdana" pitchFamily="34" charset="0"/>
                  <a:cs typeface="Arial" panose="020B0604020202020204" pitchFamily="34" charset="0"/>
                </a:rPr>
                <a:t>Skill-Based Coaching Model </a:t>
              </a:r>
              <a:endParaRPr lang="en-US" sz="4400" kern="1200" dirty="0">
                <a:latin typeface="Arial" panose="020B0604020202020204" pitchFamily="34" charset="0"/>
                <a:ea typeface="Verdana" pitchFamily="34" charset="0"/>
                <a:cs typeface="Arial" panose="020B0604020202020204" pitchFamily="34" charset="0"/>
              </a:endParaRPr>
            </a:p>
          </p:txBody>
        </p:sp>
      </p:grpSp>
      <p:pic>
        <p:nvPicPr>
          <p:cNvPr id="2054"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0" y="2692717"/>
            <a:ext cx="4736694" cy="320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5565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86" y="90526"/>
            <a:ext cx="11110914" cy="1171228"/>
          </a:xfrm>
        </p:spPr>
        <p:txBody>
          <a:bodyPr/>
          <a:lstStyle/>
          <a:p>
            <a:r>
              <a:rPr lang="en-US" dirty="0" smtClean="0">
                <a:latin typeface="+mn-lt"/>
              </a:rPr>
              <a:t>What is coaching? </a:t>
            </a:r>
            <a:endParaRPr lang="en-US" dirty="0">
              <a:latin typeface="+mn-lt"/>
            </a:endParaRPr>
          </a:p>
        </p:txBody>
      </p:sp>
      <p:sp>
        <p:nvSpPr>
          <p:cNvPr id="4" name="Content Placeholder 2"/>
          <p:cNvSpPr txBox="1">
            <a:spLocks/>
          </p:cNvSpPr>
          <p:nvPr/>
        </p:nvSpPr>
        <p:spPr>
          <a:xfrm>
            <a:off x="242888" y="2628900"/>
            <a:ext cx="9415462" cy="4030664"/>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dirty="0">
              <a:latin typeface="+mn-lt"/>
            </a:endParaRPr>
          </a:p>
        </p:txBody>
      </p:sp>
      <p:sp>
        <p:nvSpPr>
          <p:cNvPr id="5" name="Content Placeholder 2"/>
          <p:cNvSpPr txBox="1">
            <a:spLocks/>
          </p:cNvSpPr>
          <p:nvPr/>
        </p:nvSpPr>
        <p:spPr>
          <a:xfrm>
            <a:off x="242887" y="1171575"/>
            <a:ext cx="8739067" cy="5487989"/>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u="sng" dirty="0" smtClean="0">
                <a:latin typeface="+mn-lt"/>
              </a:rPr>
              <a:t>Coaching</a:t>
            </a:r>
            <a:r>
              <a:rPr lang="en-US" sz="2400" i="1" dirty="0" smtClean="0">
                <a:latin typeface="+mn-lt"/>
              </a:rPr>
              <a:t> is defined as the process by which the coach creates structured, focused interaction and uses appropriate strategies, tools and techniques to promote desirable and sustainable change for the benefit of the learner, in turn making a positive impact on the organization. </a:t>
            </a:r>
          </a:p>
          <a:p>
            <a:pPr marL="0" indent="0">
              <a:buNone/>
            </a:pPr>
            <a:endParaRPr lang="en-US" sz="2000" i="1" dirty="0">
              <a:latin typeface="+mn-lt"/>
            </a:endParaRPr>
          </a:p>
          <a:p>
            <a:pPr marL="0" lvl="0" indent="0" eaLnBrk="0" fontAlgn="base" hangingPunct="0">
              <a:spcBef>
                <a:spcPct val="0"/>
              </a:spcBef>
              <a:spcAft>
                <a:spcPct val="0"/>
              </a:spcAft>
              <a:buNone/>
            </a:pPr>
            <a:r>
              <a:rPr lang="en-US" altLang="en-US" sz="2400" dirty="0">
                <a:solidFill>
                  <a:srgbClr val="2D3B45"/>
                </a:solidFill>
                <a:latin typeface="+mn-lt"/>
              </a:rPr>
              <a:t>In the child welfare context, professional development coaching leads to improvements in practice, quality of work, and the agency’s success in working with children and families in the following ways:</a:t>
            </a:r>
            <a:endParaRPr lang="en-US" altLang="en-US" sz="2400" dirty="0">
              <a:solidFill>
                <a:schemeClr val="tx1"/>
              </a:solidFill>
              <a:latin typeface="+mn-lt"/>
            </a:endParaRPr>
          </a:p>
          <a:p>
            <a:pPr lvl="1" eaLnBrk="0" fontAlgn="base" hangingPunct="0">
              <a:spcBef>
                <a:spcPct val="0"/>
              </a:spcBef>
              <a:spcAft>
                <a:spcPct val="0"/>
              </a:spcAft>
              <a:buFont typeface="Wingdings" panose="05000000000000000000" pitchFamily="2" charset="2"/>
              <a:buChar char="ü"/>
            </a:pPr>
            <a:r>
              <a:rPr lang="en-US" altLang="en-US" sz="2000" dirty="0">
                <a:solidFill>
                  <a:srgbClr val="2D3B45"/>
                </a:solidFill>
                <a:latin typeface="+mn-lt"/>
              </a:rPr>
              <a:t>Improving systemic implementation of practice</a:t>
            </a:r>
          </a:p>
          <a:p>
            <a:pPr lvl="1" eaLnBrk="0" fontAlgn="base" hangingPunct="0">
              <a:spcBef>
                <a:spcPct val="0"/>
              </a:spcBef>
              <a:spcAft>
                <a:spcPct val="0"/>
              </a:spcAft>
              <a:buFont typeface="Wingdings" panose="05000000000000000000" pitchFamily="2" charset="2"/>
              <a:buChar char="ü"/>
            </a:pPr>
            <a:r>
              <a:rPr lang="en-US" altLang="en-US" sz="2000" dirty="0">
                <a:solidFill>
                  <a:srgbClr val="2D3B45"/>
                </a:solidFill>
                <a:latin typeface="+mn-lt"/>
              </a:rPr>
              <a:t>Creating positive changes in behavior</a:t>
            </a:r>
          </a:p>
          <a:p>
            <a:pPr lvl="1" eaLnBrk="0" fontAlgn="base" hangingPunct="0">
              <a:spcBef>
                <a:spcPct val="0"/>
              </a:spcBef>
              <a:spcAft>
                <a:spcPct val="0"/>
              </a:spcAft>
              <a:buFont typeface="Wingdings" panose="05000000000000000000" pitchFamily="2" charset="2"/>
              <a:buChar char="ü"/>
            </a:pPr>
            <a:r>
              <a:rPr lang="en-US" altLang="en-US" sz="2000" dirty="0">
                <a:solidFill>
                  <a:srgbClr val="2D3B45"/>
                </a:solidFill>
                <a:latin typeface="+mn-lt"/>
              </a:rPr>
              <a:t>Embedding professional </a:t>
            </a:r>
            <a:r>
              <a:rPr lang="en-US" altLang="en-US" sz="2000" dirty="0" smtClean="0">
                <a:solidFill>
                  <a:srgbClr val="2D3B45"/>
                </a:solidFill>
                <a:latin typeface="+mn-lt"/>
              </a:rPr>
              <a:t>development</a:t>
            </a:r>
          </a:p>
          <a:p>
            <a:pPr marL="457200" lvl="1" indent="0" eaLnBrk="0" fontAlgn="base" hangingPunct="0">
              <a:spcBef>
                <a:spcPct val="0"/>
              </a:spcBef>
              <a:spcAft>
                <a:spcPct val="0"/>
              </a:spcAft>
              <a:buNone/>
            </a:pPr>
            <a:endParaRPr lang="en-US" altLang="en-US" sz="2000" dirty="0" smtClean="0">
              <a:solidFill>
                <a:srgbClr val="2D3B45"/>
              </a:solidFill>
              <a:latin typeface="+mn-lt"/>
            </a:endParaRPr>
          </a:p>
          <a:p>
            <a:pPr marL="457200" lvl="1" indent="0" eaLnBrk="0" fontAlgn="base" hangingPunct="0">
              <a:spcBef>
                <a:spcPct val="0"/>
              </a:spcBef>
              <a:spcAft>
                <a:spcPct val="0"/>
              </a:spcAft>
              <a:buNone/>
            </a:pPr>
            <a:endParaRPr lang="en-US" altLang="en-US" sz="2000" dirty="0" smtClean="0">
              <a:solidFill>
                <a:srgbClr val="2D3B45"/>
              </a:solidFill>
              <a:latin typeface="+mn-lt"/>
            </a:endParaRPr>
          </a:p>
          <a:p>
            <a:pPr marL="457200" lvl="1" indent="0" eaLnBrk="0" fontAlgn="base" hangingPunct="0">
              <a:spcBef>
                <a:spcPct val="0"/>
              </a:spcBef>
              <a:spcAft>
                <a:spcPct val="0"/>
              </a:spcAft>
              <a:buNone/>
            </a:pPr>
            <a:r>
              <a:rPr lang="en-US" altLang="en-US" sz="2000" dirty="0">
                <a:solidFill>
                  <a:schemeClr val="tx1"/>
                </a:solidFill>
              </a:rPr>
              <a:t>~ Adapted from Mink, Owen and Mink, (1993) and from Cox Bachkirova and Clutterbuck (2010)</a:t>
            </a:r>
          </a:p>
          <a:p>
            <a:pPr marL="457200" lvl="1" indent="0" eaLnBrk="0" fontAlgn="base" hangingPunct="0">
              <a:spcBef>
                <a:spcPct val="0"/>
              </a:spcBef>
              <a:spcAft>
                <a:spcPct val="0"/>
              </a:spcAft>
              <a:buNone/>
            </a:pPr>
            <a:endParaRPr lang="en-US" altLang="en-US" sz="2000" dirty="0">
              <a:solidFill>
                <a:srgbClr val="2D3B45"/>
              </a:solidFill>
              <a:latin typeface="+mn-lt"/>
            </a:endParaRPr>
          </a:p>
          <a:p>
            <a:pPr marL="0" indent="0">
              <a:buNone/>
            </a:pPr>
            <a:endParaRPr lang="en-US" sz="2800" i="1" dirty="0">
              <a:latin typeface="+mn-lt"/>
            </a:endParaRPr>
          </a:p>
        </p:txBody>
      </p:sp>
      <p:pic>
        <p:nvPicPr>
          <p:cNvPr id="5124" name="Picture 4" descr="Cover Image For Coaching Toolkit for Child Welfare Prac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066" y="1688751"/>
            <a:ext cx="2875873" cy="386908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242888" y="1416088"/>
            <a:ext cx="6929437" cy="5395876"/>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endParaRPr lang="en-US" sz="3200" dirty="0">
              <a:latin typeface="+mn-lt"/>
            </a:endParaRPr>
          </a:p>
        </p:txBody>
      </p:sp>
    </p:spTree>
    <p:extLst>
      <p:ext uri="{BB962C8B-B14F-4D97-AF65-F5344CB8AC3E}">
        <p14:creationId xmlns:p14="http://schemas.microsoft.com/office/powerpoint/2010/main" val="16560562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2888" y="2628900"/>
            <a:ext cx="5073527" cy="4030664"/>
          </a:xfrm>
        </p:spPr>
        <p:txBody>
          <a:bodyPr>
            <a:normAutofit/>
          </a:bodyPr>
          <a:lstStyle/>
          <a:p>
            <a:pPr marL="742950" indent="-742950">
              <a:buFont typeface="+mj-lt"/>
              <a:buAutoNum type="arabicPeriod"/>
            </a:pPr>
            <a:r>
              <a:rPr lang="en-US" sz="3200" dirty="0">
                <a:latin typeface="+mn-lt"/>
              </a:rPr>
              <a:t>On the spot – </a:t>
            </a:r>
            <a:r>
              <a:rPr lang="en-US" sz="3200" dirty="0" smtClean="0">
                <a:latin typeface="+mn-lt"/>
              </a:rPr>
              <a:t>informal </a:t>
            </a:r>
            <a:r>
              <a:rPr lang="en-US" sz="3200" dirty="0">
                <a:latin typeface="+mn-lt"/>
              </a:rPr>
              <a:t>coaching</a:t>
            </a:r>
          </a:p>
          <a:p>
            <a:pPr marL="742950" indent="-742950">
              <a:buFont typeface="+mj-lt"/>
              <a:buAutoNum type="arabicPeriod"/>
            </a:pPr>
            <a:r>
              <a:rPr lang="en-US" sz="3200" dirty="0">
                <a:latin typeface="+mn-lt"/>
              </a:rPr>
              <a:t>Planned – </a:t>
            </a:r>
            <a:r>
              <a:rPr lang="en-US" sz="3200" dirty="0" smtClean="0">
                <a:latin typeface="+mn-lt"/>
              </a:rPr>
              <a:t>formal coaching</a:t>
            </a:r>
            <a:endParaRPr lang="en-US" sz="3200" dirty="0">
              <a:latin typeface="+mn-lt"/>
            </a:endParaRPr>
          </a:p>
        </p:txBody>
      </p:sp>
      <p:pic>
        <p:nvPicPr>
          <p:cNvPr id="4" name="Picture 3" descr="cid:7179DDB3-A0AE-41E1-80E5-268D66CC458E@gateway.2wire.net"/>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5836628" y="1738313"/>
            <a:ext cx="5198853" cy="4724400"/>
          </a:xfrm>
          <a:prstGeom prst="rect">
            <a:avLst/>
          </a:prstGeom>
          <a:noFill/>
          <a:ln>
            <a:noFill/>
          </a:ln>
        </p:spPr>
      </p:pic>
      <p:sp>
        <p:nvSpPr>
          <p:cNvPr id="6" name="TextBox 5"/>
          <p:cNvSpPr txBox="1"/>
          <p:nvPr/>
        </p:nvSpPr>
        <p:spPr>
          <a:xfrm>
            <a:off x="871538" y="533400"/>
            <a:ext cx="9631771" cy="707886"/>
          </a:xfrm>
          <a:prstGeom prst="rect">
            <a:avLst/>
          </a:prstGeom>
          <a:noFill/>
        </p:spPr>
        <p:txBody>
          <a:bodyPr wrap="square" rtlCol="0">
            <a:spAutoFit/>
          </a:bodyPr>
          <a:lstStyle/>
          <a:p>
            <a:r>
              <a:rPr lang="en-US" sz="4000" cap="small" dirty="0"/>
              <a:t>Supervisors Dance of Coaching</a:t>
            </a:r>
          </a:p>
        </p:txBody>
      </p:sp>
    </p:spTree>
    <p:extLst>
      <p:ext uri="{BB962C8B-B14F-4D97-AF65-F5344CB8AC3E}">
        <p14:creationId xmlns:p14="http://schemas.microsoft.com/office/powerpoint/2010/main" val="1086152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id:D4213E54-88E3-4B59-8E9C-D3162DFE3136@gateway.2wire.net"/>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114800" y="0"/>
            <a:ext cx="6337300" cy="6858000"/>
          </a:xfrm>
          <a:prstGeom prst="rect">
            <a:avLst/>
          </a:prstGeom>
          <a:noFill/>
          <a:ln>
            <a:noFill/>
          </a:ln>
        </p:spPr>
      </p:pic>
      <p:sp>
        <p:nvSpPr>
          <p:cNvPr id="7" name="TextBox 6"/>
          <p:cNvSpPr txBox="1"/>
          <p:nvPr/>
        </p:nvSpPr>
        <p:spPr>
          <a:xfrm>
            <a:off x="328614" y="1928812"/>
            <a:ext cx="3257550" cy="3539430"/>
          </a:xfrm>
          <a:prstGeom prst="rect">
            <a:avLst/>
          </a:prstGeom>
          <a:noFill/>
        </p:spPr>
        <p:txBody>
          <a:bodyPr wrap="square" rtlCol="0">
            <a:spAutoFit/>
          </a:bodyPr>
          <a:lstStyle/>
          <a:p>
            <a:r>
              <a:rPr lang="en-US" sz="3200" cap="small" dirty="0"/>
              <a:t>UC Davis</a:t>
            </a:r>
          </a:p>
          <a:p>
            <a:r>
              <a:rPr lang="en-US" sz="3200" cap="small" dirty="0"/>
              <a:t>Child Welfare</a:t>
            </a:r>
          </a:p>
          <a:p>
            <a:r>
              <a:rPr lang="en-US" sz="3200" cap="small" dirty="0"/>
              <a:t>Skills-Based Model</a:t>
            </a:r>
          </a:p>
          <a:p>
            <a:endParaRPr lang="en-US" sz="3200" cap="small" dirty="0"/>
          </a:p>
          <a:p>
            <a:r>
              <a:rPr lang="en-US" sz="3200" cap="small" dirty="0"/>
              <a:t>Trainee Guide: Pages 14-15</a:t>
            </a:r>
          </a:p>
        </p:txBody>
      </p:sp>
    </p:spTree>
    <p:extLst>
      <p:ext uri="{BB962C8B-B14F-4D97-AF65-F5344CB8AC3E}">
        <p14:creationId xmlns:p14="http://schemas.microsoft.com/office/powerpoint/2010/main" val="37642166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sp>
        <p:nvSpPr>
          <p:cNvPr id="280" name="Shape 280"/>
          <p:cNvSpPr/>
          <p:nvPr/>
        </p:nvSpPr>
        <p:spPr>
          <a:xfrm>
            <a:off x="1868786" y="1500751"/>
            <a:ext cx="8364626" cy="5228881"/>
          </a:xfrm>
          <a:custGeom>
            <a:avLst/>
            <a:gdLst/>
            <a:ahLst/>
            <a:cxnLst/>
            <a:rect l="0" t="0" r="0" b="0"/>
            <a:pathLst>
              <a:path w="120000" h="120000" extrusionOk="0">
                <a:moveTo>
                  <a:pt x="0" y="0"/>
                </a:moveTo>
                <a:lnTo>
                  <a:pt x="120000" y="0"/>
                </a:lnTo>
                <a:lnTo>
                  <a:pt x="120000" y="120000"/>
                </a:lnTo>
                <a:lnTo>
                  <a:pt x="0" y="120000"/>
                </a:lnTo>
                <a:close/>
              </a:path>
              <a:path w="120000" h="120000" fill="none" extrusionOk="0">
                <a:moveTo>
                  <a:pt x="-9999" y="0"/>
                </a:moveTo>
                <a:close/>
                <a:lnTo>
                  <a:pt x="-9999" y="120000"/>
                </a:lnTo>
              </a:path>
              <a:path w="120000" h="120000" fill="none" extrusionOk="0">
                <a:moveTo>
                  <a:pt x="-9999" y="22499"/>
                </a:moveTo>
                <a:lnTo>
                  <a:pt x="-45999" y="134999"/>
                </a:lnTo>
              </a:path>
            </a:pathLst>
          </a:custGeom>
          <a:noFill/>
          <a:ln>
            <a:noFill/>
          </a:ln>
        </p:spPr>
        <p:txBody>
          <a:bodyPr lIns="91425" tIns="45700" rIns="91425" bIns="45700" anchor="ctr" anchorCtr="1">
            <a:noAutofit/>
          </a:bodyPr>
          <a:lstStyle/>
          <a:p>
            <a:endParaRPr dirty="0"/>
          </a:p>
        </p:txBody>
      </p:sp>
      <p:sp>
        <p:nvSpPr>
          <p:cNvPr id="281" name="Shape 281"/>
          <p:cNvSpPr txBox="1">
            <a:spLocks noGrp="1"/>
          </p:cNvSpPr>
          <p:nvPr>
            <p:ph type="title"/>
          </p:nvPr>
        </p:nvSpPr>
        <p:spPr>
          <a:xfrm>
            <a:off x="914401" y="93093"/>
            <a:ext cx="10544174" cy="1143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3959" dirty="0">
                <a:solidFill>
                  <a:schemeClr val="tx1"/>
                </a:solidFill>
                <a:latin typeface="+mn-lt"/>
                <a:ea typeface="Calibri"/>
                <a:cs typeface="Arial" panose="020B0604020202020204" pitchFamily="34" charset="0"/>
                <a:sym typeface="Calibri"/>
              </a:rPr>
              <a:t>Skill-Based Coaching Model for Field Advisors</a:t>
            </a:r>
          </a:p>
        </p:txBody>
      </p:sp>
      <p:grpSp>
        <p:nvGrpSpPr>
          <p:cNvPr id="282" name="Shape 282"/>
          <p:cNvGrpSpPr/>
          <p:nvPr/>
        </p:nvGrpSpPr>
        <p:grpSpPr>
          <a:xfrm>
            <a:off x="2138393" y="1317624"/>
            <a:ext cx="7005607" cy="5161013"/>
            <a:chOff x="159840" y="-28582"/>
            <a:chExt cx="6673376" cy="4928683"/>
          </a:xfrm>
        </p:grpSpPr>
        <p:sp>
          <p:nvSpPr>
            <p:cNvPr id="283" name="Shape 283"/>
            <p:cNvSpPr/>
            <p:nvPr/>
          </p:nvSpPr>
          <p:spPr>
            <a:xfrm>
              <a:off x="1173265" y="-28582"/>
              <a:ext cx="4928683" cy="4928683"/>
            </a:xfrm>
            <a:custGeom>
              <a:avLst/>
              <a:gdLst/>
              <a:ahLst/>
              <a:cxnLst/>
              <a:rect l="0" t="0" r="0" b="0"/>
              <a:pathLst>
                <a:path w="120000" h="120000" extrusionOk="0">
                  <a:moveTo>
                    <a:pt x="78955" y="6861"/>
                  </a:moveTo>
                  <a:lnTo>
                    <a:pt x="78955" y="6861"/>
                  </a:lnTo>
                  <a:cubicBezTo>
                    <a:pt x="103050" y="15457"/>
                    <a:pt x="118346" y="39188"/>
                    <a:pt x="116223" y="64682"/>
                  </a:cubicBezTo>
                  <a:cubicBezTo>
                    <a:pt x="114100" y="90175"/>
                    <a:pt x="95089" y="111050"/>
                    <a:pt x="69905" y="115541"/>
                  </a:cubicBezTo>
                  <a:cubicBezTo>
                    <a:pt x="44720" y="120033"/>
                    <a:pt x="19666" y="107017"/>
                    <a:pt x="8861" y="83828"/>
                  </a:cubicBezTo>
                  <a:cubicBezTo>
                    <a:pt x="-1943" y="60640"/>
                    <a:pt x="4205" y="33084"/>
                    <a:pt x="23843" y="16690"/>
                  </a:cubicBezTo>
                  <a:lnTo>
                    <a:pt x="21814" y="13756"/>
                  </a:lnTo>
                  <a:lnTo>
                    <a:pt x="29798" y="16335"/>
                  </a:lnTo>
                  <a:lnTo>
                    <a:pt x="29674" y="25119"/>
                  </a:lnTo>
                  <a:lnTo>
                    <a:pt x="27645" y="22187"/>
                  </a:lnTo>
                  <a:lnTo>
                    <a:pt x="27645" y="22187"/>
                  </a:lnTo>
                  <a:cubicBezTo>
                    <a:pt x="10543" y="36821"/>
                    <a:pt x="5392" y="61113"/>
                    <a:pt x="15084" y="81428"/>
                  </a:cubicBezTo>
                  <a:cubicBezTo>
                    <a:pt x="24777" y="101744"/>
                    <a:pt x="46899" y="113024"/>
                    <a:pt x="69034" y="108938"/>
                  </a:cubicBezTo>
                  <a:cubicBezTo>
                    <a:pt x="91169" y="104851"/>
                    <a:pt x="107805" y="86416"/>
                    <a:pt x="109605" y="63979"/>
                  </a:cubicBezTo>
                  <a:cubicBezTo>
                    <a:pt x="111405" y="41542"/>
                    <a:pt x="97921" y="20690"/>
                    <a:pt x="76720" y="13127"/>
                  </a:cubicBezTo>
                  <a:close/>
                </a:path>
              </a:pathLst>
            </a:custGeom>
            <a:solidFill>
              <a:srgbClr val="E7CFCF"/>
            </a:solidFill>
            <a:ln>
              <a:noFill/>
            </a:ln>
            <a:effectLst>
              <a:outerShdw blurRad="39999" dist="23000" dir="5400000" rotWithShape="0">
                <a:srgbClr val="000000">
                  <a:alpha val="34901"/>
                </a:srgbClr>
              </a:outerShdw>
            </a:effectLst>
          </p:spPr>
          <p:txBody>
            <a:bodyPr lIns="91425" tIns="91425" rIns="91425" bIns="91425" anchor="ctr" anchorCtr="0">
              <a:noAutofit/>
            </a:bodyPr>
            <a:lstStyle/>
            <a:p>
              <a:endParaRPr dirty="0"/>
            </a:p>
          </p:txBody>
        </p:sp>
        <p:sp>
          <p:nvSpPr>
            <p:cNvPr id="284" name="Shape 284"/>
            <p:cNvSpPr/>
            <p:nvPr/>
          </p:nvSpPr>
          <p:spPr>
            <a:xfrm>
              <a:off x="2490197" y="1564"/>
              <a:ext cx="2294817" cy="1147408"/>
            </a:xfrm>
            <a:prstGeom prst="roundRect">
              <a:avLst>
                <a:gd name="adj" fmla="val 16667"/>
              </a:avLst>
            </a:prstGeom>
            <a:gradFill>
              <a:gsLst>
                <a:gs pos="0">
                  <a:srgbClr val="982D2B"/>
                </a:gs>
                <a:gs pos="80000">
                  <a:srgbClr val="C83D39"/>
                </a:gs>
                <a:gs pos="100000">
                  <a:srgbClr val="CC3A36"/>
                </a:gs>
              </a:gsLst>
              <a:lin ang="16200000" scaled="0"/>
            </a:gradFill>
            <a:ln>
              <a:noFill/>
            </a:ln>
            <a:effectLst>
              <a:outerShdw blurRad="39999" dist="23000" dir="5400000" rotWithShape="0">
                <a:srgbClr val="000000">
                  <a:alpha val="34901"/>
                </a:srgbClr>
              </a:outerShdw>
            </a:effectLst>
          </p:spPr>
          <p:txBody>
            <a:bodyPr lIns="91425" tIns="91425" rIns="91425" bIns="91425" anchor="ctr" anchorCtr="0">
              <a:noAutofit/>
            </a:bodyPr>
            <a:lstStyle/>
            <a:p>
              <a:endParaRPr dirty="0"/>
            </a:p>
          </p:txBody>
        </p:sp>
        <p:sp>
          <p:nvSpPr>
            <p:cNvPr id="285" name="Shape 285"/>
            <p:cNvSpPr txBox="1"/>
            <p:nvPr/>
          </p:nvSpPr>
          <p:spPr>
            <a:xfrm>
              <a:off x="2546208" y="57577"/>
              <a:ext cx="2182794" cy="1035384"/>
            </a:xfrm>
            <a:prstGeom prst="rect">
              <a:avLst/>
            </a:prstGeom>
            <a:noFill/>
            <a:ln>
              <a:noFill/>
            </a:ln>
          </p:spPr>
          <p:txBody>
            <a:bodyPr lIns="95250" tIns="95250" rIns="95250" bIns="95250" anchor="ctr" anchorCtr="0">
              <a:noAutofit/>
            </a:bodyPr>
            <a:lstStyle/>
            <a:p>
              <a:pPr algn="ctr">
                <a:lnSpc>
                  <a:spcPct val="90000"/>
                </a:lnSpc>
                <a:buSzPct val="25000"/>
              </a:pPr>
              <a:r>
                <a:rPr lang="en-US" sz="2500" dirty="0">
                  <a:solidFill>
                    <a:schemeClr val="lt1"/>
                  </a:solidFill>
                  <a:latin typeface="Arial" panose="020B0604020202020204" pitchFamily="34" charset="0"/>
                  <a:ea typeface="Calibri"/>
                  <a:cs typeface="Arial" panose="020B0604020202020204" pitchFamily="34" charset="0"/>
                  <a:sym typeface="Calibri"/>
                </a:rPr>
                <a:t>Joint Planning</a:t>
              </a:r>
            </a:p>
          </p:txBody>
        </p:sp>
        <p:sp>
          <p:nvSpPr>
            <p:cNvPr id="286" name="Shape 286"/>
            <p:cNvSpPr/>
            <p:nvPr/>
          </p:nvSpPr>
          <p:spPr>
            <a:xfrm>
              <a:off x="4489112" y="1453862"/>
              <a:ext cx="2294817" cy="1147408"/>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39999" dist="23000" dir="5400000" rotWithShape="0">
                <a:srgbClr val="000000">
                  <a:alpha val="34901"/>
                </a:srgbClr>
              </a:outerShdw>
            </a:effectLst>
          </p:spPr>
          <p:txBody>
            <a:bodyPr lIns="91425" tIns="91425" rIns="91425" bIns="91425" anchor="ctr" anchorCtr="0">
              <a:noAutofit/>
            </a:bodyPr>
            <a:lstStyle/>
            <a:p>
              <a:endParaRPr dirty="0"/>
            </a:p>
          </p:txBody>
        </p:sp>
        <p:sp>
          <p:nvSpPr>
            <p:cNvPr id="287" name="Shape 287"/>
            <p:cNvSpPr txBox="1"/>
            <p:nvPr/>
          </p:nvSpPr>
          <p:spPr>
            <a:xfrm>
              <a:off x="4545125" y="1509874"/>
              <a:ext cx="2182794" cy="1035384"/>
            </a:xfrm>
            <a:prstGeom prst="rect">
              <a:avLst/>
            </a:prstGeom>
            <a:noFill/>
            <a:ln>
              <a:noFill/>
            </a:ln>
          </p:spPr>
          <p:txBody>
            <a:bodyPr lIns="95250" tIns="95250" rIns="95250" bIns="95250" anchor="ctr" anchorCtr="0">
              <a:noAutofit/>
            </a:bodyPr>
            <a:lstStyle/>
            <a:p>
              <a:pPr algn="ctr">
                <a:lnSpc>
                  <a:spcPct val="90000"/>
                </a:lnSpc>
                <a:buSzPct val="25000"/>
              </a:pPr>
              <a:r>
                <a:rPr lang="en-US" sz="2500" dirty="0">
                  <a:solidFill>
                    <a:schemeClr val="lt1"/>
                  </a:solidFill>
                  <a:latin typeface="Arial" panose="020B0604020202020204" pitchFamily="34" charset="0"/>
                  <a:ea typeface="Calibri"/>
                  <a:cs typeface="Arial" panose="020B0604020202020204" pitchFamily="34" charset="0"/>
                  <a:sym typeface="Calibri"/>
                </a:rPr>
                <a:t>Observation/</a:t>
              </a:r>
            </a:p>
            <a:p>
              <a:pPr algn="ctr">
                <a:lnSpc>
                  <a:spcPct val="90000"/>
                </a:lnSpc>
                <a:buSzPct val="25000"/>
              </a:pPr>
              <a:r>
                <a:rPr lang="en-US" sz="2500" dirty="0">
                  <a:solidFill>
                    <a:schemeClr val="lt1"/>
                  </a:solidFill>
                  <a:latin typeface="Arial" panose="020B0604020202020204" pitchFamily="34" charset="0"/>
                  <a:ea typeface="Calibri"/>
                  <a:cs typeface="Arial" panose="020B0604020202020204" pitchFamily="34" charset="0"/>
                  <a:sym typeface="Calibri"/>
                </a:rPr>
                <a:t>Demonstration</a:t>
              </a:r>
            </a:p>
          </p:txBody>
        </p:sp>
        <p:sp>
          <p:nvSpPr>
            <p:cNvPr id="288" name="Shape 288"/>
            <p:cNvSpPr/>
            <p:nvPr/>
          </p:nvSpPr>
          <p:spPr>
            <a:xfrm>
              <a:off x="4538398" y="3659201"/>
              <a:ext cx="2294817" cy="1147408"/>
            </a:xfrm>
            <a:prstGeom prst="roundRect">
              <a:avLst>
                <a:gd name="adj" fmla="val 16667"/>
              </a:avLst>
            </a:prstGeom>
            <a:gradFill>
              <a:gsLst>
                <a:gs pos="0">
                  <a:srgbClr val="5D427D"/>
                </a:gs>
                <a:gs pos="80000">
                  <a:srgbClr val="7A57A5"/>
                </a:gs>
                <a:gs pos="100000">
                  <a:srgbClr val="7A56A7"/>
                </a:gs>
              </a:gsLst>
              <a:lin ang="16200000" scaled="0"/>
            </a:gradFill>
            <a:ln>
              <a:noFill/>
            </a:ln>
            <a:effectLst>
              <a:outerShdw blurRad="39999" dist="23000" dir="5400000" rotWithShape="0">
                <a:srgbClr val="000000">
                  <a:alpha val="34901"/>
                </a:srgbClr>
              </a:outerShdw>
            </a:effectLst>
          </p:spPr>
          <p:txBody>
            <a:bodyPr lIns="91425" tIns="91425" rIns="91425" bIns="91425" anchor="ctr" anchorCtr="0">
              <a:noAutofit/>
            </a:bodyPr>
            <a:lstStyle/>
            <a:p>
              <a:endParaRPr dirty="0"/>
            </a:p>
          </p:txBody>
        </p:sp>
        <p:sp>
          <p:nvSpPr>
            <p:cNvPr id="289" name="Shape 289"/>
            <p:cNvSpPr txBox="1"/>
            <p:nvPr/>
          </p:nvSpPr>
          <p:spPr>
            <a:xfrm>
              <a:off x="4594410" y="3715214"/>
              <a:ext cx="2182794" cy="1035384"/>
            </a:xfrm>
            <a:prstGeom prst="rect">
              <a:avLst/>
            </a:prstGeom>
            <a:noFill/>
            <a:ln>
              <a:noFill/>
            </a:ln>
          </p:spPr>
          <p:txBody>
            <a:bodyPr lIns="95250" tIns="95250" rIns="95250" bIns="95250" anchor="ctr" anchorCtr="0">
              <a:noAutofit/>
            </a:bodyPr>
            <a:lstStyle/>
            <a:p>
              <a:pPr algn="ctr">
                <a:lnSpc>
                  <a:spcPct val="90000"/>
                </a:lnSpc>
                <a:buSzPct val="25000"/>
              </a:pPr>
              <a:r>
                <a:rPr lang="en-US" sz="2500" dirty="0">
                  <a:solidFill>
                    <a:schemeClr val="lt1"/>
                  </a:solidFill>
                  <a:latin typeface="Arial" panose="020B0604020202020204" pitchFamily="34" charset="0"/>
                  <a:ea typeface="Calibri"/>
                  <a:cs typeface="Arial" panose="020B0604020202020204" pitchFamily="34" charset="0"/>
                  <a:sym typeface="Calibri"/>
                </a:rPr>
                <a:t>Analysis and Self-Reflection</a:t>
              </a:r>
            </a:p>
          </p:txBody>
        </p:sp>
        <p:sp>
          <p:nvSpPr>
            <p:cNvPr id="290" name="Shape 290"/>
            <p:cNvSpPr/>
            <p:nvPr/>
          </p:nvSpPr>
          <p:spPr>
            <a:xfrm>
              <a:off x="509729" y="3659216"/>
              <a:ext cx="2294817" cy="1147408"/>
            </a:xfrm>
            <a:prstGeom prst="roundRect">
              <a:avLst>
                <a:gd name="adj" fmla="val 16667"/>
              </a:avLst>
            </a:prstGeom>
            <a:gradFill>
              <a:gsLst>
                <a:gs pos="0">
                  <a:srgbClr val="27869E"/>
                </a:gs>
                <a:gs pos="80000">
                  <a:srgbClr val="34B0D0"/>
                </a:gs>
                <a:gs pos="100000">
                  <a:srgbClr val="30B3D4"/>
                </a:gs>
              </a:gsLst>
              <a:lin ang="16200000" scaled="0"/>
            </a:gradFill>
            <a:ln>
              <a:noFill/>
            </a:ln>
            <a:effectLst>
              <a:outerShdw blurRad="39999" dist="23000" dir="5400000" rotWithShape="0">
                <a:srgbClr val="000000">
                  <a:alpha val="34901"/>
                </a:srgbClr>
              </a:outerShdw>
            </a:effectLst>
          </p:spPr>
          <p:txBody>
            <a:bodyPr lIns="91425" tIns="91425" rIns="91425" bIns="91425" anchor="ctr" anchorCtr="0">
              <a:noAutofit/>
            </a:bodyPr>
            <a:lstStyle/>
            <a:p>
              <a:endParaRPr dirty="0"/>
            </a:p>
          </p:txBody>
        </p:sp>
        <p:sp>
          <p:nvSpPr>
            <p:cNvPr id="291" name="Shape 291"/>
            <p:cNvSpPr txBox="1"/>
            <p:nvPr/>
          </p:nvSpPr>
          <p:spPr>
            <a:xfrm>
              <a:off x="565741" y="3715228"/>
              <a:ext cx="2182794" cy="1035384"/>
            </a:xfrm>
            <a:prstGeom prst="rect">
              <a:avLst/>
            </a:prstGeom>
            <a:noFill/>
            <a:ln>
              <a:noFill/>
            </a:ln>
          </p:spPr>
          <p:txBody>
            <a:bodyPr lIns="95250" tIns="95250" rIns="95250" bIns="95250" anchor="ctr" anchorCtr="0">
              <a:noAutofit/>
            </a:bodyPr>
            <a:lstStyle/>
            <a:p>
              <a:pPr algn="ctr">
                <a:lnSpc>
                  <a:spcPct val="90000"/>
                </a:lnSpc>
                <a:buSzPct val="25000"/>
              </a:pPr>
              <a:r>
                <a:rPr lang="en-US" sz="2500" dirty="0">
                  <a:solidFill>
                    <a:schemeClr val="lt1"/>
                  </a:solidFill>
                  <a:latin typeface="Arial" panose="020B0604020202020204" pitchFamily="34" charset="0"/>
                  <a:ea typeface="Calibri"/>
                  <a:cs typeface="Arial" panose="020B0604020202020204" pitchFamily="34" charset="0"/>
                  <a:sym typeface="Calibri"/>
                </a:rPr>
                <a:t>Facilitated Feedback</a:t>
              </a:r>
            </a:p>
          </p:txBody>
        </p:sp>
        <p:sp>
          <p:nvSpPr>
            <p:cNvPr id="292" name="Shape 292"/>
            <p:cNvSpPr/>
            <p:nvPr/>
          </p:nvSpPr>
          <p:spPr>
            <a:xfrm>
              <a:off x="159840" y="1436916"/>
              <a:ext cx="2294817" cy="1147408"/>
            </a:xfrm>
            <a:prstGeom prst="roundRect">
              <a:avLst>
                <a:gd name="adj" fmla="val 16667"/>
              </a:avLst>
            </a:prstGeom>
            <a:gradFill>
              <a:gsLst>
                <a:gs pos="0">
                  <a:srgbClr val="C86B1D"/>
                </a:gs>
                <a:gs pos="80000">
                  <a:srgbClr val="FF8D25"/>
                </a:gs>
                <a:gs pos="100000">
                  <a:srgbClr val="FF8D22"/>
                </a:gs>
              </a:gsLst>
              <a:lin ang="16200000" scaled="0"/>
            </a:gradFill>
            <a:ln>
              <a:noFill/>
            </a:ln>
            <a:effectLst>
              <a:outerShdw blurRad="39999" dist="23000" dir="5400000" rotWithShape="0">
                <a:srgbClr val="000000">
                  <a:alpha val="34901"/>
                </a:srgbClr>
              </a:outerShdw>
            </a:effectLst>
          </p:spPr>
          <p:txBody>
            <a:bodyPr lIns="91425" tIns="91425" rIns="91425" bIns="91425" anchor="ctr" anchorCtr="0">
              <a:noAutofit/>
            </a:bodyPr>
            <a:lstStyle/>
            <a:p>
              <a:endParaRPr dirty="0"/>
            </a:p>
          </p:txBody>
        </p:sp>
        <p:sp>
          <p:nvSpPr>
            <p:cNvPr id="293" name="Shape 293"/>
            <p:cNvSpPr txBox="1"/>
            <p:nvPr/>
          </p:nvSpPr>
          <p:spPr>
            <a:xfrm>
              <a:off x="215852" y="1492928"/>
              <a:ext cx="2182794" cy="1035384"/>
            </a:xfrm>
            <a:prstGeom prst="rect">
              <a:avLst/>
            </a:prstGeom>
            <a:noFill/>
            <a:ln>
              <a:noFill/>
            </a:ln>
          </p:spPr>
          <p:txBody>
            <a:bodyPr lIns="95250" tIns="95250" rIns="95250" bIns="95250" anchor="ctr" anchorCtr="0">
              <a:noAutofit/>
            </a:bodyPr>
            <a:lstStyle/>
            <a:p>
              <a:pPr algn="ctr">
                <a:lnSpc>
                  <a:spcPct val="90000"/>
                </a:lnSpc>
                <a:buSzPct val="25000"/>
              </a:pPr>
              <a:r>
                <a:rPr lang="en-US" sz="2500" dirty="0">
                  <a:solidFill>
                    <a:schemeClr val="lt1"/>
                  </a:solidFill>
                  <a:latin typeface="Arial" panose="020B0604020202020204" pitchFamily="34" charset="0"/>
                  <a:ea typeface="Calibri"/>
                  <a:cs typeface="Arial" panose="020B0604020202020204" pitchFamily="34" charset="0"/>
                  <a:sym typeface="Calibri"/>
                </a:rPr>
                <a:t>Next Steps</a:t>
              </a:r>
            </a:p>
          </p:txBody>
        </p:sp>
      </p:grpSp>
      <p:sp>
        <p:nvSpPr>
          <p:cNvPr id="294" name="Shape 294"/>
          <p:cNvSpPr txBox="1"/>
          <p:nvPr/>
        </p:nvSpPr>
        <p:spPr>
          <a:xfrm>
            <a:off x="4841276" y="2953567"/>
            <a:ext cx="1795993" cy="2118445"/>
          </a:xfrm>
          <a:prstGeom prst="rect">
            <a:avLst/>
          </a:prstGeom>
          <a:noFill/>
          <a:ln>
            <a:noFill/>
          </a:ln>
        </p:spPr>
        <p:txBody>
          <a:bodyPr lIns="91425" tIns="45700" rIns="91425" bIns="45700" anchor="t" anchorCtr="0">
            <a:noAutofit/>
          </a:bodyPr>
          <a:lstStyle/>
          <a:p>
            <a:pPr algn="ctr">
              <a:buSzPct val="25000"/>
            </a:pPr>
            <a:r>
              <a:rPr lang="en-US" sz="2000" b="1" dirty="0">
                <a:solidFill>
                  <a:schemeClr val="accent1">
                    <a:lumMod val="50000"/>
                  </a:schemeClr>
                </a:solidFill>
                <a:latin typeface="Arial" panose="020B0604020202020204" pitchFamily="34" charset="0"/>
                <a:ea typeface="Calibri"/>
                <a:cs typeface="Arial" panose="020B0604020202020204" pitchFamily="34" charset="0"/>
                <a:sym typeface="Calibri"/>
              </a:rPr>
              <a:t>Field Advisor</a:t>
            </a:r>
          </a:p>
          <a:p>
            <a:pPr algn="ctr">
              <a:buSzPct val="25000"/>
            </a:pPr>
            <a:r>
              <a:rPr lang="en-US" sz="2000" b="1" dirty="0">
                <a:solidFill>
                  <a:schemeClr val="accent1">
                    <a:lumMod val="50000"/>
                  </a:schemeClr>
                </a:solidFill>
                <a:latin typeface="Arial" panose="020B0604020202020204" pitchFamily="34" charset="0"/>
                <a:ea typeface="Calibri"/>
                <a:cs typeface="Arial" panose="020B0604020202020204" pitchFamily="34" charset="0"/>
                <a:sym typeface="Calibri"/>
              </a:rPr>
              <a:t> &amp; Social Worker</a:t>
            </a:r>
          </a:p>
          <a:p>
            <a:pPr algn="ctr"/>
            <a:endParaRPr sz="2000" b="1" dirty="0">
              <a:solidFill>
                <a:schemeClr val="accent1">
                  <a:lumMod val="50000"/>
                </a:schemeClr>
              </a:solidFill>
              <a:latin typeface="Arial" panose="020B0604020202020204" pitchFamily="34" charset="0"/>
              <a:ea typeface="Calibri"/>
              <a:cs typeface="Arial" panose="020B0604020202020204" pitchFamily="34" charset="0"/>
              <a:sym typeface="Calibri"/>
            </a:endParaRPr>
          </a:p>
          <a:p>
            <a:pPr algn="ctr">
              <a:buSzPct val="25000"/>
            </a:pPr>
            <a:r>
              <a:rPr lang="en-US" sz="2000" b="1" dirty="0">
                <a:solidFill>
                  <a:schemeClr val="accent1">
                    <a:lumMod val="50000"/>
                  </a:schemeClr>
                </a:solidFill>
                <a:latin typeface="Arial" panose="020B0604020202020204" pitchFamily="34" charset="0"/>
                <a:ea typeface="Calibri"/>
                <a:cs typeface="Arial" panose="020B0604020202020204" pitchFamily="34" charset="0"/>
                <a:sym typeface="Calibri"/>
              </a:rPr>
              <a:t>Field Activity Skill </a:t>
            </a:r>
          </a:p>
          <a:p>
            <a:pPr algn="ctr">
              <a:buSzPct val="25000"/>
            </a:pPr>
            <a:r>
              <a:rPr lang="en-US" sz="2000" b="1" dirty="0">
                <a:solidFill>
                  <a:schemeClr val="accent1">
                    <a:lumMod val="50000"/>
                  </a:schemeClr>
                </a:solidFill>
                <a:latin typeface="Arial" panose="020B0604020202020204" pitchFamily="34" charset="0"/>
                <a:ea typeface="Calibri"/>
                <a:cs typeface="Arial" panose="020B0604020202020204" pitchFamily="34" charset="0"/>
                <a:sym typeface="Calibri"/>
              </a:rPr>
              <a:t>Development</a:t>
            </a:r>
          </a:p>
        </p:txBody>
      </p:sp>
    </p:spTree>
    <p:extLst>
      <p:ext uri="{BB962C8B-B14F-4D97-AF65-F5344CB8AC3E}">
        <p14:creationId xmlns:p14="http://schemas.microsoft.com/office/powerpoint/2010/main" val="1510463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4400" dirty="0">
                <a:solidFill>
                  <a:schemeClr val="tx1"/>
                </a:solidFill>
                <a:latin typeface="+mn-lt"/>
                <a:ea typeface="Calibri"/>
                <a:cs typeface="Arial" panose="020B0604020202020204" pitchFamily="34" charset="0"/>
                <a:sym typeface="Calibri"/>
              </a:rPr>
              <a:t>Joint Planning</a:t>
            </a:r>
          </a:p>
        </p:txBody>
      </p:sp>
      <p:sp>
        <p:nvSpPr>
          <p:cNvPr id="300" name="Shape 300"/>
          <p:cNvSpPr txBox="1">
            <a:spLocks noGrp="1"/>
          </p:cNvSpPr>
          <p:nvPr>
            <p:ph idx="1"/>
          </p:nvPr>
        </p:nvSpPr>
        <p:spPr>
          <a:xfrm>
            <a:off x="783431" y="2066923"/>
            <a:ext cx="10625137" cy="4525963"/>
          </a:xfrm>
          <a:prstGeom prst="rect">
            <a:avLst/>
          </a:prstGeom>
          <a:noFill/>
          <a:ln>
            <a:noFill/>
          </a:ln>
        </p:spPr>
        <p:txBody>
          <a:bodyPr vert="horz" lIns="91425" tIns="45700" rIns="91425" bIns="45700" rtlCol="0" anchor="t" anchorCtr="0">
            <a:noAutofit/>
          </a:bodyPr>
          <a:lstStyle/>
          <a:p>
            <a:pPr marL="0" indent="0">
              <a:spcBef>
                <a:spcPts val="0"/>
              </a:spcBef>
              <a:buClr>
                <a:schemeClr val="lt1"/>
              </a:buClr>
              <a:buSzPct val="100000"/>
              <a:buNone/>
            </a:pPr>
            <a:r>
              <a:rPr lang="en-US" sz="3200" dirty="0">
                <a:solidFill>
                  <a:schemeClr val="tx1"/>
                </a:solidFill>
                <a:ea typeface="Calibri"/>
                <a:cs typeface="Arial" panose="020B0604020202020204" pitchFamily="34" charset="0"/>
                <a:sym typeface="Calibri"/>
              </a:rPr>
              <a:t>Field Advisor:</a:t>
            </a:r>
          </a:p>
          <a:p>
            <a:pPr lvl="1">
              <a:spcBef>
                <a:spcPts val="560"/>
              </a:spcBef>
              <a:buSzPct val="100000"/>
              <a:buFont typeface="Wingdings" panose="05000000000000000000" pitchFamily="2" charset="2"/>
              <a:buChar char="Ø"/>
            </a:pPr>
            <a:r>
              <a:rPr lang="en-US" sz="2800" i="1" dirty="0" smtClean="0">
                <a:solidFill>
                  <a:schemeClr val="tx1"/>
                </a:solidFill>
                <a:ea typeface="Calibri"/>
                <a:cs typeface="Arial" panose="020B0604020202020204" pitchFamily="34" charset="0"/>
                <a:sym typeface="Calibri"/>
              </a:rPr>
              <a:t> Set </a:t>
            </a:r>
            <a:r>
              <a:rPr lang="en-US" sz="2800" i="1" dirty="0">
                <a:solidFill>
                  <a:schemeClr val="tx1"/>
                </a:solidFill>
                <a:ea typeface="Calibri"/>
                <a:cs typeface="Arial" panose="020B0604020202020204" pitchFamily="34" charset="0"/>
                <a:sym typeface="Calibri"/>
              </a:rPr>
              <a:t>foundation for effective working relationship</a:t>
            </a:r>
          </a:p>
          <a:p>
            <a:pPr lvl="1">
              <a:spcBef>
                <a:spcPts val="560"/>
              </a:spcBef>
              <a:buSzPct val="100000"/>
              <a:buFont typeface="Wingdings" panose="05000000000000000000" pitchFamily="2" charset="2"/>
              <a:buChar char="Ø"/>
            </a:pPr>
            <a:r>
              <a:rPr lang="en-US" sz="2800" i="1" dirty="0" smtClean="0">
                <a:solidFill>
                  <a:schemeClr val="tx1"/>
                </a:solidFill>
                <a:ea typeface="Calibri"/>
                <a:cs typeface="Arial" panose="020B0604020202020204" pitchFamily="34" charset="0"/>
                <a:sym typeface="Calibri"/>
              </a:rPr>
              <a:t> Create </a:t>
            </a:r>
            <a:r>
              <a:rPr lang="en-US" sz="2800" i="1" dirty="0">
                <a:solidFill>
                  <a:schemeClr val="tx1"/>
                </a:solidFill>
                <a:ea typeface="Calibri"/>
                <a:cs typeface="Arial" panose="020B0604020202020204" pitchFamily="34" charset="0"/>
                <a:sym typeface="Calibri"/>
              </a:rPr>
              <a:t>learning environment</a:t>
            </a:r>
          </a:p>
          <a:p>
            <a:pPr lvl="1">
              <a:spcBef>
                <a:spcPts val="560"/>
              </a:spcBef>
              <a:buSzPct val="100000"/>
              <a:buFont typeface="Wingdings" panose="05000000000000000000" pitchFamily="2" charset="2"/>
              <a:buChar char="Ø"/>
            </a:pPr>
            <a:r>
              <a:rPr lang="en-US" sz="2800" i="1" dirty="0" smtClean="0">
                <a:solidFill>
                  <a:schemeClr val="tx1"/>
                </a:solidFill>
                <a:ea typeface="Calibri"/>
                <a:cs typeface="Arial" panose="020B0604020202020204" pitchFamily="34" charset="0"/>
                <a:sym typeface="Calibri"/>
              </a:rPr>
              <a:t> Establish </a:t>
            </a:r>
            <a:r>
              <a:rPr lang="en-US" sz="2800" i="1" dirty="0">
                <a:solidFill>
                  <a:schemeClr val="tx1"/>
                </a:solidFill>
                <a:ea typeface="Calibri"/>
                <a:cs typeface="Arial" panose="020B0604020202020204" pitchFamily="34" charset="0"/>
                <a:sym typeface="Calibri"/>
              </a:rPr>
              <a:t>rapport</a:t>
            </a:r>
          </a:p>
          <a:p>
            <a:pPr lvl="1">
              <a:spcBef>
                <a:spcPts val="560"/>
              </a:spcBef>
              <a:buSzPct val="100000"/>
              <a:buFont typeface="Wingdings" panose="05000000000000000000" pitchFamily="2" charset="2"/>
              <a:buChar char="Ø"/>
            </a:pPr>
            <a:r>
              <a:rPr lang="en-US" sz="2800" i="1" dirty="0" smtClean="0">
                <a:solidFill>
                  <a:schemeClr val="tx1"/>
                </a:solidFill>
                <a:ea typeface="Calibri"/>
                <a:cs typeface="Arial" panose="020B0604020202020204" pitchFamily="34" charset="0"/>
                <a:sym typeface="Calibri"/>
              </a:rPr>
              <a:t> Discuss </a:t>
            </a:r>
            <a:r>
              <a:rPr lang="en-US" sz="2800" i="1" dirty="0">
                <a:solidFill>
                  <a:schemeClr val="tx1"/>
                </a:solidFill>
                <a:ea typeface="Calibri"/>
                <a:cs typeface="Arial" panose="020B0604020202020204" pitchFamily="34" charset="0"/>
                <a:sym typeface="Calibri"/>
              </a:rPr>
              <a:t>field advisor role and boundaries</a:t>
            </a:r>
          </a:p>
          <a:p>
            <a:pPr lvl="1">
              <a:spcBef>
                <a:spcPts val="560"/>
              </a:spcBef>
              <a:buSzPct val="100000"/>
              <a:buFont typeface="Wingdings" panose="05000000000000000000" pitchFamily="2" charset="2"/>
              <a:buChar char="Ø"/>
            </a:pPr>
            <a:r>
              <a:rPr lang="en-US" sz="2800" i="1" dirty="0" smtClean="0">
                <a:solidFill>
                  <a:schemeClr val="tx1"/>
                </a:solidFill>
                <a:ea typeface="Calibri"/>
                <a:cs typeface="Arial" panose="020B0604020202020204" pitchFamily="34" charset="0"/>
                <a:sym typeface="Calibri"/>
              </a:rPr>
              <a:t> Create </a:t>
            </a:r>
            <a:r>
              <a:rPr lang="en-US" sz="2800" i="1" dirty="0">
                <a:solidFill>
                  <a:schemeClr val="tx1"/>
                </a:solidFill>
                <a:ea typeface="Calibri"/>
                <a:cs typeface="Arial" panose="020B0604020202020204" pitchFamily="34" charset="0"/>
                <a:sym typeface="Calibri"/>
              </a:rPr>
              <a:t>agreements for providing feedback and </a:t>
            </a:r>
            <a:r>
              <a:rPr lang="en-US" sz="2800" i="1" dirty="0" smtClean="0">
                <a:solidFill>
                  <a:schemeClr val="tx1"/>
                </a:solidFill>
                <a:ea typeface="Calibri"/>
                <a:cs typeface="Arial" panose="020B0604020202020204" pitchFamily="34" charset="0"/>
                <a:sym typeface="Calibri"/>
              </a:rPr>
              <a:t> establishing </a:t>
            </a:r>
            <a:r>
              <a:rPr lang="en-US" sz="2800" i="1" dirty="0">
                <a:solidFill>
                  <a:schemeClr val="tx1"/>
                </a:solidFill>
                <a:ea typeface="Calibri"/>
                <a:cs typeface="Arial" panose="020B0604020202020204" pitchFamily="34" charset="0"/>
                <a:sym typeface="Calibri"/>
              </a:rPr>
              <a:t>goals for learning</a:t>
            </a:r>
          </a:p>
          <a:p>
            <a:pPr lvl="1">
              <a:spcBef>
                <a:spcPts val="560"/>
              </a:spcBef>
              <a:buSzPct val="100000"/>
              <a:buFont typeface="Wingdings" panose="05000000000000000000" pitchFamily="2" charset="2"/>
              <a:buChar char="Ø"/>
            </a:pPr>
            <a:r>
              <a:rPr lang="en-US" sz="2800" i="1" dirty="0" smtClean="0">
                <a:solidFill>
                  <a:schemeClr val="tx1"/>
                </a:solidFill>
                <a:ea typeface="Calibri"/>
                <a:cs typeface="Arial" panose="020B0604020202020204" pitchFamily="34" charset="0"/>
                <a:sym typeface="Calibri"/>
              </a:rPr>
              <a:t> Review </a:t>
            </a:r>
            <a:r>
              <a:rPr lang="en-US" sz="2800" i="1" dirty="0">
                <a:solidFill>
                  <a:schemeClr val="tx1"/>
                </a:solidFill>
                <a:ea typeface="Calibri"/>
                <a:cs typeface="Arial" panose="020B0604020202020204" pitchFamily="34" charset="0"/>
                <a:sym typeface="Calibri"/>
              </a:rPr>
              <a:t>field activity learning objectives</a:t>
            </a:r>
          </a:p>
        </p:txBody>
      </p:sp>
      <p:pic>
        <p:nvPicPr>
          <p:cNvPr id="3074" name="Picture 2" descr="Image result for coac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2706" y="428624"/>
            <a:ext cx="2808512" cy="163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652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3"/>
          <p:cNvSpPr>
            <a:spLocks noGrp="1"/>
          </p:cNvSpPr>
          <p:nvPr>
            <p:ph type="body" idx="4294967295"/>
          </p:nvPr>
        </p:nvSpPr>
        <p:spPr>
          <a:xfrm>
            <a:off x="1504950" y="3400425"/>
            <a:ext cx="10687050" cy="3086100"/>
          </a:xfrm>
        </p:spPr>
        <p:txBody>
          <a:bodyPr/>
          <a:lstStyle/>
          <a:p>
            <a:pPr eaLnBrk="1" hangingPunct="1"/>
            <a:r>
              <a:rPr lang="en-US" sz="3600" dirty="0" smtClean="0"/>
              <a:t>Understand broader context of Core 3.0</a:t>
            </a:r>
          </a:p>
          <a:p>
            <a:pPr eaLnBrk="1" hangingPunct="1"/>
            <a:r>
              <a:rPr lang="en-US" sz="3600" dirty="0" smtClean="0"/>
              <a:t>Become familiar with the role of the field advisor.</a:t>
            </a:r>
          </a:p>
          <a:p>
            <a:pPr eaLnBrk="1" hangingPunct="1"/>
            <a:r>
              <a:rPr lang="en-US" sz="3600" dirty="0" smtClean="0"/>
              <a:t>Understand the structure of the field activities and the field guide</a:t>
            </a:r>
          </a:p>
          <a:p>
            <a:pPr marL="0" indent="0">
              <a:buNone/>
            </a:pPr>
            <a:endParaRPr lang="en-US" dirty="0"/>
          </a:p>
          <a:p>
            <a:pPr marL="0" indent="0">
              <a:buNone/>
            </a:pPr>
            <a:endParaRPr lang="en-US" dirty="0" smtClean="0"/>
          </a:p>
        </p:txBody>
      </p:sp>
      <p:pic>
        <p:nvPicPr>
          <p:cNvPr id="2" name="Picture 1" descr="goa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788" y="409574"/>
            <a:ext cx="4154524" cy="2790825"/>
          </a:xfrm>
          <a:prstGeom prst="rect">
            <a:avLst/>
          </a:prstGeom>
        </p:spPr>
      </p:pic>
    </p:spTree>
    <p:extLst>
      <p:ext uri="{BB962C8B-B14F-4D97-AF65-F5344CB8AC3E}">
        <p14:creationId xmlns:p14="http://schemas.microsoft.com/office/powerpoint/2010/main" val="30553776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4400" dirty="0">
                <a:solidFill>
                  <a:schemeClr val="tx1"/>
                </a:solidFill>
                <a:latin typeface="+mn-lt"/>
                <a:ea typeface="Calibri"/>
                <a:cs typeface="Arial" panose="020B0604020202020204" pitchFamily="34" charset="0"/>
                <a:sym typeface="Calibri"/>
              </a:rPr>
              <a:t>Observation and Demonstration</a:t>
            </a:r>
          </a:p>
        </p:txBody>
      </p:sp>
      <p:sp>
        <p:nvSpPr>
          <p:cNvPr id="306" name="Shape 306"/>
          <p:cNvSpPr txBox="1">
            <a:spLocks noGrp="1"/>
          </p:cNvSpPr>
          <p:nvPr>
            <p:ph idx="1"/>
          </p:nvPr>
        </p:nvSpPr>
        <p:spPr>
          <a:xfrm>
            <a:off x="400050" y="1974765"/>
            <a:ext cx="7629525" cy="4883235"/>
          </a:xfrm>
          <a:prstGeom prst="rect">
            <a:avLst/>
          </a:prstGeom>
          <a:noFill/>
          <a:ln>
            <a:noFill/>
          </a:ln>
        </p:spPr>
        <p:txBody>
          <a:bodyPr vert="horz" lIns="91425" tIns="45700" rIns="91425" bIns="45700" rtlCol="0" anchor="t" anchorCtr="0">
            <a:noAutofit/>
          </a:bodyPr>
          <a:lstStyle/>
          <a:p>
            <a:pPr marL="0" indent="0">
              <a:spcBef>
                <a:spcPts val="0"/>
              </a:spcBef>
              <a:buClr>
                <a:schemeClr val="lt1"/>
              </a:buClr>
              <a:buSzPct val="100000"/>
              <a:buNone/>
            </a:pPr>
            <a:r>
              <a:rPr lang="en-US" sz="3200" dirty="0">
                <a:solidFill>
                  <a:schemeClr val="tx1"/>
                </a:solidFill>
                <a:latin typeface="+mn-lt"/>
                <a:ea typeface="Calibri"/>
                <a:cs typeface="Arial" panose="020B0604020202020204" pitchFamily="34" charset="0"/>
                <a:sym typeface="Calibri"/>
              </a:rPr>
              <a:t>Field Advisor gathers information through:</a:t>
            </a:r>
          </a:p>
          <a:p>
            <a:pPr lvl="1">
              <a:spcBef>
                <a:spcPts val="480"/>
              </a:spcBef>
              <a:buSzPct val="100000"/>
              <a:buFont typeface="Wingdings" panose="05000000000000000000" pitchFamily="2" charset="2"/>
              <a:buChar char="Ø"/>
            </a:pPr>
            <a:r>
              <a:rPr lang="en-US" sz="2800" i="1" dirty="0" smtClean="0">
                <a:solidFill>
                  <a:schemeClr val="tx1"/>
                </a:solidFill>
                <a:latin typeface="+mn-lt"/>
                <a:ea typeface="Calibri"/>
                <a:cs typeface="Arial" panose="020B0604020202020204" pitchFamily="34" charset="0"/>
                <a:sym typeface="Calibri"/>
              </a:rPr>
              <a:t> Observation</a:t>
            </a:r>
            <a:endParaRPr lang="en-US" sz="2800" i="1" dirty="0">
              <a:solidFill>
                <a:schemeClr val="tx1"/>
              </a:solidFill>
              <a:latin typeface="+mn-lt"/>
              <a:ea typeface="Calibri"/>
              <a:cs typeface="Arial" panose="020B0604020202020204" pitchFamily="34" charset="0"/>
              <a:sym typeface="Calibri"/>
            </a:endParaRPr>
          </a:p>
          <a:p>
            <a:pPr lvl="1">
              <a:spcBef>
                <a:spcPts val="480"/>
              </a:spcBef>
              <a:buSzPct val="100000"/>
              <a:buFont typeface="Wingdings" panose="05000000000000000000" pitchFamily="2" charset="2"/>
              <a:buChar char="Ø"/>
            </a:pPr>
            <a:r>
              <a:rPr lang="en-US" sz="2800" i="1" dirty="0" smtClean="0">
                <a:solidFill>
                  <a:schemeClr val="tx1"/>
                </a:solidFill>
                <a:latin typeface="+mn-lt"/>
                <a:ea typeface="Calibri"/>
                <a:cs typeface="Arial" panose="020B0604020202020204" pitchFamily="34" charset="0"/>
                <a:sym typeface="Calibri"/>
              </a:rPr>
              <a:t> Modeling</a:t>
            </a:r>
            <a:endParaRPr lang="en-US" sz="2800" i="1" dirty="0">
              <a:solidFill>
                <a:schemeClr val="tx1"/>
              </a:solidFill>
              <a:latin typeface="+mn-lt"/>
              <a:ea typeface="Calibri"/>
              <a:cs typeface="Arial" panose="020B0604020202020204" pitchFamily="34" charset="0"/>
              <a:sym typeface="Calibri"/>
            </a:endParaRPr>
          </a:p>
          <a:p>
            <a:pPr lvl="1">
              <a:spcBef>
                <a:spcPts val="480"/>
              </a:spcBef>
              <a:buSzPct val="100000"/>
              <a:buFont typeface="Wingdings" panose="05000000000000000000" pitchFamily="2" charset="2"/>
              <a:buChar char="Ø"/>
            </a:pPr>
            <a:r>
              <a:rPr lang="en-US" sz="2800" i="1" dirty="0" smtClean="0">
                <a:solidFill>
                  <a:schemeClr val="tx1"/>
                </a:solidFill>
                <a:latin typeface="+mn-lt"/>
                <a:ea typeface="Calibri"/>
                <a:cs typeface="Arial" panose="020B0604020202020204" pitchFamily="34" charset="0"/>
                <a:sym typeface="Calibri"/>
              </a:rPr>
              <a:t> Demonstration</a:t>
            </a:r>
            <a:endParaRPr lang="en-US" sz="2800" i="1" dirty="0">
              <a:solidFill>
                <a:schemeClr val="tx1"/>
              </a:solidFill>
              <a:latin typeface="+mn-lt"/>
              <a:ea typeface="Calibri"/>
              <a:cs typeface="Arial" panose="020B0604020202020204" pitchFamily="34" charset="0"/>
              <a:sym typeface="Calibri"/>
            </a:endParaRPr>
          </a:p>
          <a:p>
            <a:pPr lvl="1">
              <a:spcBef>
                <a:spcPts val="480"/>
              </a:spcBef>
              <a:buSzPct val="100000"/>
              <a:buFont typeface="Wingdings" panose="05000000000000000000" pitchFamily="2" charset="2"/>
              <a:buChar char="Ø"/>
            </a:pPr>
            <a:r>
              <a:rPr lang="en-US" sz="2800" i="1" dirty="0" smtClean="0">
                <a:solidFill>
                  <a:schemeClr val="tx1"/>
                </a:solidFill>
                <a:latin typeface="+mn-lt"/>
                <a:ea typeface="Calibri"/>
                <a:cs typeface="Arial" panose="020B0604020202020204" pitchFamily="34" charset="0"/>
                <a:sym typeface="Calibri"/>
              </a:rPr>
              <a:t> Face-to-face </a:t>
            </a:r>
            <a:r>
              <a:rPr lang="en-US" sz="2800" i="1" dirty="0">
                <a:solidFill>
                  <a:schemeClr val="tx1"/>
                </a:solidFill>
                <a:latin typeface="+mn-lt"/>
                <a:ea typeface="Calibri"/>
                <a:cs typeface="Arial" panose="020B0604020202020204" pitchFamily="34" charset="0"/>
                <a:sym typeface="Calibri"/>
              </a:rPr>
              <a:t>interaction</a:t>
            </a:r>
          </a:p>
          <a:p>
            <a:pPr lvl="1">
              <a:spcBef>
                <a:spcPts val="480"/>
              </a:spcBef>
              <a:buSzPct val="100000"/>
              <a:buFont typeface="Wingdings" panose="05000000000000000000" pitchFamily="2" charset="2"/>
              <a:buChar char="Ø"/>
            </a:pPr>
            <a:r>
              <a:rPr lang="en-US" sz="2800" i="1" dirty="0" smtClean="0">
                <a:solidFill>
                  <a:schemeClr val="tx1"/>
                </a:solidFill>
                <a:latin typeface="+mn-lt"/>
                <a:ea typeface="Calibri"/>
                <a:cs typeface="Arial" panose="020B0604020202020204" pitchFamily="34" charset="0"/>
                <a:sym typeface="Calibri"/>
              </a:rPr>
              <a:t> Review </a:t>
            </a:r>
            <a:r>
              <a:rPr lang="en-US" sz="2800" i="1" dirty="0">
                <a:solidFill>
                  <a:schemeClr val="tx1"/>
                </a:solidFill>
                <a:latin typeface="+mn-lt"/>
                <a:ea typeface="Calibri"/>
                <a:cs typeface="Arial" panose="020B0604020202020204" pitchFamily="34" charset="0"/>
                <a:sym typeface="Calibri"/>
              </a:rPr>
              <a:t>of written documentation related to field activity</a:t>
            </a:r>
          </a:p>
        </p:txBody>
      </p:sp>
      <p:pic>
        <p:nvPicPr>
          <p:cNvPr id="2050" name="Picture 2" descr="Image result for obser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062" y="2146215"/>
            <a:ext cx="3187699" cy="399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184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4400" dirty="0">
                <a:solidFill>
                  <a:schemeClr val="tx1"/>
                </a:solidFill>
                <a:latin typeface="Arial" panose="020B0604020202020204" pitchFamily="34" charset="0"/>
                <a:ea typeface="Calibri"/>
                <a:cs typeface="Arial" panose="020B0604020202020204" pitchFamily="34" charset="0"/>
                <a:sym typeface="Calibri"/>
              </a:rPr>
              <a:t>Analysis and Self-Reflection</a:t>
            </a:r>
          </a:p>
        </p:txBody>
      </p:sp>
      <p:sp>
        <p:nvSpPr>
          <p:cNvPr id="312" name="Shape 312"/>
          <p:cNvSpPr txBox="1">
            <a:spLocks noGrp="1"/>
          </p:cNvSpPr>
          <p:nvPr>
            <p:ph idx="1"/>
          </p:nvPr>
        </p:nvSpPr>
        <p:spPr>
          <a:xfrm>
            <a:off x="728663" y="1600201"/>
            <a:ext cx="10772775" cy="4525963"/>
          </a:xfrm>
          <a:prstGeom prst="rect">
            <a:avLst/>
          </a:prstGeom>
          <a:noFill/>
          <a:ln>
            <a:noFill/>
          </a:ln>
        </p:spPr>
        <p:txBody>
          <a:bodyPr vert="horz" lIns="91425" tIns="45700" rIns="91425" bIns="45700" rtlCol="0" anchor="t" anchorCtr="0">
            <a:noAutofit/>
          </a:bodyPr>
          <a:lstStyle/>
          <a:p>
            <a:pPr marL="0" indent="0">
              <a:spcBef>
                <a:spcPts val="0"/>
              </a:spcBef>
              <a:buClr>
                <a:schemeClr val="lt1"/>
              </a:buClr>
              <a:buSzPct val="100000"/>
              <a:buNone/>
            </a:pPr>
            <a:r>
              <a:rPr lang="en-US" sz="3200" dirty="0">
                <a:solidFill>
                  <a:schemeClr val="tx1"/>
                </a:solidFill>
                <a:ea typeface="Calibri"/>
                <a:cs typeface="Arial" panose="020B0604020202020204" pitchFamily="34" charset="0"/>
                <a:sym typeface="Calibri"/>
              </a:rPr>
              <a:t>Field Advisor</a:t>
            </a:r>
          </a:p>
          <a:p>
            <a:pPr lvl="1">
              <a:spcBef>
                <a:spcPts val="560"/>
              </a:spcBef>
              <a:buSzPct val="100000"/>
              <a:buFont typeface="Wingdings" panose="05000000000000000000" pitchFamily="2" charset="2"/>
              <a:buChar char="Ø"/>
            </a:pPr>
            <a:r>
              <a:rPr lang="en-US" sz="2800" i="1" dirty="0" smtClean="0">
                <a:solidFill>
                  <a:schemeClr val="tx1"/>
                </a:solidFill>
                <a:ea typeface="Calibri"/>
                <a:cs typeface="Arial" panose="020B0604020202020204" pitchFamily="34" charset="0"/>
                <a:sym typeface="Calibri"/>
              </a:rPr>
              <a:t> Engage </a:t>
            </a:r>
            <a:r>
              <a:rPr lang="en-US" sz="2800" i="1" dirty="0">
                <a:solidFill>
                  <a:schemeClr val="tx1"/>
                </a:solidFill>
                <a:ea typeface="Calibri"/>
                <a:cs typeface="Arial" panose="020B0604020202020204" pitchFamily="34" charset="0"/>
                <a:sym typeface="Calibri"/>
              </a:rPr>
              <a:t>in self-reflection by asking purposeful and powerful questions</a:t>
            </a:r>
          </a:p>
          <a:p>
            <a:pPr lvl="1">
              <a:spcBef>
                <a:spcPts val="560"/>
              </a:spcBef>
              <a:buSzPct val="100000"/>
              <a:buFont typeface="Wingdings" panose="05000000000000000000" pitchFamily="2" charset="2"/>
              <a:buChar char="Ø"/>
            </a:pPr>
            <a:r>
              <a:rPr lang="en-US" sz="2800" i="1" dirty="0" smtClean="0">
                <a:solidFill>
                  <a:schemeClr val="tx1"/>
                </a:solidFill>
                <a:ea typeface="Calibri"/>
                <a:cs typeface="Arial" panose="020B0604020202020204" pitchFamily="34" charset="0"/>
                <a:sym typeface="Calibri"/>
              </a:rPr>
              <a:t> Engage </a:t>
            </a:r>
            <a:r>
              <a:rPr lang="en-US" sz="2800" i="1" dirty="0">
                <a:solidFill>
                  <a:schemeClr val="tx1"/>
                </a:solidFill>
                <a:ea typeface="Calibri"/>
                <a:cs typeface="Arial" panose="020B0604020202020204" pitchFamily="34" charset="0"/>
                <a:sym typeface="Calibri"/>
              </a:rPr>
              <a:t>in co-creating behavioral changes that explore the social worker’s perceptions about what can be done to master the skill and field activity</a:t>
            </a:r>
          </a:p>
        </p:txBody>
      </p:sp>
      <p:pic>
        <p:nvPicPr>
          <p:cNvPr id="1028" name="Picture 4" descr="Image result for percep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238" y="4348165"/>
            <a:ext cx="2271712" cy="227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84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1314449" y="366218"/>
            <a:ext cx="9563100" cy="1143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4400" dirty="0">
                <a:solidFill>
                  <a:schemeClr val="tx1"/>
                </a:solidFill>
                <a:latin typeface="Arial" panose="020B0604020202020204" pitchFamily="34" charset="0"/>
                <a:ea typeface="Calibri"/>
                <a:cs typeface="Arial" panose="020B0604020202020204" pitchFamily="34" charset="0"/>
                <a:sym typeface="Calibri"/>
              </a:rPr>
              <a:t>Facilitated Reflection and Feedback</a:t>
            </a:r>
          </a:p>
        </p:txBody>
      </p:sp>
      <p:sp>
        <p:nvSpPr>
          <p:cNvPr id="318" name="Shape 318"/>
          <p:cNvSpPr txBox="1">
            <a:spLocks noGrp="1"/>
          </p:cNvSpPr>
          <p:nvPr>
            <p:ph idx="1"/>
          </p:nvPr>
        </p:nvSpPr>
        <p:spPr>
          <a:xfrm>
            <a:off x="802481" y="1945945"/>
            <a:ext cx="10587037" cy="4525963"/>
          </a:xfrm>
          <a:prstGeom prst="rect">
            <a:avLst/>
          </a:prstGeom>
          <a:noFill/>
          <a:ln>
            <a:noFill/>
          </a:ln>
        </p:spPr>
        <p:txBody>
          <a:bodyPr vert="horz" lIns="91425" tIns="45700" rIns="91425" bIns="45700" rtlCol="0" anchor="t" anchorCtr="0">
            <a:noAutofit/>
          </a:bodyPr>
          <a:lstStyle/>
          <a:p>
            <a:pPr marL="0" indent="0">
              <a:spcBef>
                <a:spcPts val="0"/>
              </a:spcBef>
              <a:buSzPct val="100000"/>
              <a:buNone/>
            </a:pPr>
            <a:r>
              <a:rPr lang="en-US" sz="3200" dirty="0">
                <a:solidFill>
                  <a:schemeClr val="tx1"/>
                </a:solidFill>
                <a:ea typeface="Calibri"/>
                <a:cs typeface="Arial" panose="020B0604020202020204" pitchFamily="34" charset="0"/>
                <a:sym typeface="Calibri"/>
              </a:rPr>
              <a:t>Field advisor and social worker engage in reflective dialogue to create a positive environment that facilitates continued learning and skill development</a:t>
            </a:r>
          </a:p>
        </p:txBody>
      </p:sp>
      <p:pic>
        <p:nvPicPr>
          <p:cNvPr id="1026" name="Picture 2" descr="Image result for dialog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1" y="3962400"/>
            <a:ext cx="2816225" cy="250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69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3959" dirty="0">
                <a:solidFill>
                  <a:schemeClr val="tx1"/>
                </a:solidFill>
                <a:latin typeface="Arial" panose="020B0604020202020204" pitchFamily="34" charset="0"/>
                <a:ea typeface="Calibri"/>
                <a:cs typeface="Arial" panose="020B0604020202020204" pitchFamily="34" charset="0"/>
                <a:sym typeface="Calibri"/>
              </a:rPr>
              <a:t>Next Steps / Field Activity Feedback</a:t>
            </a:r>
          </a:p>
        </p:txBody>
      </p:sp>
      <p:sp>
        <p:nvSpPr>
          <p:cNvPr id="358" name="Shape 358"/>
          <p:cNvSpPr txBox="1">
            <a:spLocks noGrp="1"/>
          </p:cNvSpPr>
          <p:nvPr>
            <p:ph idx="1"/>
          </p:nvPr>
        </p:nvSpPr>
        <p:spPr>
          <a:xfrm>
            <a:off x="328614" y="1743075"/>
            <a:ext cx="8358186" cy="5000625"/>
          </a:xfrm>
          <a:prstGeom prst="rect">
            <a:avLst/>
          </a:prstGeom>
          <a:noFill/>
          <a:ln>
            <a:noFill/>
          </a:ln>
        </p:spPr>
        <p:txBody>
          <a:bodyPr vert="horz" lIns="91425" tIns="45700" rIns="91425" bIns="45700" rtlCol="0" anchor="t" anchorCtr="0">
            <a:noAutofit/>
          </a:bodyPr>
          <a:lstStyle/>
          <a:p>
            <a:pPr marL="0" indent="0">
              <a:lnSpc>
                <a:spcPct val="90000"/>
              </a:lnSpc>
              <a:spcBef>
                <a:spcPts val="0"/>
              </a:spcBef>
              <a:buClr>
                <a:schemeClr val="lt1"/>
              </a:buClr>
              <a:buSzPct val="100000"/>
              <a:buNone/>
            </a:pPr>
            <a:r>
              <a:rPr lang="en-US" sz="3600" i="1" dirty="0">
                <a:solidFill>
                  <a:schemeClr val="tx1"/>
                </a:solidFill>
                <a:ea typeface="Calibri"/>
                <a:cs typeface="Arial" panose="020B0604020202020204" pitchFamily="34" charset="0"/>
                <a:sym typeface="Calibri"/>
              </a:rPr>
              <a:t>Field advisor and Social Worker: </a:t>
            </a:r>
          </a:p>
          <a:p>
            <a:pPr marL="0" indent="0">
              <a:lnSpc>
                <a:spcPct val="90000"/>
              </a:lnSpc>
              <a:spcBef>
                <a:spcPts val="0"/>
              </a:spcBef>
              <a:buClr>
                <a:schemeClr val="lt1"/>
              </a:buClr>
              <a:buSzPct val="100000"/>
              <a:buNone/>
            </a:pPr>
            <a:endParaRPr lang="en-US" sz="3600" i="1" dirty="0">
              <a:solidFill>
                <a:schemeClr val="lt1"/>
              </a:solidFill>
              <a:ea typeface="Calibri"/>
              <a:cs typeface="Arial" panose="020B0604020202020204" pitchFamily="34" charset="0"/>
              <a:sym typeface="Calibri"/>
            </a:endParaRPr>
          </a:p>
          <a:p>
            <a:pPr marL="800100" lvl="1" indent="-457200">
              <a:lnSpc>
                <a:spcPct val="90000"/>
              </a:lnSpc>
              <a:spcBef>
                <a:spcPts val="0"/>
              </a:spcBef>
              <a:buSzPct val="100000"/>
              <a:buFont typeface="Wingdings" panose="05000000000000000000" pitchFamily="2" charset="2"/>
              <a:buChar char="Ø"/>
            </a:pPr>
            <a:r>
              <a:rPr lang="en-US" b="0" i="1" u="none" strike="noStrike" cap="none" dirty="0" smtClean="0">
                <a:solidFill>
                  <a:schemeClr val="tx1"/>
                </a:solidFill>
                <a:ea typeface="Calibri"/>
                <a:cs typeface="Arial" panose="020B0604020202020204" pitchFamily="34" charset="0"/>
                <a:sym typeface="Calibri"/>
              </a:rPr>
              <a:t>Plan </a:t>
            </a:r>
            <a:r>
              <a:rPr lang="en-US" b="0" i="1" u="none" strike="noStrike" cap="none" dirty="0">
                <a:solidFill>
                  <a:schemeClr val="tx1"/>
                </a:solidFill>
                <a:ea typeface="Calibri"/>
                <a:cs typeface="Arial" panose="020B0604020202020204" pitchFamily="34" charset="0"/>
                <a:sym typeface="Calibri"/>
              </a:rPr>
              <a:t>next steps related to deepening the learning and social work </a:t>
            </a:r>
            <a:r>
              <a:rPr lang="en-US" b="0" i="1" u="none" strike="noStrike" cap="none" dirty="0" smtClean="0">
                <a:solidFill>
                  <a:schemeClr val="tx1"/>
                </a:solidFill>
                <a:ea typeface="Calibri"/>
                <a:cs typeface="Arial" panose="020B0604020202020204" pitchFamily="34" charset="0"/>
                <a:sym typeface="Calibri"/>
              </a:rPr>
              <a:t>practice.</a:t>
            </a:r>
          </a:p>
          <a:p>
            <a:pPr marL="857250" lvl="1" indent="-457200">
              <a:lnSpc>
                <a:spcPct val="90000"/>
              </a:lnSpc>
              <a:spcBef>
                <a:spcPts val="0"/>
              </a:spcBef>
              <a:buSzPct val="100000"/>
              <a:buFont typeface="Wingdings" panose="05000000000000000000" pitchFamily="2" charset="2"/>
              <a:buChar char="Ø"/>
            </a:pPr>
            <a:endParaRPr lang="en-US" b="0" i="1" u="none" strike="noStrike" cap="none" dirty="0" smtClean="0">
              <a:solidFill>
                <a:schemeClr val="tx1"/>
              </a:solidFill>
              <a:ea typeface="Calibri"/>
              <a:cs typeface="Arial" panose="020B0604020202020204" pitchFamily="34" charset="0"/>
              <a:sym typeface="Calibri"/>
            </a:endParaRPr>
          </a:p>
          <a:p>
            <a:pPr marL="800100" lvl="1" indent="-457200">
              <a:lnSpc>
                <a:spcPct val="90000"/>
              </a:lnSpc>
              <a:spcBef>
                <a:spcPts val="0"/>
              </a:spcBef>
              <a:buSzPct val="100000"/>
              <a:buFont typeface="Wingdings" panose="05000000000000000000" pitchFamily="2" charset="2"/>
              <a:buChar char="Ø"/>
            </a:pPr>
            <a:r>
              <a:rPr lang="en-US" i="1" dirty="0">
                <a:solidFill>
                  <a:schemeClr val="tx1"/>
                </a:solidFill>
                <a:ea typeface="Calibri"/>
                <a:cs typeface="Arial" panose="020B0604020202020204" pitchFamily="34" charset="0"/>
                <a:sym typeface="Calibri"/>
              </a:rPr>
              <a:t>D</a:t>
            </a:r>
            <a:r>
              <a:rPr lang="en-US" b="0" i="1" u="none" strike="noStrike" cap="none" dirty="0" smtClean="0">
                <a:solidFill>
                  <a:schemeClr val="tx1"/>
                </a:solidFill>
                <a:ea typeface="Calibri"/>
                <a:cs typeface="Arial" panose="020B0604020202020204" pitchFamily="34" charset="0"/>
                <a:sym typeface="Calibri"/>
              </a:rPr>
              <a:t>iscuss </a:t>
            </a:r>
            <a:r>
              <a:rPr lang="en-US" b="0" i="1" u="none" strike="noStrike" cap="none" dirty="0">
                <a:solidFill>
                  <a:schemeClr val="tx1"/>
                </a:solidFill>
                <a:ea typeface="Calibri"/>
                <a:cs typeface="Arial" panose="020B0604020202020204" pitchFamily="34" charset="0"/>
                <a:sym typeface="Calibri"/>
              </a:rPr>
              <a:t>what worked during the field activity and what could be done differently for future field </a:t>
            </a:r>
            <a:r>
              <a:rPr lang="en-US" b="0" i="1" u="none" strike="noStrike" cap="none" dirty="0" smtClean="0">
                <a:solidFill>
                  <a:schemeClr val="tx1"/>
                </a:solidFill>
                <a:ea typeface="Calibri"/>
                <a:cs typeface="Arial" panose="020B0604020202020204" pitchFamily="34" charset="0"/>
                <a:sym typeface="Calibri"/>
              </a:rPr>
              <a:t>activities.</a:t>
            </a:r>
          </a:p>
          <a:p>
            <a:pPr marL="857250" lvl="1" indent="-457200">
              <a:lnSpc>
                <a:spcPct val="90000"/>
              </a:lnSpc>
              <a:spcBef>
                <a:spcPts val="0"/>
              </a:spcBef>
              <a:buSzPct val="100000"/>
              <a:buFont typeface="Wingdings" panose="05000000000000000000" pitchFamily="2" charset="2"/>
              <a:buChar char="Ø"/>
            </a:pPr>
            <a:endParaRPr lang="en-US" b="0" i="1" u="none" strike="noStrike" cap="none" dirty="0" smtClean="0">
              <a:solidFill>
                <a:schemeClr val="tx1"/>
              </a:solidFill>
              <a:ea typeface="Calibri"/>
              <a:cs typeface="Arial" panose="020B0604020202020204" pitchFamily="34" charset="0"/>
              <a:sym typeface="Calibri"/>
            </a:endParaRPr>
          </a:p>
          <a:p>
            <a:pPr marL="800100" lvl="1" indent="-457200">
              <a:lnSpc>
                <a:spcPct val="90000"/>
              </a:lnSpc>
              <a:spcBef>
                <a:spcPts val="0"/>
              </a:spcBef>
              <a:buSzPct val="100000"/>
              <a:buFont typeface="Wingdings" panose="05000000000000000000" pitchFamily="2" charset="2"/>
              <a:buChar char="Ø"/>
            </a:pPr>
            <a:r>
              <a:rPr lang="en-US" b="0" i="1" u="none" strike="noStrike" cap="none" dirty="0" smtClean="0">
                <a:solidFill>
                  <a:schemeClr val="tx1"/>
                </a:solidFill>
                <a:ea typeface="Calibri"/>
                <a:cs typeface="Arial" panose="020B0604020202020204" pitchFamily="34" charset="0"/>
                <a:sym typeface="Calibri"/>
              </a:rPr>
              <a:t>Field advisor completes field activity completion survey </a:t>
            </a:r>
            <a:endParaRPr lang="en-US" b="0" i="1" u="none" strike="noStrike" cap="none" dirty="0">
              <a:solidFill>
                <a:schemeClr val="tx1"/>
              </a:solidFill>
              <a:ea typeface="Calibri"/>
              <a:cs typeface="Arial" panose="020B0604020202020204" pitchFamily="34" charset="0"/>
              <a:sym typeface="Calibri"/>
            </a:endParaRPr>
          </a:p>
        </p:txBody>
      </p:sp>
      <p:pic>
        <p:nvPicPr>
          <p:cNvPr id="4100" name="Picture 4" descr="Image result for next st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9550" y="2746375"/>
            <a:ext cx="2759076" cy="275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856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728663" y="274637"/>
            <a:ext cx="10558461" cy="1143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3959" dirty="0" smtClean="0">
                <a:solidFill>
                  <a:schemeClr val="tx1"/>
                </a:solidFill>
                <a:latin typeface="Arial" panose="020B0604020202020204" pitchFamily="34" charset="0"/>
                <a:ea typeface="Calibri"/>
                <a:cs typeface="Arial" panose="020B0604020202020204" pitchFamily="34" charset="0"/>
                <a:sym typeface="Calibri"/>
              </a:rPr>
              <a:t>Additional Coaching Tools &amp; Resources</a:t>
            </a:r>
            <a:endParaRPr lang="en-US" sz="3959" dirty="0">
              <a:solidFill>
                <a:schemeClr val="tx1"/>
              </a:solidFill>
              <a:latin typeface="Arial" panose="020B0604020202020204" pitchFamily="34" charset="0"/>
              <a:ea typeface="Calibri"/>
              <a:cs typeface="Arial" panose="020B0604020202020204" pitchFamily="34" charset="0"/>
              <a:sym typeface="Calibri"/>
            </a:endParaRPr>
          </a:p>
        </p:txBody>
      </p:sp>
      <p:sp>
        <p:nvSpPr>
          <p:cNvPr id="358" name="Shape 358"/>
          <p:cNvSpPr txBox="1">
            <a:spLocks noGrp="1"/>
          </p:cNvSpPr>
          <p:nvPr>
            <p:ph idx="1"/>
          </p:nvPr>
        </p:nvSpPr>
        <p:spPr>
          <a:xfrm>
            <a:off x="328612" y="1796692"/>
            <a:ext cx="11630025" cy="4104046"/>
          </a:xfrm>
          <a:prstGeom prst="rect">
            <a:avLst/>
          </a:prstGeom>
          <a:noFill/>
          <a:ln>
            <a:noFill/>
          </a:ln>
        </p:spPr>
        <p:txBody>
          <a:bodyPr vert="horz" lIns="91425" tIns="45700" rIns="91425" bIns="45700" rtlCol="0" anchor="t" anchorCtr="0">
            <a:noAutofit/>
          </a:bodyPr>
          <a:lstStyle/>
          <a:p>
            <a:pPr marL="800100" lvl="1" indent="-457200">
              <a:lnSpc>
                <a:spcPct val="90000"/>
              </a:lnSpc>
              <a:spcBef>
                <a:spcPts val="0"/>
              </a:spcBef>
              <a:buSzPct val="100000"/>
              <a:buFont typeface="Wingdings" panose="05000000000000000000" pitchFamily="2" charset="2"/>
              <a:buChar char="Ø"/>
            </a:pPr>
            <a:r>
              <a:rPr lang="en-US" sz="3600" b="0" i="1" u="none" strike="noStrike" cap="none" dirty="0" smtClean="0">
                <a:solidFill>
                  <a:schemeClr val="tx1"/>
                </a:solidFill>
                <a:ea typeface="Calibri"/>
                <a:cs typeface="Arial" panose="020B0604020202020204" pitchFamily="34" charset="0"/>
                <a:sym typeface="Calibri"/>
              </a:rPr>
              <a:t>Multicultural Guidelines</a:t>
            </a:r>
          </a:p>
          <a:p>
            <a:pPr marL="800100" lvl="1" indent="-457200">
              <a:lnSpc>
                <a:spcPct val="90000"/>
              </a:lnSpc>
              <a:spcBef>
                <a:spcPts val="0"/>
              </a:spcBef>
              <a:buSzPct val="100000"/>
              <a:buFont typeface="Wingdings" panose="05000000000000000000" pitchFamily="2" charset="2"/>
              <a:buChar char="Ø"/>
            </a:pPr>
            <a:r>
              <a:rPr lang="en-US" sz="3600" b="0" i="1" u="none" strike="noStrike" cap="none" dirty="0" smtClean="0">
                <a:solidFill>
                  <a:schemeClr val="tx1"/>
                </a:solidFill>
                <a:ea typeface="Calibri"/>
                <a:cs typeface="Arial" panose="020B0604020202020204" pitchFamily="34" charset="0"/>
                <a:sym typeface="Calibri"/>
              </a:rPr>
              <a:t>Reflective Que Prompts</a:t>
            </a:r>
          </a:p>
          <a:p>
            <a:pPr marL="800100" lvl="1" indent="-457200">
              <a:lnSpc>
                <a:spcPct val="90000"/>
              </a:lnSpc>
              <a:spcBef>
                <a:spcPts val="0"/>
              </a:spcBef>
              <a:buSzPct val="100000"/>
              <a:buFont typeface="Wingdings" panose="05000000000000000000" pitchFamily="2" charset="2"/>
              <a:buChar char="Ø"/>
            </a:pPr>
            <a:r>
              <a:rPr lang="en-US" sz="3600" b="0" i="1" u="none" strike="noStrike" cap="none" dirty="0" smtClean="0">
                <a:solidFill>
                  <a:schemeClr val="tx1"/>
                </a:solidFill>
                <a:ea typeface="Calibri"/>
                <a:cs typeface="Arial" panose="020B0604020202020204" pitchFamily="34" charset="0"/>
                <a:sym typeface="Calibri"/>
              </a:rPr>
              <a:t>Useful Coaching Questions</a:t>
            </a:r>
            <a:endParaRPr lang="en-US" sz="3600" i="1" dirty="0">
              <a:solidFill>
                <a:schemeClr val="tx1"/>
              </a:solidFill>
              <a:ea typeface="Calibri"/>
              <a:cs typeface="Arial" panose="020B0604020202020204" pitchFamily="34" charset="0"/>
              <a:sym typeface="Calibri"/>
            </a:endParaRPr>
          </a:p>
          <a:p>
            <a:pPr marL="800100" lvl="1" indent="-457200">
              <a:lnSpc>
                <a:spcPct val="90000"/>
              </a:lnSpc>
              <a:spcBef>
                <a:spcPts val="0"/>
              </a:spcBef>
              <a:buSzPct val="100000"/>
              <a:buFont typeface="Wingdings" panose="05000000000000000000" pitchFamily="2" charset="2"/>
              <a:buChar char="Ø"/>
            </a:pPr>
            <a:r>
              <a:rPr lang="en-US" sz="3600" b="0" i="1" u="none" strike="noStrike" cap="none" dirty="0" smtClean="0">
                <a:solidFill>
                  <a:schemeClr val="tx1"/>
                </a:solidFill>
                <a:ea typeface="Calibri"/>
                <a:cs typeface="Arial" panose="020B0604020202020204" pitchFamily="34" charset="0"/>
                <a:sym typeface="Calibri"/>
              </a:rPr>
              <a:t>The Feedback Ladder</a:t>
            </a:r>
          </a:p>
          <a:p>
            <a:pPr marL="800100" lvl="1" indent="-457200">
              <a:lnSpc>
                <a:spcPct val="90000"/>
              </a:lnSpc>
              <a:spcBef>
                <a:spcPts val="0"/>
              </a:spcBef>
              <a:buSzPct val="100000"/>
              <a:buFont typeface="Wingdings" panose="05000000000000000000" pitchFamily="2" charset="2"/>
              <a:buChar char="Ø"/>
            </a:pPr>
            <a:r>
              <a:rPr lang="en-US" sz="3600" i="1" dirty="0" smtClean="0">
                <a:solidFill>
                  <a:schemeClr val="tx1"/>
                </a:solidFill>
                <a:ea typeface="Calibri"/>
                <a:cs typeface="Arial" panose="020B0604020202020204" pitchFamily="34" charset="0"/>
                <a:sym typeface="Calibri"/>
              </a:rPr>
              <a:t>Implicit Bias Tests</a:t>
            </a:r>
          </a:p>
          <a:p>
            <a:pPr marL="800100" lvl="1" indent="-457200">
              <a:lnSpc>
                <a:spcPct val="90000"/>
              </a:lnSpc>
              <a:spcBef>
                <a:spcPts val="0"/>
              </a:spcBef>
              <a:buSzPct val="100000"/>
              <a:buFont typeface="Wingdings" panose="05000000000000000000" pitchFamily="2" charset="2"/>
              <a:buChar char="Ø"/>
            </a:pPr>
            <a:r>
              <a:rPr lang="en-US" sz="3600" b="0" i="1" u="none" strike="noStrike" cap="none" dirty="0" smtClean="0">
                <a:solidFill>
                  <a:schemeClr val="tx1"/>
                </a:solidFill>
                <a:ea typeface="Calibri"/>
                <a:cs typeface="Arial" panose="020B0604020202020204" pitchFamily="34" charset="0"/>
                <a:sym typeface="Calibri"/>
              </a:rPr>
              <a:t>WOOP it up! </a:t>
            </a:r>
          </a:p>
          <a:p>
            <a:pPr marL="800100" lvl="1" indent="-457200">
              <a:lnSpc>
                <a:spcPct val="90000"/>
              </a:lnSpc>
              <a:spcBef>
                <a:spcPts val="0"/>
              </a:spcBef>
              <a:buSzPct val="100000"/>
              <a:buFont typeface="Wingdings" panose="05000000000000000000" pitchFamily="2" charset="2"/>
              <a:buChar char="Ø"/>
            </a:pPr>
            <a:r>
              <a:rPr lang="en-US" sz="3600" i="1" dirty="0" smtClean="0">
                <a:solidFill>
                  <a:schemeClr val="tx1"/>
                </a:solidFill>
                <a:ea typeface="Calibri"/>
                <a:cs typeface="Arial" panose="020B0604020202020204" pitchFamily="34" charset="0"/>
                <a:sym typeface="Calibri"/>
              </a:rPr>
              <a:t>SCARF Model</a:t>
            </a:r>
            <a:endParaRPr lang="en-US" sz="3600" b="0" i="1" u="none" strike="noStrike" cap="none" dirty="0" smtClean="0">
              <a:solidFill>
                <a:schemeClr val="tx1"/>
              </a:solidFill>
              <a:ea typeface="Calibri"/>
              <a:cs typeface="Arial" panose="020B0604020202020204" pitchFamily="34" charset="0"/>
              <a:sym typeface="Calibri"/>
            </a:endParaRPr>
          </a:p>
          <a:p>
            <a:pPr marL="800100" lvl="1" indent="-457200">
              <a:lnSpc>
                <a:spcPct val="90000"/>
              </a:lnSpc>
              <a:spcBef>
                <a:spcPts val="0"/>
              </a:spcBef>
              <a:buSzPct val="100000"/>
              <a:buFont typeface="Wingdings" panose="05000000000000000000" pitchFamily="2" charset="2"/>
              <a:buChar char="Ø"/>
            </a:pPr>
            <a:endParaRPr lang="en-US" sz="3600" b="0" i="1" u="none" strike="noStrike" cap="none" dirty="0" smtClean="0">
              <a:solidFill>
                <a:schemeClr val="tx1"/>
              </a:solidFill>
              <a:ea typeface="Calibri"/>
              <a:cs typeface="Arial" panose="020B0604020202020204" pitchFamily="34" charset="0"/>
              <a:sym typeface="Calibri"/>
            </a:endParaRPr>
          </a:p>
          <a:p>
            <a:pPr marL="800100" lvl="1" indent="-457200">
              <a:lnSpc>
                <a:spcPct val="90000"/>
              </a:lnSpc>
              <a:spcBef>
                <a:spcPts val="0"/>
              </a:spcBef>
              <a:buSzPct val="100000"/>
              <a:buFont typeface="Wingdings" panose="05000000000000000000" pitchFamily="2" charset="2"/>
              <a:buChar char="Ø"/>
            </a:pPr>
            <a:endParaRPr lang="en-US" sz="3600" b="0" i="1" u="none" strike="noStrike" cap="none" dirty="0" smtClean="0">
              <a:solidFill>
                <a:schemeClr val="tx1"/>
              </a:solidFill>
              <a:ea typeface="Calibri"/>
              <a:cs typeface="Arial" panose="020B0604020202020204" pitchFamily="34" charset="0"/>
              <a:sym typeface="Calibri"/>
            </a:endParaRPr>
          </a:p>
        </p:txBody>
      </p:sp>
      <p:pic>
        <p:nvPicPr>
          <p:cNvPr id="6" name="Picture 5"/>
          <p:cNvPicPr>
            <a:picLocks noChangeAspect="1"/>
          </p:cNvPicPr>
          <p:nvPr/>
        </p:nvPicPr>
        <p:blipFill>
          <a:blip r:embed="rId3"/>
          <a:stretch>
            <a:fillRect/>
          </a:stretch>
        </p:blipFill>
        <p:spPr>
          <a:xfrm>
            <a:off x="7552932" y="1796692"/>
            <a:ext cx="4405705" cy="3787590"/>
          </a:xfrm>
          <a:prstGeom prst="rect">
            <a:avLst/>
          </a:prstGeom>
        </p:spPr>
      </p:pic>
      <p:sp>
        <p:nvSpPr>
          <p:cNvPr id="2" name="Rectangle 1"/>
          <p:cNvSpPr/>
          <p:nvPr/>
        </p:nvSpPr>
        <p:spPr>
          <a:xfrm>
            <a:off x="561976" y="5864294"/>
            <a:ext cx="11630024" cy="830997"/>
          </a:xfrm>
          <a:prstGeom prst="rect">
            <a:avLst/>
          </a:prstGeom>
        </p:spPr>
        <p:txBody>
          <a:bodyPr wrap="square">
            <a:spAutoFit/>
          </a:bodyPr>
          <a:lstStyle/>
          <a:p>
            <a:r>
              <a:rPr lang="en-US" sz="2400" dirty="0">
                <a:hlinkClick r:id="rId4"/>
              </a:rPr>
              <a:t>https://www.oercommons.org/authoring/12021-field-advisor-and-the-field-guide-getting-to-know-/view</a:t>
            </a:r>
            <a:endParaRPr lang="en-US" sz="2400" dirty="0"/>
          </a:p>
        </p:txBody>
      </p:sp>
    </p:spTree>
    <p:extLst>
      <p:ext uri="{BB962C8B-B14F-4D97-AF65-F5344CB8AC3E}">
        <p14:creationId xmlns:p14="http://schemas.microsoft.com/office/powerpoint/2010/main" val="12579986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82561"/>
            <a:ext cx="10515600" cy="1313101"/>
          </a:xfrm>
        </p:spPr>
        <p:txBody>
          <a:bodyPr/>
          <a:lstStyle/>
          <a:p>
            <a:r>
              <a:rPr lang="en-US" dirty="0" smtClean="0"/>
              <a:t>Reflective Cue Prompts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897336121"/>
              </p:ext>
            </p:extLst>
          </p:nvPr>
        </p:nvGraphicFramePr>
        <p:xfrm>
          <a:off x="200025" y="1130540"/>
          <a:ext cx="11801475" cy="5470285"/>
        </p:xfrm>
        <a:graphic>
          <a:graphicData uri="http://schemas.openxmlformats.org/drawingml/2006/table">
            <a:tbl>
              <a:tblPr firstRow="1" bandRow="1">
                <a:tableStyleId>{5C22544A-7EE6-4342-B048-85BDC9FD1C3A}</a:tableStyleId>
              </a:tblPr>
              <a:tblGrid>
                <a:gridCol w="2166454">
                  <a:extLst>
                    <a:ext uri="{9D8B030D-6E8A-4147-A177-3AD203B41FA5}">
                      <a16:colId xmlns:a16="http://schemas.microsoft.com/office/drawing/2014/main" val="1356114936"/>
                    </a:ext>
                  </a:extLst>
                </a:gridCol>
                <a:gridCol w="2936115">
                  <a:extLst>
                    <a:ext uri="{9D8B030D-6E8A-4147-A177-3AD203B41FA5}">
                      <a16:colId xmlns:a16="http://schemas.microsoft.com/office/drawing/2014/main" val="3243324881"/>
                    </a:ext>
                  </a:extLst>
                </a:gridCol>
                <a:gridCol w="2494273">
                  <a:extLst>
                    <a:ext uri="{9D8B030D-6E8A-4147-A177-3AD203B41FA5}">
                      <a16:colId xmlns:a16="http://schemas.microsoft.com/office/drawing/2014/main" val="719740510"/>
                    </a:ext>
                  </a:extLst>
                </a:gridCol>
                <a:gridCol w="4204633">
                  <a:extLst>
                    <a:ext uri="{9D8B030D-6E8A-4147-A177-3AD203B41FA5}">
                      <a16:colId xmlns:a16="http://schemas.microsoft.com/office/drawing/2014/main" val="1166145911"/>
                    </a:ext>
                  </a:extLst>
                </a:gridCol>
              </a:tblGrid>
              <a:tr h="465593">
                <a:tc>
                  <a:txBody>
                    <a:bodyPr/>
                    <a:lstStyle/>
                    <a:p>
                      <a:pPr algn="ctr"/>
                      <a:r>
                        <a:rPr lang="en-US" sz="2000" dirty="0" smtClean="0">
                          <a:latin typeface="Calibri" panose="020F0502020204030204" pitchFamily="34" charset="0"/>
                          <a:ea typeface="Verdana" panose="020B0604030504040204" pitchFamily="34" charset="0"/>
                        </a:rPr>
                        <a:t>Facilitate Learning</a:t>
                      </a:r>
                      <a:endParaRPr lang="en-US" sz="2000" dirty="0">
                        <a:latin typeface="Calibri" panose="020F0502020204030204" pitchFamily="34" charset="0"/>
                        <a:ea typeface="Verdana" panose="020B0604030504040204" pitchFamily="34" charset="0"/>
                      </a:endParaRPr>
                    </a:p>
                  </a:txBody>
                  <a:tcPr/>
                </a:tc>
                <a:tc>
                  <a:txBody>
                    <a:bodyPr/>
                    <a:lstStyle/>
                    <a:p>
                      <a:pPr algn="ctr"/>
                      <a:r>
                        <a:rPr lang="en-US" sz="2000" dirty="0" smtClean="0">
                          <a:latin typeface="Calibri" panose="020F0502020204030204" pitchFamily="34" charset="0"/>
                          <a:ea typeface="Verdana" panose="020B0604030504040204" pitchFamily="34" charset="0"/>
                        </a:rPr>
                        <a:t>Reflection</a:t>
                      </a:r>
                      <a:endParaRPr lang="en-US" sz="2000" dirty="0">
                        <a:latin typeface="Calibri" panose="020F0502020204030204" pitchFamily="34" charset="0"/>
                        <a:ea typeface="Verdana" panose="020B0604030504040204" pitchFamily="34" charset="0"/>
                      </a:endParaRPr>
                    </a:p>
                  </a:txBody>
                  <a:tcPr/>
                </a:tc>
                <a:tc>
                  <a:txBody>
                    <a:bodyPr/>
                    <a:lstStyle/>
                    <a:p>
                      <a:pPr algn="ctr"/>
                      <a:r>
                        <a:rPr lang="en-US" sz="2000" dirty="0" smtClean="0">
                          <a:latin typeface="Calibri" panose="020F0502020204030204" pitchFamily="34" charset="0"/>
                          <a:ea typeface="Verdana" panose="020B0604030504040204" pitchFamily="34" charset="0"/>
                        </a:rPr>
                        <a:t>Influencing Factors</a:t>
                      </a:r>
                      <a:endParaRPr lang="en-US" sz="2000" dirty="0">
                        <a:latin typeface="Calibri" panose="020F0502020204030204" pitchFamily="34" charset="0"/>
                        <a:ea typeface="Verdana" panose="020B0604030504040204" pitchFamily="34" charset="0"/>
                      </a:endParaRPr>
                    </a:p>
                  </a:txBody>
                  <a:tcPr/>
                </a:tc>
                <a:tc>
                  <a:txBody>
                    <a:bodyPr/>
                    <a:lstStyle/>
                    <a:p>
                      <a:pPr algn="ctr"/>
                      <a:r>
                        <a:rPr lang="en-US" sz="2000" dirty="0" smtClean="0">
                          <a:latin typeface="Calibri" panose="020F0502020204030204" pitchFamily="34" charset="0"/>
                          <a:ea typeface="Verdana" panose="020B0604030504040204" pitchFamily="34" charset="0"/>
                        </a:rPr>
                        <a:t>Continued Learning</a:t>
                      </a:r>
                      <a:endParaRPr lang="en-US" sz="2000" dirty="0">
                        <a:latin typeface="Calibri" panose="020F0502020204030204" pitchFamily="34" charset="0"/>
                        <a:ea typeface="Verdana" panose="020B0604030504040204" pitchFamily="34" charset="0"/>
                      </a:endParaRPr>
                    </a:p>
                  </a:txBody>
                  <a:tcPr/>
                </a:tc>
                <a:extLst>
                  <a:ext uri="{0D108BD9-81ED-4DB2-BD59-A6C34878D82A}">
                    <a16:rowId xmlns:a16="http://schemas.microsoft.com/office/drawing/2014/main" val="3782320381"/>
                  </a:ext>
                </a:extLst>
              </a:tr>
              <a:tr h="5004692">
                <a:tc>
                  <a:txBody>
                    <a:bodyPr/>
                    <a:lstStyle/>
                    <a:p>
                      <a:pPr marL="285750" indent="-285750" algn="l">
                        <a:buFont typeface="Wingdings" panose="05000000000000000000" pitchFamily="2" charset="2"/>
                        <a:buChar char="§"/>
                      </a:pPr>
                      <a:r>
                        <a:rPr lang="en-US" sz="1600" dirty="0" smtClean="0">
                          <a:latin typeface="Calibri" panose="020F0502020204030204" pitchFamily="34" charset="0"/>
                          <a:cs typeface="Calibri" panose="020F0502020204030204" pitchFamily="34" charset="0"/>
                        </a:rPr>
                        <a:t>Describe the experience.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Calibri" panose="020F0502020204030204" pitchFamily="34" charset="0"/>
                          <a:cs typeface="Calibri" panose="020F0502020204030204" pitchFamily="34" charset="0"/>
                        </a:rPr>
                        <a:t>Describe the phenomenon (observable occurrence).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Calibri" panose="020F0502020204030204" pitchFamily="34" charset="0"/>
                          <a:cs typeface="Calibri" panose="020F0502020204030204" pitchFamily="34" charset="0"/>
                        </a:rPr>
                        <a:t>What are the key issues to pay attention to?</a:t>
                      </a:r>
                    </a:p>
                    <a:p>
                      <a:pPr algn="l"/>
                      <a:endParaRPr lang="en-US" sz="1600" dirty="0">
                        <a:latin typeface="Calibri" panose="020F0502020204030204" pitchFamily="34" charset="0"/>
                        <a:ea typeface="Verdana" panose="020B0604030504040204" pitchFamily="34" charset="0"/>
                      </a:endParaRPr>
                    </a:p>
                  </a:txBody>
                  <a:tcPr/>
                </a:tc>
                <a:tc>
                  <a:txBody>
                    <a:bodyPr/>
                    <a:lstStyle/>
                    <a:p>
                      <a:pPr marL="285750" indent="-285750">
                        <a:buFont typeface="Wingdings" panose="05000000000000000000" pitchFamily="2" charset="2"/>
                        <a:buChar char="§"/>
                      </a:pPr>
                      <a:r>
                        <a:rPr lang="en-US" sz="1600" dirty="0" smtClean="0">
                          <a:latin typeface="Calibri" panose="020F0502020204030204" pitchFamily="34" charset="0"/>
                          <a:cs typeface="Calibri" panose="020F0502020204030204" pitchFamily="34" charset="0"/>
                        </a:rPr>
                        <a:t>What were you trying to achieve?</a:t>
                      </a:r>
                    </a:p>
                    <a:p>
                      <a:pPr marL="285750" indent="-285750">
                        <a:buFont typeface="Wingdings" panose="05000000000000000000" pitchFamily="2" charset="2"/>
                        <a:buChar char="§"/>
                      </a:pPr>
                      <a:r>
                        <a:rPr lang="en-US" sz="1600" dirty="0" smtClean="0">
                          <a:latin typeface="Calibri" panose="020F0502020204030204" pitchFamily="34" charset="0"/>
                          <a:cs typeface="Calibri" panose="020F0502020204030204" pitchFamily="34" charset="0"/>
                        </a:rPr>
                        <a:t>Why did you intervene or react as you did?</a:t>
                      </a:r>
                    </a:p>
                    <a:p>
                      <a:pPr marL="285750" indent="-285750">
                        <a:buFont typeface="Wingdings" panose="05000000000000000000" pitchFamily="2" charset="2"/>
                        <a:buChar char="§"/>
                      </a:pPr>
                      <a:r>
                        <a:rPr lang="en-US" sz="1600" dirty="0" smtClean="0">
                          <a:latin typeface="Calibri" panose="020F0502020204030204" pitchFamily="34" charset="0"/>
                          <a:cs typeface="Calibri" panose="020F0502020204030204" pitchFamily="34" charset="0"/>
                        </a:rPr>
                        <a:t>What were the consequences (for me, my clients, and the people with whom I work?)</a:t>
                      </a:r>
                      <a:endParaRPr lang="en-US" sz="1600" dirty="0">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Calibri" panose="020F0502020204030204" pitchFamily="34" charset="0"/>
                          <a:cs typeface="Calibri" panose="020F0502020204030204" pitchFamily="34" charset="0"/>
                        </a:rPr>
                        <a:t>How did you feel about this experience when it was happening?</a:t>
                      </a:r>
                    </a:p>
                    <a:p>
                      <a:pPr marL="285750" indent="-285750">
                        <a:buFont typeface="Wingdings" panose="05000000000000000000" pitchFamily="2" charset="2"/>
                        <a:buChar char="§"/>
                      </a:pPr>
                      <a:r>
                        <a:rPr lang="en-US" sz="1600" dirty="0" smtClean="0">
                          <a:latin typeface="Calibri" panose="020F0502020204030204" pitchFamily="34" charset="0"/>
                          <a:cs typeface="Calibri" panose="020F0502020204030204" pitchFamily="34" charset="0"/>
                        </a:rPr>
                        <a:t>How did the other person or people feel?</a:t>
                      </a:r>
                    </a:p>
                    <a:p>
                      <a:pPr marL="285750" indent="-285750">
                        <a:buFont typeface="Wingdings" panose="05000000000000000000" pitchFamily="2" charset="2"/>
                        <a:buChar char="§"/>
                      </a:pPr>
                      <a:r>
                        <a:rPr lang="en-US" sz="1600" dirty="0" smtClean="0">
                          <a:latin typeface="Calibri" panose="020F0502020204030204" pitchFamily="34" charset="0"/>
                          <a:cs typeface="Calibri" panose="020F0502020204030204" pitchFamily="34" charset="0"/>
                        </a:rPr>
                        <a:t>How do you know how the other person or people felt?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Calibri" panose="020F0502020204030204" pitchFamily="34" charset="0"/>
                          <a:cs typeface="Calibri" panose="020F0502020204030204" pitchFamily="34" charset="0"/>
                        </a:rPr>
                        <a:t>What internal factors  and external factors influenced your reactions?</a:t>
                      </a:r>
                      <a:endParaRPr lang="en-US" sz="1600" dirty="0">
                        <a:latin typeface="Calibri" panose="020F0502020204030204" pitchFamily="34" charset="0"/>
                        <a:ea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Calibri" panose="020F0502020204030204" pitchFamily="34" charset="0"/>
                          <a:cs typeface="Calibri" panose="020F0502020204030204" pitchFamily="34" charset="0"/>
                        </a:rPr>
                        <a:t>What sources of knowledge did or should have influenced my reaction?</a:t>
                      </a:r>
                    </a:p>
                    <a:p>
                      <a:endParaRPr lang="en-US" sz="1600" dirty="0">
                        <a:latin typeface="Calibri" panose="020F0502020204030204" pitchFamily="34" charset="0"/>
                        <a:ea typeface="Verdana" panose="020B060403050404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Calibri" panose="020F0502020204030204" pitchFamily="34" charset="0"/>
                          <a:cs typeface="Calibri" panose="020F0502020204030204" pitchFamily="34" charset="0"/>
                        </a:rPr>
                        <a:t>What other choices did you have and what would be the consequences of these choices?</a:t>
                      </a:r>
                      <a:endParaRPr lang="en-US" sz="1600" dirty="0">
                        <a:latin typeface="Calibri" panose="020F0502020204030204" pitchFamily="34" charset="0"/>
                        <a:ea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Calibri" panose="020F0502020204030204" pitchFamily="34" charset="0"/>
                          <a:cs typeface="Calibri" panose="020F0502020204030204" pitchFamily="34" charset="0"/>
                        </a:rPr>
                        <a:t>How do you feel about the experience now?</a:t>
                      </a:r>
                      <a:endParaRPr lang="en-US" sz="1600" dirty="0">
                        <a:latin typeface="Calibri" panose="020F0502020204030204" pitchFamily="34" charset="0"/>
                        <a:ea typeface="Verdana" panose="020B0604030504040204" pitchFamily="34" charset="0"/>
                      </a:endParaRPr>
                    </a:p>
                    <a:p>
                      <a:pPr marL="285750" lvl="0" indent="-285750">
                        <a:buFont typeface="Wingdings" panose="05000000000000000000" pitchFamily="2" charset="2"/>
                        <a:buChar char="§"/>
                      </a:pPr>
                      <a:r>
                        <a:rPr lang="en-US" sz="1600" dirty="0" smtClean="0">
                          <a:latin typeface="Calibri" panose="020F0502020204030204" pitchFamily="34" charset="0"/>
                          <a:cs typeface="Calibri" panose="020F0502020204030204" pitchFamily="34" charset="0"/>
                        </a:rPr>
                        <a:t>How has this experience changed my ways of knowing:</a:t>
                      </a:r>
                    </a:p>
                    <a:p>
                      <a:pPr marL="742950" lvl="1" indent="-285750">
                        <a:buFont typeface="Wingdings" panose="05000000000000000000" pitchFamily="2" charset="2"/>
                        <a:buChar char="ü"/>
                      </a:pPr>
                      <a:r>
                        <a:rPr lang="en-US" sz="1600" dirty="0" smtClean="0">
                          <a:latin typeface="Calibri" panose="020F0502020204030204" pitchFamily="34" charset="0"/>
                          <a:cs typeface="Calibri" panose="020F0502020204030204" pitchFamily="34" charset="0"/>
                        </a:rPr>
                        <a:t>How have my skills or contextual knowledge been affected?</a:t>
                      </a:r>
                    </a:p>
                    <a:p>
                      <a:pPr marL="742950" lvl="1" indent="-285750">
                        <a:buFont typeface="Wingdings" panose="05000000000000000000" pitchFamily="2" charset="2"/>
                        <a:buChar char="ü"/>
                      </a:pPr>
                      <a:r>
                        <a:rPr lang="en-US" sz="1600" dirty="0" smtClean="0">
                          <a:latin typeface="Calibri" panose="020F0502020204030204" pitchFamily="34" charset="0"/>
                          <a:cs typeface="Calibri" panose="020F0502020204030204" pitchFamily="34" charset="0"/>
                        </a:rPr>
                        <a:t>How has my understanding of appropriate responses been changed?</a:t>
                      </a:r>
                      <a:endParaRPr lang="en-US" sz="1600" dirty="0">
                        <a:latin typeface="Calibri" panose="020F0502020204030204" pitchFamily="34" charset="0"/>
                        <a:ea typeface="Verdana" panose="020B0604030504040204" pitchFamily="34" charset="0"/>
                      </a:endParaRPr>
                    </a:p>
                    <a:p>
                      <a:pPr marL="742950" lvl="1" indent="-285750">
                        <a:buFont typeface="Wingdings" panose="05000000000000000000" pitchFamily="2" charset="2"/>
                        <a:buChar char="ü"/>
                      </a:pPr>
                      <a:r>
                        <a:rPr lang="en-US" dirty="0" smtClean="0">
                          <a:latin typeface="Calibri" panose="020F0502020204030204" pitchFamily="34" charset="0"/>
                          <a:cs typeface="Calibri" panose="020F0502020204030204" pitchFamily="34" charset="0"/>
                        </a:rPr>
                        <a:t>Has there been any internal conflict or negotiation of my values?</a:t>
                      </a:r>
                    </a:p>
                    <a:p>
                      <a:pPr marL="742950" lvl="1" indent="-285750">
                        <a:buFont typeface="Wingdings" panose="05000000000000000000" pitchFamily="2" charset="2"/>
                        <a:buChar char="ü"/>
                      </a:pPr>
                      <a:r>
                        <a:rPr lang="en-US" dirty="0" smtClean="0">
                          <a:latin typeface="Calibri" panose="020F0502020204030204" pitchFamily="34" charset="0"/>
                          <a:cs typeface="Calibri" panose="020F0502020204030204" pitchFamily="34" charset="0"/>
                        </a:rPr>
                        <a:t>Has my self-awareness or self-esteem been altered?</a:t>
                      </a:r>
                    </a:p>
                    <a:p>
                      <a:pPr marL="742950" lvl="1" indent="-285750">
                        <a:buFont typeface="Wingdings" panose="05000000000000000000" pitchFamily="2" charset="2"/>
                        <a:buChar char="ü"/>
                      </a:pPr>
                      <a:r>
                        <a:rPr lang="en-US" dirty="0" smtClean="0">
                          <a:latin typeface="Calibri" panose="020F0502020204030204" pitchFamily="34" charset="0"/>
                          <a:cs typeface="Calibri" panose="020F0502020204030204" pitchFamily="34" charset="0"/>
                        </a:rPr>
                        <a:t>What data have I seen or been given?</a:t>
                      </a:r>
                    </a:p>
                    <a:p>
                      <a:endParaRPr lang="en-US" sz="1600" dirty="0">
                        <a:latin typeface="Calibri" panose="020F0502020204030204" pitchFamily="34" charset="0"/>
                        <a:ea typeface="Verdana" panose="020B0604030504040204" pitchFamily="34" charset="0"/>
                      </a:endParaRPr>
                    </a:p>
                  </a:txBody>
                  <a:tcPr/>
                </a:tc>
                <a:extLst>
                  <a:ext uri="{0D108BD9-81ED-4DB2-BD59-A6C34878D82A}">
                    <a16:rowId xmlns:a16="http://schemas.microsoft.com/office/drawing/2014/main" val="4238191348"/>
                  </a:ext>
                </a:extLst>
              </a:tr>
            </a:tbl>
          </a:graphicData>
        </a:graphic>
      </p:graphicFrame>
    </p:spTree>
    <p:extLst>
      <p:ext uri="{BB962C8B-B14F-4D97-AF65-F5344CB8AC3E}">
        <p14:creationId xmlns:p14="http://schemas.microsoft.com/office/powerpoint/2010/main" val="10462668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7214" y="195846"/>
            <a:ext cx="7223210" cy="1143000"/>
          </a:xfrm>
        </p:spPr>
        <p:txBody>
          <a:bodyPr/>
          <a:lstStyle/>
          <a:p>
            <a:r>
              <a:rPr lang="en-US" sz="4400" cap="small" dirty="0"/>
              <a:t>WOOP! There it is…</a:t>
            </a:r>
          </a:p>
        </p:txBody>
      </p:sp>
      <p:sp>
        <p:nvSpPr>
          <p:cNvPr id="3" name="Content Placeholder 2"/>
          <p:cNvSpPr>
            <a:spLocks noGrp="1"/>
          </p:cNvSpPr>
          <p:nvPr>
            <p:ph idx="1"/>
          </p:nvPr>
        </p:nvSpPr>
        <p:spPr>
          <a:xfrm>
            <a:off x="1643063" y="6129918"/>
            <a:ext cx="9444037" cy="557213"/>
          </a:xfrm>
        </p:spPr>
        <p:txBody>
          <a:bodyPr>
            <a:noAutofit/>
          </a:bodyPr>
          <a:lstStyle/>
          <a:p>
            <a:pPr marL="0" indent="0">
              <a:buNone/>
            </a:pPr>
            <a:r>
              <a:rPr lang="en-US" sz="2000" dirty="0"/>
              <a:t>Oettinger, Gabriele (2014), Rethinking Positive Thinking, New York, NY; Penquin</a:t>
            </a:r>
          </a:p>
        </p:txBody>
      </p:sp>
      <p:graphicFrame>
        <p:nvGraphicFramePr>
          <p:cNvPr id="5" name="Diagram 4"/>
          <p:cNvGraphicFramePr/>
          <p:nvPr>
            <p:extLst>
              <p:ext uri="{D42A27DB-BD31-4B8C-83A1-F6EECF244321}">
                <p14:modId xmlns:p14="http://schemas.microsoft.com/office/powerpoint/2010/main" val="769641842"/>
              </p:ext>
            </p:extLst>
          </p:nvPr>
        </p:nvGraphicFramePr>
        <p:xfrm>
          <a:off x="238125" y="1600782"/>
          <a:ext cx="7391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Image result for woo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0424" y="1798071"/>
            <a:ext cx="4176765" cy="368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5833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sz="4000" b="1" cap="small" dirty="0">
                <a:solidFill>
                  <a:schemeClr val="accent5"/>
                </a:solidFill>
              </a:rPr>
              <a:t>Landing on the Goal</a:t>
            </a:r>
          </a:p>
        </p:txBody>
      </p:sp>
      <p:sp>
        <p:nvSpPr>
          <p:cNvPr id="3" name="Content Placeholder 2"/>
          <p:cNvSpPr>
            <a:spLocks noGrp="1"/>
          </p:cNvSpPr>
          <p:nvPr>
            <p:ph idx="1"/>
          </p:nvPr>
        </p:nvSpPr>
        <p:spPr/>
        <p:txBody>
          <a:bodyPr/>
          <a:lstStyle/>
          <a:p>
            <a:endParaRPr lang="en-US" dirty="0" smtClean="0"/>
          </a:p>
          <a:p>
            <a:endParaRPr lang="en-US" dirty="0" smtClean="0"/>
          </a:p>
        </p:txBody>
      </p:sp>
      <p:graphicFrame>
        <p:nvGraphicFramePr>
          <p:cNvPr id="4" name="Diagram 3"/>
          <p:cNvGraphicFramePr/>
          <p:nvPr>
            <p:extLst/>
          </p:nvPr>
        </p:nvGraphicFramePr>
        <p:xfrm>
          <a:off x="1524001" y="962527"/>
          <a:ext cx="8819147" cy="5811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325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graphicFrame>
        <p:nvGraphicFramePr>
          <p:cNvPr id="4" name="Diagram 3"/>
          <p:cNvGraphicFramePr/>
          <p:nvPr>
            <p:extLst/>
          </p:nvPr>
        </p:nvGraphicFramePr>
        <p:xfrm>
          <a:off x="688622" y="322616"/>
          <a:ext cx="10882489" cy="5716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519113" y="6286501"/>
            <a:ext cx="11672887" cy="369332"/>
          </a:xfrm>
          <a:prstGeom prst="rect">
            <a:avLst/>
          </a:prstGeom>
        </p:spPr>
        <p:txBody>
          <a:bodyPr wrap="square">
            <a:spAutoFit/>
          </a:bodyPr>
          <a:lstStyle/>
          <a:p>
            <a:r>
              <a:rPr lang="en-US" i="1" dirty="0">
                <a:solidFill>
                  <a:srgbClr val="FF0000"/>
                </a:solidFill>
              </a:rPr>
              <a:t>Leadership IQ, Murphy, Mark; HARD Goals, The Secret of Getting from where you are to where you want to be</a:t>
            </a:r>
            <a:r>
              <a:rPr lang="en-US" sz="1400" dirty="0">
                <a:solidFill>
                  <a:srgbClr val="FF0000"/>
                </a:solidFill>
              </a:rPr>
              <a:t>.</a:t>
            </a:r>
          </a:p>
        </p:txBody>
      </p:sp>
    </p:spTree>
    <p:extLst>
      <p:ext uri="{BB962C8B-B14F-4D97-AF65-F5344CB8AC3E}">
        <p14:creationId xmlns:p14="http://schemas.microsoft.com/office/powerpoint/2010/main" val="321574450"/>
      </p:ext>
    </p:extLst>
  </p:cSld>
  <p:clrMapOvr>
    <a:masterClrMapping/>
  </p:clrMapOvr>
  <p:transition spd="slow">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SCARF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9" y="42864"/>
            <a:ext cx="11672886" cy="68066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71588" y="6229350"/>
            <a:ext cx="9344025" cy="369332"/>
          </a:xfrm>
          <a:prstGeom prst="rect">
            <a:avLst/>
          </a:prstGeom>
          <a:noFill/>
        </p:spPr>
        <p:txBody>
          <a:bodyPr wrap="square" rtlCol="0">
            <a:spAutoFit/>
          </a:bodyPr>
          <a:lstStyle/>
          <a:p>
            <a:pPr algn="ctr"/>
            <a:r>
              <a:rPr lang="en-US" i="1" dirty="0" smtClean="0"/>
              <a:t>SCARF model by David Rock, 2008 </a:t>
            </a:r>
            <a:endParaRPr lang="en-US" i="1" dirty="0"/>
          </a:p>
        </p:txBody>
      </p:sp>
    </p:spTree>
    <p:extLst>
      <p:ext uri="{BB962C8B-B14F-4D97-AF65-F5344CB8AC3E}">
        <p14:creationId xmlns:p14="http://schemas.microsoft.com/office/powerpoint/2010/main" val="3993997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34"/>
        <p:cNvGrpSpPr/>
        <p:nvPr/>
      </p:nvGrpSpPr>
      <p:grpSpPr>
        <a:xfrm>
          <a:off x="0" y="0"/>
          <a:ext cx="0" cy="0"/>
          <a:chOff x="0" y="0"/>
          <a:chExt cx="0" cy="0"/>
        </a:xfrm>
      </p:grpSpPr>
      <p:pic>
        <p:nvPicPr>
          <p:cNvPr id="4" name="Content Placeholder 7" descr="our_vision.jpg"/>
          <p:cNvPicPr>
            <a:picLocks noChangeAspect="1"/>
          </p:cNvPicPr>
          <p:nvPr/>
        </p:nvPicPr>
        <p:blipFill>
          <a:blip r:embed="rId3">
            <a:extLst>
              <a:ext uri="{28A0092B-C50C-407E-A947-70E740481C1C}">
                <a14:useLocalDpi xmlns:a14="http://schemas.microsoft.com/office/drawing/2010/main" val="0"/>
              </a:ext>
            </a:extLst>
          </a:blip>
          <a:srcRect l="-25125" r="-25125"/>
          <a:stretch>
            <a:fillRect/>
          </a:stretch>
        </p:blipFill>
        <p:spPr>
          <a:xfrm>
            <a:off x="1096697" y="457200"/>
            <a:ext cx="9922402" cy="5243362"/>
          </a:xfrm>
          <a:prstGeom prst="rect">
            <a:avLst/>
          </a:prstGeom>
          <a:noFill/>
          <a:ln>
            <a:noFill/>
          </a:ln>
        </p:spPr>
      </p:pic>
      <p:sp>
        <p:nvSpPr>
          <p:cNvPr id="136" name="Shape 136"/>
          <p:cNvSpPr txBox="1"/>
          <p:nvPr/>
        </p:nvSpPr>
        <p:spPr>
          <a:xfrm>
            <a:off x="3266109" y="1066800"/>
            <a:ext cx="5583579" cy="954106"/>
          </a:xfrm>
          <a:prstGeom prst="rect">
            <a:avLst/>
          </a:prstGeom>
          <a:noFill/>
          <a:ln>
            <a:noFill/>
          </a:ln>
        </p:spPr>
        <p:txBody>
          <a:bodyPr lIns="91425" tIns="45700" rIns="91425" bIns="45700" anchor="t" anchorCtr="0">
            <a:noAutofit/>
          </a:bodyPr>
          <a:lstStyle/>
          <a:p>
            <a:pPr algn="ctr">
              <a:buSzPct val="25000"/>
            </a:pPr>
            <a:r>
              <a:rPr lang="en-US" sz="5600" b="1" dirty="0">
                <a:solidFill>
                  <a:srgbClr val="FF0000"/>
                </a:solidFill>
                <a:latin typeface="Anton"/>
                <a:ea typeface="Anton"/>
                <a:cs typeface="Anton"/>
                <a:sym typeface="Anton"/>
              </a:rPr>
              <a:t>Learning Objectives</a:t>
            </a:r>
          </a:p>
        </p:txBody>
      </p:sp>
      <p:sp>
        <p:nvSpPr>
          <p:cNvPr id="5" name="Title 1"/>
          <p:cNvSpPr txBox="1">
            <a:spLocks/>
          </p:cNvSpPr>
          <p:nvPr/>
        </p:nvSpPr>
        <p:spPr>
          <a:xfrm>
            <a:off x="2019298" y="5948252"/>
            <a:ext cx="8077200"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Trainee Guide: Page 4</a:t>
            </a:r>
          </a:p>
        </p:txBody>
      </p:sp>
    </p:spTree>
    <p:extLst>
      <p:ext uri="{BB962C8B-B14F-4D97-AF65-F5344CB8AC3E}">
        <p14:creationId xmlns:p14="http://schemas.microsoft.com/office/powerpoint/2010/main" val="5802061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232295"/>
            <a:ext cx="8229600" cy="6130175"/>
            <a:chOff x="0" y="-1192415"/>
            <a:chExt cx="8229600" cy="6130175"/>
          </a:xfrm>
        </p:grpSpPr>
        <p:sp>
          <p:nvSpPr>
            <p:cNvPr id="4" name="Rounded Rectangle 3"/>
            <p:cNvSpPr/>
            <p:nvPr/>
          </p:nvSpPr>
          <p:spPr>
            <a:xfrm>
              <a:off x="0" y="0"/>
              <a:ext cx="8229600" cy="49377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Rounded Rectangle 4"/>
            <p:cNvSpPr txBox="1"/>
            <p:nvPr/>
          </p:nvSpPr>
          <p:spPr>
            <a:xfrm>
              <a:off x="147240" y="-1192415"/>
              <a:ext cx="7940356" cy="46485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latin typeface="Arial" panose="020B0604020202020204" pitchFamily="34" charset="0"/>
                  <a:ea typeface="Verdana" pitchFamily="34" charset="0"/>
                  <a:cs typeface="Arial" panose="020B0604020202020204" pitchFamily="34" charset="0"/>
                </a:rPr>
                <a:t>Field Activity Overview</a:t>
              </a:r>
              <a:endParaRPr lang="en-US" sz="4400" kern="1200" dirty="0">
                <a:latin typeface="Arial" panose="020B0604020202020204" pitchFamily="34" charset="0"/>
                <a:ea typeface="Verdana" pitchFamily="34" charset="0"/>
                <a:cs typeface="Arial" panose="020B0604020202020204" pitchFamily="34" charset="0"/>
              </a:endParaRPr>
            </a:p>
          </p:txBody>
        </p:sp>
      </p:grpSp>
      <p:pic>
        <p:nvPicPr>
          <p:cNvPr id="1026" name="Picture 2" descr="Image result for activ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128963"/>
            <a:ext cx="8239636" cy="2179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821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a:xfrm>
            <a:off x="328613" y="0"/>
            <a:ext cx="7748587" cy="1066800"/>
          </a:xfrm>
        </p:spPr>
        <p:txBody>
          <a:bodyPr/>
          <a:lstStyle/>
          <a:p>
            <a:pPr eaLnBrk="1" hangingPunct="1"/>
            <a:r>
              <a:rPr lang="en-US" altLang="en-US" sz="4400" dirty="0" smtClean="0">
                <a:latin typeface="+mn-lt"/>
              </a:rPr>
              <a:t>Field Activities at a glance</a:t>
            </a:r>
          </a:p>
        </p:txBody>
      </p:sp>
      <p:sp>
        <p:nvSpPr>
          <p:cNvPr id="3" name="Content Placeholder 2"/>
          <p:cNvSpPr>
            <a:spLocks noGrp="1"/>
          </p:cNvSpPr>
          <p:nvPr>
            <p:ph sz="half" idx="1"/>
          </p:nvPr>
        </p:nvSpPr>
        <p:spPr>
          <a:xfrm>
            <a:off x="200025" y="1066800"/>
            <a:ext cx="11572875" cy="5791200"/>
          </a:xfrm>
          <a:prstGeom prst="rect">
            <a:avLst/>
          </a:prstGeom>
        </p:spPr>
        <p:txBody>
          <a:bodyPr rtlCol="0">
            <a:normAutofit fontScale="62500" lnSpcReduction="20000"/>
          </a:bodyPr>
          <a:lstStyle/>
          <a:p>
            <a:pPr marL="0" indent="0">
              <a:buNone/>
              <a:defRPr/>
            </a:pPr>
            <a:r>
              <a:rPr lang="en-US" sz="3800" b="1" dirty="0">
                <a:solidFill>
                  <a:schemeClr val="tx1">
                    <a:lumMod val="75000"/>
                    <a:lumOff val="25000"/>
                  </a:schemeClr>
                </a:solidFill>
              </a:rPr>
              <a:t>Module 3: Engagement Block</a:t>
            </a:r>
          </a:p>
          <a:p>
            <a:pPr marL="557784" lvl="1">
              <a:buFont typeface="Arial"/>
              <a:buChar char="•"/>
              <a:defRPr/>
            </a:pPr>
            <a:r>
              <a:rPr lang="en-US" sz="3500" dirty="0">
                <a:solidFill>
                  <a:schemeClr val="tx1">
                    <a:lumMod val="75000"/>
                    <a:lumOff val="25000"/>
                  </a:schemeClr>
                </a:solidFill>
              </a:rPr>
              <a:t>Interviewing</a:t>
            </a:r>
          </a:p>
          <a:p>
            <a:pPr marL="557784" lvl="1">
              <a:buFont typeface="Arial"/>
              <a:buChar char="•"/>
              <a:defRPr/>
            </a:pPr>
            <a:r>
              <a:rPr lang="en-US" sz="3500" dirty="0">
                <a:solidFill>
                  <a:schemeClr val="tx1">
                    <a:lumMod val="75000"/>
                    <a:lumOff val="25000"/>
                  </a:schemeClr>
                </a:solidFill>
              </a:rPr>
              <a:t>Exploring Family, Extended Family, Community, and Tribal Connections</a:t>
            </a:r>
          </a:p>
          <a:p>
            <a:pPr marL="557784" lvl="1">
              <a:buFont typeface="Arial"/>
              <a:buChar char="•"/>
              <a:defRPr/>
            </a:pPr>
            <a:r>
              <a:rPr lang="en-US" sz="3500" dirty="0">
                <a:solidFill>
                  <a:schemeClr val="tx1">
                    <a:lumMod val="75000"/>
                    <a:lumOff val="25000"/>
                  </a:schemeClr>
                </a:solidFill>
              </a:rPr>
              <a:t>ICWA and working with Native American Tribes</a:t>
            </a:r>
          </a:p>
          <a:p>
            <a:pPr marL="557784" lvl="1">
              <a:buFont typeface="Arial"/>
              <a:buChar char="•"/>
              <a:defRPr/>
            </a:pPr>
            <a:r>
              <a:rPr lang="en-US" sz="3500" dirty="0">
                <a:solidFill>
                  <a:schemeClr val="tx1">
                    <a:lumMod val="75000"/>
                    <a:lumOff val="25000"/>
                  </a:schemeClr>
                </a:solidFill>
              </a:rPr>
              <a:t>Fairness &amp; Equity</a:t>
            </a:r>
          </a:p>
          <a:p>
            <a:pPr marL="0" indent="0">
              <a:buNone/>
              <a:defRPr/>
            </a:pPr>
            <a:endParaRPr lang="en-US" sz="3100" b="1" dirty="0" smtClean="0">
              <a:solidFill>
                <a:schemeClr val="tx1">
                  <a:lumMod val="75000"/>
                  <a:lumOff val="25000"/>
                </a:schemeClr>
              </a:solidFill>
            </a:endParaRPr>
          </a:p>
          <a:p>
            <a:pPr marL="0" indent="0">
              <a:buNone/>
              <a:defRPr/>
            </a:pPr>
            <a:r>
              <a:rPr lang="en-US" sz="3800" b="1" dirty="0" smtClean="0">
                <a:solidFill>
                  <a:schemeClr val="tx1">
                    <a:lumMod val="75000"/>
                    <a:lumOff val="25000"/>
                  </a:schemeClr>
                </a:solidFill>
              </a:rPr>
              <a:t>Module </a:t>
            </a:r>
            <a:r>
              <a:rPr lang="en-US" sz="3800" b="1" dirty="0">
                <a:solidFill>
                  <a:schemeClr val="tx1">
                    <a:lumMod val="75000"/>
                    <a:lumOff val="25000"/>
                  </a:schemeClr>
                </a:solidFill>
              </a:rPr>
              <a:t>5: Assessment Block (Part 2)</a:t>
            </a:r>
          </a:p>
          <a:p>
            <a:pPr marL="557784" lvl="1">
              <a:buFont typeface="Arial"/>
              <a:buChar char="•"/>
              <a:defRPr/>
            </a:pPr>
            <a:r>
              <a:rPr lang="en-US" sz="3500" dirty="0">
                <a:solidFill>
                  <a:schemeClr val="tx1">
                    <a:lumMod val="75000"/>
                    <a:lumOff val="25000"/>
                  </a:schemeClr>
                </a:solidFill>
              </a:rPr>
              <a:t>Collaborative Assessment, Planning and Support: Safety &amp; Risk in teams</a:t>
            </a:r>
          </a:p>
          <a:p>
            <a:pPr marL="557784" lvl="1">
              <a:buFont typeface="Arial"/>
              <a:buChar char="•"/>
              <a:defRPr/>
            </a:pPr>
            <a:r>
              <a:rPr lang="en-US" sz="3500" dirty="0">
                <a:solidFill>
                  <a:schemeClr val="tx1">
                    <a:lumMod val="75000"/>
                    <a:lumOff val="25000"/>
                  </a:schemeClr>
                </a:solidFill>
              </a:rPr>
              <a:t>Completing SDM Assessment tools</a:t>
            </a:r>
          </a:p>
          <a:p>
            <a:pPr marL="0" indent="0">
              <a:buNone/>
              <a:defRPr/>
            </a:pPr>
            <a:endParaRPr lang="en-US" sz="3100" b="1" dirty="0" smtClean="0">
              <a:solidFill>
                <a:schemeClr val="tx1">
                  <a:lumMod val="75000"/>
                  <a:lumOff val="25000"/>
                </a:schemeClr>
              </a:solidFill>
            </a:endParaRPr>
          </a:p>
          <a:p>
            <a:pPr marL="0" indent="0">
              <a:buNone/>
              <a:defRPr/>
            </a:pPr>
            <a:r>
              <a:rPr lang="en-US" sz="3800" b="1" dirty="0" smtClean="0">
                <a:solidFill>
                  <a:schemeClr val="tx1">
                    <a:lumMod val="75000"/>
                    <a:lumOff val="25000"/>
                  </a:schemeClr>
                </a:solidFill>
              </a:rPr>
              <a:t>Module </a:t>
            </a:r>
            <a:r>
              <a:rPr lang="en-US" sz="3800" b="1" dirty="0">
                <a:solidFill>
                  <a:schemeClr val="tx1">
                    <a:lumMod val="75000"/>
                    <a:lumOff val="25000"/>
                  </a:schemeClr>
                </a:solidFill>
              </a:rPr>
              <a:t>6: Case Planning &amp; Service Delivery Block</a:t>
            </a:r>
          </a:p>
          <a:p>
            <a:pPr marL="557784" lvl="1">
              <a:buFont typeface="Arial"/>
              <a:buChar char="•"/>
              <a:defRPr/>
            </a:pPr>
            <a:r>
              <a:rPr lang="en-US" sz="3500" dirty="0">
                <a:solidFill>
                  <a:schemeClr val="tx1">
                    <a:lumMod val="75000"/>
                    <a:lumOff val="25000"/>
                  </a:schemeClr>
                </a:solidFill>
              </a:rPr>
              <a:t>Collaborative Assessment, Planning and Support: Initial Case Plan</a:t>
            </a:r>
          </a:p>
          <a:p>
            <a:pPr marL="0" indent="0">
              <a:buNone/>
              <a:defRPr/>
            </a:pPr>
            <a:endParaRPr lang="en-US" sz="3100" b="1" dirty="0" smtClean="0">
              <a:solidFill>
                <a:schemeClr val="tx1">
                  <a:lumMod val="75000"/>
                  <a:lumOff val="25000"/>
                </a:schemeClr>
              </a:solidFill>
            </a:endParaRPr>
          </a:p>
          <a:p>
            <a:pPr marL="0" indent="0">
              <a:buNone/>
              <a:defRPr/>
            </a:pPr>
            <a:r>
              <a:rPr lang="en-US" sz="3800" b="1" dirty="0" smtClean="0">
                <a:solidFill>
                  <a:schemeClr val="tx1">
                    <a:lumMod val="75000"/>
                    <a:lumOff val="25000"/>
                  </a:schemeClr>
                </a:solidFill>
              </a:rPr>
              <a:t>Module </a:t>
            </a:r>
            <a:r>
              <a:rPr lang="en-US" sz="3800" b="1" dirty="0">
                <a:solidFill>
                  <a:schemeClr val="tx1">
                    <a:lumMod val="75000"/>
                    <a:lumOff val="25000"/>
                  </a:schemeClr>
                </a:solidFill>
              </a:rPr>
              <a:t>7: Monitoring &amp; Adapting; Transition Block</a:t>
            </a:r>
          </a:p>
          <a:p>
            <a:pPr marL="557784" lvl="1">
              <a:buFont typeface="Arial"/>
              <a:buChar char="•"/>
              <a:defRPr/>
            </a:pPr>
            <a:r>
              <a:rPr lang="en-US" sz="3500" dirty="0">
                <a:solidFill>
                  <a:schemeClr val="tx1">
                    <a:lumMod val="75000"/>
                    <a:lumOff val="25000"/>
                  </a:schemeClr>
                </a:solidFill>
              </a:rPr>
              <a:t>Collaborative Assessment, Planning and Support: Case Plan Update</a:t>
            </a:r>
          </a:p>
          <a:p>
            <a:pPr marL="557784" lvl="1">
              <a:buFont typeface="Arial"/>
              <a:buChar char="•"/>
              <a:defRPr/>
            </a:pPr>
            <a:r>
              <a:rPr lang="en-US" sz="3500" dirty="0">
                <a:solidFill>
                  <a:schemeClr val="tx1">
                    <a:lumMod val="75000"/>
                    <a:lumOff val="25000"/>
                  </a:schemeClr>
                </a:solidFill>
              </a:rPr>
              <a:t>Collaborative Assessment, Planning and Support: Transition Plan</a:t>
            </a:r>
          </a:p>
          <a:p>
            <a:pPr marL="0" indent="0">
              <a:buNone/>
            </a:pPr>
            <a:endParaRPr lang="en-US" sz="3100" dirty="0">
              <a:solidFill>
                <a:schemeClr val="tx1">
                  <a:lumMod val="75000"/>
                  <a:lumOff val="25000"/>
                </a:schemeClr>
              </a:solidFill>
            </a:endParaRPr>
          </a:p>
          <a:p>
            <a:pPr marL="557784" lvl="1">
              <a:buFont typeface="Arial"/>
              <a:buChar char="•"/>
              <a:defRPr/>
            </a:pPr>
            <a:endParaRPr lang="en-US" dirty="0" smtClean="0">
              <a:solidFill>
                <a:schemeClr val="tx1">
                  <a:lumMod val="75000"/>
                  <a:lumOff val="25000"/>
                </a:schemeClr>
              </a:solidFill>
            </a:endParaRPr>
          </a:p>
        </p:txBody>
      </p:sp>
      <p:pic>
        <p:nvPicPr>
          <p:cNvPr id="2" name="Picture 1"/>
          <p:cNvPicPr>
            <a:picLocks noChangeAspect="1"/>
          </p:cNvPicPr>
          <p:nvPr/>
        </p:nvPicPr>
        <p:blipFill>
          <a:blip r:embed="rId3"/>
          <a:stretch>
            <a:fillRect/>
          </a:stretch>
        </p:blipFill>
        <p:spPr>
          <a:xfrm>
            <a:off x="9186863" y="152401"/>
            <a:ext cx="2373086" cy="1479001"/>
          </a:xfrm>
          <a:prstGeom prst="rect">
            <a:avLst/>
          </a:prstGeom>
        </p:spPr>
      </p:pic>
    </p:spTree>
    <p:extLst>
      <p:ext uri="{BB962C8B-B14F-4D97-AF65-F5344CB8AC3E}">
        <p14:creationId xmlns:p14="http://schemas.microsoft.com/office/powerpoint/2010/main" val="42435865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lstStyle/>
          <a:p>
            <a:r>
              <a:rPr lang="en-US" dirty="0" smtClean="0">
                <a:latin typeface="+mn-lt"/>
              </a:rPr>
              <a:t>Field Activity Guides</a:t>
            </a:r>
            <a:endParaRPr lang="en-US" dirty="0">
              <a:latin typeface="+mn-lt"/>
            </a:endParaRPr>
          </a:p>
        </p:txBody>
      </p:sp>
      <p:sp>
        <p:nvSpPr>
          <p:cNvPr id="3" name="Content Placeholder 2"/>
          <p:cNvSpPr>
            <a:spLocks noGrp="1"/>
          </p:cNvSpPr>
          <p:nvPr>
            <p:ph idx="1"/>
          </p:nvPr>
        </p:nvSpPr>
        <p:spPr>
          <a:xfrm>
            <a:off x="428625" y="1417638"/>
            <a:ext cx="10239375" cy="5440362"/>
          </a:xfrm>
        </p:spPr>
        <p:txBody>
          <a:bodyPr>
            <a:normAutofit/>
          </a:bodyPr>
          <a:lstStyle/>
          <a:p>
            <a:pPr marL="0" indent="0">
              <a:buNone/>
            </a:pPr>
            <a:r>
              <a:rPr lang="en-US" dirty="0" smtClean="0"/>
              <a:t>Field Activity Guides are provided for each field activity that includes the following information:</a:t>
            </a:r>
          </a:p>
          <a:p>
            <a:pPr lvl="1"/>
            <a:r>
              <a:rPr lang="en-US" sz="2400" dirty="0" smtClean="0"/>
              <a:t>Learning objectives for the activity</a:t>
            </a:r>
          </a:p>
          <a:p>
            <a:pPr lvl="1"/>
            <a:r>
              <a:rPr lang="en-US" sz="2400" dirty="0" smtClean="0"/>
              <a:t>Description of the activity</a:t>
            </a:r>
          </a:p>
          <a:p>
            <a:pPr lvl="1"/>
            <a:r>
              <a:rPr lang="en-US" sz="2400" dirty="0" smtClean="0"/>
              <a:t>Field Advisor and Social Worker tasks:</a:t>
            </a:r>
          </a:p>
          <a:p>
            <a:pPr lvl="2">
              <a:buFont typeface="Wingdings" panose="05000000000000000000" pitchFamily="2" charset="2"/>
              <a:buChar char="ü"/>
            </a:pPr>
            <a:r>
              <a:rPr lang="en-US" sz="2200" dirty="0" smtClean="0"/>
              <a:t>Before the Activity</a:t>
            </a:r>
          </a:p>
          <a:p>
            <a:pPr lvl="2">
              <a:buFont typeface="Wingdings" panose="05000000000000000000" pitchFamily="2" charset="2"/>
              <a:buChar char="ü"/>
            </a:pPr>
            <a:r>
              <a:rPr lang="en-US" sz="2200" dirty="0" smtClean="0"/>
              <a:t>During the Activity</a:t>
            </a:r>
          </a:p>
          <a:p>
            <a:pPr lvl="2">
              <a:buFont typeface="Wingdings" panose="05000000000000000000" pitchFamily="2" charset="2"/>
              <a:buChar char="ü"/>
            </a:pPr>
            <a:r>
              <a:rPr lang="en-US" sz="2200" dirty="0" smtClean="0"/>
              <a:t>After the Activity</a:t>
            </a:r>
          </a:p>
          <a:p>
            <a:pPr lvl="1"/>
            <a:r>
              <a:rPr lang="en-US" sz="2400" dirty="0" smtClean="0"/>
              <a:t>Applicable worksheets / resources</a:t>
            </a:r>
          </a:p>
          <a:p>
            <a:pPr marL="457200" lvl="1" indent="0">
              <a:buNone/>
            </a:pPr>
            <a:endParaRPr lang="en-US" sz="2400" dirty="0" smtClean="0"/>
          </a:p>
          <a:p>
            <a:pPr marL="0" indent="0">
              <a:buNone/>
            </a:pPr>
            <a:r>
              <a:rPr lang="en-US" sz="2400" b="1" i="1" dirty="0"/>
              <a:t>Please note: Field activities should be completed using active cases whenever possible. </a:t>
            </a:r>
          </a:p>
          <a:p>
            <a:pPr lvl="1"/>
            <a:endParaRPr lang="en-US" dirty="0"/>
          </a:p>
        </p:txBody>
      </p:sp>
      <p:pic>
        <p:nvPicPr>
          <p:cNvPr id="4" name="Picture 3"/>
          <p:cNvPicPr>
            <a:picLocks noChangeAspect="1"/>
          </p:cNvPicPr>
          <p:nvPr/>
        </p:nvPicPr>
        <p:blipFill>
          <a:blip r:embed="rId3"/>
          <a:stretch>
            <a:fillRect/>
          </a:stretch>
        </p:blipFill>
        <p:spPr>
          <a:xfrm>
            <a:off x="8424862" y="2463800"/>
            <a:ext cx="2928938" cy="2440782"/>
          </a:xfrm>
          <a:prstGeom prst="rect">
            <a:avLst/>
          </a:prstGeom>
        </p:spPr>
      </p:pic>
    </p:spTree>
    <p:extLst>
      <p:ext uri="{BB962C8B-B14F-4D97-AF65-F5344CB8AC3E}">
        <p14:creationId xmlns:p14="http://schemas.microsoft.com/office/powerpoint/2010/main" val="707064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8991600" cy="1905000"/>
          </a:xfrm>
        </p:spPr>
        <p:txBody>
          <a:bodyPr>
            <a:normAutofit/>
          </a:bodyPr>
          <a:lstStyle/>
          <a:p>
            <a:r>
              <a:rPr lang="en-US" dirty="0" smtClean="0"/>
              <a:t/>
            </a:r>
            <a:br>
              <a:rPr lang="en-US" dirty="0" smtClean="0"/>
            </a:br>
            <a:r>
              <a:rPr lang="en-US" dirty="0"/>
              <a:t/>
            </a:r>
            <a:br>
              <a:rPr lang="en-US" dirty="0"/>
            </a:br>
            <a:endParaRPr lang="en-US" dirty="0"/>
          </a:p>
        </p:txBody>
      </p:sp>
      <p:sp>
        <p:nvSpPr>
          <p:cNvPr id="3" name="Content Placeholder 2"/>
          <p:cNvSpPr>
            <a:spLocks noGrp="1"/>
          </p:cNvSpPr>
          <p:nvPr>
            <p:ph idx="1"/>
          </p:nvPr>
        </p:nvSpPr>
        <p:spPr>
          <a:xfrm>
            <a:off x="711412" y="1450974"/>
            <a:ext cx="7231380" cy="4724400"/>
          </a:xfrm>
        </p:spPr>
        <p:txBody>
          <a:bodyPr>
            <a:normAutofit/>
          </a:bodyPr>
          <a:lstStyle/>
          <a:p>
            <a:r>
              <a:rPr lang="en-US" sz="2800" dirty="0" smtClean="0"/>
              <a:t>Review the Field Guide Introduction – Page 3</a:t>
            </a:r>
          </a:p>
          <a:p>
            <a:pPr marL="0" indent="0">
              <a:buNone/>
            </a:pPr>
            <a:endParaRPr lang="en-US" sz="2800" dirty="0"/>
          </a:p>
          <a:p>
            <a:r>
              <a:rPr lang="en-US" sz="2800" dirty="0" smtClean="0"/>
              <a:t>Glance through the Field Activity Guide</a:t>
            </a:r>
          </a:p>
          <a:p>
            <a:pPr marL="0" indent="0">
              <a:buNone/>
            </a:pPr>
            <a:endParaRPr lang="en-US" sz="2800" dirty="0" smtClean="0"/>
          </a:p>
          <a:p>
            <a:r>
              <a:rPr lang="en-US" sz="2800" dirty="0" smtClean="0"/>
              <a:t>Get familiar with the layout and roles (before, during, after the activity)</a:t>
            </a:r>
          </a:p>
          <a:p>
            <a:pPr marL="0" indent="0">
              <a:buNone/>
            </a:pPr>
            <a:endParaRPr lang="en-US" sz="2800" dirty="0" smtClean="0"/>
          </a:p>
          <a:p>
            <a:r>
              <a:rPr lang="en-US" sz="2800" dirty="0" smtClean="0"/>
              <a:t>And then…. We’ll review together!</a:t>
            </a:r>
          </a:p>
          <a:p>
            <a:pPr marL="0" indent="0">
              <a:buNone/>
            </a:pPr>
            <a:endParaRPr lang="en-US" dirty="0"/>
          </a:p>
        </p:txBody>
      </p:sp>
      <p:sp>
        <p:nvSpPr>
          <p:cNvPr id="5" name="Shape 363"/>
          <p:cNvSpPr txBox="1">
            <a:spLocks/>
          </p:cNvSpPr>
          <p:nvPr/>
        </p:nvSpPr>
        <p:spPr>
          <a:xfrm>
            <a:off x="1981200" y="274637"/>
            <a:ext cx="8077200" cy="1143000"/>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lt1"/>
              </a:buClr>
              <a:buSzPct val="25000"/>
            </a:pPr>
            <a:r>
              <a:rPr lang="en-US" dirty="0">
                <a:latin typeface="Arial" panose="020B0604020202020204" pitchFamily="34" charset="0"/>
                <a:ea typeface="Calibri"/>
                <a:cs typeface="Arial" panose="020B0604020202020204" pitchFamily="34" charset="0"/>
                <a:sym typeface="Calibri"/>
              </a:rPr>
              <a:t>Field Guide Introduction</a:t>
            </a:r>
          </a:p>
        </p:txBody>
      </p:sp>
      <p:pic>
        <p:nvPicPr>
          <p:cNvPr id="3074" name="Picture 2" descr="Image result for Gui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99967" y="2935287"/>
            <a:ext cx="3458633" cy="259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8411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238"/>
            <a:ext cx="10515600" cy="1325563"/>
          </a:xfrm>
        </p:spPr>
        <p:txBody>
          <a:bodyPr/>
          <a:lstStyle/>
          <a:p>
            <a:r>
              <a:rPr lang="en-US" dirty="0" smtClean="0">
                <a:latin typeface="+mn-lt"/>
              </a:rPr>
              <a:t>Let’s Practice!</a:t>
            </a:r>
            <a:endParaRPr lang="en-US" dirty="0">
              <a:latin typeface="+mn-lt"/>
            </a:endParaRPr>
          </a:p>
        </p:txBody>
      </p:sp>
      <p:sp>
        <p:nvSpPr>
          <p:cNvPr id="3" name="Content Placeholder 2"/>
          <p:cNvSpPr>
            <a:spLocks noGrp="1"/>
          </p:cNvSpPr>
          <p:nvPr>
            <p:ph idx="1"/>
          </p:nvPr>
        </p:nvSpPr>
        <p:spPr>
          <a:xfrm>
            <a:off x="685798" y="1447801"/>
            <a:ext cx="10544175" cy="4752975"/>
          </a:xfrm>
        </p:spPr>
        <p:txBody>
          <a:bodyPr>
            <a:normAutofit/>
          </a:bodyPr>
          <a:lstStyle/>
          <a:p>
            <a:pPr marL="0" indent="0">
              <a:buNone/>
            </a:pPr>
            <a:r>
              <a:rPr lang="en-US" sz="3200" dirty="0"/>
              <a:t>In dyads or triads: Discuss what conversation you need to have with social workers about the field activities:</a:t>
            </a:r>
          </a:p>
          <a:p>
            <a:pPr lvl="1"/>
            <a:r>
              <a:rPr lang="en-US" sz="2800" dirty="0"/>
              <a:t>Context and group agreements (shift from supervisor to field advisor)</a:t>
            </a:r>
          </a:p>
          <a:p>
            <a:pPr lvl="1"/>
            <a:r>
              <a:rPr lang="en-US" sz="2800" dirty="0"/>
              <a:t>Roles and responsibilities (for the trainee and the field advisor)</a:t>
            </a:r>
          </a:p>
          <a:p>
            <a:pPr lvl="1"/>
            <a:r>
              <a:rPr lang="en-US" sz="2800" dirty="0"/>
              <a:t>Purpose of the field activities</a:t>
            </a:r>
          </a:p>
        </p:txBody>
      </p:sp>
      <p:pic>
        <p:nvPicPr>
          <p:cNvPr id="5" name="Picture 4" descr="meeting-1002800_960_7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788" y="4342130"/>
            <a:ext cx="2346325" cy="2346325"/>
          </a:xfrm>
          <a:prstGeom prst="rect">
            <a:avLst/>
          </a:prstGeom>
        </p:spPr>
      </p:pic>
    </p:spTree>
    <p:extLst>
      <p:ext uri="{BB962C8B-B14F-4D97-AF65-F5344CB8AC3E}">
        <p14:creationId xmlns:p14="http://schemas.microsoft.com/office/powerpoint/2010/main" val="33199461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97437"/>
          </a:xfrm>
        </p:spPr>
        <p:txBody>
          <a:bodyPr>
            <a:normAutofit/>
          </a:bodyPr>
          <a:lstStyle/>
          <a:p>
            <a:pPr algn="ctr"/>
            <a:r>
              <a:rPr lang="en-US" sz="4400" dirty="0">
                <a:latin typeface="+mn-lt"/>
              </a:rPr>
              <a:t>Review the Module 3 </a:t>
            </a:r>
            <a:r>
              <a:rPr lang="en-US" sz="4400" dirty="0" smtClean="0">
                <a:latin typeface="+mn-lt"/>
              </a:rPr>
              <a:t/>
            </a:r>
            <a:br>
              <a:rPr lang="en-US" sz="4400" dirty="0" smtClean="0">
                <a:latin typeface="+mn-lt"/>
              </a:rPr>
            </a:br>
            <a:r>
              <a:rPr lang="en-US" sz="4400" dirty="0" smtClean="0">
                <a:latin typeface="+mn-lt"/>
              </a:rPr>
              <a:t>Field Activities:</a:t>
            </a:r>
            <a:r>
              <a:rPr lang="en-US" dirty="0" smtClean="0">
                <a:latin typeface="+mn-lt"/>
              </a:rPr>
              <a:t/>
            </a:r>
            <a:br>
              <a:rPr lang="en-US" dirty="0" smtClean="0">
                <a:latin typeface="+mn-lt"/>
              </a:rPr>
            </a:br>
            <a:r>
              <a:rPr lang="en-US" dirty="0" smtClean="0">
                <a:latin typeface="+mn-lt"/>
              </a:rPr>
              <a:t/>
            </a:r>
            <a:br>
              <a:rPr lang="en-US" dirty="0" smtClean="0">
                <a:latin typeface="+mn-lt"/>
              </a:rPr>
            </a:br>
            <a:r>
              <a:rPr lang="en-US" sz="4000" i="1" dirty="0">
                <a:latin typeface="+mn-lt"/>
              </a:rPr>
              <a:t>ICWA </a:t>
            </a:r>
            <a:br>
              <a:rPr lang="en-US" sz="4000" i="1" dirty="0">
                <a:latin typeface="+mn-lt"/>
              </a:rPr>
            </a:br>
            <a:r>
              <a:rPr lang="en-US" sz="4000" i="1" dirty="0">
                <a:latin typeface="+mn-lt"/>
              </a:rPr>
              <a:t>Fairness and Equity</a:t>
            </a:r>
            <a:br>
              <a:rPr lang="en-US" sz="4000" i="1" dirty="0">
                <a:latin typeface="+mn-lt"/>
              </a:rPr>
            </a:br>
            <a:r>
              <a:rPr lang="en-US" sz="4000" i="1" dirty="0">
                <a:latin typeface="+mn-lt"/>
              </a:rPr>
              <a:t>Exploring Relationships </a:t>
            </a:r>
            <a:br>
              <a:rPr lang="en-US" sz="4000" i="1" dirty="0">
                <a:latin typeface="+mn-lt"/>
              </a:rPr>
            </a:br>
            <a:r>
              <a:rPr lang="en-US" sz="4000" i="1" dirty="0">
                <a:latin typeface="+mn-lt"/>
              </a:rPr>
              <a:t>Interviewing</a:t>
            </a:r>
            <a:r>
              <a:rPr lang="en-US" sz="4000" i="1" dirty="0"/>
              <a:t/>
            </a:r>
            <a:br>
              <a:rPr lang="en-US" sz="4000" i="1" dirty="0"/>
            </a:br>
            <a:endParaRPr lang="en-US" sz="4000" i="1" dirty="0"/>
          </a:p>
        </p:txBody>
      </p:sp>
      <p:pic>
        <p:nvPicPr>
          <p:cNvPr id="11266" name="Picture 2" descr="Image result for fam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850" y="4676209"/>
            <a:ext cx="3201988" cy="213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3505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1" y="155576"/>
            <a:ext cx="9143999" cy="1368425"/>
          </a:xfrm>
        </p:spPr>
        <p:txBody>
          <a:bodyPr>
            <a:normAutofit/>
          </a:bodyPr>
          <a:lstStyle/>
          <a:p>
            <a:r>
              <a:rPr lang="en-US" altLang="en-US" dirty="0"/>
              <a:t>ICWA and Working with Native American Tribes</a:t>
            </a:r>
          </a:p>
        </p:txBody>
      </p:sp>
      <p:sp>
        <p:nvSpPr>
          <p:cNvPr id="8" name="Content Placeholder 7"/>
          <p:cNvSpPr>
            <a:spLocks noGrp="1"/>
          </p:cNvSpPr>
          <p:nvPr>
            <p:ph sz="half" idx="1"/>
          </p:nvPr>
        </p:nvSpPr>
        <p:spPr>
          <a:xfrm>
            <a:off x="400050" y="1524001"/>
            <a:ext cx="9615487" cy="5256213"/>
          </a:xfrm>
          <a:prstGeom prst="rect">
            <a:avLst/>
          </a:prstGeom>
        </p:spPr>
        <p:txBody>
          <a:bodyPr>
            <a:normAutofit lnSpcReduction="10000"/>
          </a:bodyPr>
          <a:lstStyle/>
          <a:p>
            <a:pPr marL="0" indent="0">
              <a:buNone/>
              <a:defRPr/>
            </a:pPr>
            <a:r>
              <a:rPr lang="en-US" sz="2800" b="1" i="1" dirty="0"/>
              <a:t>Description of Activity:</a:t>
            </a:r>
          </a:p>
          <a:p>
            <a:pPr marL="0" indent="0">
              <a:buNone/>
              <a:defRPr/>
            </a:pPr>
            <a:endParaRPr lang="en-US" sz="2800" b="1" i="1" dirty="0"/>
          </a:p>
          <a:p>
            <a:pPr lvl="0"/>
            <a:r>
              <a:rPr lang="en-US" sz="2800" dirty="0"/>
              <a:t>This field activity provides an opportunity for child welfare workers to identify local ICWA resources to support child welfare outcomes and reinforce the value of keeping an Indian child connected to culture and community.</a:t>
            </a:r>
          </a:p>
          <a:p>
            <a:pPr lvl="0"/>
            <a:endParaRPr lang="en-US" sz="2800" dirty="0"/>
          </a:p>
          <a:p>
            <a:pPr lvl="0"/>
            <a:r>
              <a:rPr lang="en-US" sz="2800" dirty="0"/>
              <a:t>The Field Advisor and worker will review the information together and discuss how this relates to the purpose of ICWA and the value of keeping a child connected to their culture and community</a:t>
            </a:r>
          </a:p>
          <a:p>
            <a:pPr lvl="1">
              <a:defRPr/>
            </a:pPr>
            <a:endParaRPr lang="en-US" sz="2400" dirty="0"/>
          </a:p>
        </p:txBody>
      </p:sp>
      <p:pic>
        <p:nvPicPr>
          <p:cNvPr id="4098" name="Picture 2" descr="Image result for ICW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5562" y="3028950"/>
            <a:ext cx="1748462" cy="196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9969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1" y="155576"/>
            <a:ext cx="9143999" cy="1368425"/>
          </a:xfrm>
        </p:spPr>
        <p:txBody>
          <a:bodyPr>
            <a:normAutofit/>
          </a:bodyPr>
          <a:lstStyle/>
          <a:p>
            <a:r>
              <a:rPr lang="en-US" altLang="en-US" sz="4000" dirty="0"/>
              <a:t>Fairness &amp; Equity</a:t>
            </a:r>
          </a:p>
        </p:txBody>
      </p:sp>
      <p:sp>
        <p:nvSpPr>
          <p:cNvPr id="8" name="Content Placeholder 7"/>
          <p:cNvSpPr>
            <a:spLocks noGrp="1"/>
          </p:cNvSpPr>
          <p:nvPr>
            <p:ph sz="half" idx="1"/>
          </p:nvPr>
        </p:nvSpPr>
        <p:spPr>
          <a:xfrm>
            <a:off x="685799" y="1524001"/>
            <a:ext cx="11115675" cy="5146675"/>
          </a:xfrm>
          <a:prstGeom prst="rect">
            <a:avLst/>
          </a:prstGeom>
        </p:spPr>
        <p:txBody>
          <a:bodyPr>
            <a:normAutofit/>
          </a:bodyPr>
          <a:lstStyle/>
          <a:p>
            <a:pPr marL="0" indent="0">
              <a:buNone/>
              <a:defRPr/>
            </a:pPr>
            <a:r>
              <a:rPr lang="en-US" sz="2800" b="1" i="1" dirty="0"/>
              <a:t>Description of Activity:</a:t>
            </a:r>
          </a:p>
          <a:p>
            <a:pPr marL="0" indent="0">
              <a:buNone/>
              <a:defRPr/>
            </a:pPr>
            <a:endParaRPr lang="en-US" sz="2800" b="1" i="1" dirty="0"/>
          </a:p>
          <a:p>
            <a:pPr>
              <a:defRPr/>
            </a:pPr>
            <a:r>
              <a:rPr lang="en-US" sz="2800" dirty="0"/>
              <a:t>This field activity provides an opportunity for child welfare workers to explore data related to disparity, practices that promote fair and equitable treatment with individuals interacting with the child welfare system, and ways that bias can be discussed and addressed in day-to-day practice to improve outcomes for children and families. </a:t>
            </a:r>
          </a:p>
          <a:p>
            <a:pPr>
              <a:defRPr/>
            </a:pPr>
            <a:endParaRPr lang="en-US" sz="2800" dirty="0"/>
          </a:p>
          <a:p>
            <a:pPr>
              <a:defRPr/>
            </a:pPr>
            <a:r>
              <a:rPr lang="en-US" sz="2800" dirty="0"/>
              <a:t>Please note: If the Social Worker has an active caseload they MUST use one of their cases for this activity.</a:t>
            </a:r>
          </a:p>
          <a:p>
            <a:pPr>
              <a:defRPr/>
            </a:pPr>
            <a:endParaRPr lang="en-US" sz="2400" dirty="0"/>
          </a:p>
          <a:p>
            <a:pPr lvl="1">
              <a:defRPr/>
            </a:pPr>
            <a:endParaRPr lang="en-US" sz="2400" dirty="0"/>
          </a:p>
        </p:txBody>
      </p:sp>
      <p:pic>
        <p:nvPicPr>
          <p:cNvPr id="3" name="Picture 2"/>
          <p:cNvPicPr>
            <a:picLocks noChangeAspect="1"/>
          </p:cNvPicPr>
          <p:nvPr/>
        </p:nvPicPr>
        <p:blipFill>
          <a:blip r:embed="rId2"/>
          <a:stretch>
            <a:fillRect/>
          </a:stretch>
        </p:blipFill>
        <p:spPr>
          <a:xfrm>
            <a:off x="8479716" y="381000"/>
            <a:ext cx="1807285" cy="1828800"/>
          </a:xfrm>
          <a:prstGeom prst="rect">
            <a:avLst/>
          </a:prstGeom>
        </p:spPr>
      </p:pic>
    </p:spTree>
    <p:extLst>
      <p:ext uri="{BB962C8B-B14F-4D97-AF65-F5344CB8AC3E}">
        <p14:creationId xmlns:p14="http://schemas.microsoft.com/office/powerpoint/2010/main" val="38188253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1965959" y="3048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dirty="0" smtClean="0"/>
              <a:t>Fairness &amp; Equity Activity</a:t>
            </a:r>
            <a:endParaRPr lang="en-US" dirty="0"/>
          </a:p>
        </p:txBody>
      </p:sp>
      <p:sp>
        <p:nvSpPr>
          <p:cNvPr id="331" name="Shape 331"/>
          <p:cNvSpPr txBox="1">
            <a:spLocks noGrp="1"/>
          </p:cNvSpPr>
          <p:nvPr>
            <p:ph idx="1"/>
          </p:nvPr>
        </p:nvSpPr>
        <p:spPr>
          <a:xfrm>
            <a:off x="830103" y="1478279"/>
            <a:ext cx="10501312" cy="5379721"/>
          </a:xfrm>
          <a:prstGeom prst="rect">
            <a:avLst/>
          </a:prstGeom>
          <a:noFill/>
          <a:ln>
            <a:noFill/>
          </a:ln>
        </p:spPr>
        <p:txBody>
          <a:bodyPr vert="horz" lIns="91425" tIns="45700" rIns="91425" bIns="45700" rtlCol="0" anchor="t" anchorCtr="0">
            <a:noAutofit/>
          </a:bodyPr>
          <a:lstStyle/>
          <a:p>
            <a:pPr marL="0" indent="0">
              <a:lnSpc>
                <a:spcPct val="80000"/>
              </a:lnSpc>
              <a:spcBef>
                <a:spcPts val="592"/>
              </a:spcBef>
              <a:buClr>
                <a:schemeClr val="lt1"/>
              </a:buClr>
              <a:buSzPct val="98666"/>
              <a:buNone/>
            </a:pPr>
            <a:r>
              <a:rPr lang="en-US" sz="2800" dirty="0">
                <a:solidFill>
                  <a:schemeClr val="tx1"/>
                </a:solidFill>
                <a:ea typeface="Calibri"/>
                <a:cs typeface="Arial" panose="020B0604020202020204" pitchFamily="34" charset="0"/>
                <a:sym typeface="Calibri"/>
              </a:rPr>
              <a:t>1. Read through the activity.</a:t>
            </a:r>
          </a:p>
          <a:p>
            <a:pPr marL="0" indent="0">
              <a:lnSpc>
                <a:spcPct val="80000"/>
              </a:lnSpc>
              <a:spcBef>
                <a:spcPts val="592"/>
              </a:spcBef>
              <a:buClr>
                <a:schemeClr val="lt1"/>
              </a:buClr>
              <a:buSzPct val="98666"/>
              <a:buNone/>
            </a:pPr>
            <a:endParaRPr lang="en-US" sz="2800" dirty="0">
              <a:solidFill>
                <a:schemeClr val="tx1"/>
              </a:solidFill>
              <a:ea typeface="Calibri"/>
              <a:cs typeface="Arial" panose="020B0604020202020204" pitchFamily="34" charset="0"/>
              <a:sym typeface="Calibri"/>
            </a:endParaRPr>
          </a:p>
          <a:p>
            <a:pPr marL="0" indent="0">
              <a:lnSpc>
                <a:spcPct val="80000"/>
              </a:lnSpc>
              <a:spcBef>
                <a:spcPts val="592"/>
              </a:spcBef>
              <a:buClr>
                <a:schemeClr val="lt1"/>
              </a:buClr>
              <a:buSzPct val="98666"/>
              <a:buNone/>
            </a:pPr>
            <a:r>
              <a:rPr lang="en-US" sz="2800" dirty="0">
                <a:solidFill>
                  <a:schemeClr val="tx1"/>
                </a:solidFill>
                <a:ea typeface="Calibri"/>
                <a:cs typeface="Arial" panose="020B0604020202020204" pitchFamily="34" charset="0"/>
                <a:sym typeface="Calibri"/>
              </a:rPr>
              <a:t>2. In pairs or at your tables, discuss the following: </a:t>
            </a:r>
          </a:p>
          <a:p>
            <a:pPr lvl="1" indent="-342900">
              <a:lnSpc>
                <a:spcPct val="80000"/>
              </a:lnSpc>
              <a:spcBef>
                <a:spcPts val="592"/>
              </a:spcBef>
              <a:buSzPct val="98666"/>
              <a:buFont typeface="Arial"/>
              <a:buChar char="•"/>
            </a:pPr>
            <a:r>
              <a:rPr lang="en-US" i="1" dirty="0" smtClean="0">
                <a:solidFill>
                  <a:schemeClr val="tx1"/>
                </a:solidFill>
                <a:ea typeface="Calibri"/>
                <a:cs typeface="Arial" panose="020B0604020202020204" pitchFamily="34" charset="0"/>
                <a:sym typeface="Calibri"/>
              </a:rPr>
              <a:t>How </a:t>
            </a:r>
            <a:r>
              <a:rPr lang="en-US" b="0" i="1" u="none" strike="noStrike" cap="none" dirty="0" smtClean="0">
                <a:solidFill>
                  <a:schemeClr val="tx1"/>
                </a:solidFill>
                <a:ea typeface="Calibri"/>
                <a:cs typeface="Arial" panose="020B0604020202020204" pitchFamily="34" charset="0"/>
                <a:sym typeface="Calibri"/>
              </a:rPr>
              <a:t>have </a:t>
            </a:r>
            <a:r>
              <a:rPr lang="en-US" b="0" i="1" u="none" strike="noStrike" cap="none" dirty="0">
                <a:solidFill>
                  <a:schemeClr val="tx1"/>
                </a:solidFill>
                <a:ea typeface="Calibri"/>
                <a:cs typeface="Arial" panose="020B0604020202020204" pitchFamily="34" charset="0"/>
                <a:sym typeface="Calibri"/>
              </a:rPr>
              <a:t>you seen bias show up in </a:t>
            </a:r>
            <a:r>
              <a:rPr lang="en-US" b="0" i="1" u="none" strike="noStrike" cap="none" dirty="0" smtClean="0">
                <a:solidFill>
                  <a:schemeClr val="tx1"/>
                </a:solidFill>
                <a:ea typeface="Calibri"/>
                <a:cs typeface="Arial" panose="020B0604020202020204" pitchFamily="34" charset="0"/>
                <a:sym typeface="Calibri"/>
              </a:rPr>
              <a:t>practice?</a:t>
            </a:r>
          </a:p>
          <a:p>
            <a:pPr lvl="1" indent="-342900">
              <a:lnSpc>
                <a:spcPct val="80000"/>
              </a:lnSpc>
              <a:spcBef>
                <a:spcPts val="592"/>
              </a:spcBef>
              <a:buSzPct val="98666"/>
              <a:buFont typeface="Arial"/>
              <a:buChar char="•"/>
            </a:pPr>
            <a:r>
              <a:rPr lang="en-US" b="0" i="1" u="none" strike="noStrike" cap="none" dirty="0" smtClean="0">
                <a:solidFill>
                  <a:schemeClr val="tx1"/>
                </a:solidFill>
                <a:ea typeface="Calibri"/>
                <a:cs typeface="Arial" panose="020B0604020202020204" pitchFamily="34" charset="0"/>
                <a:sym typeface="Calibri"/>
              </a:rPr>
              <a:t>What </a:t>
            </a:r>
            <a:r>
              <a:rPr lang="en-US" b="0" i="1" u="none" strike="noStrike" cap="none" dirty="0">
                <a:solidFill>
                  <a:schemeClr val="tx1"/>
                </a:solidFill>
                <a:ea typeface="Calibri"/>
                <a:cs typeface="Arial" panose="020B0604020202020204" pitchFamily="34" charset="0"/>
                <a:sym typeface="Calibri"/>
              </a:rPr>
              <a:t>(if anything) did you do when you encountered the </a:t>
            </a:r>
            <a:r>
              <a:rPr lang="en-US" b="0" i="1" u="none" strike="noStrike" cap="none" dirty="0" smtClean="0">
                <a:solidFill>
                  <a:schemeClr val="tx1"/>
                </a:solidFill>
                <a:ea typeface="Calibri"/>
                <a:cs typeface="Arial" panose="020B0604020202020204" pitchFamily="34" charset="0"/>
                <a:sym typeface="Calibri"/>
              </a:rPr>
              <a:t>bias?</a:t>
            </a:r>
          </a:p>
          <a:p>
            <a:pPr lvl="1" indent="-342900">
              <a:lnSpc>
                <a:spcPct val="80000"/>
              </a:lnSpc>
              <a:spcBef>
                <a:spcPts val="592"/>
              </a:spcBef>
              <a:buSzPct val="98666"/>
              <a:buFont typeface="Arial"/>
              <a:buChar char="•"/>
            </a:pPr>
            <a:r>
              <a:rPr lang="en-US" b="0" i="1" u="none" strike="noStrike" cap="none" dirty="0" smtClean="0">
                <a:solidFill>
                  <a:schemeClr val="tx1"/>
                </a:solidFill>
                <a:ea typeface="Calibri"/>
                <a:cs typeface="Arial" panose="020B0604020202020204" pitchFamily="34" charset="0"/>
                <a:sym typeface="Calibri"/>
              </a:rPr>
              <a:t>What are </a:t>
            </a:r>
            <a:r>
              <a:rPr lang="en-US" b="0" i="1" u="none" strike="noStrike" cap="none" dirty="0">
                <a:solidFill>
                  <a:schemeClr val="tx1"/>
                </a:solidFill>
                <a:ea typeface="Calibri"/>
                <a:cs typeface="Arial" panose="020B0604020202020204" pitchFamily="34" charset="0"/>
                <a:sym typeface="Calibri"/>
              </a:rPr>
              <a:t>some of your “hot button” issues that could </a:t>
            </a:r>
            <a:r>
              <a:rPr lang="en-US" b="0" i="1" u="none" strike="noStrike" cap="none" dirty="0" smtClean="0">
                <a:solidFill>
                  <a:schemeClr val="tx1"/>
                </a:solidFill>
                <a:ea typeface="Calibri"/>
                <a:cs typeface="Arial" panose="020B0604020202020204" pitchFamily="34" charset="0"/>
                <a:sym typeface="Calibri"/>
              </a:rPr>
              <a:t>possibly </a:t>
            </a:r>
            <a:r>
              <a:rPr lang="en-US" b="0" i="1" u="none" strike="noStrike" cap="none" dirty="0">
                <a:solidFill>
                  <a:schemeClr val="tx1"/>
                </a:solidFill>
                <a:ea typeface="Calibri"/>
                <a:cs typeface="Arial" panose="020B0604020202020204" pitchFamily="34" charset="0"/>
                <a:sym typeface="Calibri"/>
              </a:rPr>
              <a:t>impact your work with a social worker as a field </a:t>
            </a:r>
            <a:r>
              <a:rPr lang="en-US" b="0" i="1" u="none" strike="noStrike" cap="none" dirty="0" smtClean="0">
                <a:solidFill>
                  <a:schemeClr val="tx1"/>
                </a:solidFill>
                <a:ea typeface="Calibri"/>
                <a:cs typeface="Arial" panose="020B0604020202020204" pitchFamily="34" charset="0"/>
                <a:sym typeface="Calibri"/>
              </a:rPr>
              <a:t>advisor?</a:t>
            </a:r>
          </a:p>
          <a:p>
            <a:pPr lvl="1" indent="-342900">
              <a:lnSpc>
                <a:spcPct val="80000"/>
              </a:lnSpc>
              <a:spcBef>
                <a:spcPts val="592"/>
              </a:spcBef>
              <a:buSzPct val="98666"/>
              <a:buFont typeface="Arial"/>
              <a:buChar char="•"/>
            </a:pPr>
            <a:r>
              <a:rPr lang="en-US" b="0" i="1" u="none" strike="noStrike" cap="none" dirty="0" smtClean="0">
                <a:solidFill>
                  <a:schemeClr val="tx1"/>
                </a:solidFill>
                <a:ea typeface="Calibri"/>
                <a:cs typeface="Arial" panose="020B0604020202020204" pitchFamily="34" charset="0"/>
                <a:sym typeface="Calibri"/>
              </a:rPr>
              <a:t>How </a:t>
            </a:r>
            <a:r>
              <a:rPr lang="en-US" b="0" i="1" u="none" strike="noStrike" cap="none" dirty="0">
                <a:solidFill>
                  <a:schemeClr val="tx1"/>
                </a:solidFill>
                <a:ea typeface="Calibri"/>
                <a:cs typeface="Arial" panose="020B0604020202020204" pitchFamily="34" charset="0"/>
                <a:sym typeface="Calibri"/>
              </a:rPr>
              <a:t>will you guard against bias in your role as field advisor</a:t>
            </a:r>
            <a:r>
              <a:rPr lang="en-US" b="0" i="1" u="none" strike="noStrike" cap="none" dirty="0" smtClean="0">
                <a:solidFill>
                  <a:schemeClr val="tx1"/>
                </a:solidFill>
                <a:ea typeface="Calibri"/>
                <a:cs typeface="Arial" panose="020B0604020202020204" pitchFamily="34" charset="0"/>
                <a:sym typeface="Calibri"/>
              </a:rPr>
              <a:t>?</a:t>
            </a:r>
          </a:p>
          <a:p>
            <a:pPr lvl="1" indent="-342900">
              <a:lnSpc>
                <a:spcPct val="80000"/>
              </a:lnSpc>
              <a:spcBef>
                <a:spcPts val="592"/>
              </a:spcBef>
              <a:buClr>
                <a:schemeClr val="lt1"/>
              </a:buClr>
              <a:buSzPct val="98666"/>
              <a:buFont typeface="Arial"/>
              <a:buChar char="•"/>
            </a:pPr>
            <a:endParaRPr lang="en-US" sz="2800" dirty="0">
              <a:solidFill>
                <a:schemeClr val="tx1"/>
              </a:solidFill>
              <a:ea typeface="Calibri"/>
              <a:cs typeface="Arial" panose="020B0604020202020204" pitchFamily="34" charset="0"/>
              <a:sym typeface="Calibri"/>
            </a:endParaRPr>
          </a:p>
          <a:p>
            <a:pPr marL="0" indent="0">
              <a:lnSpc>
                <a:spcPct val="80000"/>
              </a:lnSpc>
              <a:spcBef>
                <a:spcPts val="592"/>
              </a:spcBef>
              <a:buClr>
                <a:schemeClr val="lt1"/>
              </a:buClr>
              <a:buSzPct val="98666"/>
              <a:buNone/>
            </a:pPr>
            <a:r>
              <a:rPr lang="en-US" sz="2800" dirty="0" smtClean="0">
                <a:solidFill>
                  <a:schemeClr val="tx1"/>
                </a:solidFill>
                <a:ea typeface="Calibri"/>
                <a:cs typeface="Arial" panose="020B0604020202020204" pitchFamily="34" charset="0"/>
                <a:sym typeface="Calibri"/>
              </a:rPr>
              <a:t>3. Report out to the larger group</a:t>
            </a:r>
            <a:endParaRPr lang="en-US" sz="2800" b="0" i="0" u="none" strike="noStrike" cap="none" dirty="0">
              <a:solidFill>
                <a:schemeClr val="tx1"/>
              </a:solidFill>
              <a:ea typeface="Calibri"/>
              <a:cs typeface="Arial" panose="020B0604020202020204" pitchFamily="34" charset="0"/>
              <a:sym typeface="Calibri"/>
            </a:endParaRPr>
          </a:p>
        </p:txBody>
      </p:sp>
      <p:pic>
        <p:nvPicPr>
          <p:cNvPr id="2" name="Picture 1"/>
          <p:cNvPicPr>
            <a:picLocks noChangeAspect="1"/>
          </p:cNvPicPr>
          <p:nvPr/>
        </p:nvPicPr>
        <p:blipFill>
          <a:blip r:embed="rId3"/>
          <a:stretch>
            <a:fillRect/>
          </a:stretch>
        </p:blipFill>
        <p:spPr>
          <a:xfrm>
            <a:off x="7696201" y="5057775"/>
            <a:ext cx="2288729" cy="1800225"/>
          </a:xfrm>
          <a:prstGeom prst="rect">
            <a:avLst/>
          </a:prstGeom>
        </p:spPr>
      </p:pic>
    </p:spTree>
    <p:extLst>
      <p:ext uri="{BB962C8B-B14F-4D97-AF65-F5344CB8AC3E}">
        <p14:creationId xmlns:p14="http://schemas.microsoft.com/office/powerpoint/2010/main" val="33309272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2074864" y="155576"/>
            <a:ext cx="8042275" cy="993775"/>
          </a:xfrm>
        </p:spPr>
        <p:txBody>
          <a:bodyPr/>
          <a:lstStyle/>
          <a:p>
            <a:r>
              <a:rPr lang="en-US" altLang="en-US" dirty="0" smtClean="0"/>
              <a:t>Interviewing</a:t>
            </a:r>
          </a:p>
        </p:txBody>
      </p:sp>
      <p:sp>
        <p:nvSpPr>
          <p:cNvPr id="8" name="Content Placeholder 7"/>
          <p:cNvSpPr>
            <a:spLocks noGrp="1"/>
          </p:cNvSpPr>
          <p:nvPr>
            <p:ph sz="half" idx="1"/>
          </p:nvPr>
        </p:nvSpPr>
        <p:spPr>
          <a:xfrm>
            <a:off x="573882" y="1524000"/>
            <a:ext cx="11044237" cy="5334000"/>
          </a:xfrm>
          <a:prstGeom prst="rect">
            <a:avLst/>
          </a:prstGeom>
        </p:spPr>
        <p:txBody>
          <a:bodyPr>
            <a:normAutofit lnSpcReduction="10000"/>
          </a:bodyPr>
          <a:lstStyle/>
          <a:p>
            <a:pPr marL="0" indent="0">
              <a:buNone/>
              <a:defRPr/>
            </a:pPr>
            <a:r>
              <a:rPr lang="en-US" sz="2800" b="1" i="1" dirty="0"/>
              <a:t>Description of Activity:</a:t>
            </a:r>
          </a:p>
          <a:p>
            <a:pPr lvl="0"/>
            <a:r>
              <a:rPr lang="en-US" sz="2800" dirty="0"/>
              <a:t>This field activity provides an opportunity for child welfare workers to prepare for and complete an interview with a family member, caregiver, youth, or stakeholder. </a:t>
            </a:r>
          </a:p>
          <a:p>
            <a:pPr lvl="0"/>
            <a:endParaRPr lang="en-US" sz="2800" dirty="0"/>
          </a:p>
          <a:p>
            <a:pPr>
              <a:defRPr/>
            </a:pPr>
            <a:r>
              <a:rPr lang="en-US" sz="2800" dirty="0"/>
              <a:t>The trainee will prepare for this activity by:</a:t>
            </a:r>
          </a:p>
          <a:p>
            <a:pPr lvl="1">
              <a:defRPr/>
            </a:pPr>
            <a:r>
              <a:rPr lang="en-US" dirty="0" smtClean="0"/>
              <a:t>Identifying interview participants, information to be collected, and goals of the interview</a:t>
            </a:r>
          </a:p>
          <a:p>
            <a:pPr>
              <a:defRPr/>
            </a:pPr>
            <a:endParaRPr lang="en-US" sz="2800" dirty="0"/>
          </a:p>
          <a:p>
            <a:pPr>
              <a:defRPr/>
            </a:pPr>
            <a:r>
              <a:rPr lang="en-US" sz="2800" dirty="0"/>
              <a:t>Following the interview, the trainee will reflect on what worked well, any challenges or opportunities for upgrade during the interview, and next steps. </a:t>
            </a:r>
          </a:p>
        </p:txBody>
      </p:sp>
      <p:pic>
        <p:nvPicPr>
          <p:cNvPr id="18437"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9489"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916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Context and Group Agreements</a:t>
            </a:r>
            <a:endParaRPr lang="en-US" dirty="0"/>
          </a:p>
        </p:txBody>
      </p:sp>
      <p:sp>
        <p:nvSpPr>
          <p:cNvPr id="3" name="Content Placeholder 2"/>
          <p:cNvSpPr>
            <a:spLocks noGrp="1"/>
          </p:cNvSpPr>
          <p:nvPr>
            <p:ph idx="1"/>
          </p:nvPr>
        </p:nvSpPr>
        <p:spPr>
          <a:xfrm>
            <a:off x="1676400" y="1295400"/>
            <a:ext cx="8839200" cy="3352800"/>
          </a:xfrm>
        </p:spPr>
        <p:txBody>
          <a:bodyPr>
            <a:normAutofit fontScale="92500" lnSpcReduction="20000"/>
          </a:bodyPr>
          <a:lstStyle/>
          <a:p>
            <a:pPr marL="0" indent="0" algn="ctr">
              <a:buNone/>
            </a:pPr>
            <a:r>
              <a:rPr lang="en-US" i="1" dirty="0" smtClean="0"/>
              <a:t>Is there anything that may pull our attention away from our focus today?</a:t>
            </a:r>
          </a:p>
          <a:p>
            <a:pPr marL="0" indent="0" algn="ctr">
              <a:buNone/>
            </a:pPr>
            <a:endParaRPr lang="en-US" i="1" dirty="0"/>
          </a:p>
          <a:p>
            <a:pPr marL="0" indent="0" algn="ctr">
              <a:buNone/>
            </a:pPr>
            <a:r>
              <a:rPr lang="en-US" i="1" dirty="0" smtClean="0"/>
              <a:t>How do we want to work together?</a:t>
            </a:r>
          </a:p>
          <a:p>
            <a:pPr marL="0" indent="0" algn="ctr">
              <a:buNone/>
            </a:pPr>
            <a:endParaRPr lang="en-US" i="1" dirty="0"/>
          </a:p>
          <a:p>
            <a:pPr marL="0" indent="0" algn="ctr">
              <a:buNone/>
            </a:pPr>
            <a:r>
              <a:rPr lang="en-US" i="1" dirty="0" smtClean="0"/>
              <a:t>Guidelines for communicating across differences…</a:t>
            </a:r>
          </a:p>
          <a:p>
            <a:pPr marL="0" indent="0" algn="ctr">
              <a:buNone/>
            </a:pPr>
            <a:endParaRPr lang="en-US" i="1" dirty="0" smtClean="0"/>
          </a:p>
          <a:p>
            <a:pPr marL="0" indent="0" algn="ctr">
              <a:buNone/>
            </a:pPr>
            <a:r>
              <a:rPr lang="en-US" i="1" dirty="0" smtClean="0"/>
              <a:t>Speaking of Field Activities….</a:t>
            </a:r>
            <a:endParaRPr lang="en-US" i="1" dirty="0"/>
          </a:p>
          <a:p>
            <a:pPr marL="0" indent="0" algn="ctr">
              <a:buNone/>
            </a:pPr>
            <a:endParaRPr lang="en-US" i="1" dirty="0" smtClean="0"/>
          </a:p>
          <a:p>
            <a:pPr marL="0" indent="0" algn="ctr">
              <a:buNone/>
            </a:pPr>
            <a:endParaRPr lang="en-US" i="1" dirty="0"/>
          </a:p>
        </p:txBody>
      </p:sp>
      <p:pic>
        <p:nvPicPr>
          <p:cNvPr id="6" name="Picture 5" descr="teamwork-153252_960_7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100" y="4297681"/>
            <a:ext cx="5257800" cy="2628900"/>
          </a:xfrm>
          <a:prstGeom prst="rect">
            <a:avLst/>
          </a:prstGeom>
        </p:spPr>
      </p:pic>
    </p:spTree>
    <p:extLst>
      <p:ext uri="{BB962C8B-B14F-4D97-AF65-F5344CB8AC3E}">
        <p14:creationId xmlns:p14="http://schemas.microsoft.com/office/powerpoint/2010/main" val="34170010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33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05774" y="4003712"/>
            <a:ext cx="3667125" cy="2440304"/>
          </a:xfrm>
          <a:prstGeom prst="rect">
            <a:avLst/>
          </a:prstGeom>
        </p:spPr>
      </p:pic>
      <p:sp>
        <p:nvSpPr>
          <p:cNvPr id="337" name="Shape 337"/>
          <p:cNvSpPr txBox="1">
            <a:spLocks noGrp="1"/>
          </p:cNvSpPr>
          <p:nvPr>
            <p:ph type="title"/>
          </p:nvPr>
        </p:nvSpPr>
        <p:spPr>
          <a:xfrm>
            <a:off x="928688" y="274637"/>
            <a:ext cx="9282112" cy="1143000"/>
          </a:xfrm>
          <a:prstGeom prst="rect">
            <a:avLst/>
          </a:prstGeom>
        </p:spPr>
        <p:txBody>
          <a:bodyPr vert="horz" lIns="91425" tIns="91425" rIns="91425" bIns="91425" rtlCol="0" anchor="ctr" anchorCtr="0">
            <a:noAutofit/>
          </a:bodyPr>
          <a:lstStyle/>
          <a:p>
            <a:pPr>
              <a:spcBef>
                <a:spcPts val="0"/>
              </a:spcBef>
            </a:pPr>
            <a:r>
              <a:rPr lang="en-US" dirty="0" smtClean="0"/>
              <a:t>Interviewing </a:t>
            </a:r>
            <a:r>
              <a:rPr lang="en-US" dirty="0"/>
              <a:t>Activity</a:t>
            </a:r>
          </a:p>
        </p:txBody>
      </p:sp>
      <p:sp>
        <p:nvSpPr>
          <p:cNvPr id="338" name="Shape 338"/>
          <p:cNvSpPr txBox="1">
            <a:spLocks noGrp="1"/>
          </p:cNvSpPr>
          <p:nvPr>
            <p:ph idx="1"/>
          </p:nvPr>
        </p:nvSpPr>
        <p:spPr>
          <a:xfrm>
            <a:off x="1000126" y="1417637"/>
            <a:ext cx="9684067" cy="5148615"/>
          </a:xfrm>
          <a:prstGeom prst="rect">
            <a:avLst/>
          </a:prstGeom>
        </p:spPr>
        <p:txBody>
          <a:bodyPr vert="horz" lIns="91425" tIns="91425" rIns="91425" bIns="91425" rtlCol="0" anchor="t" anchorCtr="0">
            <a:noAutofit/>
          </a:bodyPr>
          <a:lstStyle/>
          <a:p>
            <a:pPr marL="457200" indent="-425450">
              <a:spcBef>
                <a:spcPts val="0"/>
              </a:spcBef>
              <a:buAutoNum type="arabicPeriod"/>
            </a:pPr>
            <a:r>
              <a:rPr lang="en-US" dirty="0"/>
              <a:t>Read through the activity</a:t>
            </a:r>
            <a:r>
              <a:rPr lang="en-US" dirty="0" smtClean="0"/>
              <a:t>.</a:t>
            </a:r>
          </a:p>
          <a:p>
            <a:pPr marL="31750" indent="0">
              <a:spcBef>
                <a:spcPts val="0"/>
              </a:spcBef>
              <a:buNone/>
            </a:pPr>
            <a:endParaRPr lang="en-US" dirty="0" smtClean="0"/>
          </a:p>
          <a:p>
            <a:pPr marL="31750" indent="0">
              <a:spcBef>
                <a:spcPts val="0"/>
              </a:spcBef>
              <a:buNone/>
            </a:pPr>
            <a:r>
              <a:rPr lang="en-US" dirty="0" smtClean="0"/>
              <a:t>2. In pairs or at your tables:</a:t>
            </a:r>
            <a:endParaRPr lang="en-US" dirty="0"/>
          </a:p>
          <a:p>
            <a:pPr marL="889000" lvl="1" indent="-457200">
              <a:spcBef>
                <a:spcPts val="0"/>
              </a:spcBef>
              <a:buFont typeface="Wingdings" panose="05000000000000000000" pitchFamily="2" charset="2"/>
              <a:buChar char="v"/>
            </a:pPr>
            <a:r>
              <a:rPr lang="en-US" dirty="0" smtClean="0"/>
              <a:t>List some tips you have for interviewing children, youth and adults</a:t>
            </a:r>
          </a:p>
          <a:p>
            <a:pPr marL="889000" lvl="1" indent="-457200">
              <a:spcBef>
                <a:spcPts val="0"/>
              </a:spcBef>
              <a:buFont typeface="Wingdings" panose="05000000000000000000" pitchFamily="2" charset="2"/>
              <a:buChar char="v"/>
            </a:pPr>
            <a:r>
              <a:rPr lang="en-US" dirty="0" smtClean="0"/>
              <a:t>Share with your table</a:t>
            </a:r>
          </a:p>
          <a:p>
            <a:pPr marL="889000" lvl="1" indent="-457200">
              <a:spcBef>
                <a:spcPts val="0"/>
              </a:spcBef>
              <a:buFont typeface="Wingdings" panose="05000000000000000000" pitchFamily="2" charset="2"/>
              <a:buChar char="v"/>
            </a:pPr>
            <a:r>
              <a:rPr lang="en-US" dirty="0" smtClean="0"/>
              <a:t>Pick the top tip for each age group </a:t>
            </a:r>
          </a:p>
          <a:p>
            <a:pPr marL="431800" lvl="1" indent="0">
              <a:spcBef>
                <a:spcPts val="0"/>
              </a:spcBef>
              <a:buNone/>
            </a:pPr>
            <a:endParaRPr lang="en-US" dirty="0" smtClean="0"/>
          </a:p>
          <a:p>
            <a:pPr marL="31750" indent="0">
              <a:spcBef>
                <a:spcPts val="0"/>
              </a:spcBef>
              <a:buNone/>
            </a:pPr>
            <a:r>
              <a:rPr lang="en-US" dirty="0" smtClean="0"/>
              <a:t>3. Share with the large group</a:t>
            </a:r>
          </a:p>
          <a:p>
            <a:pPr marL="31750" indent="0">
              <a:spcBef>
                <a:spcPts val="0"/>
              </a:spcBef>
              <a:buNone/>
            </a:pPr>
            <a:endParaRPr lang="en-US" dirty="0"/>
          </a:p>
          <a:p>
            <a:pPr marL="31750" indent="0">
              <a:spcBef>
                <a:spcPts val="0"/>
              </a:spcBef>
              <a:buNone/>
            </a:pPr>
            <a:r>
              <a:rPr lang="en-US" dirty="0" smtClean="0"/>
              <a:t>4. Any questions about this field activity? </a:t>
            </a:r>
          </a:p>
          <a:p>
            <a:pPr marL="31750" indent="0">
              <a:spcBef>
                <a:spcPts val="0"/>
              </a:spcBef>
              <a:buNone/>
            </a:pPr>
            <a:endParaRPr lang="en-US" dirty="0"/>
          </a:p>
          <a:p>
            <a:pPr>
              <a:spcBef>
                <a:spcPts val="0"/>
              </a:spcBef>
              <a:buNone/>
            </a:pPr>
            <a:endParaRPr dirty="0"/>
          </a:p>
        </p:txBody>
      </p:sp>
    </p:spTree>
    <p:extLst>
      <p:ext uri="{BB962C8B-B14F-4D97-AF65-F5344CB8AC3E}">
        <p14:creationId xmlns:p14="http://schemas.microsoft.com/office/powerpoint/2010/main" val="8422593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1" y="155576"/>
            <a:ext cx="9143999" cy="1597025"/>
          </a:xfrm>
        </p:spPr>
        <p:txBody>
          <a:bodyPr>
            <a:normAutofit/>
          </a:bodyPr>
          <a:lstStyle/>
          <a:p>
            <a:r>
              <a:rPr lang="en-US" altLang="en-US" dirty="0"/>
              <a:t>Exploring Family, Extended Family, Community, Tribal Connections, and Relationships</a:t>
            </a:r>
          </a:p>
        </p:txBody>
      </p:sp>
      <p:sp>
        <p:nvSpPr>
          <p:cNvPr id="8" name="Content Placeholder 7"/>
          <p:cNvSpPr>
            <a:spLocks noGrp="1"/>
          </p:cNvSpPr>
          <p:nvPr>
            <p:ph sz="half" idx="1"/>
          </p:nvPr>
        </p:nvSpPr>
        <p:spPr>
          <a:xfrm>
            <a:off x="642937" y="1752601"/>
            <a:ext cx="11387137" cy="4918074"/>
          </a:xfrm>
          <a:prstGeom prst="rect">
            <a:avLst/>
          </a:prstGeom>
        </p:spPr>
        <p:txBody>
          <a:bodyPr>
            <a:normAutofit/>
          </a:bodyPr>
          <a:lstStyle/>
          <a:p>
            <a:pPr marL="0" indent="0">
              <a:buNone/>
              <a:defRPr/>
            </a:pPr>
            <a:r>
              <a:rPr lang="en-US" sz="2800" b="1" i="1" dirty="0"/>
              <a:t>Description of Activity:</a:t>
            </a:r>
          </a:p>
          <a:p>
            <a:pPr lvl="0"/>
            <a:r>
              <a:rPr lang="en-US" sz="2800" dirty="0"/>
              <a:t>This field activity provides an opportunity for child welfare workers to develop a genogram, eco-map, or safety circle to help identify family, extended family, community, and tribal connections that may provide support and permanent connections for children, youth, young adults and families.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437" y="4409849"/>
            <a:ext cx="2143125" cy="2143125"/>
          </a:xfrm>
          <a:prstGeom prst="rect">
            <a:avLst/>
          </a:prstGeom>
        </p:spPr>
      </p:pic>
    </p:spTree>
    <p:extLst>
      <p:ext uri="{BB962C8B-B14F-4D97-AF65-F5344CB8AC3E}">
        <p14:creationId xmlns:p14="http://schemas.microsoft.com/office/powerpoint/2010/main" val="42667369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7"/>
            <a:ext cx="10515600" cy="1325563"/>
          </a:xfrm>
        </p:spPr>
        <p:txBody>
          <a:bodyPr/>
          <a:lstStyle/>
          <a:p>
            <a:r>
              <a:rPr lang="en-US" dirty="0" smtClean="0"/>
              <a:t>Exploring Family Relationships</a:t>
            </a:r>
            <a:endParaRPr lang="en-US" dirty="0"/>
          </a:p>
        </p:txBody>
      </p:sp>
      <p:sp>
        <p:nvSpPr>
          <p:cNvPr id="3" name="Content Placeholder 2"/>
          <p:cNvSpPr>
            <a:spLocks noGrp="1"/>
          </p:cNvSpPr>
          <p:nvPr>
            <p:ph idx="1"/>
          </p:nvPr>
        </p:nvSpPr>
        <p:spPr>
          <a:xfrm>
            <a:off x="557213" y="1600200"/>
            <a:ext cx="10315575" cy="4648200"/>
          </a:xfrm>
        </p:spPr>
        <p:txBody>
          <a:bodyPr>
            <a:normAutofit/>
          </a:bodyPr>
          <a:lstStyle/>
          <a:p>
            <a:pPr marL="457200" indent="-425450">
              <a:spcBef>
                <a:spcPts val="0"/>
              </a:spcBef>
              <a:buAutoNum type="arabicPeriod"/>
            </a:pPr>
            <a:r>
              <a:rPr lang="en-US" dirty="0"/>
              <a:t>Read through the activity.</a:t>
            </a:r>
          </a:p>
          <a:p>
            <a:pPr marL="31750" indent="0">
              <a:spcBef>
                <a:spcPts val="0"/>
              </a:spcBef>
              <a:buNone/>
            </a:pPr>
            <a:endParaRPr lang="en-US" dirty="0"/>
          </a:p>
          <a:p>
            <a:pPr marL="31750" indent="0">
              <a:spcBef>
                <a:spcPts val="0"/>
              </a:spcBef>
              <a:buNone/>
            </a:pPr>
            <a:r>
              <a:rPr lang="en-US" dirty="0"/>
              <a:t>2. In pairs or at your tables:</a:t>
            </a:r>
          </a:p>
          <a:p>
            <a:pPr marL="889000" lvl="1" indent="-457200">
              <a:spcBef>
                <a:spcPts val="0"/>
              </a:spcBef>
              <a:buFont typeface="Wingdings" panose="05000000000000000000" pitchFamily="2" charset="2"/>
              <a:buChar char="v"/>
            </a:pPr>
            <a:r>
              <a:rPr lang="en-US" dirty="0" smtClean="0"/>
              <a:t>Discuss the tools you use in your counties for identifying and exploring family support networks (i.e. genograms, ecomaps, safety circles, etc.)</a:t>
            </a:r>
          </a:p>
          <a:p>
            <a:pPr marL="431800" lvl="1" indent="0">
              <a:spcBef>
                <a:spcPts val="0"/>
              </a:spcBef>
              <a:buNone/>
            </a:pPr>
            <a:endParaRPr lang="en-US" dirty="0"/>
          </a:p>
          <a:p>
            <a:pPr marL="31750" indent="0">
              <a:spcBef>
                <a:spcPts val="0"/>
              </a:spcBef>
              <a:buNone/>
            </a:pPr>
            <a:r>
              <a:rPr lang="en-US" dirty="0" smtClean="0"/>
              <a:t>3. Share </a:t>
            </a:r>
            <a:r>
              <a:rPr lang="en-US" dirty="0"/>
              <a:t>with the large group</a:t>
            </a:r>
          </a:p>
          <a:p>
            <a:pPr marL="31750" indent="0">
              <a:spcBef>
                <a:spcPts val="0"/>
              </a:spcBef>
              <a:buNone/>
            </a:pPr>
            <a:endParaRPr lang="en-US" dirty="0"/>
          </a:p>
          <a:p>
            <a:pPr marL="31750" indent="0">
              <a:spcBef>
                <a:spcPts val="0"/>
              </a:spcBef>
              <a:buNone/>
            </a:pPr>
            <a:r>
              <a:rPr lang="en-US" dirty="0" smtClean="0"/>
              <a:t>4. Any </a:t>
            </a:r>
            <a:r>
              <a:rPr lang="en-US" dirty="0"/>
              <a:t>questions about this field activity? </a:t>
            </a:r>
          </a:p>
          <a:p>
            <a:endParaRPr lang="en-US" dirty="0"/>
          </a:p>
        </p:txBody>
      </p:sp>
      <p:pic>
        <p:nvPicPr>
          <p:cNvPr id="5124" name="Picture 4" descr="Image result for Relationshi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762" y="4198325"/>
            <a:ext cx="3590926" cy="24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4677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542925"/>
            <a:ext cx="10915650" cy="3686176"/>
          </a:xfrm>
        </p:spPr>
        <p:txBody>
          <a:bodyPr>
            <a:normAutofit/>
          </a:bodyPr>
          <a:lstStyle/>
          <a:p>
            <a:pPr algn="ctr"/>
            <a:r>
              <a:rPr lang="en-US" sz="4400" dirty="0">
                <a:latin typeface="+mn-lt"/>
              </a:rPr>
              <a:t>Review the Module </a:t>
            </a:r>
            <a:r>
              <a:rPr lang="en-US" sz="4400" dirty="0" smtClean="0">
                <a:latin typeface="+mn-lt"/>
              </a:rPr>
              <a:t>5 </a:t>
            </a:r>
            <a:br>
              <a:rPr lang="en-US" sz="4400" dirty="0" smtClean="0">
                <a:latin typeface="+mn-lt"/>
              </a:rPr>
            </a:br>
            <a:r>
              <a:rPr lang="en-US" sz="4400" dirty="0" smtClean="0">
                <a:latin typeface="+mn-lt"/>
              </a:rPr>
              <a:t>Field Activities:</a:t>
            </a:r>
            <a:r>
              <a:rPr lang="en-US" dirty="0" smtClean="0">
                <a:latin typeface="+mn-lt"/>
              </a:rPr>
              <a:t/>
            </a:r>
            <a:br>
              <a:rPr lang="en-US" dirty="0" smtClean="0">
                <a:latin typeface="+mn-lt"/>
              </a:rPr>
            </a:br>
            <a:r>
              <a:rPr lang="en-US" dirty="0" smtClean="0">
                <a:latin typeface="+mn-lt"/>
              </a:rPr>
              <a:t/>
            </a:r>
            <a:br>
              <a:rPr lang="en-US" dirty="0" smtClean="0">
                <a:latin typeface="+mn-lt"/>
              </a:rPr>
            </a:br>
            <a:r>
              <a:rPr lang="en-US" sz="4000" i="1" dirty="0">
                <a:latin typeface="+mn-lt"/>
              </a:rPr>
              <a:t>Completing SDM Tools</a:t>
            </a:r>
            <a:br>
              <a:rPr lang="en-US" sz="4000" i="1" dirty="0">
                <a:latin typeface="+mn-lt"/>
              </a:rPr>
            </a:br>
            <a:r>
              <a:rPr lang="en-US" sz="4000" i="1" dirty="0">
                <a:latin typeface="+mn-lt"/>
              </a:rPr>
              <a:t>Safety &amp; Risk in Teams</a:t>
            </a:r>
          </a:p>
        </p:txBody>
      </p:sp>
      <p:pic>
        <p:nvPicPr>
          <p:cNvPr id="9220" name="Picture 4" descr="Image result for tea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900" y="4123221"/>
            <a:ext cx="2393950" cy="230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891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SDM Assessment Tools</a:t>
            </a:r>
            <a:endParaRPr lang="en-US" dirty="0"/>
          </a:p>
        </p:txBody>
      </p:sp>
      <p:sp>
        <p:nvSpPr>
          <p:cNvPr id="3" name="Content Placeholder 2"/>
          <p:cNvSpPr>
            <a:spLocks noGrp="1"/>
          </p:cNvSpPr>
          <p:nvPr>
            <p:ph idx="1"/>
          </p:nvPr>
        </p:nvSpPr>
        <p:spPr>
          <a:xfrm>
            <a:off x="628650" y="1690688"/>
            <a:ext cx="10725150" cy="4938712"/>
          </a:xfrm>
        </p:spPr>
        <p:txBody>
          <a:bodyPr>
            <a:normAutofit fontScale="85000" lnSpcReduction="20000"/>
          </a:bodyPr>
          <a:lstStyle/>
          <a:p>
            <a:pPr marL="0" indent="0">
              <a:buNone/>
              <a:defRPr/>
            </a:pPr>
            <a:r>
              <a:rPr lang="en-US" b="1" i="1" dirty="0"/>
              <a:t>Description of Activity:</a:t>
            </a:r>
            <a:endParaRPr lang="en-US" dirty="0"/>
          </a:p>
          <a:p>
            <a:pPr>
              <a:defRPr/>
            </a:pPr>
            <a:r>
              <a:rPr lang="en-US" sz="2800" dirty="0"/>
              <a:t>The Social Worker will complete </a:t>
            </a:r>
            <a:r>
              <a:rPr lang="en-US" sz="2800" b="1" i="1" u="sng" dirty="0"/>
              <a:t>one</a:t>
            </a:r>
            <a:r>
              <a:rPr lang="en-US" sz="2800" dirty="0"/>
              <a:t> of the following safety tools:</a:t>
            </a:r>
          </a:p>
          <a:p>
            <a:pPr lvl="1">
              <a:defRPr/>
            </a:pPr>
            <a:r>
              <a:rPr lang="en-US" dirty="0"/>
              <a:t>Hotline Assessment Tool</a:t>
            </a:r>
          </a:p>
          <a:p>
            <a:pPr lvl="1">
              <a:defRPr/>
            </a:pPr>
            <a:r>
              <a:rPr lang="en-US" dirty="0"/>
              <a:t>Safety Assessment Tool</a:t>
            </a:r>
          </a:p>
          <a:p>
            <a:pPr lvl="1">
              <a:defRPr/>
            </a:pPr>
            <a:r>
              <a:rPr lang="en-US" dirty="0"/>
              <a:t>Substitute Care Provider Safety Assessment Tool</a:t>
            </a:r>
          </a:p>
          <a:p>
            <a:pPr lvl="1">
              <a:defRPr/>
            </a:pPr>
            <a:r>
              <a:rPr lang="en-US" dirty="0"/>
              <a:t>Reunification Reassessment Tool</a:t>
            </a:r>
          </a:p>
          <a:p>
            <a:pPr lvl="0"/>
            <a:r>
              <a:rPr lang="en-US" dirty="0" smtClean="0"/>
              <a:t>AND</a:t>
            </a:r>
          </a:p>
          <a:p>
            <a:pPr>
              <a:defRPr/>
            </a:pPr>
            <a:r>
              <a:rPr lang="en-US" dirty="0" smtClean="0"/>
              <a:t>The Social Worker will complete </a:t>
            </a:r>
            <a:r>
              <a:rPr lang="en-US" sz="2800" b="1" i="1" u="sng" dirty="0"/>
              <a:t>one</a:t>
            </a:r>
            <a:r>
              <a:rPr lang="en-US" sz="2800" dirty="0"/>
              <a:t> of the following risk tools:</a:t>
            </a:r>
          </a:p>
          <a:p>
            <a:pPr lvl="1">
              <a:defRPr/>
            </a:pPr>
            <a:r>
              <a:rPr lang="en-US" dirty="0"/>
              <a:t>Family Risk Assessment Tool</a:t>
            </a:r>
          </a:p>
          <a:p>
            <a:pPr lvl="1">
              <a:defRPr/>
            </a:pPr>
            <a:r>
              <a:rPr lang="en-US" dirty="0"/>
              <a:t>Family Risk Reassessment for In-home Cases Tool (Family Maintenance)</a:t>
            </a:r>
          </a:p>
          <a:p>
            <a:pPr lvl="1">
              <a:defRPr/>
            </a:pPr>
            <a:r>
              <a:rPr lang="en-US" dirty="0"/>
              <a:t>Reunification Reassessment Tool (Family Reunification)</a:t>
            </a:r>
          </a:p>
          <a:p>
            <a:pPr>
              <a:defRPr/>
            </a:pPr>
            <a:r>
              <a:rPr lang="en-US" dirty="0"/>
              <a:t>Please note: If the Social Worker has an active caseload they MUST use one of their cases for this activity.</a:t>
            </a:r>
          </a:p>
          <a:p>
            <a:pPr lvl="1">
              <a:defRPr/>
            </a:pPr>
            <a:endParaRPr lang="en-US" dirty="0"/>
          </a:p>
          <a:p>
            <a:endParaRPr lang="en-US" dirty="0"/>
          </a:p>
        </p:txBody>
      </p:sp>
      <p:pic>
        <p:nvPicPr>
          <p:cNvPr id="6146" name="Picture 2" descr="Image result for assessment to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6751" y="2822105"/>
            <a:ext cx="2330450" cy="162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848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274637"/>
            <a:ext cx="10896600" cy="1325563"/>
          </a:xfrm>
        </p:spPr>
        <p:txBody>
          <a:bodyPr>
            <a:normAutofit/>
          </a:bodyPr>
          <a:lstStyle/>
          <a:p>
            <a:r>
              <a:rPr lang="en-US" dirty="0" smtClean="0"/>
              <a:t>Collaborative Assessment, Planning and Support: Safety &amp; Risk in teams</a:t>
            </a:r>
            <a:endParaRPr lang="en-US" dirty="0"/>
          </a:p>
        </p:txBody>
      </p:sp>
      <p:sp>
        <p:nvSpPr>
          <p:cNvPr id="3" name="Content Placeholder 2"/>
          <p:cNvSpPr>
            <a:spLocks noGrp="1"/>
          </p:cNvSpPr>
          <p:nvPr>
            <p:ph idx="1"/>
          </p:nvPr>
        </p:nvSpPr>
        <p:spPr>
          <a:xfrm>
            <a:off x="614362" y="1828800"/>
            <a:ext cx="8286751" cy="5029200"/>
          </a:xfrm>
        </p:spPr>
        <p:txBody>
          <a:bodyPr>
            <a:normAutofit/>
          </a:bodyPr>
          <a:lstStyle/>
          <a:p>
            <a:pPr marL="0" indent="0">
              <a:buNone/>
              <a:defRPr/>
            </a:pPr>
            <a:r>
              <a:rPr lang="en-US" b="1" i="1" dirty="0"/>
              <a:t>Description of Activity:</a:t>
            </a:r>
            <a:endParaRPr lang="en-US" dirty="0"/>
          </a:p>
          <a:p>
            <a:pPr>
              <a:defRPr/>
            </a:pPr>
            <a:r>
              <a:rPr lang="en-US" sz="2800" dirty="0"/>
              <a:t>The social worker will participate in OR observe a team meeting where safety and safety planning are discussed with a family </a:t>
            </a:r>
          </a:p>
          <a:p>
            <a:pPr>
              <a:defRPr/>
            </a:pPr>
            <a:r>
              <a:rPr lang="en-US" sz="2800" dirty="0"/>
              <a:t>At the conclusion of the meeting, the trainee will have participated in a developing a plan that ensures safety for the child/youth</a:t>
            </a:r>
          </a:p>
          <a:p>
            <a:pPr>
              <a:defRPr/>
            </a:pPr>
            <a:r>
              <a:rPr lang="en-US" sz="2800" dirty="0"/>
              <a:t>Please note: If the Social Worker has an active caseload they MUST use one of their cases for this activity.</a:t>
            </a:r>
          </a:p>
          <a:p>
            <a:pPr lvl="0"/>
            <a:endParaRPr lang="en-US" dirty="0"/>
          </a:p>
          <a:p>
            <a:endParaRPr lang="en-US" dirty="0"/>
          </a:p>
        </p:txBody>
      </p:sp>
      <p:pic>
        <p:nvPicPr>
          <p:cNvPr id="7170" name="Picture 2" descr="Image result for safety pla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426" y="2807058"/>
            <a:ext cx="2730500" cy="272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7913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36498"/>
            <a:ext cx="11558588" cy="5334000"/>
          </a:xfrm>
        </p:spPr>
        <p:txBody>
          <a:bodyPr>
            <a:normAutofit/>
          </a:bodyPr>
          <a:lstStyle/>
          <a:p>
            <a:endParaRPr lang="en-US" dirty="0" smtClean="0"/>
          </a:p>
          <a:p>
            <a:r>
              <a:rPr lang="en-US" dirty="0" smtClean="0"/>
              <a:t>Read the Collaborative Assessment, Planning, and Support: Safety and Risk in Teams</a:t>
            </a:r>
          </a:p>
          <a:p>
            <a:pPr lvl="1"/>
            <a:r>
              <a:rPr lang="en-US" dirty="0" smtClean="0"/>
              <a:t>Only read the sections identified as “Active Case”,</a:t>
            </a:r>
          </a:p>
          <a:p>
            <a:pPr lvl="1"/>
            <a:r>
              <a:rPr lang="en-US" dirty="0" smtClean="0"/>
              <a:t>Page 16 (Trainee Guide) - Read the Conseco/Velasquez Observation Scenario</a:t>
            </a:r>
          </a:p>
          <a:p>
            <a:pPr lvl="1"/>
            <a:r>
              <a:rPr lang="en-US" dirty="0" smtClean="0"/>
              <a:t>Dyads: Social Worker and Field Advisor – Take turns in each role (</a:t>
            </a:r>
            <a:r>
              <a:rPr lang="en-US" dirty="0"/>
              <a:t>5</a:t>
            </a:r>
            <a:r>
              <a:rPr lang="en-US" dirty="0" smtClean="0"/>
              <a:t> minutes each)</a:t>
            </a:r>
          </a:p>
          <a:p>
            <a:pPr lvl="1"/>
            <a:r>
              <a:rPr lang="en-US" dirty="0" smtClean="0"/>
              <a:t>Field Advisors: practice providing feedback on the observation and helping the new social worker identify next steps</a:t>
            </a:r>
            <a:endParaRPr lang="en-US" dirty="0"/>
          </a:p>
          <a:p>
            <a:pPr lvl="1"/>
            <a:endParaRPr lang="en-US" dirty="0"/>
          </a:p>
          <a:p>
            <a:endParaRPr lang="en-US" dirty="0"/>
          </a:p>
        </p:txBody>
      </p:sp>
      <p:pic>
        <p:nvPicPr>
          <p:cNvPr id="5" name="Picture 4" descr="blog_Pract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1" y="228601"/>
            <a:ext cx="3124201" cy="1707897"/>
          </a:xfrm>
          <a:prstGeom prst="rect">
            <a:avLst/>
          </a:prstGeom>
        </p:spPr>
      </p:pic>
    </p:spTree>
    <p:extLst>
      <p:ext uri="{BB962C8B-B14F-4D97-AF65-F5344CB8AC3E}">
        <p14:creationId xmlns:p14="http://schemas.microsoft.com/office/powerpoint/2010/main" val="17213092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724400"/>
          </a:xfrm>
        </p:spPr>
        <p:txBody>
          <a:bodyPr>
            <a:normAutofit/>
          </a:bodyPr>
          <a:lstStyle/>
          <a:p>
            <a:pPr algn="ctr"/>
            <a:r>
              <a:rPr lang="en-US" sz="4400" dirty="0">
                <a:latin typeface="+mn-lt"/>
              </a:rPr>
              <a:t>Review the </a:t>
            </a:r>
            <a:r>
              <a:rPr lang="en-US" sz="4400" dirty="0" smtClean="0">
                <a:latin typeface="+mn-lt"/>
              </a:rPr>
              <a:t>Modules 6 &amp; 7 </a:t>
            </a:r>
            <a:br>
              <a:rPr lang="en-US" sz="4400" dirty="0" smtClean="0">
                <a:latin typeface="+mn-lt"/>
              </a:rPr>
            </a:br>
            <a:r>
              <a:rPr lang="en-US" sz="4400" dirty="0" smtClean="0">
                <a:latin typeface="+mn-lt"/>
              </a:rPr>
              <a:t>Field Activities:</a:t>
            </a:r>
            <a:r>
              <a:rPr lang="en-US" dirty="0" smtClean="0">
                <a:latin typeface="+mn-lt"/>
              </a:rPr>
              <a:t/>
            </a:r>
            <a:br>
              <a:rPr lang="en-US" dirty="0" smtClean="0">
                <a:latin typeface="+mn-lt"/>
              </a:rPr>
            </a:br>
            <a:r>
              <a:rPr lang="en-US" dirty="0" smtClean="0">
                <a:latin typeface="+mn-lt"/>
              </a:rPr>
              <a:t/>
            </a:r>
            <a:br>
              <a:rPr lang="en-US" dirty="0" smtClean="0">
                <a:latin typeface="+mn-lt"/>
              </a:rPr>
            </a:br>
            <a:r>
              <a:rPr lang="en-US" sz="4000" i="1" dirty="0">
                <a:latin typeface="+mn-lt"/>
              </a:rPr>
              <a:t>Initial Case Plan</a:t>
            </a:r>
            <a:br>
              <a:rPr lang="en-US" sz="4000" i="1" dirty="0">
                <a:latin typeface="+mn-lt"/>
              </a:rPr>
            </a:br>
            <a:r>
              <a:rPr lang="en-US" sz="4000" i="1" dirty="0">
                <a:latin typeface="+mn-lt"/>
              </a:rPr>
              <a:t>Case Plan Update</a:t>
            </a:r>
            <a:br>
              <a:rPr lang="en-US" sz="4000" i="1" dirty="0">
                <a:latin typeface="+mn-lt"/>
              </a:rPr>
            </a:br>
            <a:r>
              <a:rPr lang="en-US" sz="4000" i="1" dirty="0">
                <a:latin typeface="+mn-lt"/>
              </a:rPr>
              <a:t>Transition Case Plan Update</a:t>
            </a:r>
          </a:p>
        </p:txBody>
      </p:sp>
      <p:pic>
        <p:nvPicPr>
          <p:cNvPr id="4" name="Picture 3"/>
          <p:cNvPicPr>
            <a:picLocks noChangeAspect="1"/>
          </p:cNvPicPr>
          <p:nvPr/>
        </p:nvPicPr>
        <p:blipFill>
          <a:blip r:embed="rId2"/>
          <a:stretch>
            <a:fillRect/>
          </a:stretch>
        </p:blipFill>
        <p:spPr>
          <a:xfrm>
            <a:off x="4419600" y="4861561"/>
            <a:ext cx="3530600" cy="1776473"/>
          </a:xfrm>
          <a:prstGeom prst="rect">
            <a:avLst/>
          </a:prstGeom>
        </p:spPr>
      </p:pic>
    </p:spTree>
    <p:extLst>
      <p:ext uri="{BB962C8B-B14F-4D97-AF65-F5344CB8AC3E}">
        <p14:creationId xmlns:p14="http://schemas.microsoft.com/office/powerpoint/2010/main" val="20731805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a:xfrm>
            <a:off x="771526" y="257176"/>
            <a:ext cx="9345614" cy="1135063"/>
          </a:xfrm>
        </p:spPr>
        <p:txBody>
          <a:bodyPr>
            <a:normAutofit/>
          </a:bodyPr>
          <a:lstStyle/>
          <a:p>
            <a:r>
              <a:rPr lang="en-US" dirty="0"/>
              <a:t>Collaborative Assessment, Planning and Support: </a:t>
            </a:r>
            <a:r>
              <a:rPr lang="en-US" dirty="0" smtClean="0"/>
              <a:t>Initial Case Plan</a:t>
            </a:r>
            <a:endParaRPr lang="en-US" altLang="en-US" dirty="0" smtClean="0"/>
          </a:p>
        </p:txBody>
      </p:sp>
      <p:sp>
        <p:nvSpPr>
          <p:cNvPr id="6" name="Content Placeholder 5"/>
          <p:cNvSpPr>
            <a:spLocks noGrp="1"/>
          </p:cNvSpPr>
          <p:nvPr>
            <p:ph sz="half" idx="1"/>
          </p:nvPr>
        </p:nvSpPr>
        <p:spPr>
          <a:xfrm>
            <a:off x="642938" y="1752600"/>
            <a:ext cx="9720262" cy="4918075"/>
          </a:xfrm>
          <a:prstGeom prst="rect">
            <a:avLst/>
          </a:prstGeom>
        </p:spPr>
        <p:txBody>
          <a:bodyPr/>
          <a:lstStyle/>
          <a:p>
            <a:pPr marL="0" indent="0">
              <a:buNone/>
              <a:defRPr/>
            </a:pPr>
            <a:r>
              <a:rPr lang="en-US" b="1" i="1" dirty="0" smtClean="0"/>
              <a:t>Description of Activity:</a:t>
            </a:r>
            <a:endParaRPr lang="en-US" dirty="0"/>
          </a:p>
          <a:p>
            <a:pPr lvl="0"/>
            <a:r>
              <a:rPr lang="en-US" sz="2400" dirty="0"/>
              <a:t>During this field activity, the child welfare worker participates in or observes a case planning meeting with a family to develop the initial case plan. </a:t>
            </a:r>
          </a:p>
          <a:p>
            <a:pPr>
              <a:defRPr/>
            </a:pPr>
            <a:r>
              <a:rPr lang="en-US" sz="2400" dirty="0"/>
              <a:t>Examples:</a:t>
            </a:r>
          </a:p>
          <a:p>
            <a:pPr lvl="1">
              <a:defRPr/>
            </a:pPr>
            <a:r>
              <a:rPr lang="en-US" sz="2400" dirty="0"/>
              <a:t>Safety planning meeting</a:t>
            </a:r>
          </a:p>
          <a:p>
            <a:pPr lvl="1">
              <a:defRPr/>
            </a:pPr>
            <a:r>
              <a:rPr lang="en-US" sz="2400" dirty="0"/>
              <a:t>Safety mappings</a:t>
            </a:r>
          </a:p>
          <a:p>
            <a:pPr lvl="1">
              <a:defRPr/>
            </a:pPr>
            <a:r>
              <a:rPr lang="en-US" sz="2400" dirty="0"/>
              <a:t>TILP meetings</a:t>
            </a:r>
          </a:p>
          <a:p>
            <a:pPr lvl="1">
              <a:defRPr/>
            </a:pPr>
            <a:r>
              <a:rPr lang="en-US" sz="2400" dirty="0"/>
              <a:t>Child &amp; Family Team meetings</a:t>
            </a:r>
          </a:p>
          <a:p>
            <a:pPr>
              <a:defRPr/>
            </a:pPr>
            <a:r>
              <a:rPr lang="en-US" sz="2400" dirty="0"/>
              <a:t>Please note: If the Social Worker has an active caseload they MUST use one of their cases for this activity.</a:t>
            </a:r>
          </a:p>
          <a:p>
            <a:pPr lvl="1">
              <a:defRPr/>
            </a:pPr>
            <a:endParaRPr lang="en-US" dirty="0"/>
          </a:p>
        </p:txBody>
      </p:sp>
      <p:pic>
        <p:nvPicPr>
          <p:cNvPr id="16389"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2550" y="3360740"/>
            <a:ext cx="19431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1321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28700" y="257176"/>
            <a:ext cx="9088439" cy="1135063"/>
          </a:xfrm>
        </p:spPr>
        <p:txBody>
          <a:bodyPr>
            <a:normAutofit/>
          </a:bodyPr>
          <a:lstStyle/>
          <a:p>
            <a:r>
              <a:rPr lang="en-US" dirty="0"/>
              <a:t>Collaborative Assessment, Planning and Support: </a:t>
            </a:r>
            <a:r>
              <a:rPr lang="en-US" dirty="0" smtClean="0"/>
              <a:t>Case Plan Update</a:t>
            </a:r>
            <a:endParaRPr lang="en-US" altLang="en-US" dirty="0" smtClean="0"/>
          </a:p>
        </p:txBody>
      </p:sp>
      <p:sp>
        <p:nvSpPr>
          <p:cNvPr id="6" name="Content Placeholder 5"/>
          <p:cNvSpPr>
            <a:spLocks noGrp="1"/>
          </p:cNvSpPr>
          <p:nvPr>
            <p:ph sz="half" idx="1"/>
          </p:nvPr>
        </p:nvSpPr>
        <p:spPr>
          <a:xfrm>
            <a:off x="557213" y="1900238"/>
            <a:ext cx="9805987" cy="4770436"/>
          </a:xfrm>
          <a:prstGeom prst="rect">
            <a:avLst/>
          </a:prstGeom>
        </p:spPr>
        <p:txBody>
          <a:bodyPr/>
          <a:lstStyle/>
          <a:p>
            <a:pPr marL="0" indent="0">
              <a:buNone/>
              <a:defRPr/>
            </a:pPr>
            <a:r>
              <a:rPr lang="en-US" b="1" i="1" dirty="0" smtClean="0"/>
              <a:t>Description of Activity:</a:t>
            </a:r>
          </a:p>
          <a:p>
            <a:pPr marL="0" indent="0">
              <a:buNone/>
              <a:defRPr/>
            </a:pPr>
            <a:endParaRPr lang="en-US" dirty="0"/>
          </a:p>
          <a:p>
            <a:pPr>
              <a:defRPr/>
            </a:pPr>
            <a:r>
              <a:rPr lang="en-US" sz="2800" dirty="0"/>
              <a:t>During this field activity, the child welfare worker participates in or observes a case planning meeting with a family to develop an updated case plan. </a:t>
            </a:r>
          </a:p>
          <a:p>
            <a:pPr>
              <a:defRPr/>
            </a:pPr>
            <a:endParaRPr lang="en-US" sz="2800" dirty="0"/>
          </a:p>
          <a:p>
            <a:pPr>
              <a:defRPr/>
            </a:pPr>
            <a:r>
              <a:rPr lang="en-US" sz="2800" dirty="0"/>
              <a:t>Please note: If the Social Worker has an active caseload they MUST use one of their cases for this activity.</a:t>
            </a:r>
          </a:p>
          <a:p>
            <a:pPr>
              <a:defRPr/>
            </a:pPr>
            <a:endParaRPr lang="en-US" sz="2400" dirty="0"/>
          </a:p>
          <a:p>
            <a:pPr lvl="1">
              <a:defRPr/>
            </a:pPr>
            <a:endParaRPr lang="en-US" dirty="0"/>
          </a:p>
        </p:txBody>
      </p:sp>
      <p:pic>
        <p:nvPicPr>
          <p:cNvPr id="2" name="Picture 1"/>
          <p:cNvPicPr>
            <a:picLocks noChangeAspect="1"/>
          </p:cNvPicPr>
          <p:nvPr/>
        </p:nvPicPr>
        <p:blipFill>
          <a:blip r:embed="rId2"/>
          <a:stretch>
            <a:fillRect/>
          </a:stretch>
        </p:blipFill>
        <p:spPr>
          <a:xfrm>
            <a:off x="9151144" y="1392239"/>
            <a:ext cx="2424111" cy="1660965"/>
          </a:xfrm>
          <a:prstGeom prst="rect">
            <a:avLst/>
          </a:prstGeom>
        </p:spPr>
      </p:pic>
    </p:spTree>
    <p:extLst>
      <p:ext uri="{BB962C8B-B14F-4D97-AF65-F5344CB8AC3E}">
        <p14:creationId xmlns:p14="http://schemas.microsoft.com/office/powerpoint/2010/main" val="3469328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00842"/>
            <a:ext cx="8229600" cy="6298722"/>
            <a:chOff x="0" y="-1360962"/>
            <a:chExt cx="8229600" cy="6298722"/>
          </a:xfrm>
        </p:grpSpPr>
        <p:sp>
          <p:nvSpPr>
            <p:cNvPr id="4" name="Rounded Rectangle 3"/>
            <p:cNvSpPr/>
            <p:nvPr/>
          </p:nvSpPr>
          <p:spPr>
            <a:xfrm>
              <a:off x="0" y="0"/>
              <a:ext cx="8229600" cy="49377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Rounded Rectangle 4"/>
            <p:cNvSpPr txBox="1"/>
            <p:nvPr/>
          </p:nvSpPr>
          <p:spPr>
            <a:xfrm>
              <a:off x="156527" y="-1360962"/>
              <a:ext cx="7940356" cy="46485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latin typeface="Arial" panose="020B0604020202020204" pitchFamily="34" charset="0"/>
                  <a:ea typeface="Verdana" pitchFamily="34" charset="0"/>
                  <a:cs typeface="Arial" panose="020B0604020202020204" pitchFamily="34" charset="0"/>
                </a:rPr>
                <a:t>Overview of Core for Social Workers (Version 3.0)</a:t>
              </a:r>
              <a:endParaRPr lang="en-US" sz="4400" kern="1200" dirty="0">
                <a:latin typeface="Arial" panose="020B0604020202020204" pitchFamily="34" charset="0"/>
                <a:ea typeface="Verdana" pitchFamily="34" charset="0"/>
                <a:cs typeface="Arial" panose="020B0604020202020204" pitchFamily="34" charset="0"/>
              </a:endParaRPr>
            </a:p>
          </p:txBody>
        </p:sp>
      </p:grpSp>
      <p:pic>
        <p:nvPicPr>
          <p:cNvPr id="6" name="Picture 5" descr="http://calswec.berkeley.edu/sites/default/files/uploads/3.0_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9124" y="2597468"/>
            <a:ext cx="3357563" cy="3300412"/>
          </a:xfrm>
          <a:prstGeom prst="rect">
            <a:avLst/>
          </a:prstGeom>
          <a:noFill/>
          <a:ln>
            <a:noFill/>
          </a:ln>
        </p:spPr>
      </p:pic>
    </p:spTree>
    <p:extLst>
      <p:ext uri="{BB962C8B-B14F-4D97-AF65-F5344CB8AC3E}">
        <p14:creationId xmlns:p14="http://schemas.microsoft.com/office/powerpoint/2010/main" val="15750621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a:xfrm>
            <a:off x="757238" y="257176"/>
            <a:ext cx="9359902" cy="1135063"/>
          </a:xfrm>
        </p:spPr>
        <p:txBody>
          <a:bodyPr>
            <a:normAutofit/>
          </a:bodyPr>
          <a:lstStyle/>
          <a:p>
            <a:r>
              <a:rPr lang="en-US" dirty="0"/>
              <a:t>Collaborative Assessment, Planning and Support: </a:t>
            </a:r>
            <a:r>
              <a:rPr lang="en-US" dirty="0" smtClean="0"/>
              <a:t>Transition Plan</a:t>
            </a:r>
            <a:endParaRPr lang="en-US" altLang="en-US" dirty="0" smtClean="0"/>
          </a:p>
        </p:txBody>
      </p:sp>
      <p:sp>
        <p:nvSpPr>
          <p:cNvPr id="6" name="Content Placeholder 5"/>
          <p:cNvSpPr>
            <a:spLocks noGrp="1"/>
          </p:cNvSpPr>
          <p:nvPr>
            <p:ph sz="half" idx="1"/>
          </p:nvPr>
        </p:nvSpPr>
        <p:spPr>
          <a:xfrm>
            <a:off x="628650" y="1676401"/>
            <a:ext cx="9734550" cy="4994274"/>
          </a:xfrm>
          <a:prstGeom prst="rect">
            <a:avLst/>
          </a:prstGeom>
        </p:spPr>
        <p:txBody>
          <a:bodyPr/>
          <a:lstStyle/>
          <a:p>
            <a:pPr marL="0" indent="0">
              <a:buNone/>
              <a:defRPr/>
            </a:pPr>
            <a:r>
              <a:rPr lang="en-US" b="1" i="1" dirty="0" smtClean="0"/>
              <a:t>Description of Activity:</a:t>
            </a:r>
            <a:endParaRPr lang="en-US" dirty="0"/>
          </a:p>
          <a:p>
            <a:pPr>
              <a:defRPr/>
            </a:pPr>
            <a:r>
              <a:rPr lang="en-US" sz="2800" dirty="0"/>
              <a:t>During this field activity, the child welfare worker participates in or observes a case planning meeting with a family to develop a transition case plan. </a:t>
            </a:r>
          </a:p>
          <a:p>
            <a:pPr>
              <a:defRPr/>
            </a:pPr>
            <a:endParaRPr lang="en-US" sz="2800" dirty="0"/>
          </a:p>
          <a:p>
            <a:pPr>
              <a:defRPr/>
            </a:pPr>
            <a:r>
              <a:rPr lang="en-US" sz="2800" dirty="0"/>
              <a:t>Please note: If the Social Worker has an active caseload they MUST use one of their cases for this activity.</a:t>
            </a:r>
          </a:p>
          <a:p>
            <a:pPr>
              <a:defRPr/>
            </a:pPr>
            <a:endParaRPr lang="en-US" sz="2400" dirty="0"/>
          </a:p>
          <a:p>
            <a:pPr lvl="1">
              <a:defRPr/>
            </a:pPr>
            <a:endParaRPr lang="en-US" dirty="0"/>
          </a:p>
        </p:txBody>
      </p:sp>
      <p:pic>
        <p:nvPicPr>
          <p:cNvPr id="3" name="Picture 2"/>
          <p:cNvPicPr>
            <a:picLocks noChangeAspect="1"/>
          </p:cNvPicPr>
          <p:nvPr/>
        </p:nvPicPr>
        <p:blipFill>
          <a:blip r:embed="rId2"/>
          <a:stretch>
            <a:fillRect/>
          </a:stretch>
        </p:blipFill>
        <p:spPr>
          <a:xfrm>
            <a:off x="4715669" y="5229052"/>
            <a:ext cx="2667000" cy="1441622"/>
          </a:xfrm>
          <a:prstGeom prst="rect">
            <a:avLst/>
          </a:prstGeom>
        </p:spPr>
      </p:pic>
    </p:spTree>
    <p:extLst>
      <p:ext uri="{BB962C8B-B14F-4D97-AF65-F5344CB8AC3E}">
        <p14:creationId xmlns:p14="http://schemas.microsoft.com/office/powerpoint/2010/main" val="4423534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871538" y="30480"/>
            <a:ext cx="9324021" cy="1143000"/>
          </a:xfrm>
          <a:prstGeom prst="rect">
            <a:avLst/>
          </a:prstGeom>
          <a:noFill/>
          <a:ln>
            <a:noFill/>
          </a:ln>
        </p:spPr>
        <p:txBody>
          <a:bodyPr vert="horz" lIns="91425" tIns="45700" rIns="91425" bIns="45700" rtlCol="0" anchor="ctr" anchorCtr="0">
            <a:noAutofit/>
          </a:bodyPr>
          <a:lstStyle/>
          <a:p>
            <a:pPr>
              <a:spcBef>
                <a:spcPts val="0"/>
              </a:spcBef>
              <a:buClr>
                <a:schemeClr val="lt1"/>
              </a:buClr>
              <a:buSzPct val="25000"/>
            </a:pPr>
            <a:r>
              <a:rPr lang="en-US" dirty="0" smtClean="0"/>
              <a:t>Table discussion: Case </a:t>
            </a:r>
            <a:r>
              <a:rPr lang="en-US" dirty="0"/>
              <a:t>p</a:t>
            </a:r>
            <a:r>
              <a:rPr lang="en-US" dirty="0" smtClean="0"/>
              <a:t>lanning in teams</a:t>
            </a:r>
            <a:endParaRPr lang="en-US" dirty="0"/>
          </a:p>
        </p:txBody>
      </p:sp>
      <p:sp>
        <p:nvSpPr>
          <p:cNvPr id="331" name="Shape 331"/>
          <p:cNvSpPr txBox="1">
            <a:spLocks noGrp="1"/>
          </p:cNvSpPr>
          <p:nvPr>
            <p:ph idx="1"/>
          </p:nvPr>
        </p:nvSpPr>
        <p:spPr>
          <a:xfrm>
            <a:off x="357188" y="1173480"/>
            <a:ext cx="9838371" cy="5608320"/>
          </a:xfrm>
          <a:prstGeom prst="rect">
            <a:avLst/>
          </a:prstGeom>
          <a:noFill/>
          <a:ln>
            <a:noFill/>
          </a:ln>
        </p:spPr>
        <p:txBody>
          <a:bodyPr vert="horz" lIns="91425" tIns="45700" rIns="91425" bIns="45700" rtlCol="0" anchor="t" anchorCtr="0">
            <a:noAutofit/>
          </a:bodyPr>
          <a:lstStyle/>
          <a:p>
            <a:pPr marL="0" indent="0">
              <a:lnSpc>
                <a:spcPct val="80000"/>
              </a:lnSpc>
              <a:spcBef>
                <a:spcPts val="592"/>
              </a:spcBef>
              <a:buClr>
                <a:schemeClr val="lt1"/>
              </a:buClr>
              <a:buSzPct val="98666"/>
              <a:buNone/>
            </a:pPr>
            <a:r>
              <a:rPr lang="en-US" sz="2800" dirty="0">
                <a:solidFill>
                  <a:schemeClr val="tx1"/>
                </a:solidFill>
                <a:ea typeface="Calibri"/>
                <a:cs typeface="Arial" panose="020B0604020202020204" pitchFamily="34" charset="0"/>
                <a:sym typeface="Calibri"/>
              </a:rPr>
              <a:t>1. Each table group is assigned a different activity to review:</a:t>
            </a:r>
          </a:p>
          <a:p>
            <a:pPr lvl="1">
              <a:lnSpc>
                <a:spcPct val="80000"/>
              </a:lnSpc>
              <a:spcBef>
                <a:spcPts val="592"/>
              </a:spcBef>
              <a:buSzPct val="98666"/>
              <a:buFont typeface="Wingdings" panose="05000000000000000000" pitchFamily="2" charset="2"/>
              <a:buChar char="v"/>
            </a:pPr>
            <a:r>
              <a:rPr lang="en-US" sz="2400" i="1" dirty="0">
                <a:solidFill>
                  <a:schemeClr val="tx1"/>
                </a:solidFill>
                <a:ea typeface="Calibri"/>
                <a:cs typeface="Arial" panose="020B0604020202020204" pitchFamily="34" charset="0"/>
                <a:sym typeface="Calibri"/>
              </a:rPr>
              <a:t>Initial Case Plan</a:t>
            </a:r>
          </a:p>
          <a:p>
            <a:pPr lvl="1">
              <a:lnSpc>
                <a:spcPct val="80000"/>
              </a:lnSpc>
              <a:spcBef>
                <a:spcPts val="592"/>
              </a:spcBef>
              <a:buSzPct val="98666"/>
              <a:buFont typeface="Wingdings" panose="05000000000000000000" pitchFamily="2" charset="2"/>
              <a:buChar char="v"/>
            </a:pPr>
            <a:r>
              <a:rPr lang="en-US" sz="2400" i="1" dirty="0">
                <a:solidFill>
                  <a:schemeClr val="tx1"/>
                </a:solidFill>
                <a:ea typeface="Calibri"/>
                <a:cs typeface="Arial" panose="020B0604020202020204" pitchFamily="34" charset="0"/>
                <a:sym typeface="Calibri"/>
              </a:rPr>
              <a:t>Case Plan Update</a:t>
            </a:r>
          </a:p>
          <a:p>
            <a:pPr lvl="1">
              <a:lnSpc>
                <a:spcPct val="80000"/>
              </a:lnSpc>
              <a:spcBef>
                <a:spcPts val="592"/>
              </a:spcBef>
              <a:buSzPct val="98666"/>
              <a:buFont typeface="Wingdings" panose="05000000000000000000" pitchFamily="2" charset="2"/>
              <a:buChar char="v"/>
            </a:pPr>
            <a:r>
              <a:rPr lang="en-US" sz="2400" i="1" dirty="0">
                <a:solidFill>
                  <a:schemeClr val="tx1"/>
                </a:solidFill>
                <a:ea typeface="Calibri"/>
                <a:cs typeface="Arial" panose="020B0604020202020204" pitchFamily="34" charset="0"/>
                <a:sym typeface="Calibri"/>
              </a:rPr>
              <a:t>Transition Case Plan Update</a:t>
            </a:r>
          </a:p>
          <a:p>
            <a:pPr marL="0" indent="0">
              <a:lnSpc>
                <a:spcPct val="80000"/>
              </a:lnSpc>
              <a:spcBef>
                <a:spcPts val="592"/>
              </a:spcBef>
              <a:buClr>
                <a:schemeClr val="lt1"/>
              </a:buClr>
              <a:buSzPct val="98666"/>
              <a:buNone/>
            </a:pPr>
            <a:endParaRPr lang="en-US" sz="2960" dirty="0">
              <a:solidFill>
                <a:schemeClr val="tx1"/>
              </a:solidFill>
              <a:ea typeface="Calibri"/>
              <a:cs typeface="Arial" panose="020B0604020202020204" pitchFamily="34" charset="0"/>
              <a:sym typeface="Calibri"/>
            </a:endParaRPr>
          </a:p>
          <a:p>
            <a:pPr marL="0" indent="0">
              <a:lnSpc>
                <a:spcPct val="80000"/>
              </a:lnSpc>
              <a:spcBef>
                <a:spcPts val="592"/>
              </a:spcBef>
              <a:buClr>
                <a:schemeClr val="lt1"/>
              </a:buClr>
              <a:buSzPct val="98666"/>
              <a:buNone/>
            </a:pPr>
            <a:r>
              <a:rPr lang="en-US" sz="2800" dirty="0">
                <a:solidFill>
                  <a:schemeClr val="tx1"/>
                </a:solidFill>
                <a:ea typeface="Calibri"/>
                <a:cs typeface="Arial" panose="020B0604020202020204" pitchFamily="34" charset="0"/>
                <a:sym typeface="Calibri"/>
              </a:rPr>
              <a:t>2. In pairs or at your tables, discuss the following: </a:t>
            </a:r>
          </a:p>
          <a:p>
            <a:pPr marL="857250" lvl="1" indent="-457200">
              <a:lnSpc>
                <a:spcPct val="80000"/>
              </a:lnSpc>
              <a:spcBef>
                <a:spcPts val="592"/>
              </a:spcBef>
              <a:buSzPct val="98666"/>
              <a:buFont typeface="Wingdings" panose="05000000000000000000" pitchFamily="2" charset="2"/>
              <a:buChar char="v"/>
            </a:pPr>
            <a:r>
              <a:rPr lang="en-US" sz="2400" dirty="0">
                <a:solidFill>
                  <a:schemeClr val="tx1"/>
                </a:solidFill>
                <a:ea typeface="Calibri"/>
                <a:cs typeface="Arial" panose="020B0604020202020204" pitchFamily="34" charset="0"/>
                <a:sym typeface="Calibri"/>
              </a:rPr>
              <a:t>How can you best help prepare the worker for the teaming activity? </a:t>
            </a:r>
          </a:p>
          <a:p>
            <a:pPr marL="857250" lvl="1" indent="-457200">
              <a:lnSpc>
                <a:spcPct val="80000"/>
              </a:lnSpc>
              <a:spcBef>
                <a:spcPts val="592"/>
              </a:spcBef>
              <a:buSzPct val="98666"/>
              <a:buFont typeface="Wingdings" panose="05000000000000000000" pitchFamily="2" charset="2"/>
              <a:buChar char="v"/>
            </a:pPr>
            <a:r>
              <a:rPr lang="en-US" sz="2400" dirty="0">
                <a:solidFill>
                  <a:schemeClr val="tx1"/>
                </a:solidFill>
                <a:ea typeface="Calibri"/>
                <a:cs typeface="Arial" panose="020B0604020202020204" pitchFamily="34" charset="0"/>
                <a:sym typeface="Calibri"/>
              </a:rPr>
              <a:t>What questions can you ask the worker to help them prepare the family for the meeting?</a:t>
            </a:r>
          </a:p>
          <a:p>
            <a:pPr marL="857250" lvl="1" indent="-457200">
              <a:lnSpc>
                <a:spcPct val="80000"/>
              </a:lnSpc>
              <a:spcBef>
                <a:spcPts val="592"/>
              </a:spcBef>
              <a:buSzPct val="98666"/>
              <a:buFont typeface="Wingdings" panose="05000000000000000000" pitchFamily="2" charset="2"/>
              <a:buChar char="v"/>
            </a:pPr>
            <a:r>
              <a:rPr lang="en-US" sz="2400" dirty="0">
                <a:solidFill>
                  <a:schemeClr val="tx1"/>
                </a:solidFill>
                <a:ea typeface="Calibri"/>
                <a:cs typeface="Arial" panose="020B0604020202020204" pitchFamily="34" charset="0"/>
                <a:sym typeface="Calibri"/>
              </a:rPr>
              <a:t>What are some questions you can ask to help debrief the activity with the worker?</a:t>
            </a:r>
          </a:p>
          <a:p>
            <a:pPr marL="400050" lvl="1" indent="0">
              <a:lnSpc>
                <a:spcPct val="80000"/>
              </a:lnSpc>
              <a:spcBef>
                <a:spcPts val="592"/>
              </a:spcBef>
              <a:buClr>
                <a:schemeClr val="lt1"/>
              </a:buClr>
              <a:buSzPct val="98666"/>
              <a:buNone/>
            </a:pPr>
            <a:endParaRPr lang="en-US" sz="2400" dirty="0">
              <a:solidFill>
                <a:schemeClr val="tx1"/>
              </a:solidFill>
              <a:ea typeface="Calibri"/>
              <a:cs typeface="Arial" panose="020B0604020202020204" pitchFamily="34" charset="0"/>
              <a:sym typeface="Calibri"/>
            </a:endParaRPr>
          </a:p>
          <a:p>
            <a:pPr marL="0" indent="0">
              <a:lnSpc>
                <a:spcPct val="80000"/>
              </a:lnSpc>
              <a:spcBef>
                <a:spcPts val="592"/>
              </a:spcBef>
              <a:buClr>
                <a:schemeClr val="lt1"/>
              </a:buClr>
              <a:buSzPct val="98666"/>
              <a:buNone/>
            </a:pPr>
            <a:r>
              <a:rPr lang="en-US" sz="2800" dirty="0">
                <a:solidFill>
                  <a:schemeClr val="tx1"/>
                </a:solidFill>
                <a:ea typeface="Calibri"/>
                <a:cs typeface="Arial" panose="020B0604020202020204" pitchFamily="34" charset="0"/>
                <a:sym typeface="Calibri"/>
              </a:rPr>
              <a:t>3. Report out to the larger group</a:t>
            </a:r>
          </a:p>
        </p:txBody>
      </p:sp>
      <p:pic>
        <p:nvPicPr>
          <p:cNvPr id="8194" name="Picture 2" descr="Image result for case plan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6800" y="1830479"/>
            <a:ext cx="1873251" cy="220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5390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8175" y="92075"/>
            <a:ext cx="10515600" cy="1325563"/>
          </a:xfrm>
        </p:spPr>
        <p:txBody>
          <a:bodyPr/>
          <a:lstStyle/>
          <a:p>
            <a:r>
              <a:rPr lang="en-US" dirty="0" smtClean="0">
                <a:latin typeface="+mn-lt"/>
              </a:rPr>
              <a:t>Courageous Conversations</a:t>
            </a:r>
            <a:endParaRPr lang="en-US" dirty="0">
              <a:latin typeface="+mn-lt"/>
            </a:endParaRPr>
          </a:p>
        </p:txBody>
      </p:sp>
      <p:sp>
        <p:nvSpPr>
          <p:cNvPr id="3" name="Content Placeholder 2"/>
          <p:cNvSpPr>
            <a:spLocks noGrp="1"/>
          </p:cNvSpPr>
          <p:nvPr>
            <p:ph sz="half" idx="1"/>
          </p:nvPr>
        </p:nvSpPr>
        <p:spPr>
          <a:xfrm>
            <a:off x="428625" y="1417638"/>
            <a:ext cx="9858375" cy="4144962"/>
          </a:xfrm>
        </p:spPr>
        <p:txBody>
          <a:bodyPr>
            <a:normAutofit/>
          </a:bodyPr>
          <a:lstStyle/>
          <a:p>
            <a:r>
              <a:rPr lang="en-US" sz="3200" dirty="0"/>
              <a:t>Page 12-13 in your trainee guide</a:t>
            </a:r>
          </a:p>
          <a:p>
            <a:r>
              <a:rPr lang="en-US" sz="3200" dirty="0"/>
              <a:t>In pairs or table groups:</a:t>
            </a:r>
          </a:p>
          <a:p>
            <a:pPr lvl="1"/>
            <a:r>
              <a:rPr lang="en-US" sz="2800" dirty="0"/>
              <a:t>Read your assigned scenario</a:t>
            </a:r>
          </a:p>
          <a:p>
            <a:pPr lvl="1"/>
            <a:r>
              <a:rPr lang="en-US" sz="2800" dirty="0"/>
              <a:t>Discuss how you would respond to the Social Worker</a:t>
            </a:r>
          </a:p>
          <a:p>
            <a:r>
              <a:rPr lang="en-US" sz="3200" dirty="0"/>
              <a:t>Report out to larger group</a:t>
            </a:r>
          </a:p>
        </p:txBody>
      </p:sp>
      <p:pic>
        <p:nvPicPr>
          <p:cNvPr id="1026" name="Picture 2" descr="Image result for Courageous convers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227" y="4503896"/>
            <a:ext cx="4754880" cy="2117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1049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00842"/>
            <a:ext cx="8229600" cy="6298722"/>
            <a:chOff x="0" y="-1360962"/>
            <a:chExt cx="8229600" cy="6298722"/>
          </a:xfrm>
        </p:grpSpPr>
        <p:sp>
          <p:nvSpPr>
            <p:cNvPr id="4" name="Rounded Rectangle 3"/>
            <p:cNvSpPr/>
            <p:nvPr/>
          </p:nvSpPr>
          <p:spPr>
            <a:xfrm>
              <a:off x="0" y="0"/>
              <a:ext cx="8229600" cy="49377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Rounded Rectangle 4"/>
            <p:cNvSpPr txBox="1"/>
            <p:nvPr/>
          </p:nvSpPr>
          <p:spPr>
            <a:xfrm>
              <a:off x="156527" y="-1360962"/>
              <a:ext cx="7940356" cy="46485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latin typeface="Arial" panose="020B0604020202020204" pitchFamily="34" charset="0"/>
                  <a:ea typeface="Verdana" pitchFamily="34" charset="0"/>
                  <a:cs typeface="Arial" panose="020B0604020202020204" pitchFamily="34" charset="0"/>
                </a:rPr>
                <a:t>Field Activity Tracking</a:t>
              </a:r>
              <a:endParaRPr lang="en-US" sz="4400" kern="1200" dirty="0">
                <a:latin typeface="Arial" panose="020B0604020202020204" pitchFamily="34" charset="0"/>
                <a:ea typeface="Verdana" pitchFamily="34" charset="0"/>
                <a:cs typeface="Arial" panose="020B0604020202020204" pitchFamily="34" charset="0"/>
              </a:endParaRPr>
            </a:p>
          </p:txBody>
        </p:sp>
      </p:grpSp>
      <p:pic>
        <p:nvPicPr>
          <p:cNvPr id="10242" name="Picture 2" descr="Image result for repor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5" y="2995136"/>
            <a:ext cx="3333750"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0336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Activity Tracking</a:t>
            </a:r>
            <a:endParaRPr lang="en-US" dirty="0"/>
          </a:p>
        </p:txBody>
      </p:sp>
      <p:sp>
        <p:nvSpPr>
          <p:cNvPr id="3" name="Content Placeholder 2"/>
          <p:cNvSpPr>
            <a:spLocks noGrp="1"/>
          </p:cNvSpPr>
          <p:nvPr>
            <p:ph idx="1"/>
          </p:nvPr>
        </p:nvSpPr>
        <p:spPr>
          <a:xfrm>
            <a:off x="500063" y="1690688"/>
            <a:ext cx="10853737" cy="4186757"/>
          </a:xfrm>
        </p:spPr>
        <p:txBody>
          <a:bodyPr/>
          <a:lstStyle/>
          <a:p>
            <a:r>
              <a:rPr lang="en-US" dirty="0"/>
              <a:t>Field Activities are tracked using a survey that is completed by the Field Advisor after each field activity is </a:t>
            </a:r>
            <a:r>
              <a:rPr lang="en-US" dirty="0" smtClean="0"/>
              <a:t>completed</a:t>
            </a:r>
          </a:p>
          <a:p>
            <a:r>
              <a:rPr lang="en-US" dirty="0" smtClean="0"/>
              <a:t>Field Advisors are encouraged to complete the survey after each activity is completed vs. waiting until all activities are completed (this ensures up to date records)</a:t>
            </a:r>
            <a:endParaRPr lang="en-US" dirty="0"/>
          </a:p>
          <a:p>
            <a:r>
              <a:rPr lang="en-US" dirty="0" smtClean="0"/>
              <a:t>Link </a:t>
            </a:r>
            <a:r>
              <a:rPr lang="en-US" dirty="0"/>
              <a:t>to the survey on the Field Activity web page and in the Social Worker Guide to Completing </a:t>
            </a:r>
            <a:r>
              <a:rPr lang="en-US" dirty="0" smtClean="0"/>
              <a:t>Core</a:t>
            </a:r>
            <a:endParaRPr lang="en-US" dirty="0"/>
          </a:p>
          <a:p>
            <a:r>
              <a:rPr lang="en-US" dirty="0" smtClean="0"/>
              <a:t>Questions?</a:t>
            </a:r>
            <a:endParaRPr lang="en-US" dirty="0"/>
          </a:p>
        </p:txBody>
      </p:sp>
      <p:pic>
        <p:nvPicPr>
          <p:cNvPr id="5" name="Picture 4" descr="Online_Survey_Icon_or_logo.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9514" y="4171950"/>
            <a:ext cx="2686050" cy="2686050"/>
          </a:xfrm>
          <a:prstGeom prst="rect">
            <a:avLst/>
          </a:prstGeom>
        </p:spPr>
      </p:pic>
    </p:spTree>
    <p:extLst>
      <p:ext uri="{BB962C8B-B14F-4D97-AF65-F5344CB8AC3E}">
        <p14:creationId xmlns:p14="http://schemas.microsoft.com/office/powerpoint/2010/main" val="29317974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Interviewing field activity</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3890" y="1878329"/>
            <a:ext cx="9264221" cy="3656930"/>
          </a:xfrm>
        </p:spPr>
      </p:pic>
    </p:spTree>
    <p:extLst>
      <p:ext uri="{BB962C8B-B14F-4D97-AF65-F5344CB8AC3E}">
        <p14:creationId xmlns:p14="http://schemas.microsoft.com/office/powerpoint/2010/main" val="28506170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Field Activity Survey: </a:t>
            </a:r>
            <a:r>
              <a:rPr lang="en-US" u="sng" dirty="0">
                <a:latin typeface="Calibri" panose="020F0502020204030204" pitchFamily="34" charset="0"/>
                <a:hlinkClick r:id="rId2"/>
              </a:rPr>
              <a:t>http://</a:t>
            </a:r>
            <a:r>
              <a:rPr lang="en-US" u="sng" dirty="0" smtClean="0">
                <a:latin typeface="Calibri" panose="020F0502020204030204" pitchFamily="34" charset="0"/>
                <a:hlinkClick r:id="rId2"/>
              </a:rPr>
              <a:t>bit.ly/FieldActivitySurvey</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4094" y="1134828"/>
            <a:ext cx="5763813" cy="5282828"/>
          </a:xfrm>
        </p:spPr>
      </p:pic>
    </p:spTree>
    <p:extLst>
      <p:ext uri="{BB962C8B-B14F-4D97-AF65-F5344CB8AC3E}">
        <p14:creationId xmlns:p14="http://schemas.microsoft.com/office/powerpoint/2010/main" val="32333772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1214438" y="91440"/>
            <a:ext cx="8996362" cy="1143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4400" dirty="0">
                <a:solidFill>
                  <a:schemeClr val="tx1"/>
                </a:solidFill>
                <a:latin typeface="Arial" panose="020B0604020202020204" pitchFamily="34" charset="0"/>
                <a:ea typeface="Calibri"/>
                <a:cs typeface="Arial" panose="020B0604020202020204" pitchFamily="34" charset="0"/>
                <a:sym typeface="Calibri"/>
              </a:rPr>
              <a:t>Journal</a:t>
            </a:r>
          </a:p>
        </p:txBody>
      </p:sp>
      <p:sp>
        <p:nvSpPr>
          <p:cNvPr id="378" name="Shape 378"/>
          <p:cNvSpPr txBox="1">
            <a:spLocks noGrp="1"/>
          </p:cNvSpPr>
          <p:nvPr>
            <p:ph idx="1"/>
          </p:nvPr>
        </p:nvSpPr>
        <p:spPr>
          <a:xfrm>
            <a:off x="1571626" y="1234440"/>
            <a:ext cx="9634537" cy="4602163"/>
          </a:xfrm>
          <a:prstGeom prst="rect">
            <a:avLst/>
          </a:prstGeom>
          <a:noFill/>
          <a:ln>
            <a:noFill/>
          </a:ln>
        </p:spPr>
        <p:txBody>
          <a:bodyPr vert="horz" lIns="91425" tIns="45700" rIns="91425" bIns="45700" rtlCol="0" anchor="t" anchorCtr="0">
            <a:noAutofit/>
          </a:bodyPr>
          <a:lstStyle/>
          <a:p>
            <a:pPr marL="0" indent="0">
              <a:spcBef>
                <a:spcPts val="0"/>
              </a:spcBef>
              <a:buClr>
                <a:schemeClr val="lt1"/>
              </a:buClr>
              <a:buSzPct val="25000"/>
              <a:buNone/>
            </a:pPr>
            <a:r>
              <a:rPr lang="en-US" sz="3600" dirty="0">
                <a:solidFill>
                  <a:schemeClr val="tx1"/>
                </a:solidFill>
                <a:ea typeface="Calibri"/>
                <a:cs typeface="Arial" panose="020B0604020202020204" pitchFamily="34" charset="0"/>
                <a:sym typeface="Calibri"/>
              </a:rPr>
              <a:t>Page 19, Trainee Guide</a:t>
            </a:r>
          </a:p>
          <a:p>
            <a:pPr marL="0" indent="0">
              <a:spcBef>
                <a:spcPts val="0"/>
              </a:spcBef>
              <a:buClr>
                <a:schemeClr val="lt1"/>
              </a:buClr>
              <a:buSzPct val="25000"/>
              <a:buNone/>
            </a:pPr>
            <a:endParaRPr lang="en-US" sz="1600" i="1" dirty="0">
              <a:solidFill>
                <a:schemeClr val="tx1"/>
              </a:solidFill>
              <a:ea typeface="Calibri"/>
              <a:cs typeface="Arial" panose="020B0604020202020204" pitchFamily="34" charset="0"/>
              <a:sym typeface="Calibri"/>
            </a:endParaRPr>
          </a:p>
          <a:p>
            <a:pPr marL="0" indent="0">
              <a:spcBef>
                <a:spcPts val="0"/>
              </a:spcBef>
              <a:buClr>
                <a:schemeClr val="lt1"/>
              </a:buClr>
              <a:buSzPct val="25000"/>
              <a:buNone/>
            </a:pPr>
            <a:r>
              <a:rPr lang="en-US" b="0" i="1" u="none" strike="noStrike" cap="none" dirty="0" smtClean="0">
                <a:solidFill>
                  <a:schemeClr val="tx1"/>
                </a:solidFill>
                <a:ea typeface="Calibri"/>
                <a:cs typeface="Arial" panose="020B0604020202020204" pitchFamily="34" charset="0"/>
                <a:sym typeface="Calibri"/>
              </a:rPr>
              <a:t>Journal about </a:t>
            </a:r>
            <a:r>
              <a:rPr lang="en-US" b="0" i="1" u="none" strike="noStrike" cap="none" dirty="0">
                <a:solidFill>
                  <a:schemeClr val="tx1"/>
                </a:solidFill>
                <a:ea typeface="Calibri"/>
                <a:cs typeface="Arial" panose="020B0604020202020204" pitchFamily="34" charset="0"/>
                <a:sym typeface="Calibri"/>
              </a:rPr>
              <a:t>one thing you are willing to try with a trainee or </a:t>
            </a:r>
            <a:r>
              <a:rPr lang="en-US" b="0" i="1" u="none" strike="noStrike" cap="none" dirty="0" smtClean="0">
                <a:solidFill>
                  <a:schemeClr val="tx1"/>
                </a:solidFill>
                <a:ea typeface="Calibri"/>
                <a:cs typeface="Arial" panose="020B0604020202020204" pitchFamily="34" charset="0"/>
                <a:sym typeface="Calibri"/>
              </a:rPr>
              <a:t>something you will </a:t>
            </a:r>
            <a:r>
              <a:rPr lang="en-US" b="0" i="1" u="none" strike="noStrike" cap="none" dirty="0">
                <a:solidFill>
                  <a:schemeClr val="tx1"/>
                </a:solidFill>
                <a:ea typeface="Calibri"/>
                <a:cs typeface="Arial" panose="020B0604020202020204" pitchFamily="34" charset="0"/>
                <a:sym typeface="Calibri"/>
              </a:rPr>
              <a:t>do to prepare yourself for completing field activities with a new social worker. </a:t>
            </a:r>
          </a:p>
        </p:txBody>
      </p:sp>
      <p:pic>
        <p:nvPicPr>
          <p:cNvPr id="2" name="Picture 1"/>
          <p:cNvPicPr>
            <a:picLocks noChangeAspect="1"/>
          </p:cNvPicPr>
          <p:nvPr/>
        </p:nvPicPr>
        <p:blipFill>
          <a:blip r:embed="rId3"/>
          <a:stretch>
            <a:fillRect/>
          </a:stretch>
        </p:blipFill>
        <p:spPr>
          <a:xfrm>
            <a:off x="4101070" y="3762123"/>
            <a:ext cx="3218334" cy="2324352"/>
          </a:xfrm>
          <a:prstGeom prst="rect">
            <a:avLst/>
          </a:prstGeom>
        </p:spPr>
      </p:pic>
    </p:spTree>
    <p:extLst>
      <p:ext uri="{BB962C8B-B14F-4D97-AF65-F5344CB8AC3E}">
        <p14:creationId xmlns:p14="http://schemas.microsoft.com/office/powerpoint/2010/main" val="10008492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p:cNvSpPr>
          <p:nvPr>
            <p:ph type="title"/>
          </p:nvPr>
        </p:nvSpPr>
        <p:spPr/>
        <p:txBody>
          <a:bodyPr/>
          <a:lstStyle/>
          <a:p>
            <a:pPr eaLnBrk="1" hangingPunct="1">
              <a:defRPr/>
            </a:pPr>
            <a:r>
              <a:rPr lang="en-US" dirty="0" smtClean="0"/>
              <a:t>At your table…</a:t>
            </a:r>
          </a:p>
        </p:txBody>
      </p:sp>
      <p:sp>
        <p:nvSpPr>
          <p:cNvPr id="21506" name="Rectangle 3"/>
          <p:cNvSpPr>
            <a:spLocks noGrp="1"/>
          </p:cNvSpPr>
          <p:nvPr>
            <p:ph type="body" sz="half" idx="1"/>
          </p:nvPr>
        </p:nvSpPr>
        <p:spPr>
          <a:xfrm>
            <a:off x="1752600" y="1600201"/>
            <a:ext cx="8610600" cy="3674109"/>
          </a:xfrm>
        </p:spPr>
        <p:txBody>
          <a:bodyPr>
            <a:normAutofit fontScale="92500" lnSpcReduction="10000"/>
          </a:bodyPr>
          <a:lstStyle/>
          <a:p>
            <a:pPr eaLnBrk="1" hangingPunct="1">
              <a:buFont typeface="Arial" charset="0"/>
              <a:buNone/>
            </a:pPr>
            <a:r>
              <a:rPr lang="en-US" dirty="0"/>
              <a:t>D</a:t>
            </a:r>
            <a:r>
              <a:rPr lang="en-US" dirty="0" smtClean="0"/>
              <a:t>iscuss:  </a:t>
            </a:r>
          </a:p>
          <a:p>
            <a:pPr algn="ctr" eaLnBrk="1" hangingPunct="1">
              <a:buFont typeface="Arial" charset="0"/>
              <a:buNone/>
            </a:pPr>
            <a:r>
              <a:rPr lang="en-US" i="1" dirty="0" smtClean="0"/>
              <a:t>Is there anything you still have questions about regarding the content of CC 3.0?</a:t>
            </a:r>
          </a:p>
          <a:p>
            <a:pPr algn="ctr" eaLnBrk="1" hangingPunct="1">
              <a:buFont typeface="Arial" charset="0"/>
              <a:buNone/>
            </a:pPr>
            <a:endParaRPr lang="en-US" i="1" dirty="0" smtClean="0"/>
          </a:p>
          <a:p>
            <a:pPr eaLnBrk="1" hangingPunct="1"/>
            <a:r>
              <a:rPr lang="en-US" dirty="0" smtClean="0"/>
              <a:t>On a scale of 1-10, how comfortable are you with supporting field activities based on your experience/knowledge of the topics in the practice blocks (Foundation, Engagement, Assessment, Service Planning, Monitoring and Adapting, and Transition) and the field activities?</a:t>
            </a:r>
          </a:p>
          <a:p>
            <a:pPr marL="0" indent="0">
              <a:buNone/>
            </a:pPr>
            <a:endParaRPr lang="en-US" dirty="0" smtClean="0"/>
          </a:p>
          <a:p>
            <a:pPr eaLnBrk="1" hangingPunct="1"/>
            <a:endParaRPr lang="en-US" dirty="0" smtClean="0"/>
          </a:p>
        </p:txBody>
      </p:sp>
      <p:graphicFrame>
        <p:nvGraphicFramePr>
          <p:cNvPr id="6" name="Content Placeholder 5"/>
          <p:cNvGraphicFramePr>
            <a:graphicFrameLocks noGrp="1"/>
          </p:cNvGraphicFramePr>
          <p:nvPr>
            <p:ph sz="half" idx="2"/>
            <p:extLst/>
          </p:nvPr>
        </p:nvGraphicFramePr>
        <p:xfrm>
          <a:off x="1752600" y="5431790"/>
          <a:ext cx="8610601" cy="924560"/>
        </p:xfrm>
        <a:graphic>
          <a:graphicData uri="http://schemas.openxmlformats.org/drawingml/2006/table">
            <a:tbl>
              <a:tblPr firstRow="1" bandRow="1">
                <a:tableStyleId>{5C22544A-7EE6-4342-B048-85BDC9FD1C3A}</a:tableStyleId>
              </a:tblPr>
              <a:tblGrid>
                <a:gridCol w="947956">
                  <a:extLst>
                    <a:ext uri="{9D8B030D-6E8A-4147-A177-3AD203B41FA5}">
                      <a16:colId xmlns:a16="http://schemas.microsoft.com/office/drawing/2014/main" val="20000"/>
                    </a:ext>
                  </a:extLst>
                </a:gridCol>
                <a:gridCol w="742565">
                  <a:extLst>
                    <a:ext uri="{9D8B030D-6E8A-4147-A177-3AD203B41FA5}">
                      <a16:colId xmlns:a16="http://schemas.microsoft.com/office/drawing/2014/main" val="20001"/>
                    </a:ext>
                  </a:extLst>
                </a:gridCol>
                <a:gridCol w="845261">
                  <a:extLst>
                    <a:ext uri="{9D8B030D-6E8A-4147-A177-3AD203B41FA5}">
                      <a16:colId xmlns:a16="http://schemas.microsoft.com/office/drawing/2014/main" val="20002"/>
                    </a:ext>
                  </a:extLst>
                </a:gridCol>
                <a:gridCol w="845261">
                  <a:extLst>
                    <a:ext uri="{9D8B030D-6E8A-4147-A177-3AD203B41FA5}">
                      <a16:colId xmlns:a16="http://schemas.microsoft.com/office/drawing/2014/main" val="20003"/>
                    </a:ext>
                  </a:extLst>
                </a:gridCol>
                <a:gridCol w="845261">
                  <a:extLst>
                    <a:ext uri="{9D8B030D-6E8A-4147-A177-3AD203B41FA5}">
                      <a16:colId xmlns:a16="http://schemas.microsoft.com/office/drawing/2014/main" val="20004"/>
                    </a:ext>
                  </a:extLst>
                </a:gridCol>
                <a:gridCol w="845261">
                  <a:extLst>
                    <a:ext uri="{9D8B030D-6E8A-4147-A177-3AD203B41FA5}">
                      <a16:colId xmlns:a16="http://schemas.microsoft.com/office/drawing/2014/main" val="20005"/>
                    </a:ext>
                  </a:extLst>
                </a:gridCol>
                <a:gridCol w="845261">
                  <a:extLst>
                    <a:ext uri="{9D8B030D-6E8A-4147-A177-3AD203B41FA5}">
                      <a16:colId xmlns:a16="http://schemas.microsoft.com/office/drawing/2014/main" val="20006"/>
                    </a:ext>
                  </a:extLst>
                </a:gridCol>
                <a:gridCol w="845261">
                  <a:extLst>
                    <a:ext uri="{9D8B030D-6E8A-4147-A177-3AD203B41FA5}">
                      <a16:colId xmlns:a16="http://schemas.microsoft.com/office/drawing/2014/main" val="20007"/>
                    </a:ext>
                  </a:extLst>
                </a:gridCol>
                <a:gridCol w="845261">
                  <a:extLst>
                    <a:ext uri="{9D8B030D-6E8A-4147-A177-3AD203B41FA5}">
                      <a16:colId xmlns:a16="http://schemas.microsoft.com/office/drawing/2014/main" val="20008"/>
                    </a:ext>
                  </a:extLst>
                </a:gridCol>
                <a:gridCol w="1003253">
                  <a:extLst>
                    <a:ext uri="{9D8B030D-6E8A-4147-A177-3AD203B41FA5}">
                      <a16:colId xmlns:a16="http://schemas.microsoft.com/office/drawing/2014/main" val="20009"/>
                    </a:ext>
                  </a:extLst>
                </a:gridCol>
              </a:tblGrid>
              <a:tr h="446973">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4</a:t>
                      </a:r>
                      <a:endParaRPr lang="en-US" dirty="0"/>
                    </a:p>
                  </a:txBody>
                  <a:tcPr/>
                </a:tc>
                <a:tc>
                  <a:txBody>
                    <a:bodyPr/>
                    <a:lstStyle/>
                    <a:p>
                      <a:pPr algn="ctr"/>
                      <a:r>
                        <a:rPr lang="en-US" dirty="0" smtClean="0"/>
                        <a:t>5</a:t>
                      </a:r>
                      <a:endParaRPr lang="en-US" dirty="0"/>
                    </a:p>
                  </a:txBody>
                  <a:tcPr/>
                </a:tc>
                <a:tc>
                  <a:txBody>
                    <a:bodyPr/>
                    <a:lstStyle/>
                    <a:p>
                      <a:pPr algn="ctr"/>
                      <a:r>
                        <a:rPr lang="en-US" dirty="0" smtClean="0"/>
                        <a:t>6</a:t>
                      </a:r>
                      <a:endParaRPr lang="en-US" dirty="0"/>
                    </a:p>
                  </a:txBody>
                  <a:tcPr/>
                </a:tc>
                <a:tc>
                  <a:txBody>
                    <a:bodyPr/>
                    <a:lstStyle/>
                    <a:p>
                      <a:pPr algn="ctr"/>
                      <a:r>
                        <a:rPr lang="en-US" dirty="0" smtClean="0"/>
                        <a:t>7</a:t>
                      </a:r>
                      <a:endParaRPr lang="en-US" dirty="0"/>
                    </a:p>
                  </a:txBody>
                  <a:tcPr/>
                </a:tc>
                <a:tc>
                  <a:txBody>
                    <a:bodyPr/>
                    <a:lstStyle/>
                    <a:p>
                      <a:pPr algn="ctr"/>
                      <a:r>
                        <a:rPr lang="en-US" dirty="0" smtClean="0"/>
                        <a:t>8</a:t>
                      </a:r>
                      <a:endParaRPr lang="en-US" dirty="0"/>
                    </a:p>
                  </a:txBody>
                  <a:tcPr/>
                </a:tc>
                <a:tc>
                  <a:txBody>
                    <a:bodyPr/>
                    <a:lstStyle/>
                    <a:p>
                      <a:pPr algn="ctr"/>
                      <a:r>
                        <a:rPr lang="en-US" dirty="0" smtClean="0"/>
                        <a:t>9</a:t>
                      </a:r>
                      <a:endParaRPr lang="en-US" dirty="0"/>
                    </a:p>
                  </a:txBody>
                  <a:tcPr/>
                </a:tc>
                <a:tc>
                  <a:txBody>
                    <a:bodyPr/>
                    <a:lstStyle/>
                    <a:p>
                      <a:pPr algn="ctr"/>
                      <a:r>
                        <a:rPr lang="en-US" dirty="0" smtClean="0"/>
                        <a:t>10</a:t>
                      </a:r>
                      <a:endParaRPr lang="en-US" dirty="0"/>
                    </a:p>
                  </a:txBody>
                  <a:tcPr/>
                </a:tc>
                <a:extLst>
                  <a:ext uri="{0D108BD9-81ED-4DB2-BD59-A6C34878D82A}">
                    <a16:rowId xmlns:a16="http://schemas.microsoft.com/office/drawing/2014/main" val="10000"/>
                  </a:ext>
                </a:extLst>
              </a:tr>
              <a:tr h="477587">
                <a:tc>
                  <a:txBody>
                    <a:bodyPr/>
                    <a:lstStyle/>
                    <a:p>
                      <a:pPr algn="ctr"/>
                      <a:r>
                        <a:rPr lang="en-US" sz="1000" dirty="0" smtClean="0"/>
                        <a:t>Not at</a:t>
                      </a:r>
                      <a:r>
                        <a:rPr lang="en-US" sz="1000" baseline="0" dirty="0" smtClean="0"/>
                        <a:t> all comfortable</a:t>
                      </a: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r>
                        <a:rPr lang="en-US" sz="1000" dirty="0" smtClean="0"/>
                        <a:t>Extremely comfortable</a:t>
                      </a:r>
                      <a:endParaRPr lang="en-US" sz="10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413935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2"/>
          <p:cNvSpPr>
            <a:spLocks noGrp="1"/>
          </p:cNvSpPr>
          <p:nvPr>
            <p:ph type="title"/>
          </p:nvPr>
        </p:nvSpPr>
        <p:spPr/>
        <p:txBody>
          <a:bodyPr/>
          <a:lstStyle/>
          <a:p>
            <a:r>
              <a:rPr lang="en-US" dirty="0" smtClean="0"/>
              <a:t>Wrap-Up</a:t>
            </a:r>
          </a:p>
        </p:txBody>
      </p:sp>
      <p:sp>
        <p:nvSpPr>
          <p:cNvPr id="83970" name="Rectangle 3"/>
          <p:cNvSpPr>
            <a:spLocks noGrp="1"/>
          </p:cNvSpPr>
          <p:nvPr>
            <p:ph idx="1"/>
          </p:nvPr>
        </p:nvSpPr>
        <p:spPr>
          <a:xfrm>
            <a:off x="1981200" y="1600201"/>
            <a:ext cx="8229600" cy="2590800"/>
          </a:xfrm>
          <a:effectLst>
            <a:innerShdw blurRad="63500" dist="50800" dir="54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a:lstStyle/>
          <a:p>
            <a:pPr marL="0" indent="0" algn="ctr">
              <a:buNone/>
            </a:pPr>
            <a:r>
              <a:rPr lang="en-US" dirty="0" smtClean="0"/>
              <a:t>What did you learn?</a:t>
            </a:r>
          </a:p>
          <a:p>
            <a:pPr marL="0" indent="0" algn="ctr">
              <a:buNone/>
            </a:pPr>
            <a:r>
              <a:rPr lang="en-US" dirty="0" smtClean="0"/>
              <a:t>Any questions?</a:t>
            </a:r>
          </a:p>
          <a:p>
            <a:pPr marL="0" indent="0" algn="ctr">
              <a:buNone/>
            </a:pPr>
            <a:r>
              <a:rPr lang="en-US" dirty="0" smtClean="0"/>
              <a:t>Next Steps?</a:t>
            </a:r>
          </a:p>
        </p:txBody>
      </p:sp>
      <p:pic>
        <p:nvPicPr>
          <p:cNvPr id="3" name="Picture 2" descr="Next-Step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3505200"/>
            <a:ext cx="4876800" cy="3166872"/>
          </a:xfrm>
          <a:prstGeom prst="rect">
            <a:avLst/>
          </a:prstGeom>
        </p:spPr>
      </p:pic>
    </p:spTree>
    <p:extLst>
      <p:ext uri="{BB962C8B-B14F-4D97-AF65-F5344CB8AC3E}">
        <p14:creationId xmlns:p14="http://schemas.microsoft.com/office/powerpoint/2010/main" val="2505036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0"/>
            <a:ext cx="11472863" cy="1325563"/>
          </a:xfrm>
        </p:spPr>
        <p:txBody>
          <a:bodyPr>
            <a:normAutofit/>
          </a:bodyPr>
          <a:lstStyle/>
          <a:p>
            <a:r>
              <a:rPr lang="en-US" dirty="0" smtClean="0"/>
              <a:t>The California Integrated Child Welfare Core Practice Model (ICPM)</a:t>
            </a:r>
            <a:endParaRPr lang="en-US" dirty="0"/>
          </a:p>
        </p:txBody>
      </p:sp>
      <p:sp>
        <p:nvSpPr>
          <p:cNvPr id="6" name="Content Placeholder 5"/>
          <p:cNvSpPr>
            <a:spLocks noGrp="1"/>
          </p:cNvSpPr>
          <p:nvPr>
            <p:ph sz="half" idx="1"/>
          </p:nvPr>
        </p:nvSpPr>
        <p:spPr>
          <a:xfrm>
            <a:off x="800100" y="1325563"/>
            <a:ext cx="4991100" cy="4800601"/>
          </a:xfrm>
        </p:spPr>
        <p:txBody>
          <a:bodyPr>
            <a:noAutofit/>
          </a:bodyPr>
          <a:lstStyle/>
          <a:p>
            <a:pPr marL="0" indent="0">
              <a:buNone/>
            </a:pPr>
            <a:r>
              <a:rPr lang="en-US" sz="2000" b="1" dirty="0"/>
              <a:t>Existing and Emerging Initiatives</a:t>
            </a:r>
          </a:p>
          <a:p>
            <a:r>
              <a:rPr lang="en-US" sz="2000" dirty="0"/>
              <a:t>California Partners for Permanency (CAPP)</a:t>
            </a:r>
          </a:p>
          <a:p>
            <a:r>
              <a:rPr lang="en-US" sz="2000" dirty="0"/>
              <a:t>Continuum of Care Reform (CCR)</a:t>
            </a:r>
          </a:p>
          <a:p>
            <a:r>
              <a:rPr lang="en-US" sz="2000" dirty="0"/>
              <a:t>Family to Family (F2F)</a:t>
            </a:r>
          </a:p>
          <a:p>
            <a:r>
              <a:rPr lang="en-US" sz="2000" dirty="0"/>
              <a:t>Katie A.</a:t>
            </a:r>
          </a:p>
          <a:p>
            <a:r>
              <a:rPr lang="en-US" sz="2000" dirty="0"/>
              <a:t>Linkages</a:t>
            </a:r>
          </a:p>
          <a:p>
            <a:r>
              <a:rPr lang="en-US" sz="2000" dirty="0"/>
              <a:t>Parent Partners</a:t>
            </a:r>
          </a:p>
          <a:p>
            <a:r>
              <a:rPr lang="en-US" sz="2000" dirty="0"/>
              <a:t>Quality Parenting Initiative (QPI)</a:t>
            </a:r>
          </a:p>
          <a:p>
            <a:r>
              <a:rPr lang="en-US" sz="2000" dirty="0"/>
              <a:t>Resource Family Approval (RFA)</a:t>
            </a:r>
          </a:p>
          <a:p>
            <a:r>
              <a:rPr lang="en-US" sz="2000" dirty="0"/>
              <a:t>Safety Organized Practice (SOP)</a:t>
            </a:r>
          </a:p>
          <a:p>
            <a:r>
              <a:rPr lang="en-US" sz="2000" dirty="0"/>
              <a:t>Wraparound</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2918153120"/>
              </p:ext>
            </p:extLst>
          </p:nvPr>
        </p:nvGraphicFramePr>
        <p:xfrm>
          <a:off x="6122194" y="1325563"/>
          <a:ext cx="526579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69718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7062" y="0"/>
            <a:ext cx="8229600" cy="762000"/>
          </a:xfrm>
        </p:spPr>
        <p:txBody>
          <a:bodyPr/>
          <a:lstStyle/>
          <a:p>
            <a:pPr algn="ctr"/>
            <a:r>
              <a:rPr lang="en-US" dirty="0" smtClean="0"/>
              <a:t>Questions? </a:t>
            </a:r>
            <a:endParaRPr lang="en-US" dirty="0"/>
          </a:p>
        </p:txBody>
      </p:sp>
      <p:sp>
        <p:nvSpPr>
          <p:cNvPr id="3" name="Content Placeholder 2"/>
          <p:cNvSpPr>
            <a:spLocks noGrp="1"/>
          </p:cNvSpPr>
          <p:nvPr>
            <p:ph idx="1"/>
          </p:nvPr>
        </p:nvSpPr>
        <p:spPr>
          <a:xfrm>
            <a:off x="1752600" y="868362"/>
            <a:ext cx="8763000" cy="5684838"/>
          </a:xfrm>
        </p:spPr>
        <p:txBody>
          <a:bodyPr>
            <a:normAutofit lnSpcReduction="10000"/>
          </a:bodyPr>
          <a:lstStyle/>
          <a:p>
            <a:pPr marL="0" indent="0" algn="ctr">
              <a:buNone/>
            </a:pPr>
            <a:r>
              <a:rPr lang="en-US" sz="2400" dirty="0"/>
              <a:t>Core Contacts:</a:t>
            </a:r>
          </a:p>
          <a:p>
            <a:pPr marL="0" indent="0" algn="ctr">
              <a:buNone/>
            </a:pPr>
            <a:r>
              <a:rPr lang="en-US" sz="2400" dirty="0"/>
              <a:t> </a:t>
            </a:r>
          </a:p>
          <a:p>
            <a:pPr marL="0" indent="0" algn="ctr">
              <a:buNone/>
            </a:pPr>
            <a:r>
              <a:rPr lang="en-US" sz="2400" dirty="0"/>
              <a:t>Tami McCalip, MSW, Academic Coordinator</a:t>
            </a:r>
          </a:p>
          <a:p>
            <a:pPr marL="0" indent="0" algn="ctr">
              <a:buNone/>
            </a:pPr>
            <a:r>
              <a:rPr lang="en-US" sz="2400" u="sng" dirty="0"/>
              <a:t>tmccalip@ucdavis.edu</a:t>
            </a:r>
          </a:p>
          <a:p>
            <a:pPr marL="0" indent="0" algn="ctr">
              <a:buNone/>
            </a:pPr>
            <a:r>
              <a:rPr lang="en-US" sz="2400" dirty="0"/>
              <a:t>(530) 520-9253</a:t>
            </a:r>
          </a:p>
          <a:p>
            <a:pPr marL="0" indent="0" algn="ctr">
              <a:buNone/>
            </a:pPr>
            <a:endParaRPr lang="en-US" sz="2400" dirty="0"/>
          </a:p>
          <a:p>
            <a:pPr marL="0" indent="0" algn="ctr">
              <a:buNone/>
            </a:pPr>
            <a:r>
              <a:rPr lang="en-US" sz="2400" dirty="0"/>
              <a:t>Kaitlyn Ash, Public Education Specialist</a:t>
            </a:r>
          </a:p>
          <a:p>
            <a:pPr marL="0" indent="0" algn="ctr">
              <a:buNone/>
            </a:pPr>
            <a:r>
              <a:rPr lang="en-US" sz="2400" u="sng" dirty="0"/>
              <a:t>kash@ucdavis.edu</a:t>
            </a:r>
          </a:p>
          <a:p>
            <a:pPr marL="0" indent="0" algn="ctr">
              <a:buNone/>
            </a:pPr>
            <a:r>
              <a:rPr lang="en-US" sz="2400" dirty="0"/>
              <a:t>(530) 757- 8672</a:t>
            </a:r>
          </a:p>
          <a:p>
            <a:pPr marL="0" indent="0" algn="ctr">
              <a:buNone/>
            </a:pPr>
            <a:endParaRPr lang="en-US" sz="2400" dirty="0"/>
          </a:p>
          <a:p>
            <a:pPr marL="0" indent="0" algn="ctr">
              <a:buNone/>
            </a:pPr>
            <a:r>
              <a:rPr lang="en-US" sz="2400" dirty="0"/>
              <a:t>General inquiries about scheduling, make-ups, etc.: </a:t>
            </a:r>
          </a:p>
          <a:p>
            <a:pPr marL="0" indent="0" algn="ctr">
              <a:buNone/>
            </a:pPr>
            <a:r>
              <a:rPr lang="en-US" sz="2400" u="sng" dirty="0"/>
              <a:t>academy@ucdavis.edu </a:t>
            </a:r>
          </a:p>
          <a:p>
            <a:pPr marL="0" indent="0">
              <a:buNone/>
            </a:pPr>
            <a:endParaRPr lang="en-US" sz="2400" dirty="0"/>
          </a:p>
        </p:txBody>
      </p:sp>
    </p:spTree>
    <p:extLst>
      <p:ext uri="{BB962C8B-B14F-4D97-AF65-F5344CB8AC3E}">
        <p14:creationId xmlns:p14="http://schemas.microsoft.com/office/powerpoint/2010/main" val="2125942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1981200" y="1295401"/>
            <a:ext cx="8229600" cy="4525963"/>
          </a:xfrm>
        </p:spPr>
        <p:txBody>
          <a:bodyPr/>
          <a:lstStyle/>
          <a:p>
            <a:pPr marL="0" indent="0" algn="ctr">
              <a:buNone/>
            </a:pPr>
            <a:r>
              <a:rPr lang="en-US" dirty="0" smtClean="0"/>
              <a:t>Please complete the participant satisfaction survey.</a:t>
            </a:r>
            <a:endParaRPr lang="en-US" dirty="0"/>
          </a:p>
        </p:txBody>
      </p:sp>
      <p:pic>
        <p:nvPicPr>
          <p:cNvPr id="5" name="Picture 4" descr="Thank Yo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362911"/>
            <a:ext cx="7162800" cy="4479943"/>
          </a:xfrm>
          <a:prstGeom prst="rect">
            <a:avLst/>
          </a:prstGeom>
        </p:spPr>
      </p:pic>
    </p:spTree>
    <p:extLst>
      <p:ext uri="{BB962C8B-B14F-4D97-AF65-F5344CB8AC3E}">
        <p14:creationId xmlns:p14="http://schemas.microsoft.com/office/powerpoint/2010/main" val="3495169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76200"/>
            <a:ext cx="9239250" cy="1143000"/>
          </a:xfrm>
        </p:spPr>
        <p:txBody>
          <a:bodyPr/>
          <a:lstStyle/>
          <a:p>
            <a:r>
              <a:rPr lang="en-US" dirty="0" smtClean="0"/>
              <a:t>ICPM Practice Behaviors</a:t>
            </a:r>
            <a:endParaRPr lang="en-US" dirty="0"/>
          </a:p>
        </p:txBody>
      </p:sp>
      <p:sp>
        <p:nvSpPr>
          <p:cNvPr id="3" name="Content Placeholder 2"/>
          <p:cNvSpPr>
            <a:spLocks noGrp="1"/>
          </p:cNvSpPr>
          <p:nvPr>
            <p:ph sz="half" idx="1"/>
          </p:nvPr>
        </p:nvSpPr>
        <p:spPr>
          <a:xfrm>
            <a:off x="500064" y="1219201"/>
            <a:ext cx="7162378" cy="5502275"/>
          </a:xfrm>
        </p:spPr>
        <p:txBody>
          <a:bodyPr>
            <a:normAutofit/>
          </a:bodyPr>
          <a:lstStyle/>
          <a:p>
            <a:r>
              <a:rPr lang="en-US" sz="3600" dirty="0"/>
              <a:t>Turn to page 7 in your trainee guide (Practice Behaviors). </a:t>
            </a:r>
          </a:p>
          <a:p>
            <a:pPr lvl="1"/>
            <a:r>
              <a:rPr lang="en-US" sz="2800" i="1" dirty="0"/>
              <a:t>Review the 13 practice behaviors and circle one behavior that resonates most with you</a:t>
            </a:r>
          </a:p>
          <a:p>
            <a:pPr marL="457200" lvl="1" indent="0">
              <a:buNone/>
            </a:pPr>
            <a:endParaRPr lang="en-US" sz="2800" i="1" dirty="0"/>
          </a:p>
          <a:p>
            <a:r>
              <a:rPr lang="en-US" sz="3600" dirty="0"/>
              <a:t>In Pairs: </a:t>
            </a:r>
          </a:p>
          <a:p>
            <a:pPr lvl="1"/>
            <a:r>
              <a:rPr lang="en-US" sz="2800" i="1" dirty="0"/>
              <a:t>3-5 minutes: Introduce yourselves and share what practice behavior you chose and why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5977" y="2431855"/>
            <a:ext cx="3979797" cy="2314780"/>
          </a:xfrm>
          <a:prstGeom prst="rect">
            <a:avLst/>
          </a:prstGeom>
        </p:spPr>
      </p:pic>
    </p:spTree>
    <p:extLst>
      <p:ext uri="{BB962C8B-B14F-4D97-AF65-F5344CB8AC3E}">
        <p14:creationId xmlns:p14="http://schemas.microsoft.com/office/powerpoint/2010/main" val="40906079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
  <p:tag name="ARTICULATE_PROJECT_OPEN" val="0"/>
  <p:tag name="ARTICULATE_DESIGN_ID_OFFICE THEME" val="AzC2ob0u"/>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cademy PPT Template-v2019.08.06">
  <a:themeElements>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 Academy, Final Template, 12-10-18" id="{38EACB6A-C949-4E11-B352-3F54530C4996}" vid="{D0FE271F-A865-4951-8AF9-8AEAB8BA04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Academy PPT Template-v2019.08.06</Template>
  <TotalTime>4185</TotalTime>
  <Words>4604</Words>
  <Application>Microsoft Office PowerPoint</Application>
  <PresentationFormat>Widescreen</PresentationFormat>
  <Paragraphs>583</Paragraphs>
  <Slides>81</Slides>
  <Notes>38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81</vt:i4>
      </vt:variant>
    </vt:vector>
  </HeadingPairs>
  <TitlesOfParts>
    <vt:vector size="93" baseType="lpstr">
      <vt:lpstr>MS PGothic</vt:lpstr>
      <vt:lpstr>Anton</vt:lpstr>
      <vt:lpstr>Arial</vt:lpstr>
      <vt:lpstr>Calibri</vt:lpstr>
      <vt:lpstr>Proxima Nova Cond</vt:lpstr>
      <vt:lpstr>Proxima Nova Cond Semibold</vt:lpstr>
      <vt:lpstr>Proxima Nova Extrabold</vt:lpstr>
      <vt:lpstr>Proxima Nova Medium</vt:lpstr>
      <vt:lpstr>Times New Roman</vt:lpstr>
      <vt:lpstr>Verdana</vt:lpstr>
      <vt:lpstr>Wingdings</vt:lpstr>
      <vt:lpstr>Academy PPT Template-v2019.08.06</vt:lpstr>
      <vt:lpstr>Field Advisor and the Field guide: Getting to know the roles and responsibilities </vt:lpstr>
      <vt:lpstr>Plan for the day</vt:lpstr>
      <vt:lpstr>Introductions</vt:lpstr>
      <vt:lpstr>PowerPoint Presentation</vt:lpstr>
      <vt:lpstr>PowerPoint Presentation</vt:lpstr>
      <vt:lpstr>Context and Group Agreements</vt:lpstr>
      <vt:lpstr>PowerPoint Presentation</vt:lpstr>
      <vt:lpstr>The California Integrated Child Welfare Core Practice Model (ICPM)</vt:lpstr>
      <vt:lpstr>ICPM Practice Behaviors</vt:lpstr>
      <vt:lpstr>Core 3.0 Training Blocks</vt:lpstr>
      <vt:lpstr>Core 3.0 Modalities/Sequenced Content</vt:lpstr>
      <vt:lpstr>Technology based classes</vt:lpstr>
      <vt:lpstr>Core Academy Resource Page</vt:lpstr>
      <vt:lpstr>All required classroom materials and links to field activities are on this page under “Participant Resources”</vt:lpstr>
      <vt:lpstr>All field activity guides and the completion survey link are found on this page:</vt:lpstr>
      <vt:lpstr>Core Participants…</vt:lpstr>
      <vt:lpstr>Lessons Learned</vt:lpstr>
      <vt:lpstr>Core 3.0 at a glance</vt:lpstr>
      <vt:lpstr>Social Worker Passport </vt:lpstr>
      <vt:lpstr>Module 1 - Foundation Part 1  </vt:lpstr>
      <vt:lpstr>Module 2 - Foundation Part 2  </vt:lpstr>
      <vt:lpstr>Module 3 - Engagement </vt:lpstr>
      <vt:lpstr>Module 4 - Assessment Part 1  </vt:lpstr>
      <vt:lpstr>Module 5 - Assessment Part 2  </vt:lpstr>
      <vt:lpstr> Module 6 – Case Planning &amp; Service Delivery   </vt:lpstr>
      <vt:lpstr> Module 7 – Monitoring &amp; Adapting; Transition   </vt:lpstr>
      <vt:lpstr>Module 8 –Trauma/Engagement (200 Level)</vt:lpstr>
      <vt:lpstr>Module 9 – Managing Case Plans (200 Level)</vt:lpstr>
      <vt:lpstr>PowerPoint Presentation</vt:lpstr>
      <vt:lpstr>Role of the CC 3.0 Field Advisor</vt:lpstr>
      <vt:lpstr>Additional Responsibilities</vt:lpstr>
      <vt:lpstr>Field Advisor Training Requirements</vt:lpstr>
      <vt:lpstr>Making the connection</vt:lpstr>
      <vt:lpstr>PowerPoint Presentation</vt:lpstr>
      <vt:lpstr>What is coaching? </vt:lpstr>
      <vt:lpstr>PowerPoint Presentation</vt:lpstr>
      <vt:lpstr>PowerPoint Presentation</vt:lpstr>
      <vt:lpstr>Skill-Based Coaching Model for Field Advisors</vt:lpstr>
      <vt:lpstr>Joint Planning</vt:lpstr>
      <vt:lpstr>Observation and Demonstration</vt:lpstr>
      <vt:lpstr>Analysis and Self-Reflection</vt:lpstr>
      <vt:lpstr>Facilitated Reflection and Feedback</vt:lpstr>
      <vt:lpstr>Next Steps / Field Activity Feedback</vt:lpstr>
      <vt:lpstr>Additional Coaching Tools &amp; Resources</vt:lpstr>
      <vt:lpstr>Reflective Cue Prompts</vt:lpstr>
      <vt:lpstr>WOOP! There it is…</vt:lpstr>
      <vt:lpstr>Landing on the Goal</vt:lpstr>
      <vt:lpstr>PowerPoint Presentation</vt:lpstr>
      <vt:lpstr>PowerPoint Presentation</vt:lpstr>
      <vt:lpstr>PowerPoint Presentation</vt:lpstr>
      <vt:lpstr>Field Activities at a glance</vt:lpstr>
      <vt:lpstr>Field Activity Guides</vt:lpstr>
      <vt:lpstr>  </vt:lpstr>
      <vt:lpstr>Let’s Practice!</vt:lpstr>
      <vt:lpstr>Review the Module 3  Field Activities:  ICWA  Fairness and Equity Exploring Relationships  Interviewing </vt:lpstr>
      <vt:lpstr>ICWA and Working with Native American Tribes</vt:lpstr>
      <vt:lpstr>Fairness &amp; Equity</vt:lpstr>
      <vt:lpstr>Fairness &amp; Equity Activity</vt:lpstr>
      <vt:lpstr>Interviewing</vt:lpstr>
      <vt:lpstr>Interviewing Activity</vt:lpstr>
      <vt:lpstr>Exploring Family, Extended Family, Community, Tribal Connections, and Relationships</vt:lpstr>
      <vt:lpstr>Exploring Family Relationships</vt:lpstr>
      <vt:lpstr>Review the Module 5  Field Activities:  Completing SDM Tools Safety &amp; Risk in Teams</vt:lpstr>
      <vt:lpstr>Completing SDM Assessment Tools</vt:lpstr>
      <vt:lpstr>Collaborative Assessment, Planning and Support: Safety &amp; Risk in teams</vt:lpstr>
      <vt:lpstr>PowerPoint Presentation</vt:lpstr>
      <vt:lpstr>Review the Modules 6 &amp; 7  Field Activities:  Initial Case Plan Case Plan Update Transition Case Plan Update</vt:lpstr>
      <vt:lpstr>Collaborative Assessment, Planning and Support: Initial Case Plan</vt:lpstr>
      <vt:lpstr>Collaborative Assessment, Planning and Support: Case Plan Update</vt:lpstr>
      <vt:lpstr>Collaborative Assessment, Planning and Support: Transition Plan</vt:lpstr>
      <vt:lpstr>Table discussion: Case planning in teams</vt:lpstr>
      <vt:lpstr>Courageous Conversations</vt:lpstr>
      <vt:lpstr>PowerPoint Presentation</vt:lpstr>
      <vt:lpstr>Field Activity Tracking</vt:lpstr>
      <vt:lpstr>Example: Interviewing field activity</vt:lpstr>
      <vt:lpstr>Field Activity Survey: http://bit.ly/FieldActivitySurvey</vt:lpstr>
      <vt:lpstr>Journal</vt:lpstr>
      <vt:lpstr>At your table…</vt:lpstr>
      <vt:lpstr>Wrap-Up</vt:lpstr>
      <vt:lpstr>Questions? </vt:lpstr>
      <vt:lpstr>Thank you!</vt:lpstr>
    </vt:vector>
  </TitlesOfParts>
  <Company>UC Davis Extension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Option One</dc:title>
  <dc:creator>Jason M Borucki</dc:creator>
  <cp:lastModifiedBy>Jason M Borucki</cp:lastModifiedBy>
  <cp:revision>175</cp:revision>
  <cp:lastPrinted>2019-01-15T23:05:06Z</cp:lastPrinted>
  <dcterms:created xsi:type="dcterms:W3CDTF">2018-12-19T19:12:04Z</dcterms:created>
  <dcterms:modified xsi:type="dcterms:W3CDTF">2019-08-06T10:45:47Z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35BE0567-3782-4237-B1BF-1B56725A90BB</vt:lpwstr>
  </property>
  <property fmtid="{D5CDD505-2E9C-101B-9397-08002B2CF9AE}" pid="3" name="ArticulatePath">
    <vt:lpwstr>Presentation1</vt:lpwstr>
  </property>
</Properties>
</file>