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3f05aa0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3f05aa0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e3f05aa0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e3f05aa0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3f05aa0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e3f05aa0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e3f05aa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e3f05aa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3f05aa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3f05aa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3f05aa0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3f05aa0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e3f05aa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e3f05aa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e3f05aa0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e3f05aa0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e3f05aa0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e3f05aa0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e3f05aa0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e3f05aa0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3f05aa0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3f05aa0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Analyizing Photos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800" y="94350"/>
            <a:ext cx="7286624" cy="496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325" y="198600"/>
            <a:ext cx="7006750" cy="494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893"/>
            <a:ext cx="9143999" cy="478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Here is a Pulitzer-Prize Winning Photo. Imagine using the design elements presented in previous Powerpoint and Khan Academy texts are asked to try to write an analysis of the photo.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(This is just an example - you don’t have to do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u="sng">
                <a:solidFill>
                  <a:schemeClr val="dk1"/>
                </a:solidFill>
              </a:rPr>
              <a:t>This one</a:t>
            </a:r>
            <a:r>
              <a:rPr lang="en" sz="2800">
                <a:solidFill>
                  <a:schemeClr val="dk1"/>
                </a:solidFill>
              </a:rPr>
              <a:t>)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25" y="0"/>
            <a:ext cx="7564626" cy="50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/>
              <a:t>This seems a daunting task, but following this is an example student paper on their feelings about the photos 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454"/>
            <a:ext cx="9144001" cy="42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5" y="0"/>
            <a:ext cx="8772675" cy="499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8728"/>
            <a:ext cx="9144000" cy="488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13" y="0"/>
            <a:ext cx="84375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73"/>
            <a:ext cx="9143999" cy="506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Analyizing Photos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Analyizing Photos </dc:title>
  <dc:creator>Kris Farrar</dc:creator>
  <cp:lastModifiedBy>Kris Farrar</cp:lastModifiedBy>
  <cp:revision>1</cp:revision>
  <dcterms:modified xsi:type="dcterms:W3CDTF">2019-08-04T22:10:59Z</dcterms:modified>
</cp:coreProperties>
</file>