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48"/>
  </p:notesMasterIdLst>
  <p:handoutMasterIdLst>
    <p:handoutMasterId r:id="rId49"/>
  </p:handoutMasterIdLst>
  <p:sldIdLst>
    <p:sldId id="335" r:id="rId2"/>
    <p:sldId id="284" r:id="rId3"/>
    <p:sldId id="336" r:id="rId4"/>
    <p:sldId id="680" r:id="rId5"/>
    <p:sldId id="308" r:id="rId6"/>
    <p:sldId id="307" r:id="rId7"/>
    <p:sldId id="309" r:id="rId8"/>
    <p:sldId id="371" r:id="rId9"/>
    <p:sldId id="311" r:id="rId10"/>
    <p:sldId id="337" r:id="rId11"/>
    <p:sldId id="341" r:id="rId12"/>
    <p:sldId id="681" r:id="rId13"/>
    <p:sldId id="313" r:id="rId14"/>
    <p:sldId id="314" r:id="rId15"/>
    <p:sldId id="340" r:id="rId16"/>
    <p:sldId id="342" r:id="rId17"/>
    <p:sldId id="682" r:id="rId18"/>
    <p:sldId id="317" r:id="rId19"/>
    <p:sldId id="359" r:id="rId20"/>
    <p:sldId id="345" r:id="rId21"/>
    <p:sldId id="683" r:id="rId22"/>
    <p:sldId id="321" r:id="rId23"/>
    <p:sldId id="323" r:id="rId24"/>
    <p:sldId id="362" r:id="rId25"/>
    <p:sldId id="346" r:id="rId26"/>
    <p:sldId id="684" r:id="rId27"/>
    <p:sldId id="326" r:id="rId28"/>
    <p:sldId id="327" r:id="rId29"/>
    <p:sldId id="373" r:id="rId30"/>
    <p:sldId id="374" r:id="rId31"/>
    <p:sldId id="375" r:id="rId32"/>
    <p:sldId id="355" r:id="rId33"/>
    <p:sldId id="356" r:id="rId34"/>
    <p:sldId id="380" r:id="rId35"/>
    <p:sldId id="685" r:id="rId36"/>
    <p:sldId id="348" r:id="rId37"/>
    <p:sldId id="376" r:id="rId38"/>
    <p:sldId id="687" r:id="rId39"/>
    <p:sldId id="349" r:id="rId40"/>
    <p:sldId id="688" r:id="rId41"/>
    <p:sldId id="379" r:id="rId42"/>
    <p:sldId id="334" r:id="rId43"/>
    <p:sldId id="364" r:id="rId44"/>
    <p:sldId id="686" r:id="rId45"/>
    <p:sldId id="366" r:id="rId46"/>
    <p:sldId id="38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51" autoAdjust="0"/>
    <p:restoredTop sz="94147" autoAdjust="0"/>
  </p:normalViewPr>
  <p:slideViewPr>
    <p:cSldViewPr snapToGrid="0" snapToObjects="1">
      <p:cViewPr varScale="1">
        <p:scale>
          <a:sx n="81" d="100"/>
          <a:sy n="81" d="100"/>
        </p:scale>
        <p:origin x="1253"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ed Eusea" userId="c35ac16b14b0c2c6" providerId="LiveId" clId="{1CA8F202-BC22-44CA-8442-1E513A53D40B}"/>
    <pc:docChg chg="custSel delSld modSld">
      <pc:chgData name="jared Eusea" userId="c35ac16b14b0c2c6" providerId="LiveId" clId="{1CA8F202-BC22-44CA-8442-1E513A53D40B}" dt="2018-08-09T15:29:57.596" v="893" actId="962"/>
      <pc:docMkLst>
        <pc:docMk/>
      </pc:docMkLst>
      <pc:sldChg chg="modSp">
        <pc:chgData name="jared Eusea" userId="c35ac16b14b0c2c6" providerId="LiveId" clId="{1CA8F202-BC22-44CA-8442-1E513A53D40B}" dt="2018-08-09T15:20:10.671" v="356" actId="962"/>
        <pc:sldMkLst>
          <pc:docMk/>
          <pc:sldMk cId="2285697871" sldId="284"/>
        </pc:sldMkLst>
        <pc:spChg chg="mod">
          <ac:chgData name="jared Eusea" userId="c35ac16b14b0c2c6" providerId="LiveId" clId="{1CA8F202-BC22-44CA-8442-1E513A53D40B}" dt="2018-08-09T15:18:42.776" v="248" actId="20577"/>
          <ac:spMkLst>
            <pc:docMk/>
            <pc:sldMk cId="2285697871" sldId="284"/>
            <ac:spMk id="5" creationId="{00000000-0000-0000-0000-000000000000}"/>
          </ac:spMkLst>
        </pc:spChg>
        <pc:picChg chg="mod">
          <ac:chgData name="jared Eusea" userId="c35ac16b14b0c2c6" providerId="LiveId" clId="{1CA8F202-BC22-44CA-8442-1E513A53D40B}" dt="2018-08-09T15:20:10.671" v="356" actId="962"/>
          <ac:picMkLst>
            <pc:docMk/>
            <pc:sldMk cId="2285697871" sldId="284"/>
            <ac:picMk id="6" creationId="{00000000-0000-0000-0000-000000000000}"/>
          </ac:picMkLst>
        </pc:picChg>
      </pc:sldChg>
      <pc:sldChg chg="modSp">
        <pc:chgData name="jared Eusea" userId="c35ac16b14b0c2c6" providerId="LiveId" clId="{1CA8F202-BC22-44CA-8442-1E513A53D40B}" dt="2018-08-09T15:20:15.685" v="359" actId="962"/>
        <pc:sldMkLst>
          <pc:docMk/>
          <pc:sldMk cId="4224450482" sldId="307"/>
        </pc:sldMkLst>
        <pc:spChg chg="mod">
          <ac:chgData name="jared Eusea" userId="c35ac16b14b0c2c6" providerId="LiveId" clId="{1CA8F202-BC22-44CA-8442-1E513A53D40B}" dt="2018-08-09T15:16:20.025" v="91" actId="20577"/>
          <ac:spMkLst>
            <pc:docMk/>
            <pc:sldMk cId="4224450482" sldId="307"/>
            <ac:spMk id="5" creationId="{00000000-0000-0000-0000-000000000000}"/>
          </ac:spMkLst>
        </pc:spChg>
        <pc:picChg chg="mod">
          <ac:chgData name="jared Eusea" userId="c35ac16b14b0c2c6" providerId="LiveId" clId="{1CA8F202-BC22-44CA-8442-1E513A53D40B}" dt="2018-08-09T15:20:15.685" v="359" actId="962"/>
          <ac:picMkLst>
            <pc:docMk/>
            <pc:sldMk cId="4224450482" sldId="307"/>
            <ac:picMk id="6" creationId="{00000000-0000-0000-0000-000000000000}"/>
          </ac:picMkLst>
        </pc:picChg>
      </pc:sldChg>
      <pc:sldChg chg="modSp">
        <pc:chgData name="jared Eusea" userId="c35ac16b14b0c2c6" providerId="LiveId" clId="{1CA8F202-BC22-44CA-8442-1E513A53D40B}" dt="2018-08-09T15:20:13.966" v="358" actId="962"/>
        <pc:sldMkLst>
          <pc:docMk/>
          <pc:sldMk cId="2132605921" sldId="308"/>
        </pc:sldMkLst>
        <pc:picChg chg="mod">
          <ac:chgData name="jared Eusea" userId="c35ac16b14b0c2c6" providerId="LiveId" clId="{1CA8F202-BC22-44CA-8442-1E513A53D40B}" dt="2018-08-09T15:20:13.966" v="358" actId="962"/>
          <ac:picMkLst>
            <pc:docMk/>
            <pc:sldMk cId="2132605921" sldId="308"/>
            <ac:picMk id="6" creationId="{00000000-0000-0000-0000-000000000000}"/>
          </ac:picMkLst>
        </pc:picChg>
      </pc:sldChg>
      <pc:sldChg chg="modSp">
        <pc:chgData name="jared Eusea" userId="c35ac16b14b0c2c6" providerId="LiveId" clId="{1CA8F202-BC22-44CA-8442-1E513A53D40B}" dt="2018-08-09T15:22:32.231" v="426" actId="962"/>
        <pc:sldMkLst>
          <pc:docMk/>
          <pc:sldMk cId="344323151" sldId="309"/>
        </pc:sldMkLst>
        <pc:spChg chg="mod">
          <ac:chgData name="jared Eusea" userId="c35ac16b14b0c2c6" providerId="LiveId" clId="{1CA8F202-BC22-44CA-8442-1E513A53D40B}" dt="2018-08-09T15:16:26.469" v="95" actId="20577"/>
          <ac:spMkLst>
            <pc:docMk/>
            <pc:sldMk cId="344323151" sldId="309"/>
            <ac:spMk id="5" creationId="{00000000-0000-0000-0000-000000000000}"/>
          </ac:spMkLst>
        </pc:spChg>
        <pc:picChg chg="mod">
          <ac:chgData name="jared Eusea" userId="c35ac16b14b0c2c6" providerId="LiveId" clId="{1CA8F202-BC22-44CA-8442-1E513A53D40B}" dt="2018-08-09T15:22:26.573" v="425" actId="962"/>
          <ac:picMkLst>
            <pc:docMk/>
            <pc:sldMk cId="344323151" sldId="309"/>
            <ac:picMk id="2" creationId="{00000000-0000-0000-0000-000000000000}"/>
          </ac:picMkLst>
        </pc:picChg>
        <pc:picChg chg="mod">
          <ac:chgData name="jared Eusea" userId="c35ac16b14b0c2c6" providerId="LiveId" clId="{1CA8F202-BC22-44CA-8442-1E513A53D40B}" dt="2018-08-09T15:22:32.231" v="426" actId="962"/>
          <ac:picMkLst>
            <pc:docMk/>
            <pc:sldMk cId="344323151" sldId="309"/>
            <ac:picMk id="3" creationId="{00000000-0000-0000-0000-000000000000}"/>
          </ac:picMkLst>
        </pc:picChg>
        <pc:picChg chg="mod">
          <ac:chgData name="jared Eusea" userId="c35ac16b14b0c2c6" providerId="LiveId" clId="{1CA8F202-BC22-44CA-8442-1E513A53D40B}" dt="2018-08-09T15:20:17.482" v="360" actId="962"/>
          <ac:picMkLst>
            <pc:docMk/>
            <pc:sldMk cId="344323151" sldId="309"/>
            <ac:picMk id="6" creationId="{00000000-0000-0000-0000-000000000000}"/>
          </ac:picMkLst>
        </pc:picChg>
      </pc:sldChg>
      <pc:sldChg chg="modSp">
        <pc:chgData name="jared Eusea" userId="c35ac16b14b0c2c6" providerId="LiveId" clId="{1CA8F202-BC22-44CA-8442-1E513A53D40B}" dt="2018-08-09T15:23:27.815" v="484" actId="962"/>
        <pc:sldMkLst>
          <pc:docMk/>
          <pc:sldMk cId="1078438660" sldId="311"/>
        </pc:sldMkLst>
        <pc:spChg chg="mod">
          <ac:chgData name="jared Eusea" userId="c35ac16b14b0c2c6" providerId="LiveId" clId="{1CA8F202-BC22-44CA-8442-1E513A53D40B}" dt="2018-08-09T15:16:36.189" v="116" actId="20577"/>
          <ac:spMkLst>
            <pc:docMk/>
            <pc:sldMk cId="1078438660" sldId="311"/>
            <ac:spMk id="5" creationId="{00000000-0000-0000-0000-000000000000}"/>
          </ac:spMkLst>
        </pc:spChg>
        <pc:picChg chg="mod">
          <ac:chgData name="jared Eusea" userId="c35ac16b14b0c2c6" providerId="LiveId" clId="{1CA8F202-BC22-44CA-8442-1E513A53D40B}" dt="2018-08-09T15:23:16.532" v="473" actId="962"/>
          <ac:picMkLst>
            <pc:docMk/>
            <pc:sldMk cId="1078438660" sldId="311"/>
            <ac:picMk id="3" creationId="{00000000-0000-0000-0000-000000000000}"/>
          </ac:picMkLst>
        </pc:picChg>
        <pc:picChg chg="mod">
          <ac:chgData name="jared Eusea" userId="c35ac16b14b0c2c6" providerId="LiveId" clId="{1CA8F202-BC22-44CA-8442-1E513A53D40B}" dt="2018-08-09T15:20:24.150" v="362" actId="962"/>
          <ac:picMkLst>
            <pc:docMk/>
            <pc:sldMk cId="1078438660" sldId="311"/>
            <ac:picMk id="6" creationId="{00000000-0000-0000-0000-000000000000}"/>
          </ac:picMkLst>
        </pc:picChg>
        <pc:picChg chg="mod">
          <ac:chgData name="jared Eusea" userId="c35ac16b14b0c2c6" providerId="LiveId" clId="{1CA8F202-BC22-44CA-8442-1E513A53D40B}" dt="2018-08-09T15:23:27.815" v="484" actId="962"/>
          <ac:picMkLst>
            <pc:docMk/>
            <pc:sldMk cId="1078438660" sldId="311"/>
            <ac:picMk id="7" creationId="{157A1861-CF5C-4C99-8AE8-64A8C76C85C5}"/>
          </ac:picMkLst>
        </pc:picChg>
      </pc:sldChg>
      <pc:sldChg chg="modSp">
        <pc:chgData name="jared Eusea" userId="c35ac16b14b0c2c6" providerId="LiveId" clId="{1CA8F202-BC22-44CA-8442-1E513A53D40B}" dt="2018-08-09T15:24:23.238" v="533" actId="962"/>
        <pc:sldMkLst>
          <pc:docMk/>
          <pc:sldMk cId="865601281" sldId="313"/>
        </pc:sldMkLst>
        <pc:picChg chg="mod">
          <ac:chgData name="jared Eusea" userId="c35ac16b14b0c2c6" providerId="LiveId" clId="{1CA8F202-BC22-44CA-8442-1E513A53D40B}" dt="2018-08-09T15:24:23.238" v="533" actId="962"/>
          <ac:picMkLst>
            <pc:docMk/>
            <pc:sldMk cId="865601281" sldId="313"/>
            <ac:picMk id="2" creationId="{00000000-0000-0000-0000-000000000000}"/>
          </ac:picMkLst>
        </pc:picChg>
        <pc:picChg chg="mod">
          <ac:chgData name="jared Eusea" userId="c35ac16b14b0c2c6" providerId="LiveId" clId="{1CA8F202-BC22-44CA-8442-1E513A53D40B}" dt="2018-08-09T15:20:34.057" v="366" actId="962"/>
          <ac:picMkLst>
            <pc:docMk/>
            <pc:sldMk cId="865601281" sldId="313"/>
            <ac:picMk id="6" creationId="{00000000-0000-0000-0000-000000000000}"/>
          </ac:picMkLst>
        </pc:picChg>
      </pc:sldChg>
      <pc:sldChg chg="modSp">
        <pc:chgData name="jared Eusea" userId="c35ac16b14b0c2c6" providerId="LiveId" clId="{1CA8F202-BC22-44CA-8442-1E513A53D40B}" dt="2018-08-09T15:20:38.118" v="367" actId="962"/>
        <pc:sldMkLst>
          <pc:docMk/>
          <pc:sldMk cId="213767733" sldId="314"/>
        </pc:sldMkLst>
        <pc:spChg chg="mod">
          <ac:chgData name="jared Eusea" userId="c35ac16b14b0c2c6" providerId="LiveId" clId="{1CA8F202-BC22-44CA-8442-1E513A53D40B}" dt="2018-08-09T15:16:46.895" v="135" actId="20577"/>
          <ac:spMkLst>
            <pc:docMk/>
            <pc:sldMk cId="213767733" sldId="314"/>
            <ac:spMk id="5" creationId="{00000000-0000-0000-0000-000000000000}"/>
          </ac:spMkLst>
        </pc:spChg>
        <pc:picChg chg="mod">
          <ac:chgData name="jared Eusea" userId="c35ac16b14b0c2c6" providerId="LiveId" clId="{1CA8F202-BC22-44CA-8442-1E513A53D40B}" dt="2018-08-09T15:20:38.118" v="367" actId="962"/>
          <ac:picMkLst>
            <pc:docMk/>
            <pc:sldMk cId="213767733" sldId="314"/>
            <ac:picMk id="6" creationId="{00000000-0000-0000-0000-000000000000}"/>
          </ac:picMkLst>
        </pc:picChg>
      </pc:sldChg>
      <pc:sldChg chg="del">
        <pc:chgData name="jared Eusea" userId="c35ac16b14b0c2c6" providerId="LiveId" clId="{1CA8F202-BC22-44CA-8442-1E513A53D40B}" dt="2018-08-09T15:14:39.447" v="40" actId="2696"/>
        <pc:sldMkLst>
          <pc:docMk/>
          <pc:sldMk cId="3759156352" sldId="315"/>
        </pc:sldMkLst>
      </pc:sldChg>
      <pc:sldChg chg="modSp">
        <pc:chgData name="jared Eusea" userId="c35ac16b14b0c2c6" providerId="LiveId" clId="{1CA8F202-BC22-44CA-8442-1E513A53D40B}" dt="2018-08-09T15:20:44.825" v="371" actId="962"/>
        <pc:sldMkLst>
          <pc:docMk/>
          <pc:sldMk cId="960775546" sldId="317"/>
        </pc:sldMkLst>
        <pc:picChg chg="mod">
          <ac:chgData name="jared Eusea" userId="c35ac16b14b0c2c6" providerId="LiveId" clId="{1CA8F202-BC22-44CA-8442-1E513A53D40B}" dt="2018-08-09T15:20:44.825" v="371" actId="962"/>
          <ac:picMkLst>
            <pc:docMk/>
            <pc:sldMk cId="960775546" sldId="317"/>
            <ac:picMk id="6" creationId="{00000000-0000-0000-0000-000000000000}"/>
          </ac:picMkLst>
        </pc:picChg>
      </pc:sldChg>
      <pc:sldChg chg="modSp">
        <pc:chgData name="jared Eusea" userId="c35ac16b14b0c2c6" providerId="LiveId" clId="{1CA8F202-BC22-44CA-8442-1E513A53D40B}" dt="2018-08-09T15:20:51.867" v="375" actId="962"/>
        <pc:sldMkLst>
          <pc:docMk/>
          <pc:sldMk cId="2305957297" sldId="321"/>
        </pc:sldMkLst>
        <pc:picChg chg="mod">
          <ac:chgData name="jared Eusea" userId="c35ac16b14b0c2c6" providerId="LiveId" clId="{1CA8F202-BC22-44CA-8442-1E513A53D40B}" dt="2018-08-09T15:20:51.867" v="375" actId="962"/>
          <ac:picMkLst>
            <pc:docMk/>
            <pc:sldMk cId="2305957297" sldId="321"/>
            <ac:picMk id="6" creationId="{00000000-0000-0000-0000-000000000000}"/>
          </ac:picMkLst>
        </pc:picChg>
      </pc:sldChg>
      <pc:sldChg chg="modSp">
        <pc:chgData name="jared Eusea" userId="c35ac16b14b0c2c6" providerId="LiveId" clId="{1CA8F202-BC22-44CA-8442-1E513A53D40B}" dt="2018-08-09T15:20:53.601" v="376" actId="962"/>
        <pc:sldMkLst>
          <pc:docMk/>
          <pc:sldMk cId="3612412459" sldId="323"/>
        </pc:sldMkLst>
        <pc:picChg chg="mod">
          <ac:chgData name="jared Eusea" userId="c35ac16b14b0c2c6" providerId="LiveId" clId="{1CA8F202-BC22-44CA-8442-1E513A53D40B}" dt="2018-08-09T15:20:53.601" v="376" actId="962"/>
          <ac:picMkLst>
            <pc:docMk/>
            <pc:sldMk cId="3612412459" sldId="323"/>
            <ac:picMk id="6" creationId="{00000000-0000-0000-0000-000000000000}"/>
          </ac:picMkLst>
        </pc:picChg>
      </pc:sldChg>
      <pc:sldChg chg="modSp">
        <pc:chgData name="jared Eusea" userId="c35ac16b14b0c2c6" providerId="LiveId" clId="{1CA8F202-BC22-44CA-8442-1E513A53D40B}" dt="2018-08-09T15:21:01.151" v="380" actId="962"/>
        <pc:sldMkLst>
          <pc:docMk/>
          <pc:sldMk cId="2853827895" sldId="326"/>
        </pc:sldMkLst>
        <pc:picChg chg="mod">
          <ac:chgData name="jared Eusea" userId="c35ac16b14b0c2c6" providerId="LiveId" clId="{1CA8F202-BC22-44CA-8442-1E513A53D40B}" dt="2018-08-09T15:21:01.151" v="380" actId="962"/>
          <ac:picMkLst>
            <pc:docMk/>
            <pc:sldMk cId="2853827895" sldId="326"/>
            <ac:picMk id="6" creationId="{00000000-0000-0000-0000-000000000000}"/>
          </ac:picMkLst>
        </pc:picChg>
      </pc:sldChg>
      <pc:sldChg chg="modSp">
        <pc:chgData name="jared Eusea" userId="c35ac16b14b0c2c6" providerId="LiveId" clId="{1CA8F202-BC22-44CA-8442-1E513A53D40B}" dt="2018-08-09T15:21:02.839" v="381" actId="962"/>
        <pc:sldMkLst>
          <pc:docMk/>
          <pc:sldMk cId="3332752589" sldId="327"/>
        </pc:sldMkLst>
        <pc:spChg chg="mod">
          <ac:chgData name="jared Eusea" userId="c35ac16b14b0c2c6" providerId="LiveId" clId="{1CA8F202-BC22-44CA-8442-1E513A53D40B}" dt="2018-08-09T15:17:18.775" v="166" actId="20577"/>
          <ac:spMkLst>
            <pc:docMk/>
            <pc:sldMk cId="3332752589" sldId="327"/>
            <ac:spMk id="5" creationId="{00000000-0000-0000-0000-000000000000}"/>
          </ac:spMkLst>
        </pc:spChg>
        <pc:picChg chg="mod">
          <ac:chgData name="jared Eusea" userId="c35ac16b14b0c2c6" providerId="LiveId" clId="{1CA8F202-BC22-44CA-8442-1E513A53D40B}" dt="2018-08-09T15:21:02.839" v="381" actId="962"/>
          <ac:picMkLst>
            <pc:docMk/>
            <pc:sldMk cId="3332752589" sldId="327"/>
            <ac:picMk id="6" creationId="{00000000-0000-0000-0000-000000000000}"/>
          </ac:picMkLst>
        </pc:picChg>
      </pc:sldChg>
      <pc:sldChg chg="modSp">
        <pc:chgData name="jared Eusea" userId="c35ac16b14b0c2c6" providerId="LiveId" clId="{1CA8F202-BC22-44CA-8442-1E513A53D40B}" dt="2018-08-09T15:28:58.167" v="806" actId="962"/>
        <pc:sldMkLst>
          <pc:docMk/>
          <pc:sldMk cId="3548687710" sldId="334"/>
        </pc:sldMkLst>
        <pc:spChg chg="mod">
          <ac:chgData name="jared Eusea" userId="c35ac16b14b0c2c6" providerId="LiveId" clId="{1CA8F202-BC22-44CA-8442-1E513A53D40B}" dt="2018-08-09T15:19:25.337" v="322" actId="20577"/>
          <ac:spMkLst>
            <pc:docMk/>
            <pc:sldMk cId="3548687710" sldId="334"/>
            <ac:spMk id="5" creationId="{00000000-0000-0000-0000-000000000000}"/>
          </ac:spMkLst>
        </pc:spChg>
        <pc:picChg chg="mod">
          <ac:chgData name="jared Eusea" userId="c35ac16b14b0c2c6" providerId="LiveId" clId="{1CA8F202-BC22-44CA-8442-1E513A53D40B}" dt="2018-08-09T15:28:58.167" v="806" actId="962"/>
          <ac:picMkLst>
            <pc:docMk/>
            <pc:sldMk cId="3548687710" sldId="334"/>
            <ac:picMk id="3" creationId="{00000000-0000-0000-0000-000000000000}"/>
          </ac:picMkLst>
        </pc:picChg>
        <pc:picChg chg="mod">
          <ac:chgData name="jared Eusea" userId="c35ac16b14b0c2c6" providerId="LiveId" clId="{1CA8F202-BC22-44CA-8442-1E513A53D40B}" dt="2018-08-09T15:21:34.547" v="392" actId="962"/>
          <ac:picMkLst>
            <pc:docMk/>
            <pc:sldMk cId="3548687710" sldId="334"/>
            <ac:picMk id="6" creationId="{00000000-0000-0000-0000-000000000000}"/>
          </ac:picMkLst>
        </pc:picChg>
      </pc:sldChg>
      <pc:sldChg chg="modSp">
        <pc:chgData name="jared Eusea" userId="c35ac16b14b0c2c6" providerId="LiveId" clId="{1CA8F202-BC22-44CA-8442-1E513A53D40B}" dt="2018-08-09T15:20:07.705" v="355" actId="962"/>
        <pc:sldMkLst>
          <pc:docMk/>
          <pc:sldMk cId="3346387326" sldId="335"/>
        </pc:sldMkLst>
        <pc:picChg chg="mod">
          <ac:chgData name="jared Eusea" userId="c35ac16b14b0c2c6" providerId="LiveId" clId="{1CA8F202-BC22-44CA-8442-1E513A53D40B}" dt="2018-08-09T15:20:07.705" v="355" actId="962"/>
          <ac:picMkLst>
            <pc:docMk/>
            <pc:sldMk cId="3346387326" sldId="335"/>
            <ac:picMk id="6" creationId="{00000000-0000-0000-0000-000000000000}"/>
          </ac:picMkLst>
        </pc:picChg>
      </pc:sldChg>
      <pc:sldChg chg="modSp">
        <pc:chgData name="jared Eusea" userId="c35ac16b14b0c2c6" providerId="LiveId" clId="{1CA8F202-BC22-44CA-8442-1E513A53D40B}" dt="2018-08-09T15:20:12.301" v="357" actId="962"/>
        <pc:sldMkLst>
          <pc:docMk/>
          <pc:sldMk cId="915754886" sldId="336"/>
        </pc:sldMkLst>
        <pc:picChg chg="mod">
          <ac:chgData name="jared Eusea" userId="c35ac16b14b0c2c6" providerId="LiveId" clId="{1CA8F202-BC22-44CA-8442-1E513A53D40B}" dt="2018-08-09T15:20:12.301" v="357" actId="962"/>
          <ac:picMkLst>
            <pc:docMk/>
            <pc:sldMk cId="915754886" sldId="336"/>
            <ac:picMk id="6" creationId="{00000000-0000-0000-0000-000000000000}"/>
          </ac:picMkLst>
        </pc:picChg>
      </pc:sldChg>
      <pc:sldChg chg="modSp">
        <pc:chgData name="jared Eusea" userId="c35ac16b14b0c2c6" providerId="LiveId" clId="{1CA8F202-BC22-44CA-8442-1E513A53D40B}" dt="2018-08-09T15:24:02.791" v="520" actId="962"/>
        <pc:sldMkLst>
          <pc:docMk/>
          <pc:sldMk cId="3867150228" sldId="337"/>
        </pc:sldMkLst>
        <pc:spChg chg="mod">
          <ac:chgData name="jared Eusea" userId="c35ac16b14b0c2c6" providerId="LiveId" clId="{1CA8F202-BC22-44CA-8442-1E513A53D40B}" dt="2018-08-09T15:16:41.003" v="127" actId="20577"/>
          <ac:spMkLst>
            <pc:docMk/>
            <pc:sldMk cId="3867150228" sldId="337"/>
            <ac:spMk id="5" creationId="{00000000-0000-0000-0000-000000000000}"/>
          </ac:spMkLst>
        </pc:spChg>
        <pc:picChg chg="mod">
          <ac:chgData name="jared Eusea" userId="c35ac16b14b0c2c6" providerId="LiveId" clId="{1CA8F202-BC22-44CA-8442-1E513A53D40B}" dt="2018-08-09T15:23:46.454" v="496" actId="962"/>
          <ac:picMkLst>
            <pc:docMk/>
            <pc:sldMk cId="3867150228" sldId="337"/>
            <ac:picMk id="2" creationId="{00000000-0000-0000-0000-000000000000}"/>
          </ac:picMkLst>
        </pc:picChg>
        <pc:picChg chg="mod">
          <ac:chgData name="jared Eusea" userId="c35ac16b14b0c2c6" providerId="LiveId" clId="{1CA8F202-BC22-44CA-8442-1E513A53D40B}" dt="2018-08-09T15:20:27.368" v="363" actId="962"/>
          <ac:picMkLst>
            <pc:docMk/>
            <pc:sldMk cId="3867150228" sldId="337"/>
            <ac:picMk id="6" creationId="{00000000-0000-0000-0000-000000000000}"/>
          </ac:picMkLst>
        </pc:picChg>
        <pc:picChg chg="mod">
          <ac:chgData name="jared Eusea" userId="c35ac16b14b0c2c6" providerId="LiveId" clId="{1CA8F202-BC22-44CA-8442-1E513A53D40B}" dt="2018-08-09T15:23:49.972" v="499" actId="962"/>
          <ac:picMkLst>
            <pc:docMk/>
            <pc:sldMk cId="3867150228" sldId="337"/>
            <ac:picMk id="8" creationId="{00000000-0000-0000-0000-000000000000}"/>
          </ac:picMkLst>
        </pc:picChg>
        <pc:picChg chg="mod">
          <ac:chgData name="jared Eusea" userId="c35ac16b14b0c2c6" providerId="LiveId" clId="{1CA8F202-BC22-44CA-8442-1E513A53D40B}" dt="2018-08-09T15:24:02.791" v="520" actId="962"/>
          <ac:picMkLst>
            <pc:docMk/>
            <pc:sldMk cId="3867150228" sldId="337"/>
            <ac:picMk id="9" creationId="{EF1F26B1-9FF3-4A8F-9E6A-58520EBD96F0}"/>
          </ac:picMkLst>
        </pc:picChg>
      </pc:sldChg>
      <pc:sldChg chg="modSp">
        <pc:chgData name="jared Eusea" userId="c35ac16b14b0c2c6" providerId="LiveId" clId="{1CA8F202-BC22-44CA-8442-1E513A53D40B}" dt="2018-08-09T15:25:06.997" v="545" actId="962"/>
        <pc:sldMkLst>
          <pc:docMk/>
          <pc:sldMk cId="2470207308" sldId="340"/>
        </pc:sldMkLst>
        <pc:spChg chg="mod">
          <ac:chgData name="jared Eusea" userId="c35ac16b14b0c2c6" providerId="LiveId" clId="{1CA8F202-BC22-44CA-8442-1E513A53D40B}" dt="2018-08-09T15:16:51.880" v="143" actId="20577"/>
          <ac:spMkLst>
            <pc:docMk/>
            <pc:sldMk cId="2470207308" sldId="340"/>
            <ac:spMk id="5" creationId="{00000000-0000-0000-0000-000000000000}"/>
          </ac:spMkLst>
        </pc:spChg>
        <pc:picChg chg="mod">
          <ac:chgData name="jared Eusea" userId="c35ac16b14b0c2c6" providerId="LiveId" clId="{1CA8F202-BC22-44CA-8442-1E513A53D40B}" dt="2018-08-09T15:20:40.150" v="368" actId="962"/>
          <ac:picMkLst>
            <pc:docMk/>
            <pc:sldMk cId="2470207308" sldId="340"/>
            <ac:picMk id="6" creationId="{00000000-0000-0000-0000-000000000000}"/>
          </ac:picMkLst>
        </pc:picChg>
        <pc:picChg chg="mod">
          <ac:chgData name="jared Eusea" userId="c35ac16b14b0c2c6" providerId="LiveId" clId="{1CA8F202-BC22-44CA-8442-1E513A53D40B}" dt="2018-08-09T15:25:06.997" v="545" actId="962"/>
          <ac:picMkLst>
            <pc:docMk/>
            <pc:sldMk cId="2470207308" sldId="340"/>
            <ac:picMk id="7" creationId="{9DAE378D-B9E1-40F1-8C0C-4AB10EBAF2C1}"/>
          </ac:picMkLst>
        </pc:picChg>
      </pc:sldChg>
      <pc:sldChg chg="modSp">
        <pc:chgData name="jared Eusea" userId="c35ac16b14b0c2c6" providerId="LiveId" clId="{1CA8F202-BC22-44CA-8442-1E513A53D40B}" dt="2018-08-09T15:20:32.305" v="365" actId="962"/>
        <pc:sldMkLst>
          <pc:docMk/>
          <pc:sldMk cId="332212600" sldId="341"/>
        </pc:sldMkLst>
        <pc:picChg chg="mod">
          <ac:chgData name="jared Eusea" userId="c35ac16b14b0c2c6" providerId="LiveId" clId="{1CA8F202-BC22-44CA-8442-1E513A53D40B}" dt="2018-08-09T15:20:32.305" v="365" actId="962"/>
          <ac:picMkLst>
            <pc:docMk/>
            <pc:sldMk cId="332212600" sldId="341"/>
            <ac:picMk id="6" creationId="{00000000-0000-0000-0000-000000000000}"/>
          </ac:picMkLst>
        </pc:picChg>
      </pc:sldChg>
      <pc:sldChg chg="modSp">
        <pc:chgData name="jared Eusea" userId="c35ac16b14b0c2c6" providerId="LiveId" clId="{1CA8F202-BC22-44CA-8442-1E513A53D40B}" dt="2018-08-09T15:20:43.148" v="370" actId="962"/>
        <pc:sldMkLst>
          <pc:docMk/>
          <pc:sldMk cId="384623473" sldId="342"/>
        </pc:sldMkLst>
        <pc:picChg chg="mod">
          <ac:chgData name="jared Eusea" userId="c35ac16b14b0c2c6" providerId="LiveId" clId="{1CA8F202-BC22-44CA-8442-1E513A53D40B}" dt="2018-08-09T15:20:43.148" v="370" actId="962"/>
          <ac:picMkLst>
            <pc:docMk/>
            <pc:sldMk cId="384623473" sldId="342"/>
            <ac:picMk id="6" creationId="{00000000-0000-0000-0000-000000000000}"/>
          </ac:picMkLst>
        </pc:picChg>
      </pc:sldChg>
      <pc:sldChg chg="modSp">
        <pc:chgData name="jared Eusea" userId="c35ac16b14b0c2c6" providerId="LiveId" clId="{1CA8F202-BC22-44CA-8442-1E513A53D40B}" dt="2018-08-09T15:20:50.421" v="374" actId="962"/>
        <pc:sldMkLst>
          <pc:docMk/>
          <pc:sldMk cId="1575924955" sldId="345"/>
        </pc:sldMkLst>
        <pc:picChg chg="mod">
          <ac:chgData name="jared Eusea" userId="c35ac16b14b0c2c6" providerId="LiveId" clId="{1CA8F202-BC22-44CA-8442-1E513A53D40B}" dt="2018-08-09T15:20:50.421" v="374" actId="962"/>
          <ac:picMkLst>
            <pc:docMk/>
            <pc:sldMk cId="1575924955" sldId="345"/>
            <ac:picMk id="6" creationId="{00000000-0000-0000-0000-000000000000}"/>
          </ac:picMkLst>
        </pc:picChg>
      </pc:sldChg>
      <pc:sldChg chg="modSp">
        <pc:chgData name="jared Eusea" userId="c35ac16b14b0c2c6" providerId="LiveId" clId="{1CA8F202-BC22-44CA-8442-1E513A53D40B}" dt="2018-08-09T15:20:58.857" v="379" actId="962"/>
        <pc:sldMkLst>
          <pc:docMk/>
          <pc:sldMk cId="518756556" sldId="346"/>
        </pc:sldMkLst>
        <pc:picChg chg="mod">
          <ac:chgData name="jared Eusea" userId="c35ac16b14b0c2c6" providerId="LiveId" clId="{1CA8F202-BC22-44CA-8442-1E513A53D40B}" dt="2018-08-09T15:20:58.857" v="379" actId="962"/>
          <ac:picMkLst>
            <pc:docMk/>
            <pc:sldMk cId="518756556" sldId="346"/>
            <ac:picMk id="6" creationId="{00000000-0000-0000-0000-000000000000}"/>
          </ac:picMkLst>
        </pc:picChg>
      </pc:sldChg>
      <pc:sldChg chg="modSp">
        <pc:chgData name="jared Eusea" userId="c35ac16b14b0c2c6" providerId="LiveId" clId="{1CA8F202-BC22-44CA-8442-1E513A53D40B}" dt="2018-08-09T15:27:10.232" v="674" actId="962"/>
        <pc:sldMkLst>
          <pc:docMk/>
          <pc:sldMk cId="56676659" sldId="348"/>
        </pc:sldMkLst>
        <pc:spChg chg="mod">
          <ac:chgData name="jared Eusea" userId="c35ac16b14b0c2c6" providerId="LiveId" clId="{1CA8F202-BC22-44CA-8442-1E513A53D40B}" dt="2018-08-09T15:19:00.583" v="271" actId="20577"/>
          <ac:spMkLst>
            <pc:docMk/>
            <pc:sldMk cId="56676659" sldId="348"/>
            <ac:spMk id="5" creationId="{00000000-0000-0000-0000-000000000000}"/>
          </ac:spMkLst>
        </pc:spChg>
        <pc:picChg chg="mod">
          <ac:chgData name="jared Eusea" userId="c35ac16b14b0c2c6" providerId="LiveId" clId="{1CA8F202-BC22-44CA-8442-1E513A53D40B}" dt="2018-08-09T15:27:10.232" v="674" actId="962"/>
          <ac:picMkLst>
            <pc:docMk/>
            <pc:sldMk cId="56676659" sldId="348"/>
            <ac:picMk id="2" creationId="{00000000-0000-0000-0000-000000000000}"/>
          </ac:picMkLst>
        </pc:picChg>
        <pc:picChg chg="mod">
          <ac:chgData name="jared Eusea" userId="c35ac16b14b0c2c6" providerId="LiveId" clId="{1CA8F202-BC22-44CA-8442-1E513A53D40B}" dt="2018-08-09T15:21:20.107" v="388" actId="962"/>
          <ac:picMkLst>
            <pc:docMk/>
            <pc:sldMk cId="56676659" sldId="348"/>
            <ac:picMk id="6" creationId="{00000000-0000-0000-0000-000000000000}"/>
          </ac:picMkLst>
        </pc:picChg>
      </pc:sldChg>
      <pc:sldChg chg="modSp">
        <pc:chgData name="jared Eusea" userId="c35ac16b14b0c2c6" providerId="LiveId" clId="{1CA8F202-BC22-44CA-8442-1E513A53D40B}" dt="2018-08-09T15:28:08.077" v="781" actId="962"/>
        <pc:sldMkLst>
          <pc:docMk/>
          <pc:sldMk cId="482167630" sldId="349"/>
        </pc:sldMkLst>
        <pc:spChg chg="mod">
          <ac:chgData name="jared Eusea" userId="c35ac16b14b0c2c6" providerId="LiveId" clId="{1CA8F202-BC22-44CA-8442-1E513A53D40B}" dt="2018-08-09T15:19:18.102" v="303" actId="20577"/>
          <ac:spMkLst>
            <pc:docMk/>
            <pc:sldMk cId="482167630" sldId="349"/>
            <ac:spMk id="5" creationId="{00000000-0000-0000-0000-000000000000}"/>
          </ac:spMkLst>
        </pc:spChg>
        <pc:picChg chg="mod">
          <ac:chgData name="jared Eusea" userId="c35ac16b14b0c2c6" providerId="LiveId" clId="{1CA8F202-BC22-44CA-8442-1E513A53D40B}" dt="2018-08-09T15:27:55.863" v="751" actId="962"/>
          <ac:picMkLst>
            <pc:docMk/>
            <pc:sldMk cId="482167630" sldId="349"/>
            <ac:picMk id="3" creationId="{00000000-0000-0000-0000-000000000000}"/>
          </ac:picMkLst>
        </pc:picChg>
        <pc:picChg chg="mod">
          <ac:chgData name="jared Eusea" userId="c35ac16b14b0c2c6" providerId="LiveId" clId="{1CA8F202-BC22-44CA-8442-1E513A53D40B}" dt="2018-08-09T15:21:30.530" v="391" actId="962"/>
          <ac:picMkLst>
            <pc:docMk/>
            <pc:sldMk cId="482167630" sldId="349"/>
            <ac:picMk id="6" creationId="{00000000-0000-0000-0000-000000000000}"/>
          </ac:picMkLst>
        </pc:picChg>
        <pc:picChg chg="mod">
          <ac:chgData name="jared Eusea" userId="c35ac16b14b0c2c6" providerId="LiveId" clId="{1CA8F202-BC22-44CA-8442-1E513A53D40B}" dt="2018-08-09T15:28:08.077" v="781" actId="962"/>
          <ac:picMkLst>
            <pc:docMk/>
            <pc:sldMk cId="482167630" sldId="349"/>
            <ac:picMk id="7" creationId="{4731CAC4-C3A6-44F9-8183-2F63F6005A53}"/>
          </ac:picMkLst>
        </pc:picChg>
      </pc:sldChg>
      <pc:sldChg chg="modSp">
        <pc:chgData name="jared Eusea" userId="c35ac16b14b0c2c6" providerId="LiveId" clId="{1CA8F202-BC22-44CA-8442-1E513A53D40B}" dt="2018-08-09T15:20:30.567" v="364" actId="962"/>
        <pc:sldMkLst>
          <pc:docMk/>
          <pc:sldMk cId="1443267604" sldId="350"/>
        </pc:sldMkLst>
        <pc:spChg chg="mod">
          <ac:chgData name="jared Eusea" userId="c35ac16b14b0c2c6" providerId="LiveId" clId="{1CA8F202-BC22-44CA-8442-1E513A53D40B}" dt="2018-08-09T15:14:01.693" v="11" actId="20577"/>
          <ac:spMkLst>
            <pc:docMk/>
            <pc:sldMk cId="1443267604" sldId="350"/>
            <ac:spMk id="5" creationId="{00000000-0000-0000-0000-000000000000}"/>
          </ac:spMkLst>
        </pc:spChg>
        <pc:spChg chg="mod">
          <ac:chgData name="jared Eusea" userId="c35ac16b14b0c2c6" providerId="LiveId" clId="{1CA8F202-BC22-44CA-8442-1E513A53D40B}" dt="2018-08-09T15:14:08.709" v="26" actId="255"/>
          <ac:spMkLst>
            <pc:docMk/>
            <pc:sldMk cId="1443267604" sldId="350"/>
            <ac:spMk id="7" creationId="{00000000-0000-0000-0000-000000000000}"/>
          </ac:spMkLst>
        </pc:spChg>
        <pc:picChg chg="mod">
          <ac:chgData name="jared Eusea" userId="c35ac16b14b0c2c6" providerId="LiveId" clId="{1CA8F202-BC22-44CA-8442-1E513A53D40B}" dt="2018-08-09T15:20:30.567" v="364" actId="962"/>
          <ac:picMkLst>
            <pc:docMk/>
            <pc:sldMk cId="1443267604" sldId="350"/>
            <ac:picMk id="6" creationId="{00000000-0000-0000-0000-000000000000}"/>
          </ac:picMkLst>
        </pc:picChg>
      </pc:sldChg>
      <pc:sldChg chg="modSp">
        <pc:chgData name="jared Eusea" userId="c35ac16b14b0c2c6" providerId="LiveId" clId="{1CA8F202-BC22-44CA-8442-1E513A53D40B}" dt="2018-08-09T15:21:14.109" v="385" actId="962"/>
        <pc:sldMkLst>
          <pc:docMk/>
          <pc:sldMk cId="3609019313" sldId="355"/>
        </pc:sldMkLst>
        <pc:picChg chg="mod">
          <ac:chgData name="jared Eusea" userId="c35ac16b14b0c2c6" providerId="LiveId" clId="{1CA8F202-BC22-44CA-8442-1E513A53D40B}" dt="2018-08-09T15:21:14.109" v="385" actId="962"/>
          <ac:picMkLst>
            <pc:docMk/>
            <pc:sldMk cId="3609019313" sldId="355"/>
            <ac:picMk id="6" creationId="{00000000-0000-0000-0000-000000000000}"/>
          </ac:picMkLst>
        </pc:picChg>
      </pc:sldChg>
      <pc:sldChg chg="modSp">
        <pc:chgData name="jared Eusea" userId="c35ac16b14b0c2c6" providerId="LiveId" clId="{1CA8F202-BC22-44CA-8442-1E513A53D40B}" dt="2018-08-09T15:21:15.906" v="386" actId="962"/>
        <pc:sldMkLst>
          <pc:docMk/>
          <pc:sldMk cId="1383922438" sldId="356"/>
        </pc:sldMkLst>
        <pc:spChg chg="mod">
          <ac:chgData name="jared Eusea" userId="c35ac16b14b0c2c6" providerId="LiveId" clId="{1CA8F202-BC22-44CA-8442-1E513A53D40B}" dt="2018-08-09T15:18:55.748" v="264" actId="20577"/>
          <ac:spMkLst>
            <pc:docMk/>
            <pc:sldMk cId="1383922438" sldId="356"/>
            <ac:spMk id="5" creationId="{00000000-0000-0000-0000-000000000000}"/>
          </ac:spMkLst>
        </pc:spChg>
        <pc:picChg chg="mod">
          <ac:chgData name="jared Eusea" userId="c35ac16b14b0c2c6" providerId="LiveId" clId="{1CA8F202-BC22-44CA-8442-1E513A53D40B}" dt="2018-08-09T15:21:15.906" v="386" actId="962"/>
          <ac:picMkLst>
            <pc:docMk/>
            <pc:sldMk cId="1383922438" sldId="356"/>
            <ac:picMk id="6" creationId="{00000000-0000-0000-0000-000000000000}"/>
          </ac:picMkLst>
        </pc:picChg>
      </pc:sldChg>
      <pc:sldChg chg="modSp">
        <pc:chgData name="jared Eusea" userId="c35ac16b14b0c2c6" providerId="LiveId" clId="{1CA8F202-BC22-44CA-8442-1E513A53D40B}" dt="2018-08-09T15:20:46.654" v="372" actId="962"/>
        <pc:sldMkLst>
          <pc:docMk/>
          <pc:sldMk cId="2676806864" sldId="359"/>
        </pc:sldMkLst>
        <pc:spChg chg="mod">
          <ac:chgData name="jared Eusea" userId="c35ac16b14b0c2c6" providerId="LiveId" clId="{1CA8F202-BC22-44CA-8442-1E513A53D40B}" dt="2018-08-09T15:16:59.756" v="151" actId="20577"/>
          <ac:spMkLst>
            <pc:docMk/>
            <pc:sldMk cId="2676806864" sldId="359"/>
            <ac:spMk id="5" creationId="{00000000-0000-0000-0000-000000000000}"/>
          </ac:spMkLst>
        </pc:spChg>
        <pc:picChg chg="mod">
          <ac:chgData name="jared Eusea" userId="c35ac16b14b0c2c6" providerId="LiveId" clId="{1CA8F202-BC22-44CA-8442-1E513A53D40B}" dt="2018-08-09T15:20:46.654" v="372" actId="962"/>
          <ac:picMkLst>
            <pc:docMk/>
            <pc:sldMk cId="2676806864" sldId="359"/>
            <ac:picMk id="6" creationId="{00000000-0000-0000-0000-000000000000}"/>
          </ac:picMkLst>
        </pc:picChg>
      </pc:sldChg>
      <pc:sldChg chg="modSp">
        <pc:chgData name="jared Eusea" userId="c35ac16b14b0c2c6" providerId="LiveId" clId="{1CA8F202-BC22-44CA-8442-1E513A53D40B}" dt="2018-08-09T15:25:39.072" v="565" actId="962"/>
        <pc:sldMkLst>
          <pc:docMk/>
          <pc:sldMk cId="4079703466" sldId="362"/>
        </pc:sldMkLst>
        <pc:spChg chg="mod">
          <ac:chgData name="jared Eusea" userId="c35ac16b14b0c2c6" providerId="LiveId" clId="{1CA8F202-BC22-44CA-8442-1E513A53D40B}" dt="2018-08-09T15:17:09.023" v="158" actId="20577"/>
          <ac:spMkLst>
            <pc:docMk/>
            <pc:sldMk cId="4079703466" sldId="362"/>
            <ac:spMk id="5" creationId="{00000000-0000-0000-0000-000000000000}"/>
          </ac:spMkLst>
        </pc:spChg>
        <pc:picChg chg="mod">
          <ac:chgData name="jared Eusea" userId="c35ac16b14b0c2c6" providerId="LiveId" clId="{1CA8F202-BC22-44CA-8442-1E513A53D40B}" dt="2018-08-09T15:25:39.072" v="565" actId="962"/>
          <ac:picMkLst>
            <pc:docMk/>
            <pc:sldMk cId="4079703466" sldId="362"/>
            <ac:picMk id="4" creationId="{00000000-0000-0000-0000-000000000000}"/>
          </ac:picMkLst>
        </pc:picChg>
        <pc:picChg chg="mod">
          <ac:chgData name="jared Eusea" userId="c35ac16b14b0c2c6" providerId="LiveId" clId="{1CA8F202-BC22-44CA-8442-1E513A53D40B}" dt="2018-08-09T15:20:54.961" v="377" actId="962"/>
          <ac:picMkLst>
            <pc:docMk/>
            <pc:sldMk cId="4079703466" sldId="362"/>
            <ac:picMk id="6" creationId="{00000000-0000-0000-0000-000000000000}"/>
          </ac:picMkLst>
        </pc:picChg>
      </pc:sldChg>
      <pc:sldChg chg="modSp">
        <pc:chgData name="jared Eusea" userId="c35ac16b14b0c2c6" providerId="LiveId" clId="{1CA8F202-BC22-44CA-8442-1E513A53D40B}" dt="2018-08-09T15:29:27.665" v="856" actId="962"/>
        <pc:sldMkLst>
          <pc:docMk/>
          <pc:sldMk cId="2401234530" sldId="364"/>
        </pc:sldMkLst>
        <pc:spChg chg="mod">
          <ac:chgData name="jared Eusea" userId="c35ac16b14b0c2c6" providerId="LiveId" clId="{1CA8F202-BC22-44CA-8442-1E513A53D40B}" dt="2018-08-09T15:19:30.026" v="334" actId="20577"/>
          <ac:spMkLst>
            <pc:docMk/>
            <pc:sldMk cId="2401234530" sldId="364"/>
            <ac:spMk id="5" creationId="{00000000-0000-0000-0000-000000000000}"/>
          </ac:spMkLst>
        </pc:spChg>
        <pc:picChg chg="mod">
          <ac:chgData name="jared Eusea" userId="c35ac16b14b0c2c6" providerId="LiveId" clId="{1CA8F202-BC22-44CA-8442-1E513A53D40B}" dt="2018-08-09T15:21:37.462" v="393" actId="962"/>
          <ac:picMkLst>
            <pc:docMk/>
            <pc:sldMk cId="2401234530" sldId="364"/>
            <ac:picMk id="6" creationId="{00000000-0000-0000-0000-000000000000}"/>
          </ac:picMkLst>
        </pc:picChg>
        <pc:picChg chg="mod">
          <ac:chgData name="jared Eusea" userId="c35ac16b14b0c2c6" providerId="LiveId" clId="{1CA8F202-BC22-44CA-8442-1E513A53D40B}" dt="2018-08-09T15:29:08.458" v="819" actId="962"/>
          <ac:picMkLst>
            <pc:docMk/>
            <pc:sldMk cId="2401234530" sldId="364"/>
            <ac:picMk id="7" creationId="{00000000-0000-0000-0000-000000000000}"/>
          </ac:picMkLst>
        </pc:picChg>
        <pc:picChg chg="mod">
          <ac:chgData name="jared Eusea" userId="c35ac16b14b0c2c6" providerId="LiveId" clId="{1CA8F202-BC22-44CA-8442-1E513A53D40B}" dt="2018-08-09T15:29:14.468" v="826" actId="962"/>
          <ac:picMkLst>
            <pc:docMk/>
            <pc:sldMk cId="2401234530" sldId="364"/>
            <ac:picMk id="8" creationId="{00000000-0000-0000-0000-000000000000}"/>
          </ac:picMkLst>
        </pc:picChg>
        <pc:picChg chg="mod">
          <ac:chgData name="jared Eusea" userId="c35ac16b14b0c2c6" providerId="LiveId" clId="{1CA8F202-BC22-44CA-8442-1E513A53D40B}" dt="2018-08-09T15:29:27.665" v="856" actId="962"/>
          <ac:picMkLst>
            <pc:docMk/>
            <pc:sldMk cId="2401234530" sldId="364"/>
            <ac:picMk id="9" creationId="{F50D9A5D-7C31-4612-9336-4EBC49B0E5AC}"/>
          </ac:picMkLst>
        </pc:picChg>
      </pc:sldChg>
      <pc:sldChg chg="modSp">
        <pc:chgData name="jared Eusea" userId="c35ac16b14b0c2c6" providerId="LiveId" clId="{1CA8F202-BC22-44CA-8442-1E513A53D40B}" dt="2018-08-09T15:29:38.078" v="868" actId="962"/>
        <pc:sldMkLst>
          <pc:docMk/>
          <pc:sldMk cId="223137417" sldId="365"/>
        </pc:sldMkLst>
        <pc:spChg chg="mod">
          <ac:chgData name="jared Eusea" userId="c35ac16b14b0c2c6" providerId="LiveId" clId="{1CA8F202-BC22-44CA-8442-1E513A53D40B}" dt="2018-08-09T15:19:35.761" v="343" actId="20577"/>
          <ac:spMkLst>
            <pc:docMk/>
            <pc:sldMk cId="223137417" sldId="365"/>
            <ac:spMk id="5" creationId="{00000000-0000-0000-0000-000000000000}"/>
          </ac:spMkLst>
        </pc:spChg>
        <pc:picChg chg="mod">
          <ac:chgData name="jared Eusea" userId="c35ac16b14b0c2c6" providerId="LiveId" clId="{1CA8F202-BC22-44CA-8442-1E513A53D40B}" dt="2018-08-09T15:29:38.078" v="868" actId="962"/>
          <ac:picMkLst>
            <pc:docMk/>
            <pc:sldMk cId="223137417" sldId="365"/>
            <ac:picMk id="4" creationId="{00000000-0000-0000-0000-000000000000}"/>
          </ac:picMkLst>
        </pc:picChg>
        <pc:picChg chg="mod">
          <ac:chgData name="jared Eusea" userId="c35ac16b14b0c2c6" providerId="LiveId" clId="{1CA8F202-BC22-44CA-8442-1E513A53D40B}" dt="2018-08-09T15:21:43.283" v="394" actId="962"/>
          <ac:picMkLst>
            <pc:docMk/>
            <pc:sldMk cId="223137417" sldId="365"/>
            <ac:picMk id="6" creationId="{00000000-0000-0000-0000-000000000000}"/>
          </ac:picMkLst>
        </pc:picChg>
      </pc:sldChg>
      <pc:sldChg chg="modSp">
        <pc:chgData name="jared Eusea" userId="c35ac16b14b0c2c6" providerId="LiveId" clId="{1CA8F202-BC22-44CA-8442-1E513A53D40B}" dt="2018-08-09T15:29:57.596" v="893" actId="962"/>
        <pc:sldMkLst>
          <pc:docMk/>
          <pc:sldMk cId="4007449352" sldId="366"/>
        </pc:sldMkLst>
        <pc:spChg chg="mod">
          <ac:chgData name="jared Eusea" userId="c35ac16b14b0c2c6" providerId="LiveId" clId="{1CA8F202-BC22-44CA-8442-1E513A53D40B}" dt="2018-08-09T15:19:43.262" v="352" actId="20577"/>
          <ac:spMkLst>
            <pc:docMk/>
            <pc:sldMk cId="4007449352" sldId="366"/>
            <ac:spMk id="5" creationId="{00000000-0000-0000-0000-000000000000}"/>
          </ac:spMkLst>
        </pc:spChg>
        <pc:picChg chg="mod">
          <ac:chgData name="jared Eusea" userId="c35ac16b14b0c2c6" providerId="LiveId" clId="{1CA8F202-BC22-44CA-8442-1E513A53D40B}" dt="2018-08-09T15:21:49.412" v="396" actId="962"/>
          <ac:picMkLst>
            <pc:docMk/>
            <pc:sldMk cId="4007449352" sldId="366"/>
            <ac:picMk id="6" creationId="{00000000-0000-0000-0000-000000000000}"/>
          </ac:picMkLst>
        </pc:picChg>
        <pc:picChg chg="mod">
          <ac:chgData name="jared Eusea" userId="c35ac16b14b0c2c6" providerId="LiveId" clId="{1CA8F202-BC22-44CA-8442-1E513A53D40B}" dt="2018-08-09T15:29:57.596" v="893" actId="962"/>
          <ac:picMkLst>
            <pc:docMk/>
            <pc:sldMk cId="4007449352" sldId="366"/>
            <ac:picMk id="7" creationId="{00000000-0000-0000-0000-000000000000}"/>
          </ac:picMkLst>
        </pc:picChg>
      </pc:sldChg>
      <pc:sldChg chg="modSp">
        <pc:chgData name="jared Eusea" userId="c35ac16b14b0c2c6" providerId="LiveId" clId="{1CA8F202-BC22-44CA-8442-1E513A53D40B}" dt="2018-08-09T15:23:05.492" v="462" actId="962"/>
        <pc:sldMkLst>
          <pc:docMk/>
          <pc:sldMk cId="2267570112" sldId="371"/>
        </pc:sldMkLst>
        <pc:spChg chg="mod">
          <ac:chgData name="jared Eusea" userId="c35ac16b14b0c2c6" providerId="LiveId" clId="{1CA8F202-BC22-44CA-8442-1E513A53D40B}" dt="2018-08-09T15:16:32.173" v="106" actId="20577"/>
          <ac:spMkLst>
            <pc:docMk/>
            <pc:sldMk cId="2267570112" sldId="371"/>
            <ac:spMk id="5" creationId="{00000000-0000-0000-0000-000000000000}"/>
          </ac:spMkLst>
        </pc:spChg>
        <pc:picChg chg="mod">
          <ac:chgData name="jared Eusea" userId="c35ac16b14b0c2c6" providerId="LiveId" clId="{1CA8F202-BC22-44CA-8442-1E513A53D40B}" dt="2018-08-09T15:22:46.307" v="438" actId="962"/>
          <ac:picMkLst>
            <pc:docMk/>
            <pc:sldMk cId="2267570112" sldId="371"/>
            <ac:picMk id="4" creationId="{5A23AD35-8E94-48D7-9B2F-F8FF0099F44A}"/>
          </ac:picMkLst>
        </pc:picChg>
        <pc:picChg chg="mod">
          <ac:chgData name="jared Eusea" userId="c35ac16b14b0c2c6" providerId="LiveId" clId="{1CA8F202-BC22-44CA-8442-1E513A53D40B}" dt="2018-08-09T15:20:20.544" v="361" actId="962"/>
          <ac:picMkLst>
            <pc:docMk/>
            <pc:sldMk cId="2267570112" sldId="371"/>
            <ac:picMk id="6" creationId="{00000000-0000-0000-0000-000000000000}"/>
          </ac:picMkLst>
        </pc:picChg>
        <pc:picChg chg="mod">
          <ac:chgData name="jared Eusea" userId="c35ac16b14b0c2c6" providerId="LiveId" clId="{1CA8F202-BC22-44CA-8442-1E513A53D40B}" dt="2018-08-09T15:22:56.220" v="450" actId="962"/>
          <ac:picMkLst>
            <pc:docMk/>
            <pc:sldMk cId="2267570112" sldId="371"/>
            <ac:picMk id="7" creationId="{5AD78476-CB9A-4010-9197-ADE8E6439704}"/>
          </ac:picMkLst>
        </pc:picChg>
        <pc:picChg chg="mod">
          <ac:chgData name="jared Eusea" userId="c35ac16b14b0c2c6" providerId="LiveId" clId="{1CA8F202-BC22-44CA-8442-1E513A53D40B}" dt="2018-08-09T15:23:05.492" v="462" actId="962"/>
          <ac:picMkLst>
            <pc:docMk/>
            <pc:sldMk cId="2267570112" sldId="371"/>
            <ac:picMk id="8" creationId="{48C88FFB-08FE-4FC4-B364-35553DE87774}"/>
          </ac:picMkLst>
        </pc:picChg>
      </pc:sldChg>
      <pc:sldChg chg="modSp">
        <pc:chgData name="jared Eusea" userId="c35ac16b14b0c2c6" providerId="LiveId" clId="{1CA8F202-BC22-44CA-8442-1E513A53D40B}" dt="2018-08-09T15:25:54.387" v="578" actId="962"/>
        <pc:sldMkLst>
          <pc:docMk/>
          <pc:sldMk cId="3791704585" sldId="373"/>
        </pc:sldMkLst>
        <pc:spChg chg="mod">
          <ac:chgData name="jared Eusea" userId="c35ac16b14b0c2c6" providerId="LiveId" clId="{1CA8F202-BC22-44CA-8442-1E513A53D40B}" dt="2018-08-09T15:17:47.295" v="205" actId="20577"/>
          <ac:spMkLst>
            <pc:docMk/>
            <pc:sldMk cId="3791704585" sldId="373"/>
            <ac:spMk id="5" creationId="{00000000-0000-0000-0000-000000000000}"/>
          </ac:spMkLst>
        </pc:spChg>
        <pc:picChg chg="mod">
          <ac:chgData name="jared Eusea" userId="c35ac16b14b0c2c6" providerId="LiveId" clId="{1CA8F202-BC22-44CA-8442-1E513A53D40B}" dt="2018-08-09T15:25:54.387" v="578" actId="962"/>
          <ac:picMkLst>
            <pc:docMk/>
            <pc:sldMk cId="3791704585" sldId="373"/>
            <ac:picMk id="4" creationId="{E997EB5E-9FF6-4B5A-865A-43929E317672}"/>
          </ac:picMkLst>
        </pc:picChg>
        <pc:picChg chg="mod">
          <ac:chgData name="jared Eusea" userId="c35ac16b14b0c2c6" providerId="LiveId" clId="{1CA8F202-BC22-44CA-8442-1E513A53D40B}" dt="2018-08-09T15:21:04.889" v="382" actId="962"/>
          <ac:picMkLst>
            <pc:docMk/>
            <pc:sldMk cId="3791704585" sldId="373"/>
            <ac:picMk id="6" creationId="{00000000-0000-0000-0000-000000000000}"/>
          </ac:picMkLst>
        </pc:picChg>
      </pc:sldChg>
      <pc:sldChg chg="modSp">
        <pc:chgData name="jared Eusea" userId="c35ac16b14b0c2c6" providerId="LiveId" clId="{1CA8F202-BC22-44CA-8442-1E513A53D40B}" dt="2018-08-09T15:26:08.724" v="594" actId="962"/>
        <pc:sldMkLst>
          <pc:docMk/>
          <pc:sldMk cId="4154885742" sldId="374"/>
        </pc:sldMkLst>
        <pc:spChg chg="mod">
          <ac:chgData name="jared Eusea" userId="c35ac16b14b0c2c6" providerId="LiveId" clId="{1CA8F202-BC22-44CA-8442-1E513A53D40B}" dt="2018-08-09T15:17:54.500" v="224" actId="20577"/>
          <ac:spMkLst>
            <pc:docMk/>
            <pc:sldMk cId="4154885742" sldId="374"/>
            <ac:spMk id="5" creationId="{00000000-0000-0000-0000-000000000000}"/>
          </ac:spMkLst>
        </pc:spChg>
        <pc:picChg chg="mod">
          <ac:chgData name="jared Eusea" userId="c35ac16b14b0c2c6" providerId="LiveId" clId="{1CA8F202-BC22-44CA-8442-1E513A53D40B}" dt="2018-08-09T15:26:08.724" v="594" actId="962"/>
          <ac:picMkLst>
            <pc:docMk/>
            <pc:sldMk cId="4154885742" sldId="374"/>
            <ac:picMk id="4" creationId="{398F4875-3461-4E48-A335-AE093F5FD794}"/>
          </ac:picMkLst>
        </pc:picChg>
        <pc:picChg chg="mod">
          <ac:chgData name="jared Eusea" userId="c35ac16b14b0c2c6" providerId="LiveId" clId="{1CA8F202-BC22-44CA-8442-1E513A53D40B}" dt="2018-08-09T15:21:07.254" v="383" actId="962"/>
          <ac:picMkLst>
            <pc:docMk/>
            <pc:sldMk cId="4154885742" sldId="374"/>
            <ac:picMk id="6" creationId="{00000000-0000-0000-0000-000000000000}"/>
          </ac:picMkLst>
        </pc:picChg>
        <pc:picChg chg="mod">
          <ac:chgData name="jared Eusea" userId="c35ac16b14b0c2c6" providerId="LiveId" clId="{1CA8F202-BC22-44CA-8442-1E513A53D40B}" dt="2018-08-09T15:26:04.218" v="591" actId="962"/>
          <ac:picMkLst>
            <pc:docMk/>
            <pc:sldMk cId="4154885742" sldId="374"/>
            <ac:picMk id="7" creationId="{EA852A84-558C-475E-97C2-8AF9B3766BA3}"/>
          </ac:picMkLst>
        </pc:picChg>
      </pc:sldChg>
      <pc:sldChg chg="modSp">
        <pc:chgData name="jared Eusea" userId="c35ac16b14b0c2c6" providerId="LiveId" clId="{1CA8F202-BC22-44CA-8442-1E513A53D40B}" dt="2018-08-09T15:26:21.648" v="607" actId="962"/>
        <pc:sldMkLst>
          <pc:docMk/>
          <pc:sldMk cId="3741397685" sldId="375"/>
        </pc:sldMkLst>
        <pc:spChg chg="mod">
          <ac:chgData name="jared Eusea" userId="c35ac16b14b0c2c6" providerId="LiveId" clId="{1CA8F202-BC22-44CA-8442-1E513A53D40B}" dt="2018-08-09T15:17:58.688" v="241" actId="20577"/>
          <ac:spMkLst>
            <pc:docMk/>
            <pc:sldMk cId="3741397685" sldId="375"/>
            <ac:spMk id="5" creationId="{00000000-0000-0000-0000-000000000000}"/>
          </ac:spMkLst>
        </pc:spChg>
        <pc:picChg chg="mod">
          <ac:chgData name="jared Eusea" userId="c35ac16b14b0c2c6" providerId="LiveId" clId="{1CA8F202-BC22-44CA-8442-1E513A53D40B}" dt="2018-08-09T15:26:21.648" v="607" actId="962"/>
          <ac:picMkLst>
            <pc:docMk/>
            <pc:sldMk cId="3741397685" sldId="375"/>
            <ac:picMk id="3" creationId="{C4CE69A1-2A9E-4A22-BB95-537CB1CBDAB7}"/>
          </ac:picMkLst>
        </pc:picChg>
        <pc:picChg chg="mod">
          <ac:chgData name="jared Eusea" userId="c35ac16b14b0c2c6" providerId="LiveId" clId="{1CA8F202-BC22-44CA-8442-1E513A53D40B}" dt="2018-08-09T15:21:12.054" v="384" actId="962"/>
          <ac:picMkLst>
            <pc:docMk/>
            <pc:sldMk cId="3741397685" sldId="375"/>
            <ac:picMk id="6" creationId="{00000000-0000-0000-0000-000000000000}"/>
          </ac:picMkLst>
        </pc:picChg>
      </pc:sldChg>
      <pc:sldChg chg="modSp">
        <pc:chgData name="jared Eusea" userId="c35ac16b14b0c2c6" providerId="LiveId" clId="{1CA8F202-BC22-44CA-8442-1E513A53D40B}" dt="2018-08-09T15:27:45.912" v="738" actId="962"/>
        <pc:sldMkLst>
          <pc:docMk/>
          <pc:sldMk cId="3377735318" sldId="376"/>
        </pc:sldMkLst>
        <pc:spChg chg="mod">
          <ac:chgData name="jared Eusea" userId="c35ac16b14b0c2c6" providerId="LiveId" clId="{1CA8F202-BC22-44CA-8442-1E513A53D40B}" dt="2018-08-09T15:19:12.226" v="293" actId="20577"/>
          <ac:spMkLst>
            <pc:docMk/>
            <pc:sldMk cId="3377735318" sldId="376"/>
            <ac:spMk id="5" creationId="{00000000-0000-0000-0000-000000000000}"/>
          </ac:spMkLst>
        </pc:spChg>
        <pc:picChg chg="mod">
          <ac:chgData name="jared Eusea" userId="c35ac16b14b0c2c6" providerId="LiveId" clId="{1CA8F202-BC22-44CA-8442-1E513A53D40B}" dt="2018-08-09T15:27:30.375" v="708" actId="962"/>
          <ac:picMkLst>
            <pc:docMk/>
            <pc:sldMk cId="3377735318" sldId="376"/>
            <ac:picMk id="4" creationId="{8FDEA94B-D934-4DB5-9B53-E2E016235BC0}"/>
          </ac:picMkLst>
        </pc:picChg>
        <pc:picChg chg="mod">
          <ac:chgData name="jared Eusea" userId="c35ac16b14b0c2c6" providerId="LiveId" clId="{1CA8F202-BC22-44CA-8442-1E513A53D40B}" dt="2018-08-09T15:21:22.638" v="389" actId="962"/>
          <ac:picMkLst>
            <pc:docMk/>
            <pc:sldMk cId="3377735318" sldId="376"/>
            <ac:picMk id="6" creationId="{00000000-0000-0000-0000-000000000000}"/>
          </ac:picMkLst>
        </pc:picChg>
        <pc:picChg chg="mod">
          <ac:chgData name="jared Eusea" userId="c35ac16b14b0c2c6" providerId="LiveId" clId="{1CA8F202-BC22-44CA-8442-1E513A53D40B}" dt="2018-08-09T15:27:45.912" v="738" actId="962"/>
          <ac:picMkLst>
            <pc:docMk/>
            <pc:sldMk cId="3377735318" sldId="376"/>
            <ac:picMk id="7" creationId="{16F73E6D-BF02-44F3-9738-F685F287F70F}"/>
          </ac:picMkLst>
        </pc:picChg>
        <pc:picChg chg="mod">
          <ac:chgData name="jared Eusea" userId="c35ac16b14b0c2c6" providerId="LiveId" clId="{1CA8F202-BC22-44CA-8442-1E513A53D40B}" dt="2018-08-09T15:27:16.706" v="695" actId="962"/>
          <ac:picMkLst>
            <pc:docMk/>
            <pc:sldMk cId="3377735318" sldId="376"/>
            <ac:picMk id="8" creationId="{4E1FC8F2-6FD5-4999-A23F-0C7746EF5C23}"/>
          </ac:picMkLst>
        </pc:picChg>
      </pc:sldChg>
      <pc:sldChg chg="modSp">
        <pc:chgData name="jared Eusea" userId="c35ac16b14b0c2c6" providerId="LiveId" clId="{1CA8F202-BC22-44CA-8442-1E513A53D40B}" dt="2018-08-09T15:29:48.154" v="881" actId="962"/>
        <pc:sldMkLst>
          <pc:docMk/>
          <pc:sldMk cId="551383418" sldId="377"/>
        </pc:sldMkLst>
        <pc:picChg chg="mod">
          <ac:chgData name="jared Eusea" userId="c35ac16b14b0c2c6" providerId="LiveId" clId="{1CA8F202-BC22-44CA-8442-1E513A53D40B}" dt="2018-08-09T15:29:48.154" v="881" actId="962"/>
          <ac:picMkLst>
            <pc:docMk/>
            <pc:sldMk cId="551383418" sldId="377"/>
            <ac:picMk id="3" creationId="{D185D785-5F54-4370-B746-1361989DD66B}"/>
          </ac:picMkLst>
        </pc:picChg>
        <pc:picChg chg="mod">
          <ac:chgData name="jared Eusea" userId="c35ac16b14b0c2c6" providerId="LiveId" clId="{1CA8F202-BC22-44CA-8442-1E513A53D40B}" dt="2018-08-09T15:21:45.408" v="395" actId="962"/>
          <ac:picMkLst>
            <pc:docMk/>
            <pc:sldMk cId="551383418" sldId="377"/>
            <ac:picMk id="6" creationId="{00000000-0000-0000-0000-000000000000}"/>
          </ac:picMkLst>
        </pc:picChg>
      </pc:sldChg>
      <pc:sldChg chg="modSp">
        <pc:chgData name="jared Eusea" userId="c35ac16b14b0c2c6" providerId="LiveId" clId="{1CA8F202-BC22-44CA-8442-1E513A53D40B}" dt="2018-08-09T15:28:34.686" v="794" actId="962"/>
        <pc:sldMkLst>
          <pc:docMk/>
          <pc:sldMk cId="559700033" sldId="379"/>
        </pc:sldMkLst>
        <pc:spChg chg="mod">
          <ac:chgData name="jared Eusea" userId="c35ac16b14b0c2c6" providerId="LiveId" clId="{1CA8F202-BC22-44CA-8442-1E513A53D40B}" dt="2018-08-09T15:19:21.431" v="313" actId="20577"/>
          <ac:spMkLst>
            <pc:docMk/>
            <pc:sldMk cId="559700033" sldId="379"/>
            <ac:spMk id="5" creationId="{00000000-0000-0000-0000-000000000000}"/>
          </ac:spMkLst>
        </pc:spChg>
        <pc:picChg chg="mod">
          <ac:chgData name="jared Eusea" userId="c35ac16b14b0c2c6" providerId="LiveId" clId="{1CA8F202-BC22-44CA-8442-1E513A53D40B}" dt="2018-08-09T15:28:34.686" v="794" actId="962"/>
          <ac:picMkLst>
            <pc:docMk/>
            <pc:sldMk cId="559700033" sldId="379"/>
            <ac:picMk id="4" creationId="{24FF60CF-66DA-4A01-95DF-2561AB35BE53}"/>
          </ac:picMkLst>
        </pc:picChg>
        <pc:picChg chg="mod">
          <ac:chgData name="jared Eusea" userId="c35ac16b14b0c2c6" providerId="LiveId" clId="{1CA8F202-BC22-44CA-8442-1E513A53D40B}" dt="2018-08-09T15:21:26.139" v="390" actId="962"/>
          <ac:picMkLst>
            <pc:docMk/>
            <pc:sldMk cId="559700033" sldId="379"/>
            <ac:picMk id="6" creationId="{00000000-0000-0000-0000-000000000000}"/>
          </ac:picMkLst>
        </pc:picChg>
      </pc:sldChg>
      <pc:sldChg chg="modSp">
        <pc:chgData name="jared Eusea" userId="c35ac16b14b0c2c6" providerId="LiveId" clId="{1CA8F202-BC22-44CA-8442-1E513A53D40B}" dt="2018-08-09T15:26:57.707" v="662" actId="962"/>
        <pc:sldMkLst>
          <pc:docMk/>
          <pc:sldMk cId="3887996178" sldId="380"/>
        </pc:sldMkLst>
        <pc:spChg chg="mod">
          <ac:chgData name="jared Eusea" userId="c35ac16b14b0c2c6" providerId="LiveId" clId="{1CA8F202-BC22-44CA-8442-1E513A53D40B}" dt="2018-08-09T15:19:06.474" v="283" actId="20577"/>
          <ac:spMkLst>
            <pc:docMk/>
            <pc:sldMk cId="3887996178" sldId="380"/>
            <ac:spMk id="5" creationId="{00000000-0000-0000-0000-000000000000}"/>
          </ac:spMkLst>
        </pc:spChg>
        <pc:picChg chg="mod">
          <ac:chgData name="jared Eusea" userId="c35ac16b14b0c2c6" providerId="LiveId" clId="{1CA8F202-BC22-44CA-8442-1E513A53D40B}" dt="2018-08-09T15:26:32.386" v="620" actId="962"/>
          <ac:picMkLst>
            <pc:docMk/>
            <pc:sldMk cId="3887996178" sldId="380"/>
            <ac:picMk id="3" creationId="{00000000-0000-0000-0000-000000000000}"/>
          </ac:picMkLst>
        </pc:picChg>
        <pc:picChg chg="mod">
          <ac:chgData name="jared Eusea" userId="c35ac16b14b0c2c6" providerId="LiveId" clId="{1CA8F202-BC22-44CA-8442-1E513A53D40B}" dt="2018-08-09T15:21:17.656" v="387" actId="962"/>
          <ac:picMkLst>
            <pc:docMk/>
            <pc:sldMk cId="3887996178" sldId="380"/>
            <ac:picMk id="6" creationId="{00000000-0000-0000-0000-000000000000}"/>
          </ac:picMkLst>
        </pc:picChg>
        <pc:picChg chg="mod">
          <ac:chgData name="jared Eusea" userId="c35ac16b14b0c2c6" providerId="LiveId" clId="{1CA8F202-BC22-44CA-8442-1E513A53D40B}" dt="2018-08-09T15:26:57.707" v="662" actId="962"/>
          <ac:picMkLst>
            <pc:docMk/>
            <pc:sldMk cId="3887996178" sldId="380"/>
            <ac:picMk id="7" creationId="{890300B8-3B37-4C46-91A3-E0A21E342702}"/>
          </ac:picMkLst>
        </pc:picChg>
      </pc:sldChg>
      <pc:sldChg chg="modSp">
        <pc:chgData name="jared Eusea" userId="c35ac16b14b0c2c6" providerId="LiveId" clId="{1CA8F202-BC22-44CA-8442-1E513A53D40B}" dt="2018-08-09T15:20:41.650" v="369" actId="962"/>
        <pc:sldMkLst>
          <pc:docMk/>
          <pc:sldMk cId="4087517626" sldId="381"/>
        </pc:sldMkLst>
        <pc:spChg chg="mod">
          <ac:chgData name="jared Eusea" userId="c35ac16b14b0c2c6" providerId="LiveId" clId="{1CA8F202-BC22-44CA-8442-1E513A53D40B}" dt="2018-08-09T15:14:18.570" v="38" actId="20577"/>
          <ac:spMkLst>
            <pc:docMk/>
            <pc:sldMk cId="4087517626" sldId="381"/>
            <ac:spMk id="5" creationId="{00000000-0000-0000-0000-000000000000}"/>
          </ac:spMkLst>
        </pc:spChg>
        <pc:spChg chg="mod">
          <ac:chgData name="jared Eusea" userId="c35ac16b14b0c2c6" providerId="LiveId" clId="{1CA8F202-BC22-44CA-8442-1E513A53D40B}" dt="2018-08-09T15:14:20.257" v="39"/>
          <ac:spMkLst>
            <pc:docMk/>
            <pc:sldMk cId="4087517626" sldId="381"/>
            <ac:spMk id="7" creationId="{00000000-0000-0000-0000-000000000000}"/>
          </ac:spMkLst>
        </pc:spChg>
        <pc:picChg chg="mod">
          <ac:chgData name="jared Eusea" userId="c35ac16b14b0c2c6" providerId="LiveId" clId="{1CA8F202-BC22-44CA-8442-1E513A53D40B}" dt="2018-08-09T15:20:41.650" v="369" actId="962"/>
          <ac:picMkLst>
            <pc:docMk/>
            <pc:sldMk cId="4087517626" sldId="381"/>
            <ac:picMk id="6" creationId="{00000000-0000-0000-0000-000000000000}"/>
          </ac:picMkLst>
        </pc:picChg>
      </pc:sldChg>
      <pc:sldChg chg="modSp">
        <pc:chgData name="jared Eusea" userId="c35ac16b14b0c2c6" providerId="LiveId" clId="{1CA8F202-BC22-44CA-8442-1E513A53D40B}" dt="2018-08-09T15:20:48.826" v="373" actId="962"/>
        <pc:sldMkLst>
          <pc:docMk/>
          <pc:sldMk cId="1262415857" sldId="382"/>
        </pc:sldMkLst>
        <pc:spChg chg="mod">
          <ac:chgData name="jared Eusea" userId="c35ac16b14b0c2c6" providerId="LiveId" clId="{1CA8F202-BC22-44CA-8442-1E513A53D40B}" dt="2018-08-09T15:14:52.934" v="52" actId="20577"/>
          <ac:spMkLst>
            <pc:docMk/>
            <pc:sldMk cId="1262415857" sldId="382"/>
            <ac:spMk id="5" creationId="{00000000-0000-0000-0000-000000000000}"/>
          </ac:spMkLst>
        </pc:spChg>
        <pc:spChg chg="mod">
          <ac:chgData name="jared Eusea" userId="c35ac16b14b0c2c6" providerId="LiveId" clId="{1CA8F202-BC22-44CA-8442-1E513A53D40B}" dt="2018-08-09T15:14:54.497" v="53"/>
          <ac:spMkLst>
            <pc:docMk/>
            <pc:sldMk cId="1262415857" sldId="382"/>
            <ac:spMk id="7" creationId="{00000000-0000-0000-0000-000000000000}"/>
          </ac:spMkLst>
        </pc:spChg>
        <pc:picChg chg="mod">
          <ac:chgData name="jared Eusea" userId="c35ac16b14b0c2c6" providerId="LiveId" clId="{1CA8F202-BC22-44CA-8442-1E513A53D40B}" dt="2018-08-09T15:20:48.826" v="373" actId="962"/>
          <ac:picMkLst>
            <pc:docMk/>
            <pc:sldMk cId="1262415857" sldId="382"/>
            <ac:picMk id="6" creationId="{00000000-0000-0000-0000-000000000000}"/>
          </ac:picMkLst>
        </pc:picChg>
      </pc:sldChg>
      <pc:sldChg chg="modSp">
        <pc:chgData name="jared Eusea" userId="c35ac16b14b0c2c6" providerId="LiveId" clId="{1CA8F202-BC22-44CA-8442-1E513A53D40B}" dt="2018-08-09T15:20:57.071" v="378" actId="962"/>
        <pc:sldMkLst>
          <pc:docMk/>
          <pc:sldMk cId="419421057" sldId="383"/>
        </pc:sldMkLst>
        <pc:spChg chg="mod">
          <ac:chgData name="jared Eusea" userId="c35ac16b14b0c2c6" providerId="LiveId" clId="{1CA8F202-BC22-44CA-8442-1E513A53D40B}" dt="2018-08-09T15:15:00.834" v="65" actId="20577"/>
          <ac:spMkLst>
            <pc:docMk/>
            <pc:sldMk cId="419421057" sldId="383"/>
            <ac:spMk id="5" creationId="{00000000-0000-0000-0000-000000000000}"/>
          </ac:spMkLst>
        </pc:spChg>
        <pc:spChg chg="mod">
          <ac:chgData name="jared Eusea" userId="c35ac16b14b0c2c6" providerId="LiveId" clId="{1CA8F202-BC22-44CA-8442-1E513A53D40B}" dt="2018-08-09T15:15:02.475" v="66"/>
          <ac:spMkLst>
            <pc:docMk/>
            <pc:sldMk cId="419421057" sldId="383"/>
            <ac:spMk id="7" creationId="{00000000-0000-0000-0000-000000000000}"/>
          </ac:spMkLst>
        </pc:spChg>
        <pc:picChg chg="mod">
          <ac:chgData name="jared Eusea" userId="c35ac16b14b0c2c6" providerId="LiveId" clId="{1CA8F202-BC22-44CA-8442-1E513A53D40B}" dt="2018-08-09T15:20:57.071" v="378" actId="962"/>
          <ac:picMkLst>
            <pc:docMk/>
            <pc:sldMk cId="419421057" sldId="383"/>
            <ac:picMk id="6" creationId="{00000000-0000-0000-0000-000000000000}"/>
          </ac:picMkLst>
        </pc:picChg>
      </pc:sldChg>
      <pc:sldChg chg="modSp">
        <pc:chgData name="jared Eusea" userId="c35ac16b14b0c2c6" providerId="LiveId" clId="{1CA8F202-BC22-44CA-8442-1E513A53D40B}" dt="2018-08-09T15:21:51.843" v="397" actId="962"/>
        <pc:sldMkLst>
          <pc:docMk/>
          <pc:sldMk cId="2054732288" sldId="384"/>
        </pc:sldMkLst>
        <pc:spChg chg="mod">
          <ac:chgData name="jared Eusea" userId="c35ac16b14b0c2c6" providerId="LiveId" clId="{1CA8F202-BC22-44CA-8442-1E513A53D40B}" dt="2018-08-09T15:15:09.742" v="78" actId="20577"/>
          <ac:spMkLst>
            <pc:docMk/>
            <pc:sldMk cId="2054732288" sldId="384"/>
            <ac:spMk id="5" creationId="{00000000-0000-0000-0000-000000000000}"/>
          </ac:spMkLst>
        </pc:spChg>
        <pc:spChg chg="mod">
          <ac:chgData name="jared Eusea" userId="c35ac16b14b0c2c6" providerId="LiveId" clId="{1CA8F202-BC22-44CA-8442-1E513A53D40B}" dt="2018-08-09T15:15:11.289" v="79"/>
          <ac:spMkLst>
            <pc:docMk/>
            <pc:sldMk cId="2054732288" sldId="384"/>
            <ac:spMk id="7" creationId="{00000000-0000-0000-0000-000000000000}"/>
          </ac:spMkLst>
        </pc:spChg>
        <pc:picChg chg="mod">
          <ac:chgData name="jared Eusea" userId="c35ac16b14b0c2c6" providerId="LiveId" clId="{1CA8F202-BC22-44CA-8442-1E513A53D40B}" dt="2018-08-09T15:21:51.843" v="397" actId="962"/>
          <ac:picMkLst>
            <pc:docMk/>
            <pc:sldMk cId="2054732288" sldId="384"/>
            <ac:picMk id="6" creationId="{00000000-0000-0000-0000-000000000000}"/>
          </ac:picMkLst>
        </pc:picChg>
      </pc:sldChg>
    </pc:docChg>
  </pc:docChgLst>
  <pc:docChgLst>
    <pc:chgData name="Jared Eusea" userId="d53880fb-ca46-4d8c-8183-7d25e15fe9dc" providerId="ADAL" clId="{1CA8F202-BC22-44CA-8442-1E513A53D40B}"/>
    <pc:docChg chg="undo redo custSel addSld delSld modSld">
      <pc:chgData name="Jared Eusea" userId="d53880fb-ca46-4d8c-8183-7d25e15fe9dc" providerId="ADAL" clId="{1CA8F202-BC22-44CA-8442-1E513A53D40B}" dt="2019-06-02T18:57:51.433" v="551" actId="6549"/>
      <pc:docMkLst>
        <pc:docMk/>
      </pc:docMkLst>
      <pc:sldChg chg="delSp modSp">
        <pc:chgData name="Jared Eusea" userId="d53880fb-ca46-4d8c-8183-7d25e15fe9dc" providerId="ADAL" clId="{1CA8F202-BC22-44CA-8442-1E513A53D40B}" dt="2019-06-02T18:37:45.473" v="138" actId="1076"/>
        <pc:sldMkLst>
          <pc:docMk/>
          <pc:sldMk cId="344323151" sldId="309"/>
        </pc:sldMkLst>
        <pc:spChg chg="mod">
          <ac:chgData name="Jared Eusea" userId="d53880fb-ca46-4d8c-8183-7d25e15fe9dc" providerId="ADAL" clId="{1CA8F202-BC22-44CA-8442-1E513A53D40B}" dt="2019-06-02T18:37:43.245" v="137" actId="14100"/>
          <ac:spMkLst>
            <pc:docMk/>
            <pc:sldMk cId="344323151" sldId="309"/>
            <ac:spMk id="7" creationId="{00000000-0000-0000-0000-000000000000}"/>
          </ac:spMkLst>
        </pc:spChg>
        <pc:picChg chg="mod">
          <ac:chgData name="Jared Eusea" userId="d53880fb-ca46-4d8c-8183-7d25e15fe9dc" providerId="ADAL" clId="{1CA8F202-BC22-44CA-8442-1E513A53D40B}" dt="2019-06-02T18:37:45.473" v="138" actId="1076"/>
          <ac:picMkLst>
            <pc:docMk/>
            <pc:sldMk cId="344323151" sldId="309"/>
            <ac:picMk id="2" creationId="{00000000-0000-0000-0000-000000000000}"/>
          </ac:picMkLst>
        </pc:picChg>
        <pc:picChg chg="del">
          <ac:chgData name="Jared Eusea" userId="d53880fb-ca46-4d8c-8183-7d25e15fe9dc" providerId="ADAL" clId="{1CA8F202-BC22-44CA-8442-1E513A53D40B}" dt="2019-06-02T18:37:11.577" v="124" actId="478"/>
          <ac:picMkLst>
            <pc:docMk/>
            <pc:sldMk cId="344323151" sldId="309"/>
            <ac:picMk id="3" creationId="{00000000-0000-0000-0000-000000000000}"/>
          </ac:picMkLst>
        </pc:picChg>
      </pc:sldChg>
      <pc:sldChg chg="addSp delSp modSp">
        <pc:chgData name="Jared Eusea" userId="d53880fb-ca46-4d8c-8183-7d25e15fe9dc" providerId="ADAL" clId="{1CA8F202-BC22-44CA-8442-1E513A53D40B}" dt="2019-06-02T18:39:59.177" v="189" actId="20577"/>
        <pc:sldMkLst>
          <pc:docMk/>
          <pc:sldMk cId="1078438660" sldId="311"/>
        </pc:sldMkLst>
        <pc:spChg chg="add mod">
          <ac:chgData name="Jared Eusea" userId="d53880fb-ca46-4d8c-8183-7d25e15fe9dc" providerId="ADAL" clId="{1CA8F202-BC22-44CA-8442-1E513A53D40B}" dt="2019-06-02T18:39:59.177" v="189" actId="20577"/>
          <ac:spMkLst>
            <pc:docMk/>
            <pc:sldMk cId="1078438660" sldId="311"/>
            <ac:spMk id="8" creationId="{C328A300-4C3E-4251-AFCE-65015145A02D}"/>
          </ac:spMkLst>
        </pc:spChg>
        <pc:picChg chg="del">
          <ac:chgData name="Jared Eusea" userId="d53880fb-ca46-4d8c-8183-7d25e15fe9dc" providerId="ADAL" clId="{1CA8F202-BC22-44CA-8442-1E513A53D40B}" dt="2019-06-02T18:38:26.391" v="156" actId="478"/>
          <ac:picMkLst>
            <pc:docMk/>
            <pc:sldMk cId="1078438660" sldId="311"/>
            <ac:picMk id="3" creationId="{00000000-0000-0000-0000-000000000000}"/>
          </ac:picMkLst>
        </pc:picChg>
        <pc:picChg chg="del">
          <ac:chgData name="Jared Eusea" userId="d53880fb-ca46-4d8c-8183-7d25e15fe9dc" providerId="ADAL" clId="{1CA8F202-BC22-44CA-8442-1E513A53D40B}" dt="2019-06-02T18:38:27.030" v="157" actId="478"/>
          <ac:picMkLst>
            <pc:docMk/>
            <pc:sldMk cId="1078438660" sldId="311"/>
            <ac:picMk id="7" creationId="{157A1861-CF5C-4C99-8AE8-64A8C76C85C5}"/>
          </ac:picMkLst>
        </pc:picChg>
      </pc:sldChg>
      <pc:sldChg chg="modSp">
        <pc:chgData name="Jared Eusea" userId="d53880fb-ca46-4d8c-8183-7d25e15fe9dc" providerId="ADAL" clId="{1CA8F202-BC22-44CA-8442-1E513A53D40B}" dt="2019-06-02T18:40:19.990" v="208" actId="1076"/>
        <pc:sldMkLst>
          <pc:docMk/>
          <pc:sldMk cId="865601281" sldId="313"/>
        </pc:sldMkLst>
        <pc:picChg chg="mod">
          <ac:chgData name="Jared Eusea" userId="d53880fb-ca46-4d8c-8183-7d25e15fe9dc" providerId="ADAL" clId="{1CA8F202-BC22-44CA-8442-1E513A53D40B}" dt="2019-06-02T18:40:19.990" v="208" actId="1076"/>
          <ac:picMkLst>
            <pc:docMk/>
            <pc:sldMk cId="865601281" sldId="313"/>
            <ac:picMk id="2" creationId="{00000000-0000-0000-0000-000000000000}"/>
          </ac:picMkLst>
        </pc:picChg>
      </pc:sldChg>
      <pc:sldChg chg="addSp delSp modSp">
        <pc:chgData name="Jared Eusea" userId="d53880fb-ca46-4d8c-8183-7d25e15fe9dc" providerId="ADAL" clId="{1CA8F202-BC22-44CA-8442-1E513A53D40B}" dt="2019-06-02T18:48:38.533" v="387" actId="20577"/>
        <pc:sldMkLst>
          <pc:docMk/>
          <pc:sldMk cId="3548687710" sldId="334"/>
        </pc:sldMkLst>
        <pc:spChg chg="add mod">
          <ac:chgData name="Jared Eusea" userId="d53880fb-ca46-4d8c-8183-7d25e15fe9dc" providerId="ADAL" clId="{1CA8F202-BC22-44CA-8442-1E513A53D40B}" dt="2019-06-02T18:48:38.533" v="387" actId="20577"/>
          <ac:spMkLst>
            <pc:docMk/>
            <pc:sldMk cId="3548687710" sldId="334"/>
            <ac:spMk id="7" creationId="{325C6D5E-4AE2-4AB0-8524-AB71F99EF3D1}"/>
          </ac:spMkLst>
        </pc:spChg>
        <pc:picChg chg="add del">
          <ac:chgData name="Jared Eusea" userId="d53880fb-ca46-4d8c-8183-7d25e15fe9dc" providerId="ADAL" clId="{1CA8F202-BC22-44CA-8442-1E513A53D40B}" dt="2019-06-02T18:48:18.593" v="380" actId="478"/>
          <ac:picMkLst>
            <pc:docMk/>
            <pc:sldMk cId="3548687710" sldId="334"/>
            <ac:picMk id="3" creationId="{00000000-0000-0000-0000-000000000000}"/>
          </ac:picMkLst>
        </pc:picChg>
      </pc:sldChg>
      <pc:sldChg chg="addSp delSp modSp">
        <pc:chgData name="Jared Eusea" userId="d53880fb-ca46-4d8c-8183-7d25e15fe9dc" providerId="ADAL" clId="{1CA8F202-BC22-44CA-8442-1E513A53D40B}" dt="2019-06-02T18:39:51.086" v="186" actId="404"/>
        <pc:sldMkLst>
          <pc:docMk/>
          <pc:sldMk cId="3867150228" sldId="337"/>
        </pc:sldMkLst>
        <pc:spChg chg="add mod">
          <ac:chgData name="Jared Eusea" userId="d53880fb-ca46-4d8c-8183-7d25e15fe9dc" providerId="ADAL" clId="{1CA8F202-BC22-44CA-8442-1E513A53D40B}" dt="2019-06-02T18:39:51.086" v="186" actId="404"/>
          <ac:spMkLst>
            <pc:docMk/>
            <pc:sldMk cId="3867150228" sldId="337"/>
            <ac:spMk id="10" creationId="{66A02702-E551-4FF2-A076-E337EE604DD3}"/>
          </ac:spMkLst>
        </pc:spChg>
        <pc:picChg chg="del">
          <ac:chgData name="Jared Eusea" userId="d53880fb-ca46-4d8c-8183-7d25e15fe9dc" providerId="ADAL" clId="{1CA8F202-BC22-44CA-8442-1E513A53D40B}" dt="2019-06-02T18:38:30.053" v="158" actId="478"/>
          <ac:picMkLst>
            <pc:docMk/>
            <pc:sldMk cId="3867150228" sldId="337"/>
            <ac:picMk id="2" creationId="{00000000-0000-0000-0000-000000000000}"/>
          </ac:picMkLst>
        </pc:picChg>
        <pc:picChg chg="del">
          <ac:chgData name="Jared Eusea" userId="d53880fb-ca46-4d8c-8183-7d25e15fe9dc" providerId="ADAL" clId="{1CA8F202-BC22-44CA-8442-1E513A53D40B}" dt="2019-06-02T18:38:30.555" v="159" actId="478"/>
          <ac:picMkLst>
            <pc:docMk/>
            <pc:sldMk cId="3867150228" sldId="337"/>
            <ac:picMk id="8" creationId="{00000000-0000-0000-0000-000000000000}"/>
          </ac:picMkLst>
        </pc:picChg>
        <pc:picChg chg="del">
          <ac:chgData name="Jared Eusea" userId="d53880fb-ca46-4d8c-8183-7d25e15fe9dc" providerId="ADAL" clId="{1CA8F202-BC22-44CA-8442-1E513A53D40B}" dt="2019-06-02T18:38:31.223" v="160" actId="478"/>
          <ac:picMkLst>
            <pc:docMk/>
            <pc:sldMk cId="3867150228" sldId="337"/>
            <ac:picMk id="9" creationId="{EF1F26B1-9FF3-4A8F-9E6A-58520EBD96F0}"/>
          </ac:picMkLst>
        </pc:picChg>
      </pc:sldChg>
      <pc:sldChg chg="addSp delSp modSp">
        <pc:chgData name="Jared Eusea" userId="d53880fb-ca46-4d8c-8183-7d25e15fe9dc" providerId="ADAL" clId="{1CA8F202-BC22-44CA-8442-1E513A53D40B}" dt="2019-06-02T18:40:54.934" v="211"/>
        <pc:sldMkLst>
          <pc:docMk/>
          <pc:sldMk cId="2470207308" sldId="340"/>
        </pc:sldMkLst>
        <pc:spChg chg="add mod">
          <ac:chgData name="Jared Eusea" userId="d53880fb-ca46-4d8c-8183-7d25e15fe9dc" providerId="ADAL" clId="{1CA8F202-BC22-44CA-8442-1E513A53D40B}" dt="2019-06-02T18:40:54.934" v="211"/>
          <ac:spMkLst>
            <pc:docMk/>
            <pc:sldMk cId="2470207308" sldId="340"/>
            <ac:spMk id="8" creationId="{E09BEC79-3795-4156-8B2C-60EF7F74985D}"/>
          </ac:spMkLst>
        </pc:spChg>
        <pc:picChg chg="del">
          <ac:chgData name="Jared Eusea" userId="d53880fb-ca46-4d8c-8183-7d25e15fe9dc" providerId="ADAL" clId="{1CA8F202-BC22-44CA-8442-1E513A53D40B}" dt="2019-06-02T18:40:26.643" v="209" actId="478"/>
          <ac:picMkLst>
            <pc:docMk/>
            <pc:sldMk cId="2470207308" sldId="340"/>
            <ac:picMk id="7" creationId="{9DAE378D-B9E1-40F1-8C0C-4AB10EBAF2C1}"/>
          </ac:picMkLst>
        </pc:picChg>
      </pc:sldChg>
      <pc:sldChg chg="addSp delSp modSp">
        <pc:chgData name="Jared Eusea" userId="d53880fb-ca46-4d8c-8183-7d25e15fe9dc" providerId="ADAL" clId="{1CA8F202-BC22-44CA-8442-1E513A53D40B}" dt="2019-06-02T18:47:35.216" v="371" actId="20577"/>
        <pc:sldMkLst>
          <pc:docMk/>
          <pc:sldMk cId="56676659" sldId="348"/>
        </pc:sldMkLst>
        <pc:spChg chg="add del mod">
          <ac:chgData name="Jared Eusea" userId="d53880fb-ca46-4d8c-8183-7d25e15fe9dc" providerId="ADAL" clId="{1CA8F202-BC22-44CA-8442-1E513A53D40B}" dt="2019-06-02T18:47:35.216" v="371" actId="20577"/>
          <ac:spMkLst>
            <pc:docMk/>
            <pc:sldMk cId="56676659" sldId="348"/>
            <ac:spMk id="7" creationId="{2E96B19B-50D3-4017-9CBC-5C0D093C7E7F}"/>
          </ac:spMkLst>
        </pc:spChg>
        <pc:picChg chg="add del">
          <ac:chgData name="Jared Eusea" userId="d53880fb-ca46-4d8c-8183-7d25e15fe9dc" providerId="ADAL" clId="{1CA8F202-BC22-44CA-8442-1E513A53D40B}" dt="2019-06-02T18:47:16.434" v="367" actId="478"/>
          <ac:picMkLst>
            <pc:docMk/>
            <pc:sldMk cId="56676659" sldId="348"/>
            <ac:picMk id="2" creationId="{00000000-0000-0000-0000-000000000000}"/>
          </ac:picMkLst>
        </pc:picChg>
      </pc:sldChg>
      <pc:sldChg chg="addSp delSp modSp">
        <pc:chgData name="Jared Eusea" userId="d53880fb-ca46-4d8c-8183-7d25e15fe9dc" providerId="ADAL" clId="{1CA8F202-BC22-44CA-8442-1E513A53D40B}" dt="2019-06-02T18:55:26.802" v="515"/>
        <pc:sldMkLst>
          <pc:docMk/>
          <pc:sldMk cId="482167630" sldId="349"/>
        </pc:sldMkLst>
        <pc:spChg chg="add mod">
          <ac:chgData name="Jared Eusea" userId="d53880fb-ca46-4d8c-8183-7d25e15fe9dc" providerId="ADAL" clId="{1CA8F202-BC22-44CA-8442-1E513A53D40B}" dt="2019-06-02T18:55:26.802" v="515"/>
          <ac:spMkLst>
            <pc:docMk/>
            <pc:sldMk cId="482167630" sldId="349"/>
            <ac:spMk id="8" creationId="{9A260D3F-35A0-4CA3-BC60-30ACBD174EED}"/>
          </ac:spMkLst>
        </pc:spChg>
        <pc:picChg chg="del">
          <ac:chgData name="Jared Eusea" userId="d53880fb-ca46-4d8c-8183-7d25e15fe9dc" providerId="ADAL" clId="{1CA8F202-BC22-44CA-8442-1E513A53D40B}" dt="2019-06-02T18:55:21.811" v="513" actId="478"/>
          <ac:picMkLst>
            <pc:docMk/>
            <pc:sldMk cId="482167630" sldId="349"/>
            <ac:picMk id="3" creationId="{00000000-0000-0000-0000-000000000000}"/>
          </ac:picMkLst>
        </pc:picChg>
        <pc:picChg chg="del">
          <ac:chgData name="Jared Eusea" userId="d53880fb-ca46-4d8c-8183-7d25e15fe9dc" providerId="ADAL" clId="{1CA8F202-BC22-44CA-8442-1E513A53D40B}" dt="2019-06-02T18:52:43.780" v="449" actId="478"/>
          <ac:picMkLst>
            <pc:docMk/>
            <pc:sldMk cId="482167630" sldId="349"/>
            <ac:picMk id="7" creationId="{4731CAC4-C3A6-44F9-8183-2F63F6005A53}"/>
          </ac:picMkLst>
        </pc:picChg>
      </pc:sldChg>
      <pc:sldChg chg="del">
        <pc:chgData name="Jared Eusea" userId="d53880fb-ca46-4d8c-8183-7d25e15fe9dc" providerId="ADAL" clId="{1CA8F202-BC22-44CA-8442-1E513A53D40B}" dt="2019-06-02T18:38:33.284" v="161" actId="2696"/>
        <pc:sldMkLst>
          <pc:docMk/>
          <pc:sldMk cId="1443267604" sldId="350"/>
        </pc:sldMkLst>
      </pc:sldChg>
      <pc:sldChg chg="addSp delSp modSp">
        <pc:chgData name="Jared Eusea" userId="d53880fb-ca46-4d8c-8183-7d25e15fe9dc" providerId="ADAL" clId="{1CA8F202-BC22-44CA-8442-1E513A53D40B}" dt="2019-06-02T18:41:37.239" v="218" actId="113"/>
        <pc:sldMkLst>
          <pc:docMk/>
          <pc:sldMk cId="4079703466" sldId="362"/>
        </pc:sldMkLst>
        <pc:spChg chg="add mod">
          <ac:chgData name="Jared Eusea" userId="d53880fb-ca46-4d8c-8183-7d25e15fe9dc" providerId="ADAL" clId="{1CA8F202-BC22-44CA-8442-1E513A53D40B}" dt="2019-06-02T18:41:37.239" v="218" actId="113"/>
          <ac:spMkLst>
            <pc:docMk/>
            <pc:sldMk cId="4079703466" sldId="362"/>
            <ac:spMk id="7" creationId="{D49BC5D7-8DB2-4ED6-BBCD-4B0A5D6329A0}"/>
          </ac:spMkLst>
        </pc:spChg>
        <pc:picChg chg="del">
          <ac:chgData name="Jared Eusea" userId="d53880fb-ca46-4d8c-8183-7d25e15fe9dc" providerId="ADAL" clId="{1CA8F202-BC22-44CA-8442-1E513A53D40B}" dt="2019-06-02T18:41:24.609" v="214" actId="478"/>
          <ac:picMkLst>
            <pc:docMk/>
            <pc:sldMk cId="4079703466" sldId="362"/>
            <ac:picMk id="4" creationId="{00000000-0000-0000-0000-000000000000}"/>
          </ac:picMkLst>
        </pc:picChg>
      </pc:sldChg>
      <pc:sldChg chg="addSp delSp modSp">
        <pc:chgData name="Jared Eusea" userId="d53880fb-ca46-4d8c-8183-7d25e15fe9dc" providerId="ADAL" clId="{1CA8F202-BC22-44CA-8442-1E513A53D40B}" dt="2019-06-02T18:50:25.759" v="409"/>
        <pc:sldMkLst>
          <pc:docMk/>
          <pc:sldMk cId="2401234530" sldId="364"/>
        </pc:sldMkLst>
        <pc:spChg chg="add mod">
          <ac:chgData name="Jared Eusea" userId="d53880fb-ca46-4d8c-8183-7d25e15fe9dc" providerId="ADAL" clId="{1CA8F202-BC22-44CA-8442-1E513A53D40B}" dt="2019-06-02T18:50:25.759" v="409"/>
          <ac:spMkLst>
            <pc:docMk/>
            <pc:sldMk cId="2401234530" sldId="364"/>
            <ac:spMk id="10" creationId="{B3AFDDBD-CABB-48C6-A8CE-47ACC993173D}"/>
          </ac:spMkLst>
        </pc:spChg>
        <pc:picChg chg="del">
          <ac:chgData name="Jared Eusea" userId="d53880fb-ca46-4d8c-8183-7d25e15fe9dc" providerId="ADAL" clId="{1CA8F202-BC22-44CA-8442-1E513A53D40B}" dt="2019-06-02T18:50:15.661" v="407" actId="478"/>
          <ac:picMkLst>
            <pc:docMk/>
            <pc:sldMk cId="2401234530" sldId="364"/>
            <ac:picMk id="7" creationId="{00000000-0000-0000-0000-000000000000}"/>
          </ac:picMkLst>
        </pc:picChg>
        <pc:picChg chg="del">
          <ac:chgData name="Jared Eusea" userId="d53880fb-ca46-4d8c-8183-7d25e15fe9dc" providerId="ADAL" clId="{1CA8F202-BC22-44CA-8442-1E513A53D40B}" dt="2019-06-02T18:50:15.175" v="406" actId="478"/>
          <ac:picMkLst>
            <pc:docMk/>
            <pc:sldMk cId="2401234530" sldId="364"/>
            <ac:picMk id="8" creationId="{00000000-0000-0000-0000-000000000000}"/>
          </ac:picMkLst>
        </pc:picChg>
        <pc:picChg chg="del">
          <ac:chgData name="Jared Eusea" userId="d53880fb-ca46-4d8c-8183-7d25e15fe9dc" providerId="ADAL" clId="{1CA8F202-BC22-44CA-8442-1E513A53D40B}" dt="2019-06-02T18:50:14.383" v="405" actId="478"/>
          <ac:picMkLst>
            <pc:docMk/>
            <pc:sldMk cId="2401234530" sldId="364"/>
            <ac:picMk id="9" creationId="{F50D9A5D-7C31-4612-9336-4EBC49B0E5AC}"/>
          </ac:picMkLst>
        </pc:picChg>
      </pc:sldChg>
      <pc:sldChg chg="addSp delSp modSp del">
        <pc:chgData name="Jared Eusea" userId="d53880fb-ca46-4d8c-8183-7d25e15fe9dc" providerId="ADAL" clId="{1CA8F202-BC22-44CA-8442-1E513A53D40B}" dt="2019-06-02T18:49:42.410" v="394" actId="2696"/>
        <pc:sldMkLst>
          <pc:docMk/>
          <pc:sldMk cId="223137417" sldId="365"/>
        </pc:sldMkLst>
        <pc:spChg chg="add mod">
          <ac:chgData name="Jared Eusea" userId="d53880fb-ca46-4d8c-8183-7d25e15fe9dc" providerId="ADAL" clId="{1CA8F202-BC22-44CA-8442-1E513A53D40B}" dt="2019-06-02T18:49:40.360" v="393"/>
          <ac:spMkLst>
            <pc:docMk/>
            <pc:sldMk cId="223137417" sldId="365"/>
            <ac:spMk id="3" creationId="{3124F22A-4453-411A-9717-C830FAFC8FB8}"/>
          </ac:spMkLst>
        </pc:spChg>
        <pc:spChg chg="add del mod">
          <ac:chgData name="Jared Eusea" userId="d53880fb-ca46-4d8c-8183-7d25e15fe9dc" providerId="ADAL" clId="{1CA8F202-BC22-44CA-8442-1E513A53D40B}" dt="2019-06-02T18:49:40.360" v="393"/>
          <ac:spMkLst>
            <pc:docMk/>
            <pc:sldMk cId="223137417" sldId="365"/>
            <ac:spMk id="7" creationId="{F4AAC3E2-415C-42AD-AD51-D41AB67F6EEF}"/>
          </ac:spMkLst>
        </pc:spChg>
        <pc:picChg chg="del">
          <ac:chgData name="Jared Eusea" userId="d53880fb-ca46-4d8c-8183-7d25e15fe9dc" providerId="ADAL" clId="{1CA8F202-BC22-44CA-8442-1E513A53D40B}" dt="2019-06-02T18:48:56.020" v="388" actId="478"/>
          <ac:picMkLst>
            <pc:docMk/>
            <pc:sldMk cId="223137417" sldId="365"/>
            <ac:picMk id="4" creationId="{00000000-0000-0000-0000-000000000000}"/>
          </ac:picMkLst>
        </pc:picChg>
      </pc:sldChg>
      <pc:sldChg chg="addSp delSp modSp">
        <pc:chgData name="Jared Eusea" userId="d53880fb-ca46-4d8c-8183-7d25e15fe9dc" providerId="ADAL" clId="{1CA8F202-BC22-44CA-8442-1E513A53D40B}" dt="2019-06-02T18:50:02.465" v="401" actId="113"/>
        <pc:sldMkLst>
          <pc:docMk/>
          <pc:sldMk cId="4007449352" sldId="366"/>
        </pc:sldMkLst>
        <pc:spChg chg="mod">
          <ac:chgData name="Jared Eusea" userId="d53880fb-ca46-4d8c-8183-7d25e15fe9dc" providerId="ADAL" clId="{1CA8F202-BC22-44CA-8442-1E513A53D40B}" dt="2019-06-02T18:49:48.987" v="396" actId="20577"/>
          <ac:spMkLst>
            <pc:docMk/>
            <pc:sldMk cId="4007449352" sldId="366"/>
            <ac:spMk id="5" creationId="{00000000-0000-0000-0000-000000000000}"/>
          </ac:spMkLst>
        </pc:spChg>
        <pc:spChg chg="add mod">
          <ac:chgData name="Jared Eusea" userId="d53880fb-ca46-4d8c-8183-7d25e15fe9dc" providerId="ADAL" clId="{1CA8F202-BC22-44CA-8442-1E513A53D40B}" dt="2019-06-02T18:50:02.465" v="401" actId="113"/>
          <ac:spMkLst>
            <pc:docMk/>
            <pc:sldMk cId="4007449352" sldId="366"/>
            <ac:spMk id="8" creationId="{6EE3B03F-94D4-4B67-A63C-6900542172FE}"/>
          </ac:spMkLst>
        </pc:spChg>
        <pc:picChg chg="del">
          <ac:chgData name="Jared Eusea" userId="d53880fb-ca46-4d8c-8183-7d25e15fe9dc" providerId="ADAL" clId="{1CA8F202-BC22-44CA-8442-1E513A53D40B}" dt="2019-06-02T18:49:50.879" v="397" actId="478"/>
          <ac:picMkLst>
            <pc:docMk/>
            <pc:sldMk cId="4007449352" sldId="366"/>
            <ac:picMk id="7" creationId="{00000000-0000-0000-0000-000000000000}"/>
          </ac:picMkLst>
        </pc:picChg>
      </pc:sldChg>
      <pc:sldChg chg="addSp delSp modSp">
        <pc:chgData name="Jared Eusea" userId="d53880fb-ca46-4d8c-8183-7d25e15fe9dc" providerId="ADAL" clId="{1CA8F202-BC22-44CA-8442-1E513A53D40B}" dt="2019-06-02T18:38:19.942" v="155" actId="20577"/>
        <pc:sldMkLst>
          <pc:docMk/>
          <pc:sldMk cId="2267570112" sldId="371"/>
        </pc:sldMkLst>
        <pc:spChg chg="add mod">
          <ac:chgData name="Jared Eusea" userId="d53880fb-ca46-4d8c-8183-7d25e15fe9dc" providerId="ADAL" clId="{1CA8F202-BC22-44CA-8442-1E513A53D40B}" dt="2019-06-02T18:38:19.942" v="155" actId="20577"/>
          <ac:spMkLst>
            <pc:docMk/>
            <pc:sldMk cId="2267570112" sldId="371"/>
            <ac:spMk id="9" creationId="{AE90BE07-08D1-4A39-8DF1-E0F2699676D0}"/>
          </ac:spMkLst>
        </pc:spChg>
        <pc:picChg chg="del">
          <ac:chgData name="Jared Eusea" userId="d53880fb-ca46-4d8c-8183-7d25e15fe9dc" providerId="ADAL" clId="{1CA8F202-BC22-44CA-8442-1E513A53D40B}" dt="2019-06-02T18:37:50.741" v="140" actId="478"/>
          <ac:picMkLst>
            <pc:docMk/>
            <pc:sldMk cId="2267570112" sldId="371"/>
            <ac:picMk id="4" creationId="{5A23AD35-8E94-48D7-9B2F-F8FF0099F44A}"/>
          </ac:picMkLst>
        </pc:picChg>
        <pc:picChg chg="del">
          <ac:chgData name="Jared Eusea" userId="d53880fb-ca46-4d8c-8183-7d25e15fe9dc" providerId="ADAL" clId="{1CA8F202-BC22-44CA-8442-1E513A53D40B}" dt="2019-06-02T18:37:50.231" v="139" actId="478"/>
          <ac:picMkLst>
            <pc:docMk/>
            <pc:sldMk cId="2267570112" sldId="371"/>
            <ac:picMk id="7" creationId="{5AD78476-CB9A-4010-9197-ADE8E6439704}"/>
          </ac:picMkLst>
        </pc:picChg>
        <pc:picChg chg="del">
          <ac:chgData name="Jared Eusea" userId="d53880fb-ca46-4d8c-8183-7d25e15fe9dc" providerId="ADAL" clId="{1CA8F202-BC22-44CA-8442-1E513A53D40B}" dt="2019-06-02T18:37:51.411" v="141" actId="478"/>
          <ac:picMkLst>
            <pc:docMk/>
            <pc:sldMk cId="2267570112" sldId="371"/>
            <ac:picMk id="8" creationId="{48C88FFB-08FE-4FC4-B364-35553DE87774}"/>
          </ac:picMkLst>
        </pc:picChg>
      </pc:sldChg>
      <pc:sldChg chg="addSp modSp">
        <pc:chgData name="Jared Eusea" userId="d53880fb-ca46-4d8c-8183-7d25e15fe9dc" providerId="ADAL" clId="{1CA8F202-BC22-44CA-8442-1E513A53D40B}" dt="2019-06-02T18:43:21.862" v="304" actId="14100"/>
        <pc:sldMkLst>
          <pc:docMk/>
          <pc:sldMk cId="3791704585" sldId="373"/>
        </pc:sldMkLst>
        <pc:spChg chg="add mod">
          <ac:chgData name="Jared Eusea" userId="d53880fb-ca46-4d8c-8183-7d25e15fe9dc" providerId="ADAL" clId="{1CA8F202-BC22-44CA-8442-1E513A53D40B}" dt="2019-06-02T18:43:21.862" v="304" actId="14100"/>
          <ac:spMkLst>
            <pc:docMk/>
            <pc:sldMk cId="3791704585" sldId="373"/>
            <ac:spMk id="7" creationId="{C2DA65EA-8429-4978-BDE2-E5BE6F3D7B52}"/>
          </ac:spMkLst>
        </pc:spChg>
        <pc:picChg chg="mod modCrop">
          <ac:chgData name="Jared Eusea" userId="d53880fb-ca46-4d8c-8183-7d25e15fe9dc" providerId="ADAL" clId="{1CA8F202-BC22-44CA-8442-1E513A53D40B}" dt="2019-06-02T18:42:30.101" v="274" actId="1076"/>
          <ac:picMkLst>
            <pc:docMk/>
            <pc:sldMk cId="3791704585" sldId="373"/>
            <ac:picMk id="4" creationId="{E997EB5E-9FF6-4B5A-865A-43929E317672}"/>
          </ac:picMkLst>
        </pc:picChg>
      </pc:sldChg>
      <pc:sldChg chg="addSp delSp modSp">
        <pc:chgData name="Jared Eusea" userId="d53880fb-ca46-4d8c-8183-7d25e15fe9dc" providerId="ADAL" clId="{1CA8F202-BC22-44CA-8442-1E513A53D40B}" dt="2019-06-02T18:43:32.828" v="307"/>
        <pc:sldMkLst>
          <pc:docMk/>
          <pc:sldMk cId="4154885742" sldId="374"/>
        </pc:sldMkLst>
        <pc:spChg chg="add mod">
          <ac:chgData name="Jared Eusea" userId="d53880fb-ca46-4d8c-8183-7d25e15fe9dc" providerId="ADAL" clId="{1CA8F202-BC22-44CA-8442-1E513A53D40B}" dt="2019-06-02T18:43:32.828" v="307"/>
          <ac:spMkLst>
            <pc:docMk/>
            <pc:sldMk cId="4154885742" sldId="374"/>
            <ac:spMk id="8" creationId="{CF002341-D262-407C-8931-B4251F62AED4}"/>
          </ac:spMkLst>
        </pc:spChg>
        <pc:picChg chg="mod modCrop">
          <ac:chgData name="Jared Eusea" userId="d53880fb-ca46-4d8c-8183-7d25e15fe9dc" providerId="ADAL" clId="{1CA8F202-BC22-44CA-8442-1E513A53D40B}" dt="2019-06-02T18:42:47.329" v="289" actId="962"/>
          <ac:picMkLst>
            <pc:docMk/>
            <pc:sldMk cId="4154885742" sldId="374"/>
            <ac:picMk id="4" creationId="{398F4875-3461-4E48-A335-AE093F5FD794}"/>
          </ac:picMkLst>
        </pc:picChg>
        <pc:picChg chg="del">
          <ac:chgData name="Jared Eusea" userId="d53880fb-ca46-4d8c-8183-7d25e15fe9dc" providerId="ADAL" clId="{1CA8F202-BC22-44CA-8442-1E513A53D40B}" dt="2019-06-02T18:43:27.495" v="305" actId="478"/>
          <ac:picMkLst>
            <pc:docMk/>
            <pc:sldMk cId="4154885742" sldId="374"/>
            <ac:picMk id="7" creationId="{EA852A84-558C-475E-97C2-8AF9B3766BA3}"/>
          </ac:picMkLst>
        </pc:picChg>
      </pc:sldChg>
      <pc:sldChg chg="addSp modSp">
        <pc:chgData name="Jared Eusea" userId="d53880fb-ca46-4d8c-8183-7d25e15fe9dc" providerId="ADAL" clId="{1CA8F202-BC22-44CA-8442-1E513A53D40B}" dt="2019-06-02T18:43:44.616" v="309"/>
        <pc:sldMkLst>
          <pc:docMk/>
          <pc:sldMk cId="3741397685" sldId="375"/>
        </pc:sldMkLst>
        <pc:spChg chg="add mod">
          <ac:chgData name="Jared Eusea" userId="d53880fb-ca46-4d8c-8183-7d25e15fe9dc" providerId="ADAL" clId="{1CA8F202-BC22-44CA-8442-1E513A53D40B}" dt="2019-06-02T18:43:44.616" v="309"/>
          <ac:spMkLst>
            <pc:docMk/>
            <pc:sldMk cId="3741397685" sldId="375"/>
            <ac:spMk id="7" creationId="{9076192C-0803-4DCB-B8CF-48A4F07B1622}"/>
          </ac:spMkLst>
        </pc:spChg>
        <pc:picChg chg="mod modCrop">
          <ac:chgData name="Jared Eusea" userId="d53880fb-ca46-4d8c-8183-7d25e15fe9dc" providerId="ADAL" clId="{1CA8F202-BC22-44CA-8442-1E513A53D40B}" dt="2019-06-02T18:43:04.639" v="301" actId="962"/>
          <ac:picMkLst>
            <pc:docMk/>
            <pc:sldMk cId="3741397685" sldId="375"/>
            <ac:picMk id="3" creationId="{C4CE69A1-2A9E-4A22-BB95-537CB1CBDAB7}"/>
          </ac:picMkLst>
        </pc:picChg>
      </pc:sldChg>
      <pc:sldChg chg="addSp delSp modSp">
        <pc:chgData name="Jared Eusea" userId="d53880fb-ca46-4d8c-8183-7d25e15fe9dc" providerId="ADAL" clId="{1CA8F202-BC22-44CA-8442-1E513A53D40B}" dt="2019-06-02T18:53:04.039" v="457"/>
        <pc:sldMkLst>
          <pc:docMk/>
          <pc:sldMk cId="3377735318" sldId="376"/>
        </pc:sldMkLst>
        <pc:spChg chg="add mod">
          <ac:chgData name="Jared Eusea" userId="d53880fb-ca46-4d8c-8183-7d25e15fe9dc" providerId="ADAL" clId="{1CA8F202-BC22-44CA-8442-1E513A53D40B}" dt="2019-06-02T18:53:04.039" v="457"/>
          <ac:spMkLst>
            <pc:docMk/>
            <pc:sldMk cId="3377735318" sldId="376"/>
            <ac:spMk id="9" creationId="{A0C9A7BC-28E4-4A45-9580-647D7807E948}"/>
          </ac:spMkLst>
        </pc:spChg>
        <pc:picChg chg="add del">
          <ac:chgData name="Jared Eusea" userId="d53880fb-ca46-4d8c-8183-7d25e15fe9dc" providerId="ADAL" clId="{1CA8F202-BC22-44CA-8442-1E513A53D40B}" dt="2019-06-02T18:52:59.745" v="455" actId="478"/>
          <ac:picMkLst>
            <pc:docMk/>
            <pc:sldMk cId="3377735318" sldId="376"/>
            <ac:picMk id="4" creationId="{8FDEA94B-D934-4DB5-9B53-E2E016235BC0}"/>
          </ac:picMkLst>
        </pc:picChg>
        <pc:picChg chg="del">
          <ac:chgData name="Jared Eusea" userId="d53880fb-ca46-4d8c-8183-7d25e15fe9dc" providerId="ADAL" clId="{1CA8F202-BC22-44CA-8442-1E513A53D40B}" dt="2019-06-02T18:52:47.378" v="451" actId="478"/>
          <ac:picMkLst>
            <pc:docMk/>
            <pc:sldMk cId="3377735318" sldId="376"/>
            <ac:picMk id="7" creationId="{16F73E6D-BF02-44F3-9738-F685F287F70F}"/>
          </ac:picMkLst>
        </pc:picChg>
        <pc:picChg chg="del">
          <ac:chgData name="Jared Eusea" userId="d53880fb-ca46-4d8c-8183-7d25e15fe9dc" providerId="ADAL" clId="{1CA8F202-BC22-44CA-8442-1E513A53D40B}" dt="2019-06-02T18:52:48.671" v="452" actId="478"/>
          <ac:picMkLst>
            <pc:docMk/>
            <pc:sldMk cId="3377735318" sldId="376"/>
            <ac:picMk id="8" creationId="{4E1FC8F2-6FD5-4999-A23F-0C7746EF5C23}"/>
          </ac:picMkLst>
        </pc:picChg>
      </pc:sldChg>
      <pc:sldChg chg="del">
        <pc:chgData name="Jared Eusea" userId="d53880fb-ca46-4d8c-8183-7d25e15fe9dc" providerId="ADAL" clId="{1CA8F202-BC22-44CA-8442-1E513A53D40B}" dt="2019-06-02T18:49:31.644" v="392" actId="2696"/>
        <pc:sldMkLst>
          <pc:docMk/>
          <pc:sldMk cId="551383418" sldId="377"/>
        </pc:sldMkLst>
      </pc:sldChg>
      <pc:sldChg chg="addSp delSp modSp">
        <pc:chgData name="Jared Eusea" userId="d53880fb-ca46-4d8c-8183-7d25e15fe9dc" providerId="ADAL" clId="{1CA8F202-BC22-44CA-8442-1E513A53D40B}" dt="2019-06-02T18:48:07.769" v="377" actId="20577"/>
        <pc:sldMkLst>
          <pc:docMk/>
          <pc:sldMk cId="559700033" sldId="379"/>
        </pc:sldMkLst>
        <pc:spChg chg="add mod">
          <ac:chgData name="Jared Eusea" userId="d53880fb-ca46-4d8c-8183-7d25e15fe9dc" providerId="ADAL" clId="{1CA8F202-BC22-44CA-8442-1E513A53D40B}" dt="2019-06-02T18:48:07.769" v="377" actId="20577"/>
          <ac:spMkLst>
            <pc:docMk/>
            <pc:sldMk cId="559700033" sldId="379"/>
            <ac:spMk id="7" creationId="{B191DD76-FE97-42C7-AE26-08F3030F1A1F}"/>
          </ac:spMkLst>
        </pc:spChg>
        <pc:picChg chg="add del">
          <ac:chgData name="Jared Eusea" userId="d53880fb-ca46-4d8c-8183-7d25e15fe9dc" providerId="ADAL" clId="{1CA8F202-BC22-44CA-8442-1E513A53D40B}" dt="2019-06-02T18:47:55.598" v="374" actId="478"/>
          <ac:picMkLst>
            <pc:docMk/>
            <pc:sldMk cId="559700033" sldId="379"/>
            <ac:picMk id="4" creationId="{24FF60CF-66DA-4A01-95DF-2561AB35BE53}"/>
          </ac:picMkLst>
        </pc:picChg>
      </pc:sldChg>
      <pc:sldChg chg="addSp delSp modSp">
        <pc:chgData name="Jared Eusea" userId="d53880fb-ca46-4d8c-8183-7d25e15fe9dc" providerId="ADAL" clId="{1CA8F202-BC22-44CA-8442-1E513A53D40B}" dt="2019-06-02T18:45:34.159" v="331" actId="27636"/>
        <pc:sldMkLst>
          <pc:docMk/>
          <pc:sldMk cId="3887996178" sldId="380"/>
        </pc:sldMkLst>
        <pc:spChg chg="add mod">
          <ac:chgData name="Jared Eusea" userId="d53880fb-ca46-4d8c-8183-7d25e15fe9dc" providerId="ADAL" clId="{1CA8F202-BC22-44CA-8442-1E513A53D40B}" dt="2019-06-02T18:45:34.159" v="331" actId="27636"/>
          <ac:spMkLst>
            <pc:docMk/>
            <pc:sldMk cId="3887996178" sldId="380"/>
            <ac:spMk id="8" creationId="{A2CE7306-CE2A-4954-AA19-5201D70366BE}"/>
          </ac:spMkLst>
        </pc:spChg>
        <pc:picChg chg="del">
          <ac:chgData name="Jared Eusea" userId="d53880fb-ca46-4d8c-8183-7d25e15fe9dc" providerId="ADAL" clId="{1CA8F202-BC22-44CA-8442-1E513A53D40B}" dt="2019-06-02T18:45:24.409" v="328" actId="478"/>
          <ac:picMkLst>
            <pc:docMk/>
            <pc:sldMk cId="3887996178" sldId="380"/>
            <ac:picMk id="3" creationId="{00000000-0000-0000-0000-000000000000}"/>
          </ac:picMkLst>
        </pc:picChg>
        <pc:picChg chg="del">
          <ac:chgData name="Jared Eusea" userId="d53880fb-ca46-4d8c-8183-7d25e15fe9dc" providerId="ADAL" clId="{1CA8F202-BC22-44CA-8442-1E513A53D40B}" dt="2019-06-02T18:45:23.457" v="327" actId="478"/>
          <ac:picMkLst>
            <pc:docMk/>
            <pc:sldMk cId="3887996178" sldId="380"/>
            <ac:picMk id="7" creationId="{890300B8-3B37-4C46-91A3-E0A21E342702}"/>
          </ac:picMkLst>
        </pc:picChg>
      </pc:sldChg>
      <pc:sldChg chg="del">
        <pc:chgData name="Jared Eusea" userId="d53880fb-ca46-4d8c-8183-7d25e15fe9dc" providerId="ADAL" clId="{1CA8F202-BC22-44CA-8442-1E513A53D40B}" dt="2019-06-02T18:41:04.168" v="212" actId="2696"/>
        <pc:sldMkLst>
          <pc:docMk/>
          <pc:sldMk cId="4087517626" sldId="381"/>
        </pc:sldMkLst>
      </pc:sldChg>
      <pc:sldChg chg="del">
        <pc:chgData name="Jared Eusea" userId="d53880fb-ca46-4d8c-8183-7d25e15fe9dc" providerId="ADAL" clId="{1CA8F202-BC22-44CA-8442-1E513A53D40B}" dt="2019-06-02T18:41:14.299" v="213" actId="2696"/>
        <pc:sldMkLst>
          <pc:docMk/>
          <pc:sldMk cId="1262415857" sldId="382"/>
        </pc:sldMkLst>
      </pc:sldChg>
      <pc:sldChg chg="del">
        <pc:chgData name="Jared Eusea" userId="d53880fb-ca46-4d8c-8183-7d25e15fe9dc" providerId="ADAL" clId="{1CA8F202-BC22-44CA-8442-1E513A53D40B}" dt="2019-06-02T18:41:41.207" v="219" actId="2696"/>
        <pc:sldMkLst>
          <pc:docMk/>
          <pc:sldMk cId="419421057" sldId="383"/>
        </pc:sldMkLst>
      </pc:sldChg>
      <pc:sldChg chg="modSp">
        <pc:chgData name="Jared Eusea" userId="d53880fb-ca46-4d8c-8183-7d25e15fe9dc" providerId="ADAL" clId="{1CA8F202-BC22-44CA-8442-1E513A53D40B}" dt="2019-06-02T18:36:09.530" v="111" actId="6549"/>
        <pc:sldMkLst>
          <pc:docMk/>
          <pc:sldMk cId="2054732288" sldId="384"/>
        </pc:sldMkLst>
        <pc:spChg chg="mod">
          <ac:chgData name="Jared Eusea" userId="d53880fb-ca46-4d8c-8183-7d25e15fe9dc" providerId="ADAL" clId="{1CA8F202-BC22-44CA-8442-1E513A53D40B}" dt="2019-06-02T18:35:49.175" v="55" actId="20577"/>
          <ac:spMkLst>
            <pc:docMk/>
            <pc:sldMk cId="2054732288" sldId="384"/>
            <ac:spMk id="5" creationId="{00000000-0000-0000-0000-000000000000}"/>
          </ac:spMkLst>
        </pc:spChg>
        <pc:spChg chg="mod">
          <ac:chgData name="Jared Eusea" userId="d53880fb-ca46-4d8c-8183-7d25e15fe9dc" providerId="ADAL" clId="{1CA8F202-BC22-44CA-8442-1E513A53D40B}" dt="2019-06-02T18:36:09.530" v="111" actId="6549"/>
          <ac:spMkLst>
            <pc:docMk/>
            <pc:sldMk cId="2054732288" sldId="384"/>
            <ac:spMk id="7" creationId="{00000000-0000-0000-0000-000000000000}"/>
          </ac:spMkLst>
        </pc:spChg>
      </pc:sldChg>
      <pc:sldChg chg="modSp add">
        <pc:chgData name="Jared Eusea" userId="d53880fb-ca46-4d8c-8183-7d25e15fe9dc" providerId="ADAL" clId="{1CA8F202-BC22-44CA-8442-1E513A53D40B}" dt="2019-06-01T21:12:54.795" v="4" actId="12"/>
        <pc:sldMkLst>
          <pc:docMk/>
          <pc:sldMk cId="1898080254" sldId="680"/>
        </pc:sldMkLst>
        <pc:spChg chg="mod">
          <ac:chgData name="Jared Eusea" userId="d53880fb-ca46-4d8c-8183-7d25e15fe9dc" providerId="ADAL" clId="{1CA8F202-BC22-44CA-8442-1E513A53D40B}" dt="2019-06-01T21:12:54.795" v="4" actId="12"/>
          <ac:spMkLst>
            <pc:docMk/>
            <pc:sldMk cId="1898080254" sldId="680"/>
            <ac:spMk id="4" creationId="{82A2C50D-E8A3-0742-836A-717A75EF667C}"/>
          </ac:spMkLst>
        </pc:spChg>
        <pc:spChg chg="mod">
          <ac:chgData name="Jared Eusea" userId="d53880fb-ca46-4d8c-8183-7d25e15fe9dc" providerId="ADAL" clId="{1CA8F202-BC22-44CA-8442-1E513A53D40B}" dt="2019-06-01T21:12:24.915" v="2" actId="20577"/>
          <ac:spMkLst>
            <pc:docMk/>
            <pc:sldMk cId="1898080254" sldId="680"/>
            <ac:spMk id="5" creationId="{00000000-0000-0000-0000-000000000000}"/>
          </ac:spMkLst>
        </pc:spChg>
      </pc:sldChg>
      <pc:sldChg chg="modSp add">
        <pc:chgData name="Jared Eusea" userId="d53880fb-ca46-4d8c-8183-7d25e15fe9dc" providerId="ADAL" clId="{1CA8F202-BC22-44CA-8442-1E513A53D40B}" dt="2019-06-01T21:13:13.429" v="8"/>
        <pc:sldMkLst>
          <pc:docMk/>
          <pc:sldMk cId="2146732689" sldId="681"/>
        </pc:sldMkLst>
        <pc:spChg chg="mod">
          <ac:chgData name="Jared Eusea" userId="d53880fb-ca46-4d8c-8183-7d25e15fe9dc" providerId="ADAL" clId="{1CA8F202-BC22-44CA-8442-1E513A53D40B}" dt="2019-06-01T21:13:13.429" v="8"/>
          <ac:spMkLst>
            <pc:docMk/>
            <pc:sldMk cId="2146732689" sldId="681"/>
            <ac:spMk id="4" creationId="{82A2C50D-E8A3-0742-836A-717A75EF667C}"/>
          </ac:spMkLst>
        </pc:spChg>
        <pc:spChg chg="mod">
          <ac:chgData name="Jared Eusea" userId="d53880fb-ca46-4d8c-8183-7d25e15fe9dc" providerId="ADAL" clId="{1CA8F202-BC22-44CA-8442-1E513A53D40B}" dt="2019-06-01T21:13:02.179" v="7" actId="20577"/>
          <ac:spMkLst>
            <pc:docMk/>
            <pc:sldMk cId="2146732689" sldId="681"/>
            <ac:spMk id="5" creationId="{00000000-0000-0000-0000-000000000000}"/>
          </ac:spMkLst>
        </pc:spChg>
      </pc:sldChg>
      <pc:sldChg chg="modSp add">
        <pc:chgData name="Jared Eusea" userId="d53880fb-ca46-4d8c-8183-7d25e15fe9dc" providerId="ADAL" clId="{1CA8F202-BC22-44CA-8442-1E513A53D40B}" dt="2019-06-01T21:13:30.745" v="12" actId="20577"/>
        <pc:sldMkLst>
          <pc:docMk/>
          <pc:sldMk cId="4219641923" sldId="682"/>
        </pc:sldMkLst>
        <pc:spChg chg="mod">
          <ac:chgData name="Jared Eusea" userId="d53880fb-ca46-4d8c-8183-7d25e15fe9dc" providerId="ADAL" clId="{1CA8F202-BC22-44CA-8442-1E513A53D40B}" dt="2019-06-01T21:13:28.446" v="10"/>
          <ac:spMkLst>
            <pc:docMk/>
            <pc:sldMk cId="4219641923" sldId="682"/>
            <ac:spMk id="4" creationId="{82A2C50D-E8A3-0742-836A-717A75EF667C}"/>
          </ac:spMkLst>
        </pc:spChg>
        <pc:spChg chg="mod">
          <ac:chgData name="Jared Eusea" userId="d53880fb-ca46-4d8c-8183-7d25e15fe9dc" providerId="ADAL" clId="{1CA8F202-BC22-44CA-8442-1E513A53D40B}" dt="2019-06-01T21:13:30.745" v="12" actId="20577"/>
          <ac:spMkLst>
            <pc:docMk/>
            <pc:sldMk cId="4219641923" sldId="682"/>
            <ac:spMk id="5" creationId="{00000000-0000-0000-0000-000000000000}"/>
          </ac:spMkLst>
        </pc:spChg>
      </pc:sldChg>
      <pc:sldChg chg="modSp add">
        <pc:chgData name="Jared Eusea" userId="d53880fb-ca46-4d8c-8183-7d25e15fe9dc" providerId="ADAL" clId="{1CA8F202-BC22-44CA-8442-1E513A53D40B}" dt="2019-06-01T21:13:57.933" v="17" actId="6549"/>
        <pc:sldMkLst>
          <pc:docMk/>
          <pc:sldMk cId="4161230014" sldId="683"/>
        </pc:sldMkLst>
        <pc:spChg chg="mod">
          <ac:chgData name="Jared Eusea" userId="d53880fb-ca46-4d8c-8183-7d25e15fe9dc" providerId="ADAL" clId="{1CA8F202-BC22-44CA-8442-1E513A53D40B}" dt="2019-06-01T21:13:57.933" v="17" actId="6549"/>
          <ac:spMkLst>
            <pc:docMk/>
            <pc:sldMk cId="4161230014" sldId="683"/>
            <ac:spMk id="4" creationId="{82A2C50D-E8A3-0742-836A-717A75EF667C}"/>
          </ac:spMkLst>
        </pc:spChg>
        <pc:spChg chg="mod">
          <ac:chgData name="Jared Eusea" userId="d53880fb-ca46-4d8c-8183-7d25e15fe9dc" providerId="ADAL" clId="{1CA8F202-BC22-44CA-8442-1E513A53D40B}" dt="2019-06-01T21:13:47.505" v="15" actId="20577"/>
          <ac:spMkLst>
            <pc:docMk/>
            <pc:sldMk cId="4161230014" sldId="683"/>
            <ac:spMk id="5" creationId="{00000000-0000-0000-0000-000000000000}"/>
          </ac:spMkLst>
        </pc:spChg>
      </pc:sldChg>
      <pc:sldChg chg="modSp add">
        <pc:chgData name="Jared Eusea" userId="d53880fb-ca46-4d8c-8183-7d25e15fe9dc" providerId="ADAL" clId="{1CA8F202-BC22-44CA-8442-1E513A53D40B}" dt="2019-06-01T21:16:02.754" v="54" actId="20577"/>
        <pc:sldMkLst>
          <pc:docMk/>
          <pc:sldMk cId="2602963304" sldId="684"/>
        </pc:sldMkLst>
        <pc:spChg chg="mod">
          <ac:chgData name="Jared Eusea" userId="d53880fb-ca46-4d8c-8183-7d25e15fe9dc" providerId="ADAL" clId="{1CA8F202-BC22-44CA-8442-1E513A53D40B}" dt="2019-06-01T21:16:02.754" v="54" actId="20577"/>
          <ac:spMkLst>
            <pc:docMk/>
            <pc:sldMk cId="2602963304" sldId="684"/>
            <ac:spMk id="4" creationId="{82A2C50D-E8A3-0742-836A-717A75EF667C}"/>
          </ac:spMkLst>
        </pc:spChg>
        <pc:spChg chg="mod">
          <ac:chgData name="Jared Eusea" userId="d53880fb-ca46-4d8c-8183-7d25e15fe9dc" providerId="ADAL" clId="{1CA8F202-BC22-44CA-8442-1E513A53D40B}" dt="2019-06-01T21:14:12.731" v="21" actId="20577"/>
          <ac:spMkLst>
            <pc:docMk/>
            <pc:sldMk cId="2602963304" sldId="684"/>
            <ac:spMk id="5" creationId="{00000000-0000-0000-0000-000000000000}"/>
          </ac:spMkLst>
        </pc:spChg>
      </pc:sldChg>
      <pc:sldChg chg="addSp delSp modSp add">
        <pc:chgData name="Jared Eusea" userId="d53880fb-ca46-4d8c-8183-7d25e15fe9dc" providerId="ADAL" clId="{1CA8F202-BC22-44CA-8442-1E513A53D40B}" dt="2019-06-02T18:46:49.031" v="362" actId="1076"/>
        <pc:sldMkLst>
          <pc:docMk/>
          <pc:sldMk cId="40449928" sldId="685"/>
        </pc:sldMkLst>
        <pc:spChg chg="add del">
          <ac:chgData name="Jared Eusea" userId="d53880fb-ca46-4d8c-8183-7d25e15fe9dc" providerId="ADAL" clId="{1CA8F202-BC22-44CA-8442-1E513A53D40B}" dt="2019-06-02T18:44:37.188" v="315"/>
          <ac:spMkLst>
            <pc:docMk/>
            <pc:sldMk cId="40449928" sldId="685"/>
            <ac:spMk id="4" creationId="{ED53198F-177D-405A-8281-9226EDB2F832}"/>
          </ac:spMkLst>
        </pc:spChg>
        <pc:spChg chg="add del">
          <ac:chgData name="Jared Eusea" userId="d53880fb-ca46-4d8c-8183-7d25e15fe9dc" providerId="ADAL" clId="{1CA8F202-BC22-44CA-8442-1E513A53D40B}" dt="2019-06-02T18:44:45.367" v="316" actId="478"/>
          <ac:spMkLst>
            <pc:docMk/>
            <pc:sldMk cId="40449928" sldId="685"/>
            <ac:spMk id="8" creationId="{C367FC65-E21D-43AB-8B81-092FEB98A3D6}"/>
          </ac:spMkLst>
        </pc:spChg>
        <pc:spChg chg="add del mod">
          <ac:chgData name="Jared Eusea" userId="d53880fb-ca46-4d8c-8183-7d25e15fe9dc" providerId="ADAL" clId="{1CA8F202-BC22-44CA-8442-1E513A53D40B}" dt="2019-06-02T18:44:47.649" v="317"/>
          <ac:spMkLst>
            <pc:docMk/>
            <pc:sldMk cId="40449928" sldId="685"/>
            <ac:spMk id="10" creationId="{2F79146F-08D1-46D4-8433-E02AC8AB73C1}"/>
          </ac:spMkLst>
        </pc:spChg>
        <pc:spChg chg="add mod">
          <ac:chgData name="Jared Eusea" userId="d53880fb-ca46-4d8c-8183-7d25e15fe9dc" providerId="ADAL" clId="{1CA8F202-BC22-44CA-8442-1E513A53D40B}" dt="2019-06-02T18:46:49.031" v="362" actId="1076"/>
          <ac:spMkLst>
            <pc:docMk/>
            <pc:sldMk cId="40449928" sldId="685"/>
            <ac:spMk id="11" creationId="{80C54789-6655-4E58-8F08-4ED31A0D53C8}"/>
          </ac:spMkLst>
        </pc:spChg>
        <pc:picChg chg="del">
          <ac:chgData name="Jared Eusea" userId="d53880fb-ca46-4d8c-8183-7d25e15fe9dc" providerId="ADAL" clId="{1CA8F202-BC22-44CA-8442-1E513A53D40B}" dt="2019-06-02T18:44:20.858" v="312" actId="478"/>
          <ac:picMkLst>
            <pc:docMk/>
            <pc:sldMk cId="40449928" sldId="685"/>
            <ac:picMk id="3" creationId="{00000000-0000-0000-0000-000000000000}"/>
          </ac:picMkLst>
        </pc:picChg>
        <pc:picChg chg="del">
          <ac:chgData name="Jared Eusea" userId="d53880fb-ca46-4d8c-8183-7d25e15fe9dc" providerId="ADAL" clId="{1CA8F202-BC22-44CA-8442-1E513A53D40B}" dt="2019-06-02T18:44:19.997" v="311" actId="478"/>
          <ac:picMkLst>
            <pc:docMk/>
            <pc:sldMk cId="40449928" sldId="685"/>
            <ac:picMk id="7" creationId="{890300B8-3B37-4C46-91A3-E0A21E342702}"/>
          </ac:picMkLst>
        </pc:picChg>
      </pc:sldChg>
      <pc:sldChg chg="addSp delSp modSp add">
        <pc:chgData name="Jared Eusea" userId="d53880fb-ca46-4d8c-8183-7d25e15fe9dc" providerId="ADAL" clId="{1CA8F202-BC22-44CA-8442-1E513A53D40B}" dt="2019-06-02T18:52:16.690" v="445" actId="1076"/>
        <pc:sldMkLst>
          <pc:docMk/>
          <pc:sldMk cId="1547803560" sldId="686"/>
        </pc:sldMkLst>
        <pc:spChg chg="add mod">
          <ac:chgData name="Jared Eusea" userId="d53880fb-ca46-4d8c-8183-7d25e15fe9dc" providerId="ADAL" clId="{1CA8F202-BC22-44CA-8442-1E513A53D40B}" dt="2019-06-02T18:52:16.690" v="445" actId="1076"/>
          <ac:spMkLst>
            <pc:docMk/>
            <pc:sldMk cId="1547803560" sldId="686"/>
            <ac:spMk id="3" creationId="{786EEF6B-5D77-4ED5-B024-229F19430AA0}"/>
          </ac:spMkLst>
        </pc:spChg>
        <pc:picChg chg="del">
          <ac:chgData name="Jared Eusea" userId="d53880fb-ca46-4d8c-8183-7d25e15fe9dc" providerId="ADAL" clId="{1CA8F202-BC22-44CA-8442-1E513A53D40B}" dt="2019-06-02T18:50:11.457" v="403" actId="478"/>
          <ac:picMkLst>
            <pc:docMk/>
            <pc:sldMk cId="1547803560" sldId="686"/>
            <ac:picMk id="7" creationId="{00000000-0000-0000-0000-000000000000}"/>
          </ac:picMkLst>
        </pc:picChg>
        <pc:picChg chg="del">
          <ac:chgData name="Jared Eusea" userId="d53880fb-ca46-4d8c-8183-7d25e15fe9dc" providerId="ADAL" clId="{1CA8F202-BC22-44CA-8442-1E513A53D40B}" dt="2019-06-02T18:50:11.928" v="404" actId="478"/>
          <ac:picMkLst>
            <pc:docMk/>
            <pc:sldMk cId="1547803560" sldId="686"/>
            <ac:picMk id="8" creationId="{00000000-0000-0000-0000-000000000000}"/>
          </ac:picMkLst>
        </pc:picChg>
        <pc:picChg chg="del">
          <ac:chgData name="Jared Eusea" userId="d53880fb-ca46-4d8c-8183-7d25e15fe9dc" providerId="ADAL" clId="{1CA8F202-BC22-44CA-8442-1E513A53D40B}" dt="2019-06-02T18:50:56.369" v="410" actId="478"/>
          <ac:picMkLst>
            <pc:docMk/>
            <pc:sldMk cId="1547803560" sldId="686"/>
            <ac:picMk id="9" creationId="{F50D9A5D-7C31-4612-9336-4EBC49B0E5AC}"/>
          </ac:picMkLst>
        </pc:picChg>
      </pc:sldChg>
      <pc:sldChg chg="addSp delSp modSp add">
        <pc:chgData name="Jared Eusea" userId="d53880fb-ca46-4d8c-8183-7d25e15fe9dc" providerId="ADAL" clId="{1CA8F202-BC22-44CA-8442-1E513A53D40B}" dt="2019-06-02T18:57:51.433" v="551" actId="6549"/>
        <pc:sldMkLst>
          <pc:docMk/>
          <pc:sldMk cId="1435987127" sldId="687"/>
        </pc:sldMkLst>
        <pc:spChg chg="add del">
          <ac:chgData name="Jared Eusea" userId="d53880fb-ca46-4d8c-8183-7d25e15fe9dc" providerId="ADAL" clId="{1CA8F202-BC22-44CA-8442-1E513A53D40B}" dt="2019-06-02T18:53:26.453" v="462"/>
          <ac:spMkLst>
            <pc:docMk/>
            <pc:sldMk cId="1435987127" sldId="687"/>
            <ac:spMk id="2" creationId="{3F435D95-E90A-49DE-AB53-2902DD5E22B7}"/>
          </ac:spMkLst>
        </pc:spChg>
        <pc:spChg chg="add del">
          <ac:chgData name="Jared Eusea" userId="d53880fb-ca46-4d8c-8183-7d25e15fe9dc" providerId="ADAL" clId="{1CA8F202-BC22-44CA-8442-1E513A53D40B}" dt="2019-06-02T18:53:29.205" v="463" actId="478"/>
          <ac:spMkLst>
            <pc:docMk/>
            <pc:sldMk cId="1435987127" sldId="687"/>
            <ac:spMk id="9" creationId="{7F07DA05-C157-4D0A-90E2-9768CC3DE67B}"/>
          </ac:spMkLst>
        </pc:spChg>
        <pc:spChg chg="add del mod">
          <ac:chgData name="Jared Eusea" userId="d53880fb-ca46-4d8c-8183-7d25e15fe9dc" providerId="ADAL" clId="{1CA8F202-BC22-44CA-8442-1E513A53D40B}" dt="2019-06-02T18:53:30.799" v="464"/>
          <ac:spMkLst>
            <pc:docMk/>
            <pc:sldMk cId="1435987127" sldId="687"/>
            <ac:spMk id="11" creationId="{E72367DB-3367-413A-B03C-CF2A5249B746}"/>
          </ac:spMkLst>
        </pc:spChg>
        <pc:spChg chg="add mod">
          <ac:chgData name="Jared Eusea" userId="d53880fb-ca46-4d8c-8183-7d25e15fe9dc" providerId="ADAL" clId="{1CA8F202-BC22-44CA-8442-1E513A53D40B}" dt="2019-06-02T18:57:51.433" v="551" actId="6549"/>
          <ac:spMkLst>
            <pc:docMk/>
            <pc:sldMk cId="1435987127" sldId="687"/>
            <ac:spMk id="12" creationId="{9629EB6E-EB2E-4235-861F-9755E4351860}"/>
          </ac:spMkLst>
        </pc:spChg>
        <pc:picChg chg="del">
          <ac:chgData name="Jared Eusea" userId="d53880fb-ca46-4d8c-8183-7d25e15fe9dc" providerId="ADAL" clId="{1CA8F202-BC22-44CA-8442-1E513A53D40B}" dt="2019-06-02T18:52:45.761" v="450" actId="478"/>
          <ac:picMkLst>
            <pc:docMk/>
            <pc:sldMk cId="1435987127" sldId="687"/>
            <ac:picMk id="4" creationId="{8FDEA94B-D934-4DB5-9B53-E2E016235BC0}"/>
          </ac:picMkLst>
        </pc:picChg>
        <pc:picChg chg="del">
          <ac:chgData name="Jared Eusea" userId="d53880fb-ca46-4d8c-8183-7d25e15fe9dc" providerId="ADAL" clId="{1CA8F202-BC22-44CA-8442-1E513A53D40B}" dt="2019-06-02T18:53:15.111" v="459" actId="478"/>
          <ac:picMkLst>
            <pc:docMk/>
            <pc:sldMk cId="1435987127" sldId="687"/>
            <ac:picMk id="7" creationId="{16F73E6D-BF02-44F3-9738-F685F287F70F}"/>
          </ac:picMkLst>
        </pc:picChg>
        <pc:picChg chg="del">
          <ac:chgData name="Jared Eusea" userId="d53880fb-ca46-4d8c-8183-7d25e15fe9dc" providerId="ADAL" clId="{1CA8F202-BC22-44CA-8442-1E513A53D40B}" dt="2019-06-02T18:53:14.452" v="458" actId="478"/>
          <ac:picMkLst>
            <pc:docMk/>
            <pc:sldMk cId="1435987127" sldId="687"/>
            <ac:picMk id="8" creationId="{4E1FC8F2-6FD5-4999-A23F-0C7746EF5C23}"/>
          </ac:picMkLst>
        </pc:picChg>
      </pc:sldChg>
      <pc:sldChg chg="addSp delSp modSp add">
        <pc:chgData name="Jared Eusea" userId="d53880fb-ca46-4d8c-8183-7d25e15fe9dc" providerId="ADAL" clId="{1CA8F202-BC22-44CA-8442-1E513A53D40B}" dt="2019-06-02T18:57:34.102" v="548" actId="20577"/>
        <pc:sldMkLst>
          <pc:docMk/>
          <pc:sldMk cId="2577373325" sldId="688"/>
        </pc:sldMkLst>
        <pc:spChg chg="add mod">
          <ac:chgData name="Jared Eusea" userId="d53880fb-ca46-4d8c-8183-7d25e15fe9dc" providerId="ADAL" clId="{1CA8F202-BC22-44CA-8442-1E513A53D40B}" dt="2019-06-02T18:57:34.102" v="548" actId="20577"/>
          <ac:spMkLst>
            <pc:docMk/>
            <pc:sldMk cId="2577373325" sldId="688"/>
            <ac:spMk id="4" creationId="{93156CD5-C55F-4AB1-9544-43E3BA3B83A2}"/>
          </ac:spMkLst>
        </pc:spChg>
        <pc:picChg chg="del">
          <ac:chgData name="Jared Eusea" userId="d53880fb-ca46-4d8c-8183-7d25e15fe9dc" providerId="ADAL" clId="{1CA8F202-BC22-44CA-8442-1E513A53D40B}" dt="2019-06-02T18:52:41.540" v="448" actId="478"/>
          <ac:picMkLst>
            <pc:docMk/>
            <pc:sldMk cId="2577373325" sldId="688"/>
            <ac:picMk id="3" creationId="{00000000-0000-0000-0000-000000000000}"/>
          </ac:picMkLst>
        </pc:picChg>
        <pc:picChg chg="del">
          <ac:chgData name="Jared Eusea" userId="d53880fb-ca46-4d8c-8183-7d25e15fe9dc" providerId="ADAL" clId="{1CA8F202-BC22-44CA-8442-1E513A53D40B}" dt="2019-06-02T18:55:33.921" v="516" actId="478"/>
          <ac:picMkLst>
            <pc:docMk/>
            <pc:sldMk cId="2577373325" sldId="688"/>
            <ac:picMk id="7" creationId="{4731CAC4-C3A6-44F9-8183-2F63F6005A5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7/30/2019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363B2B-E366-4FEB-B558-CD920E0DC966}" type="datetimeFigureOut">
              <a:rPr lang="en-US" smtClean="0"/>
              <a:t>7/30/2019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910921-E74E-4881-88FD-ACEA26563745}" type="slidenum">
              <a:rPr lang="en-US" smtClean="0"/>
              <a:t>‹#›</a:t>
            </a:fld>
            <a:endParaRPr lang="en-US"/>
          </a:p>
        </p:txBody>
      </p:sp>
    </p:spTree>
    <p:extLst>
      <p:ext uri="{BB962C8B-B14F-4D97-AF65-F5344CB8AC3E}">
        <p14:creationId xmlns:p14="http://schemas.microsoft.com/office/powerpoint/2010/main" val="345331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5E2AE5F3-23A6-40C5-BFEB-E6DDD65C53CC}"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81BDD8-C03D-4F46-99C8-216FA75255FB}" type="datetime4">
              <a:rPr lang="en-US" smtClean="0"/>
              <a:t>July 30, 2019</a:t>
            </a:fld>
            <a:endParaRPr lang="en-US"/>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ECB22C3-F4D2-410C-AC19-7E429AAA797B}"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4DCFAC-88AF-45BA-9201-B315CD89951A}" type="datetime4">
              <a:rPr lang="en-US" smtClean="0"/>
              <a:t>July 30, 2019</a:t>
            </a:fld>
            <a:endParaRPr lang="en-US" dirty="0"/>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70FE183-0AFE-4AA8-B7CF-5603B3D3DBBA}" type="datetime4">
              <a:rPr lang="en-US" smtClean="0"/>
              <a:t>July 30,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for OpenStax Introductory Statistics by River Parishes Community College under CC BY-SA 4.0</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www.openstaxcollege.org/"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9</a:t>
            </a:r>
            <a:br>
              <a:rPr lang="en-US" sz="4000" b="1" cap="none" dirty="0">
                <a:solidFill>
                  <a:srgbClr val="212F62"/>
                </a:solidFill>
              </a:rPr>
            </a:br>
            <a:br>
              <a:rPr lang="en-US" sz="4000" b="1" cap="none" dirty="0">
                <a:solidFill>
                  <a:srgbClr val="212F62"/>
                </a:solidFill>
              </a:rPr>
            </a:br>
            <a:r>
              <a:rPr lang="en-US" sz="4000" b="1" dirty="0">
                <a:solidFill>
                  <a:srgbClr val="212F62"/>
                </a:solidFill>
              </a:rPr>
              <a:t>hypothesis testing with one sample</a:t>
            </a:r>
            <a:endParaRPr lang="en-US" sz="4000" dirty="0"/>
          </a:p>
        </p:txBody>
      </p:sp>
      <p:sp>
        <p:nvSpPr>
          <p:cNvPr id="5" name="Title 4"/>
          <p:cNvSpPr txBox="1">
            <a:spLocks/>
          </p:cNvSpPr>
          <p:nvPr/>
        </p:nvSpPr>
        <p:spPr>
          <a:xfrm>
            <a:off x="845052" y="3697089"/>
            <a:ext cx="7287208" cy="856250"/>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introduction</a:t>
            </a:r>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3346387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Null and Alternative Hypotheses </a:t>
            </a:r>
            <a:br>
              <a:rPr lang="en-US" b="1" dirty="0"/>
            </a:br>
            <a:r>
              <a:rPr lang="en-US" b="1" dirty="0"/>
              <a:t>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10" name="Text Placeholder 6">
            <a:extLst>
              <a:ext uri="{FF2B5EF4-FFF2-40B4-BE49-F238E27FC236}">
                <a16:creationId xmlns:a16="http://schemas.microsoft.com/office/drawing/2014/main" id="{66A02702-E551-4FF2-A076-E337EE604DD3}"/>
              </a:ext>
            </a:extLst>
          </p:cNvPr>
          <p:cNvSpPr>
            <a:spLocks noGrp="1"/>
          </p:cNvSpPr>
          <p:nvPr>
            <p:ph type="body" sz="quarter" idx="14"/>
          </p:nvPr>
        </p:nvSpPr>
        <p:spPr>
          <a:xfrm>
            <a:off x="457200" y="1259633"/>
            <a:ext cx="8062912" cy="4750731"/>
          </a:xfrm>
        </p:spPr>
        <p:txBody>
          <a:bodyPr>
            <a:noAutofit/>
          </a:bodyPr>
          <a:lstStyle/>
          <a:p>
            <a:r>
              <a:rPr lang="en-US" sz="1600" b="1" dirty="0"/>
              <a:t>Try It 9.3</a:t>
            </a:r>
          </a:p>
          <a:p>
            <a:r>
              <a:rPr lang="en-US" sz="1600" dirty="0"/>
              <a:t>We want to test if it takes fewer than 45 minutes to teach a lesson plan. State the null and alternative hypotheses. Fill in the correct symbol ( =, ≠, ≥, &lt;, ≤, &gt;) for the null and alternative hypotheses. </a:t>
            </a:r>
          </a:p>
          <a:p>
            <a:r>
              <a:rPr lang="en-US" sz="1600" i="1" dirty="0"/>
              <a:t>H</a:t>
            </a:r>
            <a:r>
              <a:rPr lang="en-US" sz="1600" i="1" baseline="-25000" dirty="0"/>
              <a:t>0</a:t>
            </a:r>
            <a:r>
              <a:rPr lang="en-US" sz="1600" dirty="0"/>
              <a:t>: </a:t>
            </a:r>
            <a:r>
              <a:rPr lang="en-US" sz="1600" i="1" dirty="0"/>
              <a:t>μ</a:t>
            </a:r>
            <a:r>
              <a:rPr lang="en-US" sz="1600" dirty="0"/>
              <a:t> __ 45</a:t>
            </a:r>
          </a:p>
          <a:p>
            <a:r>
              <a:rPr lang="en-US" sz="1600" i="1" dirty="0"/>
              <a:t>H</a:t>
            </a:r>
            <a:r>
              <a:rPr lang="en-US" sz="1600" i="1" baseline="-25000" dirty="0"/>
              <a:t>a</a:t>
            </a:r>
            <a:r>
              <a:rPr lang="en-US" sz="1600" dirty="0"/>
              <a:t>: </a:t>
            </a:r>
            <a:r>
              <a:rPr lang="en-US" sz="1600" i="1" dirty="0"/>
              <a:t>μ</a:t>
            </a:r>
            <a:r>
              <a:rPr lang="en-US" sz="1600" dirty="0"/>
              <a:t> __ 45</a:t>
            </a:r>
          </a:p>
          <a:p>
            <a:endParaRPr lang="en-US" sz="1600" dirty="0"/>
          </a:p>
          <a:p>
            <a:endParaRPr lang="en-US" sz="1600" dirty="0"/>
          </a:p>
          <a:p>
            <a:r>
              <a:rPr lang="en-US" sz="1600" b="1" dirty="0"/>
              <a:t>Try It 9.4</a:t>
            </a:r>
          </a:p>
          <a:p>
            <a:r>
              <a:rPr lang="en-US" sz="1600" dirty="0"/>
              <a:t>On a state driver’s test, about 40% pass the test on the first try. We want to test if more than 40% pass on the first try. Fill in the correct symbol (=, ≠, ≥, &lt;, ≤, &gt;) for the null and alternative hypotheses. </a:t>
            </a:r>
          </a:p>
          <a:p>
            <a:r>
              <a:rPr lang="en-US" sz="1600" i="1" dirty="0"/>
              <a:t>H</a:t>
            </a:r>
            <a:r>
              <a:rPr lang="en-US" sz="1600" i="1" baseline="-25000" dirty="0"/>
              <a:t>0</a:t>
            </a:r>
            <a:r>
              <a:rPr lang="en-US" sz="1600" dirty="0"/>
              <a:t>: </a:t>
            </a:r>
            <a:r>
              <a:rPr lang="en-US" sz="1600" i="1" dirty="0"/>
              <a:t>p</a:t>
            </a:r>
            <a:r>
              <a:rPr lang="en-US" sz="1600" dirty="0"/>
              <a:t> __ 0.40</a:t>
            </a:r>
          </a:p>
          <a:p>
            <a:r>
              <a:rPr lang="en-US" sz="1600" i="1" dirty="0"/>
              <a:t>H</a:t>
            </a:r>
            <a:r>
              <a:rPr lang="en-US" sz="1600" i="1" baseline="-25000" dirty="0"/>
              <a:t>a</a:t>
            </a:r>
            <a:r>
              <a:rPr lang="en-US" sz="1600" dirty="0"/>
              <a:t>: </a:t>
            </a:r>
            <a:r>
              <a:rPr lang="en-US" sz="1600" i="1" dirty="0"/>
              <a:t>p</a:t>
            </a:r>
            <a:r>
              <a:rPr lang="en-US" sz="1600" dirty="0"/>
              <a:t> __ 0.40</a:t>
            </a:r>
          </a:p>
        </p:txBody>
      </p:sp>
    </p:spTree>
    <p:extLst>
      <p:ext uri="{BB962C8B-B14F-4D97-AF65-F5344CB8AC3E}">
        <p14:creationId xmlns:p14="http://schemas.microsoft.com/office/powerpoint/2010/main" val="3867150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9</a:t>
            </a:r>
            <a:br>
              <a:rPr lang="en-US" sz="4000" b="1" cap="none" dirty="0">
                <a:solidFill>
                  <a:srgbClr val="212F62"/>
                </a:solidFill>
              </a:rPr>
            </a:br>
            <a:br>
              <a:rPr lang="en-US" sz="4000" b="1" cap="none" dirty="0">
                <a:solidFill>
                  <a:srgbClr val="212F62"/>
                </a:solidFill>
              </a:rPr>
            </a:br>
            <a:r>
              <a:rPr lang="en-US" sz="4000" b="1" dirty="0">
                <a:solidFill>
                  <a:srgbClr val="212F62"/>
                </a:solidFill>
              </a:rPr>
              <a:t>hypothesis testing with one sample</a:t>
            </a:r>
            <a:endParaRPr lang="en-US" sz="4000" dirty="0"/>
          </a:p>
        </p:txBody>
      </p:sp>
      <p:sp>
        <p:nvSpPr>
          <p:cNvPr id="5" name="Title 4"/>
          <p:cNvSpPr txBox="1">
            <a:spLocks/>
          </p:cNvSpPr>
          <p:nvPr/>
        </p:nvSpPr>
        <p:spPr>
          <a:xfrm>
            <a:off x="845052" y="3697089"/>
            <a:ext cx="7287208" cy="856250"/>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9.2 - </a:t>
            </a:r>
            <a:r>
              <a:rPr lang="en-US" b="1" dirty="0"/>
              <a:t>Outcomes and the Type I and Type II Errors</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332212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9.2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923330"/>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Describe Type I and Type II errors and recognize when they occur.</a:t>
            </a:r>
          </a:p>
        </p:txBody>
      </p:sp>
    </p:spTree>
    <p:extLst>
      <p:ext uri="{BB962C8B-B14F-4D97-AF65-F5344CB8AC3E}">
        <p14:creationId xmlns:p14="http://schemas.microsoft.com/office/powerpoint/2010/main" val="214673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Outcomes and the Type I and Type II </a:t>
            </a:r>
            <a:br>
              <a:rPr lang="en-US" b="1" dirty="0"/>
            </a:br>
            <a:r>
              <a:rPr lang="en-US" b="1" dirty="0"/>
              <a:t>Errors</a:t>
            </a:r>
            <a:endParaRPr lang="en-US" dirty="0"/>
          </a:p>
        </p:txBody>
      </p:sp>
      <p:sp>
        <p:nvSpPr>
          <p:cNvPr id="7" name="Text Placeholder 6"/>
          <p:cNvSpPr>
            <a:spLocks noGrp="1"/>
          </p:cNvSpPr>
          <p:nvPr>
            <p:ph type="body" sz="quarter" idx="14"/>
          </p:nvPr>
        </p:nvSpPr>
        <p:spPr>
          <a:xfrm>
            <a:off x="457200" y="1259633"/>
            <a:ext cx="8062912" cy="4750731"/>
          </a:xfrm>
        </p:spPr>
        <p:txBody>
          <a:bodyPr>
            <a:normAutofit/>
          </a:bodyPr>
          <a:lstStyle/>
          <a:p>
            <a:r>
              <a:rPr lang="en-US" dirty="0"/>
              <a:t>When you perform a hypothesis test, there are four possible outcomes depending on the actual truth (or falseness) of the null hypothesis </a:t>
            </a:r>
            <a:r>
              <a:rPr lang="en-US" i="1" dirty="0"/>
              <a:t>H0 </a:t>
            </a:r>
            <a:r>
              <a:rPr lang="en-US" dirty="0"/>
              <a:t>and the decision to reject or not. </a:t>
            </a:r>
          </a:p>
          <a:p>
            <a:endParaRPr lang="en-US" dirty="0"/>
          </a:p>
          <a:p>
            <a:r>
              <a:rPr lang="en-US" dirty="0"/>
              <a:t>The outcomes are summarized in the following table:</a:t>
            </a:r>
          </a:p>
          <a:p>
            <a:endParaRPr lang="en-US" sz="16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Table 9.2"/>
          <p:cNvPicPr>
            <a:picLocks noChangeAspect="1"/>
          </p:cNvPicPr>
          <p:nvPr/>
        </p:nvPicPr>
        <p:blipFill>
          <a:blip r:embed="rId3"/>
          <a:stretch>
            <a:fillRect/>
          </a:stretch>
        </p:blipFill>
        <p:spPr>
          <a:xfrm>
            <a:off x="1089510" y="3359021"/>
            <a:ext cx="6798292" cy="2520715"/>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865601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Outcomes and the Type I and Type II </a:t>
            </a:r>
            <a:br>
              <a:rPr lang="en-US" b="1" dirty="0"/>
            </a:br>
            <a:r>
              <a:rPr lang="en-US" b="1" dirty="0"/>
              <a:t>Errors (cont.)</a:t>
            </a:r>
            <a:endParaRPr lang="en-US" dirty="0"/>
          </a:p>
        </p:txBody>
      </p:sp>
      <p:sp>
        <p:nvSpPr>
          <p:cNvPr id="7" name="Text Placeholder 6"/>
          <p:cNvSpPr>
            <a:spLocks noGrp="1"/>
          </p:cNvSpPr>
          <p:nvPr>
            <p:ph type="body" sz="quarter" idx="14"/>
          </p:nvPr>
        </p:nvSpPr>
        <p:spPr>
          <a:xfrm>
            <a:off x="457200" y="1259633"/>
            <a:ext cx="8062912" cy="4750731"/>
          </a:xfrm>
        </p:spPr>
        <p:txBody>
          <a:bodyPr>
            <a:normAutofit/>
          </a:bodyPr>
          <a:lstStyle/>
          <a:p>
            <a:r>
              <a:rPr lang="en-US" dirty="0"/>
              <a:t>Each of the errors occurs with a particular probability.</a:t>
            </a:r>
          </a:p>
          <a:p>
            <a:endParaRPr lang="en-US" dirty="0"/>
          </a:p>
          <a:p>
            <a:r>
              <a:rPr lang="en-US" b="1" i="1" dirty="0"/>
              <a:t>α</a:t>
            </a:r>
            <a:r>
              <a:rPr lang="en-US" i="1" dirty="0"/>
              <a:t> </a:t>
            </a:r>
            <a:r>
              <a:rPr lang="en-US" dirty="0"/>
              <a:t>= probability of a Type I error = </a:t>
            </a:r>
            <a:r>
              <a:rPr lang="en-US" b="1" i="1" dirty="0"/>
              <a:t>P</a:t>
            </a:r>
            <a:r>
              <a:rPr lang="en-US" b="1" dirty="0"/>
              <a:t>(Type I error) </a:t>
            </a:r>
            <a:r>
              <a:rPr lang="en-US" dirty="0"/>
              <a:t>= probability of rejecting the null hypothesis when the null hypothesis is true.</a:t>
            </a:r>
          </a:p>
          <a:p>
            <a:endParaRPr lang="en-US" dirty="0"/>
          </a:p>
          <a:p>
            <a:r>
              <a:rPr lang="en-US" b="1" i="1" dirty="0"/>
              <a:t>β</a:t>
            </a:r>
            <a:r>
              <a:rPr lang="en-US" i="1" dirty="0"/>
              <a:t> </a:t>
            </a:r>
            <a:r>
              <a:rPr lang="en-US" dirty="0"/>
              <a:t>= probability of a Type II error = </a:t>
            </a:r>
            <a:r>
              <a:rPr lang="en-US" b="1" i="1" dirty="0"/>
              <a:t>P</a:t>
            </a:r>
            <a:r>
              <a:rPr lang="en-US" b="1" dirty="0"/>
              <a:t>(Type II error) </a:t>
            </a:r>
            <a:r>
              <a:rPr lang="en-US" dirty="0"/>
              <a:t>= probability of not rejecting the null hypothesis when the null hypothesis is false.</a:t>
            </a:r>
          </a:p>
          <a:p>
            <a:endParaRPr lang="en-US" dirty="0"/>
          </a:p>
          <a:p>
            <a:r>
              <a:rPr lang="en-US" i="1" dirty="0"/>
              <a:t>α </a:t>
            </a:r>
            <a:r>
              <a:rPr lang="en-US" dirty="0"/>
              <a:t>and </a:t>
            </a:r>
            <a:r>
              <a:rPr lang="en-US" i="1" dirty="0"/>
              <a:t>β </a:t>
            </a:r>
            <a:r>
              <a:rPr lang="en-US" dirty="0"/>
              <a:t>should be as small as possible because they are probabilities of errors. They are rarely zero.</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13767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Outcomes and the Type I and Type II </a:t>
            </a:r>
            <a:br>
              <a:rPr lang="en-US" b="1" dirty="0"/>
            </a:br>
            <a:r>
              <a:rPr lang="en-US" b="1" dirty="0"/>
              <a:t>Errors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E09BEC79-3795-4156-8B2C-60EF7F74985D}"/>
              </a:ext>
            </a:extLst>
          </p:cNvPr>
          <p:cNvSpPr>
            <a:spLocks noGrp="1"/>
          </p:cNvSpPr>
          <p:nvPr>
            <p:ph type="body" sz="quarter" idx="14"/>
          </p:nvPr>
        </p:nvSpPr>
        <p:spPr>
          <a:xfrm>
            <a:off x="457200" y="1259633"/>
            <a:ext cx="8062912" cy="4750731"/>
          </a:xfrm>
        </p:spPr>
        <p:txBody>
          <a:bodyPr>
            <a:normAutofit/>
          </a:bodyPr>
          <a:lstStyle/>
          <a:p>
            <a:r>
              <a:rPr lang="en-US" b="1" dirty="0"/>
              <a:t>Example 9.6 </a:t>
            </a:r>
          </a:p>
          <a:p>
            <a:r>
              <a:rPr lang="en-US" dirty="0"/>
              <a:t>Suppose the null hypothesis, </a:t>
            </a:r>
            <a:r>
              <a:rPr lang="en-US" i="1" dirty="0"/>
              <a:t>H</a:t>
            </a:r>
            <a:r>
              <a:rPr lang="en-US" i="1" baseline="-25000" dirty="0"/>
              <a:t>0</a:t>
            </a:r>
            <a:r>
              <a:rPr lang="en-US" dirty="0"/>
              <a:t>, is: The victim of an automobile accident is alive when he arrives at the emergency room of a hospital.</a:t>
            </a:r>
          </a:p>
          <a:p>
            <a:r>
              <a:rPr lang="en-US" b="1" dirty="0"/>
              <a:t>Type I error</a:t>
            </a:r>
            <a:r>
              <a:rPr lang="en-US" dirty="0"/>
              <a:t>: The emergency crew thinks that the victim is dead when, in fact, the victim is alive. </a:t>
            </a:r>
            <a:r>
              <a:rPr lang="en-US" b="1" dirty="0"/>
              <a:t>Type II error</a:t>
            </a:r>
            <a:r>
              <a:rPr lang="en-US" dirty="0"/>
              <a:t>: The emergency crew does not know if the victim is alive when, in fact, the victim is dead.</a:t>
            </a:r>
          </a:p>
          <a:p>
            <a:r>
              <a:rPr lang="en-US" b="1" i="1" dirty="0"/>
              <a:t>α</a:t>
            </a:r>
            <a:r>
              <a:rPr lang="en-US" b="1" dirty="0"/>
              <a:t> = probability</a:t>
            </a:r>
            <a:r>
              <a:rPr lang="en-US" dirty="0"/>
              <a:t> that the emergency crew thinks the victim is dead when, in fact, he is really alive = </a:t>
            </a:r>
            <a:r>
              <a:rPr lang="en-US" i="1" dirty="0"/>
              <a:t>P</a:t>
            </a:r>
            <a:r>
              <a:rPr lang="en-US" dirty="0"/>
              <a:t>(Type I error). </a:t>
            </a:r>
            <a:r>
              <a:rPr lang="en-US" b="1" i="1" dirty="0"/>
              <a:t>β</a:t>
            </a:r>
            <a:r>
              <a:rPr lang="en-US" b="1" dirty="0"/>
              <a:t> = probability</a:t>
            </a:r>
            <a:r>
              <a:rPr lang="en-US" dirty="0"/>
              <a:t> that the emergency crew does not know if the victim is alive when, in fact, the victim is dead = </a:t>
            </a:r>
            <a:r>
              <a:rPr lang="en-US" i="1" dirty="0"/>
              <a:t>P</a:t>
            </a:r>
            <a:r>
              <a:rPr lang="en-US" dirty="0"/>
              <a:t>(Type II error).</a:t>
            </a:r>
          </a:p>
          <a:p>
            <a:r>
              <a:rPr lang="en-US" dirty="0"/>
              <a:t>The error with the greater consequence is the Type I error. (If the emergency crew thinks the victim is dead, they will not treat him.)</a:t>
            </a:r>
          </a:p>
        </p:txBody>
      </p:sp>
    </p:spTree>
    <p:extLst>
      <p:ext uri="{BB962C8B-B14F-4D97-AF65-F5344CB8AC3E}">
        <p14:creationId xmlns:p14="http://schemas.microsoft.com/office/powerpoint/2010/main" val="2470207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9</a:t>
            </a:r>
            <a:br>
              <a:rPr lang="en-US" sz="4000" b="1" cap="none" dirty="0">
                <a:solidFill>
                  <a:srgbClr val="212F62"/>
                </a:solidFill>
              </a:rPr>
            </a:br>
            <a:br>
              <a:rPr lang="en-US" sz="4000" b="1" cap="none" dirty="0">
                <a:solidFill>
                  <a:srgbClr val="212F62"/>
                </a:solidFill>
              </a:rPr>
            </a:br>
            <a:r>
              <a:rPr lang="en-US" sz="4000" b="1" dirty="0">
                <a:solidFill>
                  <a:srgbClr val="212F62"/>
                </a:solidFill>
              </a:rPr>
              <a:t>hypothesis testing with one sample</a:t>
            </a:r>
            <a:endParaRPr lang="en-US" sz="4000" dirty="0"/>
          </a:p>
        </p:txBody>
      </p:sp>
      <p:sp>
        <p:nvSpPr>
          <p:cNvPr id="5" name="Title 4"/>
          <p:cNvSpPr txBox="1">
            <a:spLocks/>
          </p:cNvSpPr>
          <p:nvPr/>
        </p:nvSpPr>
        <p:spPr>
          <a:xfrm>
            <a:off x="845052" y="3697089"/>
            <a:ext cx="7287208" cy="856250"/>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9.3 - </a:t>
            </a:r>
            <a:r>
              <a:rPr lang="en-US" b="1" dirty="0"/>
              <a:t>Distribution Needed for Hypothesis Testing</a:t>
            </a:r>
            <a:r>
              <a:rPr lang="en-US" dirty="0"/>
              <a:t> </a:t>
            </a:r>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384623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9.3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923330"/>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Determine the distribution to use for all types of hypothesis testing.</a:t>
            </a:r>
          </a:p>
        </p:txBody>
      </p:sp>
    </p:spTree>
    <p:extLst>
      <p:ext uri="{BB962C8B-B14F-4D97-AF65-F5344CB8AC3E}">
        <p14:creationId xmlns:p14="http://schemas.microsoft.com/office/powerpoint/2010/main" val="4219641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Distribution Needed for </a:t>
            </a:r>
            <a:br>
              <a:rPr lang="en-US" b="1" dirty="0"/>
            </a:br>
            <a:r>
              <a:rPr lang="en-US" b="1" dirty="0"/>
              <a:t>Hypothesis Testing</a:t>
            </a:r>
            <a:endParaRPr lang="en-US" dirty="0"/>
          </a:p>
        </p:txBody>
      </p:sp>
      <mc:AlternateContent xmlns:mc="http://schemas.openxmlformats.org/markup-compatibility/2006" xmlns:a14="http://schemas.microsoft.com/office/drawing/2010/main">
        <mc:Choice Requires="a14">
          <p:sp>
            <p:nvSpPr>
              <p:cNvPr id="7" name="Text Placeholder 6"/>
              <p:cNvSpPr>
                <a:spLocks noGrp="1"/>
              </p:cNvSpPr>
              <p:nvPr>
                <p:ph type="body" sz="quarter" idx="14"/>
              </p:nvPr>
            </p:nvSpPr>
            <p:spPr>
              <a:xfrm>
                <a:off x="457200" y="1259633"/>
                <a:ext cx="8062912" cy="5001208"/>
              </a:xfrm>
            </p:spPr>
            <p:txBody>
              <a:bodyPr>
                <a:noAutofit/>
              </a:bodyPr>
              <a:lstStyle/>
              <a:p>
                <a:r>
                  <a:rPr lang="en-US" sz="1800" dirty="0"/>
                  <a:t>To perform tests for a </a:t>
                </a:r>
                <a:r>
                  <a:rPr lang="en-US" sz="1800" b="1" dirty="0"/>
                  <a:t>population mean, </a:t>
                </a:r>
                <a:r>
                  <a:rPr lang="en-US" sz="1800" b="1" i="1" dirty="0"/>
                  <a:t>µ</a:t>
                </a:r>
                <a:r>
                  <a:rPr lang="en-US" sz="1800" b="1" dirty="0"/>
                  <a:t>,</a:t>
                </a:r>
                <a:r>
                  <a:rPr lang="en-US" sz="1800" dirty="0"/>
                  <a:t> we use either a </a:t>
                </a:r>
                <a:r>
                  <a:rPr lang="en-US" sz="1800" b="1" dirty="0"/>
                  <a:t>normal distribution </a:t>
                </a:r>
                <a:r>
                  <a:rPr lang="en-US" sz="1800" dirty="0"/>
                  <a:t>or a </a:t>
                </a:r>
                <a:r>
                  <a:rPr lang="en-US" sz="1800" b="1" dirty="0"/>
                  <a:t>Student's </a:t>
                </a:r>
                <a:r>
                  <a:rPr lang="en-US" sz="1800" b="1" i="1" dirty="0"/>
                  <a:t>t</a:t>
                </a:r>
                <a:r>
                  <a:rPr lang="en-US" sz="1800" b="1" dirty="0"/>
                  <a:t>-distribution</a:t>
                </a:r>
                <a:r>
                  <a:rPr lang="en-US" sz="1800" dirty="0"/>
                  <a:t>. Both should have data that come from a </a:t>
                </a:r>
                <a:r>
                  <a:rPr lang="en-US" sz="1800" b="1" dirty="0"/>
                  <a:t>simple random sample </a:t>
                </a:r>
                <a:r>
                  <a:rPr lang="en-US" sz="1800" dirty="0"/>
                  <a:t>that comes from a population.</a:t>
                </a:r>
              </a:p>
              <a:p>
                <a:endParaRPr lang="en-US" sz="1800" dirty="0"/>
              </a:p>
              <a:p>
                <a:r>
                  <a:rPr lang="en-US" sz="1800" dirty="0"/>
                  <a:t>Remember, a Student's </a:t>
                </a:r>
                <a:r>
                  <a:rPr lang="en-US" sz="1800" i="1" dirty="0"/>
                  <a:t>t</a:t>
                </a:r>
                <a:r>
                  <a:rPr lang="en-US" sz="1800" dirty="0"/>
                  <a:t>-distribution is used when the </a:t>
                </a:r>
                <a:r>
                  <a:rPr lang="en-US" sz="1800" b="1" dirty="0"/>
                  <a:t>population standard deviation is unknown </a:t>
                </a:r>
                <a:r>
                  <a:rPr lang="en-US" sz="1800" dirty="0"/>
                  <a:t>and the distribution of the sample mean is approximately normal. We should also check that our sample size is large enough.</a:t>
                </a:r>
              </a:p>
              <a:p>
                <a:r>
                  <a:rPr lang="en-US" sz="1800" dirty="0"/>
                  <a:t>The distribution for the test is: </a:t>
                </a:r>
                <a14:m>
                  <m:oMath xmlns:m="http://schemas.openxmlformats.org/officeDocument/2006/math">
                    <m:acc>
                      <m:accPr>
                        <m:chr m:val="̅"/>
                        <m:ctrlPr>
                          <a:rPr lang="en-US" sz="1800" i="1">
                            <a:latin typeface="Cambria Math" panose="02040503050406030204" pitchFamily="18" charset="0"/>
                          </a:rPr>
                        </m:ctrlPr>
                      </m:accPr>
                      <m:e>
                        <m:r>
                          <a:rPr lang="en-US" sz="1800" i="1">
                            <a:latin typeface="Cambria Math" panose="02040503050406030204" pitchFamily="18" charset="0"/>
                          </a:rPr>
                          <m:t>𝑋</m:t>
                        </m:r>
                      </m:e>
                    </m:acc>
                  </m:oMath>
                </a14:m>
                <a:r>
                  <a:rPr lang="en-US" sz="1800" dirty="0"/>
                  <a:t> ~ </a:t>
                </a:r>
                <a:r>
                  <a:rPr lang="en-US" sz="1800" i="1" dirty="0"/>
                  <a:t>N</a:t>
                </a:r>
                <a:r>
                  <a:rPr lang="en-US" sz="1800" dirty="0"/>
                  <a:t>(</a:t>
                </a:r>
                <a:r>
                  <a:rPr lang="en-US" sz="1800" i="1" dirty="0"/>
                  <a:t>μ</a:t>
                </a:r>
                <a:r>
                  <a:rPr lang="en-US" sz="1800" i="1" baseline="-25000" dirty="0"/>
                  <a:t>X</a:t>
                </a:r>
                <a:r>
                  <a:rPr lang="en-US" sz="1800" dirty="0"/>
                  <a:t>, </a:t>
                </a:r>
                <a:r>
                  <a:rPr lang="en-US" sz="1800" i="1" dirty="0"/>
                  <a:t>σ</a:t>
                </a:r>
                <a:r>
                  <a:rPr lang="en-US" sz="1800" i="1" baseline="-25000" dirty="0"/>
                  <a:t>X</a:t>
                </a:r>
                <a:r>
                  <a:rPr lang="en-US" sz="1800" dirty="0"/>
                  <a:t>/</a:t>
                </a:r>
                <a14:m>
                  <m:oMath xmlns:m="http://schemas.openxmlformats.org/officeDocument/2006/math">
                    <m:rad>
                      <m:radPr>
                        <m:degHide m:val="on"/>
                        <m:ctrlPr>
                          <a:rPr lang="en-US" sz="1800" i="1">
                            <a:latin typeface="Cambria Math" panose="02040503050406030204" pitchFamily="18" charset="0"/>
                          </a:rPr>
                        </m:ctrlPr>
                      </m:radPr>
                      <m:deg/>
                      <m:e>
                        <m:r>
                          <a:rPr lang="en-US" sz="1800" i="1">
                            <a:latin typeface="Cambria Math" panose="02040503050406030204" pitchFamily="18" charset="0"/>
                          </a:rPr>
                          <m:t>𝑛</m:t>
                        </m:r>
                      </m:e>
                    </m:rad>
                  </m:oMath>
                </a14:m>
                <a:r>
                  <a:rPr lang="en-US" sz="1800" dirty="0"/>
                  <a:t>) or </a:t>
                </a:r>
                <a:r>
                  <a:rPr lang="en-US" sz="1800" i="1" dirty="0"/>
                  <a:t>t</a:t>
                </a:r>
                <a:r>
                  <a:rPr lang="en-US" sz="1800" i="1" baseline="-25000" dirty="0"/>
                  <a:t>df</a:t>
                </a:r>
              </a:p>
              <a:p>
                <a:endParaRPr lang="en-US" sz="1800" dirty="0"/>
              </a:p>
              <a:p>
                <a:r>
                  <a:rPr lang="en-US" sz="1800" dirty="0"/>
                  <a:t>The population parameter is </a:t>
                </a:r>
                <a:r>
                  <a:rPr lang="en-US" sz="1800" i="1" dirty="0"/>
                  <a:t>μ</a:t>
                </a:r>
                <a:r>
                  <a:rPr lang="en-US" sz="1800" dirty="0"/>
                  <a:t>. </a:t>
                </a:r>
              </a:p>
              <a:p>
                <a:r>
                  <a:rPr lang="en-US" sz="1800" dirty="0"/>
                  <a:t>The point estimate for μ is </a:t>
                </a:r>
                <a14:m>
                  <m:oMath xmlns:m="http://schemas.openxmlformats.org/officeDocument/2006/math">
                    <m:acc>
                      <m:accPr>
                        <m:chr m:val="̅"/>
                        <m:ctrlPr>
                          <a:rPr lang="en-US" sz="1800" i="1">
                            <a:latin typeface="Cambria Math" panose="02040503050406030204" pitchFamily="18" charset="0"/>
                          </a:rPr>
                        </m:ctrlPr>
                      </m:accPr>
                      <m:e>
                        <m:r>
                          <a:rPr lang="en-US" sz="1800" b="0" i="1" smtClean="0">
                            <a:latin typeface="Cambria Math" panose="02040503050406030204" pitchFamily="18" charset="0"/>
                          </a:rPr>
                          <m:t>𝑥</m:t>
                        </m:r>
                      </m:e>
                    </m:acc>
                  </m:oMath>
                </a14:m>
                <a:r>
                  <a:rPr lang="en-US" sz="1800" dirty="0"/>
                  <a:t>, the sample mean.</a:t>
                </a:r>
              </a:p>
              <a:p>
                <a:endParaRPr lang="en-US" sz="1800" dirty="0"/>
              </a:p>
              <a:p>
                <a:r>
                  <a:rPr lang="en-US" sz="1800" b="1" dirty="0"/>
                  <a:t>Good news: </a:t>
                </a:r>
                <a:r>
                  <a:rPr lang="en-US" sz="1800" dirty="0"/>
                  <a:t>We will use the </a:t>
                </a:r>
                <a:r>
                  <a:rPr lang="en-US" sz="1800" b="1" dirty="0"/>
                  <a:t>Z-Test or T-Test</a:t>
                </a:r>
                <a:r>
                  <a:rPr lang="en-US" sz="1800" dirty="0"/>
                  <a:t> on the graphing calculator</a:t>
                </a:r>
                <a:endParaRPr lang="en-US" sz="1800" b="1" dirty="0"/>
              </a:p>
            </p:txBody>
          </p:sp>
        </mc:Choice>
        <mc:Fallback xmlns="">
          <p:sp>
            <p:nvSpPr>
              <p:cNvPr id="7" name="Text Placeholder 6"/>
              <p:cNvSpPr>
                <a:spLocks noGrp="1" noRot="1" noChangeAspect="1" noMove="1" noResize="1" noEditPoints="1" noAdjustHandles="1" noChangeArrowheads="1" noChangeShapeType="1" noTextEdit="1"/>
              </p:cNvSpPr>
              <p:nvPr>
                <p:ph type="body" sz="quarter" idx="14"/>
              </p:nvPr>
            </p:nvSpPr>
            <p:spPr>
              <a:xfrm>
                <a:off x="457200" y="1259633"/>
                <a:ext cx="8062912" cy="5001208"/>
              </a:xfrm>
              <a:blipFill>
                <a:blip r:embed="rId2"/>
                <a:stretch>
                  <a:fillRect l="-605" t="-732" b="-1707"/>
                </a:stretch>
              </a:blipFill>
            </p:spPr>
            <p:txBody>
              <a:bodyPr/>
              <a:lstStyle/>
              <a:p>
                <a:r>
                  <a:rPr lang="en-US">
                    <a:noFill/>
                  </a:rPr>
                  <a:t> </a:t>
                </a:r>
              </a:p>
            </p:txBody>
          </p:sp>
        </mc:Fallback>
      </mc:AlternateContent>
      <p:pic>
        <p:nvPicPr>
          <p:cNvPr id="6" name="Picture 5" descr="OSX-Stacked-TM-RGB-300dpi-2016.jpg" title="&quot; &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960775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Distribution Needed for </a:t>
            </a:r>
            <a:br>
              <a:rPr lang="en-US" b="1" dirty="0"/>
            </a:br>
            <a:r>
              <a:rPr lang="en-US" b="1" dirty="0"/>
              <a:t>Hypothesis Testing (Cont.)</a:t>
            </a:r>
            <a:endParaRPr lang="en-US" dirty="0"/>
          </a:p>
        </p:txBody>
      </p:sp>
      <mc:AlternateContent xmlns:mc="http://schemas.openxmlformats.org/markup-compatibility/2006" xmlns:a14="http://schemas.microsoft.com/office/drawing/2010/main">
        <mc:Choice Requires="a14">
          <p:sp>
            <p:nvSpPr>
              <p:cNvPr id="7" name="Text Placeholder 6"/>
              <p:cNvSpPr>
                <a:spLocks noGrp="1"/>
              </p:cNvSpPr>
              <p:nvPr>
                <p:ph type="body" sz="quarter" idx="14"/>
              </p:nvPr>
            </p:nvSpPr>
            <p:spPr>
              <a:xfrm>
                <a:off x="457200" y="1259633"/>
                <a:ext cx="8062912" cy="4750731"/>
              </a:xfrm>
            </p:spPr>
            <p:txBody>
              <a:bodyPr>
                <a:normAutofit lnSpcReduction="10000"/>
              </a:bodyPr>
              <a:lstStyle/>
              <a:p>
                <a:r>
                  <a:rPr lang="en-US" sz="1800" dirty="0"/>
                  <a:t>To perform tests for a </a:t>
                </a:r>
                <a:r>
                  <a:rPr lang="en-US" sz="1800" b="1" dirty="0"/>
                  <a:t>population proportion, </a:t>
                </a:r>
                <a:r>
                  <a:rPr lang="en-US" sz="1800" b="1" i="1" dirty="0"/>
                  <a:t>p</a:t>
                </a:r>
                <a:r>
                  <a:rPr lang="en-US" sz="1800" b="1" dirty="0"/>
                  <a:t>,</a:t>
                </a:r>
                <a:r>
                  <a:rPr lang="en-US" sz="1800" dirty="0"/>
                  <a:t> we use a </a:t>
                </a:r>
                <a:r>
                  <a:rPr lang="en-US" sz="1800" b="1" dirty="0"/>
                  <a:t>normal distribution.</a:t>
                </a:r>
                <a:r>
                  <a:rPr lang="en-US" sz="1800" dirty="0"/>
                  <a:t> Usually the sample size, n, is large enough. We must also check that </a:t>
                </a:r>
                <a:r>
                  <a:rPr lang="en-US" sz="1800" i="1" dirty="0"/>
                  <a:t>np </a:t>
                </a:r>
                <a:r>
                  <a:rPr lang="en-US" sz="1800" dirty="0"/>
                  <a:t>&gt; 5 and </a:t>
                </a:r>
                <a:r>
                  <a:rPr lang="en-US" sz="1800" i="1" dirty="0"/>
                  <a:t>nq </a:t>
                </a:r>
                <a:r>
                  <a:rPr lang="en-US" sz="1800" dirty="0"/>
                  <a:t>&gt; 5. </a:t>
                </a:r>
              </a:p>
              <a:p>
                <a:r>
                  <a:rPr lang="en-US" sz="1800" dirty="0"/>
                  <a:t>The distribution for the test is: </a:t>
                </a:r>
                <a14:m>
                  <m:oMath xmlns:m="http://schemas.openxmlformats.org/officeDocument/2006/math">
                    <m:r>
                      <a:rPr lang="en-US" sz="1800" b="0" i="1" smtClean="0">
                        <a:latin typeface="Cambria Math" panose="02040503050406030204" pitchFamily="18" charset="0"/>
                      </a:rPr>
                      <m:t>𝑃</m:t>
                    </m:r>
                    <m:r>
                      <a:rPr lang="en-US" sz="1800" b="0" i="1" smtClean="0">
                        <a:latin typeface="Cambria Math" panose="02040503050406030204" pitchFamily="18" charset="0"/>
                      </a:rPr>
                      <m:t>′</m:t>
                    </m:r>
                  </m:oMath>
                </a14:m>
                <a:r>
                  <a:rPr lang="en-US" sz="1800" dirty="0"/>
                  <a:t> ~ </a:t>
                </a:r>
                <a:r>
                  <a:rPr lang="en-US" sz="1800" i="1" dirty="0"/>
                  <a:t>N</a:t>
                </a:r>
                <a:r>
                  <a:rPr lang="en-US" sz="1800" dirty="0"/>
                  <a:t>(</a:t>
                </a:r>
                <a:r>
                  <a:rPr lang="en-US" sz="1800" i="1" dirty="0"/>
                  <a:t>p’</a:t>
                </a:r>
                <a:r>
                  <a:rPr lang="en-US" sz="1800" dirty="0"/>
                  <a:t>, </a:t>
                </a:r>
                <a14:m>
                  <m:oMath xmlns:m="http://schemas.openxmlformats.org/officeDocument/2006/math">
                    <m:rad>
                      <m:radPr>
                        <m:degHide m:val="on"/>
                        <m:ctrlPr>
                          <a:rPr lang="en-US" sz="1800" i="1" smtClean="0">
                            <a:latin typeface="Cambria Math" panose="02040503050406030204" pitchFamily="18" charset="0"/>
                          </a:rPr>
                        </m:ctrlPr>
                      </m:radPr>
                      <m:deg/>
                      <m:e>
                        <m:f>
                          <m:fPr>
                            <m:ctrlPr>
                              <a:rPr lang="en-US" sz="1800" i="1" smtClean="0">
                                <a:latin typeface="Cambria Math" panose="02040503050406030204" pitchFamily="18" charset="0"/>
                              </a:rPr>
                            </m:ctrlPr>
                          </m:fPr>
                          <m:num>
                            <m:r>
                              <a:rPr lang="en-US" sz="1800" b="0" i="1" smtClean="0">
                                <a:latin typeface="Cambria Math" panose="02040503050406030204" pitchFamily="18" charset="0"/>
                              </a:rPr>
                              <m:t>𝑝𝑞</m:t>
                            </m:r>
                          </m:num>
                          <m:den>
                            <m:r>
                              <a:rPr lang="en-US" sz="1800" b="0" i="1" smtClean="0">
                                <a:latin typeface="Cambria Math" panose="02040503050406030204" pitchFamily="18" charset="0"/>
                              </a:rPr>
                              <m:t>𝑛</m:t>
                            </m:r>
                          </m:den>
                        </m:f>
                      </m:e>
                    </m:rad>
                  </m:oMath>
                </a14:m>
                <a:r>
                  <a:rPr lang="en-US" sz="1800" dirty="0"/>
                  <a:t>)</a:t>
                </a:r>
              </a:p>
              <a:p>
                <a:r>
                  <a:rPr lang="en-US" sz="1800" dirty="0"/>
                  <a:t>Remember that </a:t>
                </a:r>
                <a:r>
                  <a:rPr lang="en-US" sz="1800" i="1" dirty="0"/>
                  <a:t>q </a:t>
                </a:r>
                <a:r>
                  <a:rPr lang="en-US" sz="1800" dirty="0"/>
                  <a:t>= 1 – </a:t>
                </a:r>
                <a:r>
                  <a:rPr lang="en-US" sz="1800" i="1" dirty="0"/>
                  <a:t>p</a:t>
                </a:r>
                <a:r>
                  <a:rPr lang="en-US" sz="1800" dirty="0"/>
                  <a:t>.</a:t>
                </a:r>
              </a:p>
              <a:p>
                <a:endParaRPr lang="en-US" sz="1800" dirty="0"/>
              </a:p>
              <a:p>
                <a:r>
                  <a:rPr lang="en-US" sz="1800" dirty="0"/>
                  <a:t>The population parameter is </a:t>
                </a:r>
                <a:r>
                  <a:rPr lang="en-US" sz="1800" i="1" dirty="0"/>
                  <a:t>p</a:t>
                </a:r>
                <a:r>
                  <a:rPr lang="en-US" sz="1800" dirty="0"/>
                  <a:t>. </a:t>
                </a:r>
              </a:p>
              <a:p>
                <a:endParaRPr lang="en-US" sz="1800" dirty="0"/>
              </a:p>
              <a:p>
                <a:r>
                  <a:rPr lang="en-US" sz="1800" dirty="0"/>
                  <a:t>The point estimate for </a:t>
                </a:r>
                <a:r>
                  <a:rPr lang="en-US" sz="1800" i="1" dirty="0"/>
                  <a:t>p </a:t>
                </a:r>
                <a:r>
                  <a:rPr lang="en-US" sz="1800" dirty="0"/>
                  <a:t>is </a:t>
                </a:r>
                <a:r>
                  <a:rPr lang="en-US" sz="1800" i="1" dirty="0"/>
                  <a:t>p′</a:t>
                </a:r>
                <a:r>
                  <a:rPr lang="en-US" sz="1800" dirty="0"/>
                  <a:t>. </a:t>
                </a:r>
              </a:p>
              <a:p>
                <a:r>
                  <a:rPr lang="en-US" sz="1800" i="1" dirty="0"/>
                  <a:t>p′ </a:t>
                </a:r>
                <a:r>
                  <a:rPr lang="en-US" sz="1800" dirty="0"/>
                  <a:t>= </a:t>
                </a:r>
                <a:r>
                  <a:rPr lang="en-US" sz="1800" i="1" dirty="0"/>
                  <a:t>x/n, </a:t>
                </a:r>
                <a:r>
                  <a:rPr lang="en-US" sz="1800" dirty="0"/>
                  <a:t>where </a:t>
                </a:r>
                <a:r>
                  <a:rPr lang="en-US" sz="1800" i="1" dirty="0"/>
                  <a:t>x </a:t>
                </a:r>
                <a:r>
                  <a:rPr lang="en-US" sz="1800" dirty="0"/>
                  <a:t>is the number of successes and </a:t>
                </a:r>
                <a:r>
                  <a:rPr lang="en-US" sz="1800" i="1" dirty="0"/>
                  <a:t>n </a:t>
                </a:r>
                <a:r>
                  <a:rPr lang="en-US" sz="1800" dirty="0"/>
                  <a:t>is the sample size</a:t>
                </a:r>
              </a:p>
              <a:p>
                <a:endParaRPr lang="en-US" sz="1800" dirty="0"/>
              </a:p>
              <a:p>
                <a:r>
                  <a:rPr lang="en-US" sz="1800" b="1" dirty="0"/>
                  <a:t>Good news: </a:t>
                </a:r>
                <a:r>
                  <a:rPr lang="en-US" sz="1800" dirty="0"/>
                  <a:t>We will use the </a:t>
                </a:r>
                <a:r>
                  <a:rPr lang="en-US" sz="1800" b="1" dirty="0"/>
                  <a:t>1-PropZTest </a:t>
                </a:r>
                <a:r>
                  <a:rPr lang="en-US" sz="1800" dirty="0"/>
                  <a:t>on the graphing calculator</a:t>
                </a:r>
                <a:endParaRPr lang="en-US" sz="1800" b="1" dirty="0"/>
              </a:p>
            </p:txBody>
          </p:sp>
        </mc:Choice>
        <mc:Fallback xmlns="">
          <p:sp>
            <p:nvSpPr>
              <p:cNvPr id="7" name="Text Placeholder 6"/>
              <p:cNvSpPr>
                <a:spLocks noGrp="1" noRot="1" noChangeAspect="1" noMove="1" noResize="1" noEditPoints="1" noAdjustHandles="1" noChangeArrowheads="1" noChangeShapeType="1" noTextEdit="1"/>
              </p:cNvSpPr>
              <p:nvPr>
                <p:ph type="body" sz="quarter" idx="14"/>
              </p:nvPr>
            </p:nvSpPr>
            <p:spPr>
              <a:xfrm>
                <a:off x="457200" y="1259633"/>
                <a:ext cx="8062912" cy="4750731"/>
              </a:xfrm>
              <a:blipFill>
                <a:blip r:embed="rId2"/>
                <a:stretch>
                  <a:fillRect l="-605" t="-1284"/>
                </a:stretch>
              </a:blipFill>
            </p:spPr>
            <p:txBody>
              <a:bodyPr/>
              <a:lstStyle/>
              <a:p>
                <a:r>
                  <a:rPr lang="en-US">
                    <a:noFill/>
                  </a:rPr>
                  <a:t> </a:t>
                </a:r>
              </a:p>
            </p:txBody>
          </p:sp>
        </mc:Fallback>
      </mc:AlternateContent>
      <p:pic>
        <p:nvPicPr>
          <p:cNvPr id="6" name="Picture 5" descr="OSX-Stacked-TM-RGB-300dpi-2016.jpg" title="&quot; &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67680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HYPOTHESIS TESTING Intro</a:t>
            </a:r>
            <a:endParaRPr lang="en-US" dirty="0"/>
          </a:p>
        </p:txBody>
      </p:sp>
      <p:sp>
        <p:nvSpPr>
          <p:cNvPr id="7" name="Text Placeholder 6"/>
          <p:cNvSpPr>
            <a:spLocks noGrp="1"/>
          </p:cNvSpPr>
          <p:nvPr>
            <p:ph type="body" sz="quarter" idx="14"/>
          </p:nvPr>
        </p:nvSpPr>
        <p:spPr>
          <a:xfrm>
            <a:off x="457200" y="1259633"/>
            <a:ext cx="8062912" cy="4750731"/>
          </a:xfrm>
        </p:spPr>
        <p:txBody>
          <a:bodyPr>
            <a:normAutofit fontScale="77500" lnSpcReduction="20000"/>
          </a:bodyPr>
          <a:lstStyle/>
          <a:p>
            <a:r>
              <a:rPr lang="en-US" dirty="0"/>
              <a:t>A hypothesis test involves collecting data from a sample and evaluating the data. </a:t>
            </a:r>
          </a:p>
          <a:p>
            <a:endParaRPr lang="en-US" dirty="0"/>
          </a:p>
          <a:p>
            <a:r>
              <a:rPr lang="en-US" dirty="0"/>
              <a:t>Then, the statistician makes a decision as to whether or not there is sufficient evidence, based upon analyses of the data, to reject the null hypothesis.</a:t>
            </a:r>
          </a:p>
          <a:p>
            <a:endParaRPr lang="en-US" dirty="0"/>
          </a:p>
          <a:p>
            <a:r>
              <a:rPr lang="en-US" dirty="0"/>
              <a:t>Hypothesis testing consists of two contradictory hypotheses or statements, a decision based on the data, and a conclusion.</a:t>
            </a:r>
          </a:p>
          <a:p>
            <a:endParaRPr lang="en-US" dirty="0"/>
          </a:p>
          <a:p>
            <a:r>
              <a:rPr lang="en-US" dirty="0"/>
              <a:t>To perform a hypothesis test, a statistician will:</a:t>
            </a:r>
          </a:p>
          <a:p>
            <a:r>
              <a:rPr lang="en-US" dirty="0"/>
              <a:t>1. Set up two contradictory hypotheses.</a:t>
            </a:r>
          </a:p>
          <a:p>
            <a:r>
              <a:rPr lang="en-US" dirty="0"/>
              <a:t>2. Collect sample data (in homework problems, the data or summary statistics will be given to you).</a:t>
            </a:r>
          </a:p>
          <a:p>
            <a:r>
              <a:rPr lang="en-US" dirty="0"/>
              <a:t>3. Determine the correct distribution to perform the hypothesis test.</a:t>
            </a:r>
          </a:p>
          <a:p>
            <a:r>
              <a:rPr lang="en-US" dirty="0"/>
              <a:t>4. Analyze sample data by performing the calculations that ultimately will allow you to reject or not reject the null hypothesis.</a:t>
            </a:r>
          </a:p>
          <a:p>
            <a:r>
              <a:rPr lang="en-US" dirty="0"/>
              <a:t>5. Make a decision and write a meaningful conclusion.</a:t>
            </a:r>
            <a:endParaRPr lang="en-US" sz="16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285697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9</a:t>
            </a:r>
            <a:br>
              <a:rPr lang="en-US" sz="4000" b="1" cap="none" dirty="0">
                <a:solidFill>
                  <a:srgbClr val="212F62"/>
                </a:solidFill>
              </a:rPr>
            </a:br>
            <a:br>
              <a:rPr lang="en-US" sz="4000" b="1" cap="none" dirty="0">
                <a:solidFill>
                  <a:srgbClr val="212F62"/>
                </a:solidFill>
              </a:rPr>
            </a:br>
            <a:r>
              <a:rPr lang="en-US" sz="4000" b="1" dirty="0">
                <a:solidFill>
                  <a:srgbClr val="212F62"/>
                </a:solidFill>
              </a:rPr>
              <a:t>hypothesis testing with one sample</a:t>
            </a:r>
            <a:endParaRPr lang="en-US" sz="4000" dirty="0"/>
          </a:p>
        </p:txBody>
      </p:sp>
      <p:sp>
        <p:nvSpPr>
          <p:cNvPr id="5" name="Title 4"/>
          <p:cNvSpPr txBox="1">
            <a:spLocks/>
          </p:cNvSpPr>
          <p:nvPr/>
        </p:nvSpPr>
        <p:spPr>
          <a:xfrm>
            <a:off x="845052" y="3697089"/>
            <a:ext cx="7287208" cy="856250"/>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9.4 - </a:t>
            </a:r>
            <a:r>
              <a:rPr lang="en-US" b="1" dirty="0"/>
              <a:t>the Sample, Decision and Conclusion</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1575924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9.4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923330"/>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Interpret the conclusion for all types of hypothesis testing.</a:t>
            </a:r>
          </a:p>
        </p:txBody>
      </p:sp>
    </p:spTree>
    <p:extLst>
      <p:ext uri="{BB962C8B-B14F-4D97-AF65-F5344CB8AC3E}">
        <p14:creationId xmlns:p14="http://schemas.microsoft.com/office/powerpoint/2010/main" val="4161230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Using the Sample to Test the Null Hypothesis</a:t>
            </a:r>
            <a:endParaRPr lang="en-US" dirty="0"/>
          </a:p>
        </p:txBody>
      </p:sp>
      <p:sp>
        <p:nvSpPr>
          <p:cNvPr id="7" name="Text Placeholder 6"/>
          <p:cNvSpPr>
            <a:spLocks noGrp="1"/>
          </p:cNvSpPr>
          <p:nvPr>
            <p:ph type="body" sz="quarter" idx="14"/>
          </p:nvPr>
        </p:nvSpPr>
        <p:spPr>
          <a:xfrm>
            <a:off x="457200" y="1259633"/>
            <a:ext cx="8062912" cy="4750731"/>
          </a:xfrm>
        </p:spPr>
        <p:txBody>
          <a:bodyPr>
            <a:normAutofit fontScale="92500" lnSpcReduction="20000"/>
          </a:bodyPr>
          <a:lstStyle/>
          <a:p>
            <a:r>
              <a:rPr lang="en-US" dirty="0"/>
              <a:t>Use the sample data to calculate the actual probability of getting the test result, called the </a:t>
            </a:r>
            <a:r>
              <a:rPr lang="en-US" b="1" i="1" dirty="0"/>
              <a:t>p</a:t>
            </a:r>
            <a:r>
              <a:rPr lang="en-US" b="1" dirty="0"/>
              <a:t>-value</a:t>
            </a:r>
            <a:r>
              <a:rPr lang="en-US" dirty="0"/>
              <a:t>. </a:t>
            </a:r>
          </a:p>
          <a:p>
            <a:endParaRPr lang="en-US" dirty="0"/>
          </a:p>
          <a:p>
            <a:r>
              <a:rPr lang="en-US" dirty="0"/>
              <a:t>The </a:t>
            </a:r>
            <a:r>
              <a:rPr lang="en-US" i="1" dirty="0"/>
              <a:t>p</a:t>
            </a:r>
            <a:r>
              <a:rPr lang="en-US" dirty="0"/>
              <a:t>-value is the </a:t>
            </a:r>
            <a:r>
              <a:rPr lang="en-US" b="1" dirty="0"/>
              <a:t>probability that, if the null hypothesis is true, the results from another randomly selected sample will be as extreme or more extreme as the results obtained from the given sample.</a:t>
            </a:r>
          </a:p>
          <a:p>
            <a:endParaRPr lang="en-US" dirty="0"/>
          </a:p>
          <a:p>
            <a:r>
              <a:rPr lang="en-US" dirty="0"/>
              <a:t>A </a:t>
            </a:r>
            <a:r>
              <a:rPr lang="en-US" b="1" dirty="0"/>
              <a:t>large </a:t>
            </a:r>
            <a:r>
              <a:rPr lang="en-US" b="1" i="1" dirty="0"/>
              <a:t>p</a:t>
            </a:r>
            <a:r>
              <a:rPr lang="en-US" b="1" dirty="0"/>
              <a:t>-value </a:t>
            </a:r>
            <a:r>
              <a:rPr lang="en-US" dirty="0"/>
              <a:t>calculated from the data indicates that we should </a:t>
            </a:r>
            <a:r>
              <a:rPr lang="en-US" b="1" dirty="0"/>
              <a:t>not reject the null hypothesis</a:t>
            </a:r>
            <a:r>
              <a:rPr lang="en-US" dirty="0"/>
              <a:t>. </a:t>
            </a:r>
          </a:p>
          <a:p>
            <a:endParaRPr lang="en-US" dirty="0"/>
          </a:p>
          <a:p>
            <a:r>
              <a:rPr lang="en-US" dirty="0"/>
              <a:t>The </a:t>
            </a:r>
            <a:r>
              <a:rPr lang="en-US" b="1" dirty="0"/>
              <a:t>smaller the </a:t>
            </a:r>
            <a:r>
              <a:rPr lang="en-US" b="1" i="1" dirty="0"/>
              <a:t>p</a:t>
            </a:r>
            <a:r>
              <a:rPr lang="en-US" b="1" dirty="0"/>
              <a:t>-value</a:t>
            </a:r>
            <a:r>
              <a:rPr lang="en-US" dirty="0"/>
              <a:t>, the more unlikely the outcome, and the stronger the evidence is against the null hypothesis. </a:t>
            </a:r>
            <a:r>
              <a:rPr lang="en-US" b="1" dirty="0"/>
              <a:t>We would reject the null hypothesis if the evidence is strongly against it</a:t>
            </a:r>
            <a:r>
              <a:rPr lang="en-US" dirty="0"/>
              <a:t>.</a:t>
            </a:r>
          </a:p>
          <a:p>
            <a:endParaRPr lang="en-US" dirty="0"/>
          </a:p>
          <a:p>
            <a:r>
              <a:rPr lang="en-US" b="1" dirty="0"/>
              <a:t>Good news: </a:t>
            </a:r>
            <a:r>
              <a:rPr lang="en-US" dirty="0"/>
              <a:t>We will use the graphing calculator to </a:t>
            </a:r>
            <a:r>
              <a:rPr lang="en-US" b="1" dirty="0"/>
              <a:t>find the p-value</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305957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Decision and Conclusion</a:t>
            </a:r>
            <a:endParaRPr lang="en-US" dirty="0"/>
          </a:p>
        </p:txBody>
      </p:sp>
      <p:sp>
        <p:nvSpPr>
          <p:cNvPr id="7" name="Text Placeholder 6"/>
          <p:cNvSpPr>
            <a:spLocks noGrp="1"/>
          </p:cNvSpPr>
          <p:nvPr>
            <p:ph type="body" sz="quarter" idx="14"/>
          </p:nvPr>
        </p:nvSpPr>
        <p:spPr>
          <a:xfrm>
            <a:off x="457200" y="1259633"/>
            <a:ext cx="8062912" cy="4750731"/>
          </a:xfrm>
        </p:spPr>
        <p:txBody>
          <a:bodyPr>
            <a:normAutofit fontScale="92500" lnSpcReduction="20000"/>
          </a:bodyPr>
          <a:lstStyle/>
          <a:p>
            <a:r>
              <a:rPr lang="en-US" sz="1600" dirty="0"/>
              <a:t>A systematic way to make a decision of whether to reject or not reject the </a:t>
            </a:r>
            <a:r>
              <a:rPr lang="en-US" sz="1600" b="1" dirty="0"/>
              <a:t>null hypothesis </a:t>
            </a:r>
            <a:r>
              <a:rPr lang="en-US" sz="1600" dirty="0"/>
              <a:t>is to compare the </a:t>
            </a:r>
            <a:r>
              <a:rPr lang="en-US" sz="1600" i="1" dirty="0"/>
              <a:t>p</a:t>
            </a:r>
            <a:r>
              <a:rPr lang="en-US" sz="1600" dirty="0"/>
              <a:t>-value and a </a:t>
            </a:r>
            <a:r>
              <a:rPr lang="en-US" sz="1600" b="1" dirty="0"/>
              <a:t>preset or preconceived α (also called a "significance level")</a:t>
            </a:r>
            <a:r>
              <a:rPr lang="en-US" sz="1600" dirty="0"/>
              <a:t>. </a:t>
            </a:r>
          </a:p>
          <a:p>
            <a:endParaRPr lang="en-US" sz="1600" dirty="0"/>
          </a:p>
          <a:p>
            <a:r>
              <a:rPr lang="en-US" sz="1600" dirty="0"/>
              <a:t>When you make a </a:t>
            </a:r>
            <a:r>
              <a:rPr lang="en-US" sz="1600" b="1" dirty="0"/>
              <a:t>decision </a:t>
            </a:r>
            <a:r>
              <a:rPr lang="en-US" sz="1600" dirty="0"/>
              <a:t>to reject or not reject </a:t>
            </a:r>
            <a:r>
              <a:rPr lang="en-US" sz="1600" i="1" dirty="0"/>
              <a:t>H0</a:t>
            </a:r>
            <a:r>
              <a:rPr lang="en-US" sz="1600" dirty="0"/>
              <a:t>, do as follows:</a:t>
            </a:r>
          </a:p>
          <a:p>
            <a:r>
              <a:rPr lang="en-US" sz="1600" dirty="0"/>
              <a:t>• </a:t>
            </a:r>
            <a:r>
              <a:rPr lang="en-US" sz="1600" b="1" dirty="0"/>
              <a:t>If </a:t>
            </a:r>
            <a:r>
              <a:rPr lang="en-US" sz="1600" b="1" i="1" dirty="0"/>
              <a:t>p</a:t>
            </a:r>
            <a:r>
              <a:rPr lang="en-US" sz="1600" b="1" dirty="0"/>
              <a:t>-value &lt; </a:t>
            </a:r>
            <a:r>
              <a:rPr lang="en-US" sz="1600" b="1" i="1" dirty="0"/>
              <a:t>α</a:t>
            </a:r>
            <a:r>
              <a:rPr lang="en-US" sz="1600" b="1" dirty="0"/>
              <a:t>, reject </a:t>
            </a:r>
            <a:r>
              <a:rPr lang="en-US" sz="1600" b="1" i="1" dirty="0"/>
              <a:t>H0</a:t>
            </a:r>
            <a:r>
              <a:rPr lang="en-US" sz="1600" dirty="0"/>
              <a:t>. The results of the sample data are </a:t>
            </a:r>
            <a:r>
              <a:rPr lang="en-US" sz="1600" b="1" dirty="0"/>
              <a:t>significant</a:t>
            </a:r>
            <a:r>
              <a:rPr lang="en-US" sz="1600" dirty="0"/>
              <a:t>. There is </a:t>
            </a:r>
            <a:r>
              <a:rPr lang="en-US" sz="1600" b="1" dirty="0"/>
              <a:t>sufficient evidence </a:t>
            </a:r>
            <a:r>
              <a:rPr lang="en-US" sz="1600" dirty="0"/>
              <a:t>to conclude that </a:t>
            </a:r>
            <a:r>
              <a:rPr lang="en-US" sz="1600" i="1" dirty="0"/>
              <a:t>H0 </a:t>
            </a:r>
            <a:r>
              <a:rPr lang="en-US" sz="1600" dirty="0"/>
              <a:t>is an incorrect belief and that the alternative hypothesis, </a:t>
            </a:r>
            <a:r>
              <a:rPr lang="en-US" sz="1600" i="1" dirty="0"/>
              <a:t>Ha</a:t>
            </a:r>
            <a:r>
              <a:rPr lang="en-US" sz="1600" dirty="0"/>
              <a:t>, may be correct.</a:t>
            </a:r>
          </a:p>
          <a:p>
            <a:r>
              <a:rPr lang="en-US" sz="1600" dirty="0"/>
              <a:t>• </a:t>
            </a:r>
            <a:r>
              <a:rPr lang="en-US" sz="1600" b="1" dirty="0"/>
              <a:t>If </a:t>
            </a:r>
            <a:r>
              <a:rPr lang="en-US" sz="1600" b="1" i="1" dirty="0"/>
              <a:t>p</a:t>
            </a:r>
            <a:r>
              <a:rPr lang="en-US" sz="1600" b="1" dirty="0"/>
              <a:t>-value ≥ </a:t>
            </a:r>
            <a:r>
              <a:rPr lang="en-US" sz="1600" b="1" i="1" dirty="0"/>
              <a:t>α</a:t>
            </a:r>
            <a:r>
              <a:rPr lang="en-US" sz="1600" b="1" dirty="0"/>
              <a:t>, do not reject </a:t>
            </a:r>
            <a:r>
              <a:rPr lang="en-US" sz="1600" b="1" i="1" dirty="0"/>
              <a:t>H0</a:t>
            </a:r>
            <a:r>
              <a:rPr lang="en-US" sz="1600" dirty="0"/>
              <a:t>. The results of the sample data are </a:t>
            </a:r>
            <a:r>
              <a:rPr lang="en-US" sz="1600" b="1" dirty="0"/>
              <a:t>not significant</a:t>
            </a:r>
            <a:r>
              <a:rPr lang="en-US" sz="1600" dirty="0"/>
              <a:t>. There is </a:t>
            </a:r>
            <a:r>
              <a:rPr lang="en-US" sz="1600" b="1" dirty="0"/>
              <a:t>not sufficient evidence </a:t>
            </a:r>
            <a:r>
              <a:rPr lang="en-US" sz="1600" dirty="0"/>
              <a:t>to conclude that the alternative hypothesis, </a:t>
            </a:r>
            <a:r>
              <a:rPr lang="en-US" sz="1600" i="1" dirty="0"/>
              <a:t>Ha</a:t>
            </a:r>
            <a:r>
              <a:rPr lang="en-US" sz="1600" dirty="0"/>
              <a:t>, may be correct.</a:t>
            </a:r>
          </a:p>
          <a:p>
            <a:endParaRPr lang="en-US" sz="1600" dirty="0"/>
          </a:p>
          <a:p>
            <a:r>
              <a:rPr lang="en-US" sz="1600" dirty="0"/>
              <a:t>When you "do not reject </a:t>
            </a:r>
            <a:r>
              <a:rPr lang="en-US" sz="1600" i="1" dirty="0"/>
              <a:t>H0</a:t>
            </a:r>
            <a:r>
              <a:rPr lang="en-US" sz="1600" dirty="0"/>
              <a:t>", it does not mean that you should believe that </a:t>
            </a:r>
            <a:r>
              <a:rPr lang="en-US" sz="1600" i="1" dirty="0"/>
              <a:t>H0 </a:t>
            </a:r>
            <a:r>
              <a:rPr lang="en-US" sz="1600" dirty="0"/>
              <a:t>is true. It simply means that the sample data have </a:t>
            </a:r>
            <a:r>
              <a:rPr lang="en-US" sz="1600" b="1" dirty="0"/>
              <a:t>failed to provide sufficient evidence to cast serious doubt about the truthfulness of </a:t>
            </a:r>
            <a:r>
              <a:rPr lang="en-US" sz="1600" b="1" i="1" dirty="0"/>
              <a:t>Ho</a:t>
            </a:r>
            <a:r>
              <a:rPr lang="en-US" sz="1600" dirty="0"/>
              <a:t>.</a:t>
            </a:r>
          </a:p>
          <a:p>
            <a:endParaRPr lang="en-US" sz="1600" dirty="0"/>
          </a:p>
          <a:p>
            <a:r>
              <a:rPr lang="en-US" sz="1600" dirty="0"/>
              <a:t>Here’s a memory device that may be useful:</a:t>
            </a:r>
          </a:p>
          <a:p>
            <a:r>
              <a:rPr lang="en-US" sz="1600" dirty="0"/>
              <a:t>If the </a:t>
            </a:r>
            <a:r>
              <a:rPr lang="en-US" sz="1600" i="1" dirty="0"/>
              <a:t>p</a:t>
            </a:r>
            <a:r>
              <a:rPr lang="en-US" sz="1600" dirty="0"/>
              <a:t>-value is low, the null must go. (reject it)</a:t>
            </a:r>
          </a:p>
          <a:p>
            <a:r>
              <a:rPr lang="en-US" sz="1600" dirty="0"/>
              <a:t>If the </a:t>
            </a:r>
            <a:r>
              <a:rPr lang="en-US" sz="1600" i="1" dirty="0"/>
              <a:t>p</a:t>
            </a:r>
            <a:r>
              <a:rPr lang="en-US" sz="1600" dirty="0"/>
              <a:t>-value is high, the null must fly. (do not reject it)</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612412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Using the Sample to Test the Null Hypothesis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D49BC5D7-8DB2-4ED6-BBCD-4B0A5D6329A0}"/>
              </a:ext>
            </a:extLst>
          </p:cNvPr>
          <p:cNvSpPr>
            <a:spLocks noGrp="1"/>
          </p:cNvSpPr>
          <p:nvPr>
            <p:ph type="body" sz="quarter" idx="14"/>
          </p:nvPr>
        </p:nvSpPr>
        <p:spPr>
          <a:xfrm>
            <a:off x="457200" y="1259633"/>
            <a:ext cx="8062912" cy="4750731"/>
          </a:xfrm>
        </p:spPr>
        <p:txBody>
          <a:bodyPr>
            <a:normAutofit/>
          </a:bodyPr>
          <a:lstStyle/>
          <a:p>
            <a:r>
              <a:rPr lang="en-US" sz="1600" b="1" dirty="0"/>
              <a:t>Try It 9.10</a:t>
            </a:r>
          </a:p>
          <a:p>
            <a:r>
              <a:rPr lang="en-US" sz="1600" dirty="0"/>
              <a:t>It’s a Boy Genetics Labs claim their procedures improve the chances of a boy being born. The results for a test of a single population proportion are as follows:</a:t>
            </a:r>
          </a:p>
          <a:p>
            <a:r>
              <a:rPr lang="en-US" sz="1600" i="1" dirty="0"/>
              <a:t>H</a:t>
            </a:r>
            <a:r>
              <a:rPr lang="en-US" sz="1600" i="1" baseline="-25000" dirty="0"/>
              <a:t>0</a:t>
            </a:r>
            <a:r>
              <a:rPr lang="en-US" sz="1600" dirty="0"/>
              <a:t>: </a:t>
            </a:r>
            <a:r>
              <a:rPr lang="en-US" sz="1600" i="1" dirty="0"/>
              <a:t>p</a:t>
            </a:r>
            <a:r>
              <a:rPr lang="en-US" sz="1600" dirty="0"/>
              <a:t> = 0.50, </a:t>
            </a:r>
            <a:r>
              <a:rPr lang="en-US" sz="1600" i="1" dirty="0"/>
              <a:t>H</a:t>
            </a:r>
            <a:r>
              <a:rPr lang="en-US" sz="1600" i="1" baseline="-25000" dirty="0"/>
              <a:t>a</a:t>
            </a:r>
            <a:r>
              <a:rPr lang="en-US" sz="1600" dirty="0"/>
              <a:t>: </a:t>
            </a:r>
            <a:r>
              <a:rPr lang="en-US" sz="1600" i="1" dirty="0"/>
              <a:t>p</a:t>
            </a:r>
            <a:r>
              <a:rPr lang="en-US" sz="1600" dirty="0"/>
              <a:t> &gt; 0.50</a:t>
            </a:r>
          </a:p>
          <a:p>
            <a:r>
              <a:rPr lang="en-US" sz="1600" i="1" dirty="0"/>
              <a:t>α</a:t>
            </a:r>
            <a:r>
              <a:rPr lang="en-US" sz="1600" dirty="0"/>
              <a:t> = 0.01</a:t>
            </a:r>
          </a:p>
          <a:p>
            <a:r>
              <a:rPr lang="en-US" sz="1600" i="1" dirty="0"/>
              <a:t>p</a:t>
            </a:r>
            <a:r>
              <a:rPr lang="en-US" sz="1600" dirty="0"/>
              <a:t>-value = 0.025</a:t>
            </a:r>
          </a:p>
          <a:p>
            <a:r>
              <a:rPr lang="en-US" sz="1600" dirty="0"/>
              <a:t>Interpret the results and state a conclusion in simple, non-technical terms.</a:t>
            </a:r>
          </a:p>
        </p:txBody>
      </p:sp>
    </p:spTree>
    <p:extLst>
      <p:ext uri="{BB962C8B-B14F-4D97-AF65-F5344CB8AC3E}">
        <p14:creationId xmlns:p14="http://schemas.microsoft.com/office/powerpoint/2010/main" val="4079703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9</a:t>
            </a:r>
            <a:br>
              <a:rPr lang="en-US" sz="4000" b="1" cap="none" dirty="0">
                <a:solidFill>
                  <a:srgbClr val="212F62"/>
                </a:solidFill>
              </a:rPr>
            </a:br>
            <a:br>
              <a:rPr lang="en-US" sz="4000" b="1" cap="none" dirty="0">
                <a:solidFill>
                  <a:srgbClr val="212F62"/>
                </a:solidFill>
              </a:rPr>
            </a:br>
            <a:r>
              <a:rPr lang="en-US" sz="4000" b="1" dirty="0">
                <a:solidFill>
                  <a:srgbClr val="212F62"/>
                </a:solidFill>
              </a:rPr>
              <a:t>hypothesis testing with one sample</a:t>
            </a:r>
            <a:endParaRPr lang="en-US" sz="4000" dirty="0"/>
          </a:p>
        </p:txBody>
      </p:sp>
      <p:sp>
        <p:nvSpPr>
          <p:cNvPr id="5" name="Title 4"/>
          <p:cNvSpPr txBox="1">
            <a:spLocks/>
          </p:cNvSpPr>
          <p:nvPr/>
        </p:nvSpPr>
        <p:spPr>
          <a:xfrm>
            <a:off x="845052" y="3697089"/>
            <a:ext cx="7287208" cy="1285458"/>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9.5 - </a:t>
            </a:r>
            <a:r>
              <a:rPr lang="en-US" b="1" dirty="0"/>
              <a:t>Additional Information and Full Hypothesis Test</a:t>
            </a:r>
          </a:p>
          <a:p>
            <a:pPr algn="ctr"/>
            <a:r>
              <a:rPr lang="en-US" b="1" dirty="0"/>
              <a:t>Examples</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518756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9.5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2862322"/>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Identify the level of significance for the hypothesis test</a:t>
            </a:r>
          </a:p>
          <a:p>
            <a:pPr marL="285750" indent="-285750">
              <a:buFont typeface="Arial" panose="020B0604020202020204" pitchFamily="34" charset="0"/>
              <a:buChar char="•"/>
            </a:pPr>
            <a:r>
              <a:rPr lang="en-US" dirty="0"/>
              <a:t>Identify right-tailed, left-tailed, and two tailed test.</a:t>
            </a:r>
          </a:p>
          <a:p>
            <a:pPr marL="285750" indent="-285750">
              <a:buFont typeface="Arial" panose="020B0604020202020204" pitchFamily="34" charset="0"/>
              <a:buChar char="•"/>
            </a:pPr>
            <a:r>
              <a:rPr lang="en-US" dirty="0"/>
              <a:t>Calculate the test statistic for all types of hypothesis testing.</a:t>
            </a:r>
          </a:p>
          <a:p>
            <a:pPr marL="285750" indent="-285750">
              <a:buFont typeface="Arial" panose="020B0604020202020204" pitchFamily="34" charset="0"/>
              <a:buChar char="•"/>
            </a:pPr>
            <a:r>
              <a:rPr lang="en-US" dirty="0"/>
              <a:t>Use the p-value for all types of hypothesis testing.</a:t>
            </a:r>
          </a:p>
          <a:p>
            <a:pPr marL="285750" indent="-285750">
              <a:buFont typeface="Arial" panose="020B0604020202020204" pitchFamily="34" charset="0"/>
              <a:buChar char="•"/>
            </a:pPr>
            <a:r>
              <a:rPr lang="en-US" dirty="0"/>
              <a:t>Use the p-value to draw a conclusion for all types of hypothesis testing.</a:t>
            </a:r>
          </a:p>
          <a:p>
            <a:pPr marL="285750" indent="-285750">
              <a:buFont typeface="Arial" panose="020B0604020202020204" pitchFamily="34" charset="0"/>
              <a:buChar char="•"/>
            </a:pPr>
            <a:r>
              <a:rPr lang="en-US" dirty="0"/>
              <a:t>Perform hypothesis test for μ when σ is known using the normal distribution.</a:t>
            </a:r>
          </a:p>
          <a:p>
            <a:pPr marL="285750" indent="-285750">
              <a:buFont typeface="Arial" panose="020B0604020202020204" pitchFamily="34" charset="0"/>
              <a:buChar char="•"/>
            </a:pPr>
            <a:r>
              <a:rPr lang="en-US" dirty="0"/>
              <a:t>Perform hypothesis test for μ when σ is unknown using the t- distribution.</a:t>
            </a:r>
          </a:p>
          <a:p>
            <a:pPr marL="285750" indent="-285750">
              <a:buFont typeface="Arial" panose="020B0604020202020204" pitchFamily="34" charset="0"/>
              <a:buChar char="•"/>
            </a:pPr>
            <a:r>
              <a:rPr lang="en-US" dirty="0"/>
              <a:t>Perform hypothesis test for p using the normal distribution.</a:t>
            </a:r>
          </a:p>
        </p:txBody>
      </p:sp>
    </p:spTree>
    <p:extLst>
      <p:ext uri="{BB962C8B-B14F-4D97-AF65-F5344CB8AC3E}">
        <p14:creationId xmlns:p14="http://schemas.microsoft.com/office/powerpoint/2010/main" val="2602963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Full Hypothesis Test Examples</a:t>
            </a:r>
            <a:endParaRPr lang="en-US" dirty="0"/>
          </a:p>
        </p:txBody>
      </p:sp>
      <p:sp>
        <p:nvSpPr>
          <p:cNvPr id="7" name="Text Placeholder 6"/>
          <p:cNvSpPr>
            <a:spLocks noGrp="1"/>
          </p:cNvSpPr>
          <p:nvPr>
            <p:ph type="body" sz="quarter" idx="14"/>
          </p:nvPr>
        </p:nvSpPr>
        <p:spPr>
          <a:xfrm>
            <a:off x="457200" y="1259633"/>
            <a:ext cx="8062912" cy="4750731"/>
          </a:xfrm>
        </p:spPr>
        <p:txBody>
          <a:bodyPr>
            <a:normAutofit/>
          </a:bodyPr>
          <a:lstStyle/>
          <a:p>
            <a:r>
              <a:rPr lang="en-US" dirty="0"/>
              <a:t>Remember, a decision of whether to reject or not reject the </a:t>
            </a:r>
            <a:r>
              <a:rPr lang="en-US" b="1" dirty="0"/>
              <a:t>null hypothesis </a:t>
            </a:r>
            <a:r>
              <a:rPr lang="en-US" dirty="0"/>
              <a:t>is to compare the </a:t>
            </a:r>
            <a:r>
              <a:rPr lang="en-US" i="1" dirty="0"/>
              <a:t>p</a:t>
            </a:r>
            <a:r>
              <a:rPr lang="en-US" dirty="0"/>
              <a:t>-value and a </a:t>
            </a:r>
            <a:r>
              <a:rPr lang="en-US" b="1" dirty="0"/>
              <a:t>preset or preconceived α (also called a "significance level")</a:t>
            </a:r>
            <a:r>
              <a:rPr lang="en-US" dirty="0"/>
              <a:t>. </a:t>
            </a:r>
          </a:p>
          <a:p>
            <a:endParaRPr lang="en-US" dirty="0"/>
          </a:p>
          <a:p>
            <a:r>
              <a:rPr lang="en-US" dirty="0"/>
              <a:t>In a </a:t>
            </a:r>
            <a:r>
              <a:rPr lang="en-US" b="1" dirty="0"/>
              <a:t>hypothesis test </a:t>
            </a:r>
            <a:r>
              <a:rPr lang="en-US" dirty="0"/>
              <a:t>problem, you may see words such as "the level of significance is 1%." The "1%" is the preconceived or preset </a:t>
            </a:r>
            <a:r>
              <a:rPr lang="el-GR" i="1" dirty="0"/>
              <a:t>α</a:t>
            </a:r>
            <a:r>
              <a:rPr lang="el-GR" dirty="0"/>
              <a:t>.</a:t>
            </a:r>
            <a:endParaRPr lang="en-US" dirty="0"/>
          </a:p>
          <a:p>
            <a:endParaRPr lang="el-GR" dirty="0"/>
          </a:p>
          <a:p>
            <a:r>
              <a:rPr lang="en-US" dirty="0"/>
              <a:t>The statistician setting up the hypothesis test selects the value of </a:t>
            </a:r>
            <a:r>
              <a:rPr lang="en-US" i="1" dirty="0"/>
              <a:t>α </a:t>
            </a:r>
            <a:r>
              <a:rPr lang="en-US" dirty="0"/>
              <a:t>to use </a:t>
            </a:r>
            <a:r>
              <a:rPr lang="en-US" b="1" dirty="0"/>
              <a:t>before </a:t>
            </a:r>
            <a:r>
              <a:rPr lang="en-US" dirty="0"/>
              <a:t>collecting the sample data. </a:t>
            </a:r>
            <a:r>
              <a:rPr lang="en-US" b="1" dirty="0"/>
              <a:t>If no level of significance is given, a common standard to use is </a:t>
            </a:r>
            <a:r>
              <a:rPr lang="en-US" b="1" i="1" dirty="0"/>
              <a:t>α </a:t>
            </a:r>
            <a:r>
              <a:rPr lang="en-US" b="1" dirty="0"/>
              <a:t>= 0.05.</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853827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Full Hypothesis Test Examples (Cont.)</a:t>
            </a:r>
            <a:endParaRPr lang="en-US" dirty="0"/>
          </a:p>
        </p:txBody>
      </p:sp>
      <p:sp>
        <p:nvSpPr>
          <p:cNvPr id="7" name="Text Placeholder 6"/>
          <p:cNvSpPr>
            <a:spLocks noGrp="1"/>
          </p:cNvSpPr>
          <p:nvPr>
            <p:ph type="body" sz="quarter" idx="14"/>
          </p:nvPr>
        </p:nvSpPr>
        <p:spPr>
          <a:xfrm>
            <a:off x="457200" y="1259633"/>
            <a:ext cx="8062912" cy="4750731"/>
          </a:xfrm>
        </p:spPr>
        <p:txBody>
          <a:bodyPr>
            <a:normAutofit/>
          </a:bodyPr>
          <a:lstStyle/>
          <a:p>
            <a:r>
              <a:rPr lang="en-US" dirty="0"/>
              <a:t>When you calculate the </a:t>
            </a:r>
            <a:r>
              <a:rPr lang="en-US" i="1" dirty="0"/>
              <a:t>p</a:t>
            </a:r>
            <a:r>
              <a:rPr lang="en-US" dirty="0"/>
              <a:t>-value and draw the picture, the </a:t>
            </a:r>
            <a:r>
              <a:rPr lang="en-US" i="1" dirty="0"/>
              <a:t>p</a:t>
            </a:r>
            <a:r>
              <a:rPr lang="en-US" dirty="0"/>
              <a:t>-value is the area in the left tail, the right tail, or split evenly between the two tails. </a:t>
            </a:r>
            <a:r>
              <a:rPr lang="en-US" b="1" dirty="0"/>
              <a:t>For this reason, we call the hypothesis test left, right, or two tailed.</a:t>
            </a:r>
          </a:p>
          <a:p>
            <a:endParaRPr lang="en-US" dirty="0"/>
          </a:p>
          <a:p>
            <a:r>
              <a:rPr lang="en-US" dirty="0"/>
              <a:t>The </a:t>
            </a:r>
            <a:r>
              <a:rPr lang="en-US" b="1" dirty="0"/>
              <a:t>alternative hypothesis</a:t>
            </a:r>
            <a:r>
              <a:rPr lang="en-US" dirty="0"/>
              <a:t>, </a:t>
            </a:r>
            <a:r>
              <a:rPr lang="en-US" i="1" dirty="0"/>
              <a:t>Ha </a:t>
            </a:r>
            <a:r>
              <a:rPr lang="en-US" dirty="0"/>
              <a:t>, tells you if the test is left, right, or two-tailed. It is the </a:t>
            </a:r>
            <a:r>
              <a:rPr lang="en-US" b="1" dirty="0"/>
              <a:t>key </a:t>
            </a:r>
            <a:r>
              <a:rPr lang="en-US" dirty="0"/>
              <a:t>to conducting the appropriate test.</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68708"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332752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Left-tailed test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pic>
        <p:nvPicPr>
          <p:cNvPr id="4" name="Picture 3" descr="Left tailed test p-value">
            <a:extLst>
              <a:ext uri="{FF2B5EF4-FFF2-40B4-BE49-F238E27FC236}">
                <a16:creationId xmlns:a16="http://schemas.microsoft.com/office/drawing/2014/main" id="{E997EB5E-9FF6-4B5A-865A-43929E317672}"/>
              </a:ext>
            </a:extLst>
          </p:cNvPr>
          <p:cNvPicPr>
            <a:picLocks noChangeAspect="1"/>
          </p:cNvPicPr>
          <p:nvPr/>
        </p:nvPicPr>
        <p:blipFill rotWithShape="1">
          <a:blip r:embed="rId3"/>
          <a:srcRect l="22281" t="32833" r="22355" b="15022"/>
          <a:stretch/>
        </p:blipFill>
        <p:spPr>
          <a:xfrm>
            <a:off x="4142792" y="3722914"/>
            <a:ext cx="4590661" cy="2267340"/>
          </a:xfrm>
          <a:prstGeom prst="rect">
            <a:avLst/>
          </a:prstGeom>
        </p:spPr>
      </p:pic>
      <p:sp>
        <p:nvSpPr>
          <p:cNvPr id="7" name="Text Placeholder 6">
            <a:extLst>
              <a:ext uri="{FF2B5EF4-FFF2-40B4-BE49-F238E27FC236}">
                <a16:creationId xmlns:a16="http://schemas.microsoft.com/office/drawing/2014/main" id="{C2DA65EA-8429-4978-BDE2-E5BE6F3D7B52}"/>
              </a:ext>
            </a:extLst>
          </p:cNvPr>
          <p:cNvSpPr>
            <a:spLocks noGrp="1"/>
          </p:cNvSpPr>
          <p:nvPr>
            <p:ph type="body" sz="quarter" idx="14"/>
          </p:nvPr>
        </p:nvSpPr>
        <p:spPr>
          <a:xfrm>
            <a:off x="457200" y="1259633"/>
            <a:ext cx="8062912" cy="1875453"/>
          </a:xfrm>
        </p:spPr>
        <p:txBody>
          <a:bodyPr>
            <a:normAutofit/>
          </a:bodyPr>
          <a:lstStyle/>
          <a:p>
            <a:r>
              <a:rPr lang="en-US" b="1" dirty="0"/>
              <a:t>Example 9.11 </a:t>
            </a:r>
          </a:p>
          <a:p>
            <a:r>
              <a:rPr lang="en-US" i="1" dirty="0"/>
              <a:t>H</a:t>
            </a:r>
            <a:r>
              <a:rPr lang="en-US" i="1" baseline="-25000" dirty="0"/>
              <a:t>o</a:t>
            </a:r>
            <a:r>
              <a:rPr lang="en-US" dirty="0"/>
              <a:t>: </a:t>
            </a:r>
            <a:r>
              <a:rPr lang="en-US" i="1" dirty="0"/>
              <a:t>μ</a:t>
            </a:r>
            <a:r>
              <a:rPr lang="en-US" dirty="0"/>
              <a:t> = 5, </a:t>
            </a:r>
            <a:r>
              <a:rPr lang="en-US" i="1" dirty="0"/>
              <a:t>H</a:t>
            </a:r>
            <a:r>
              <a:rPr lang="en-US" i="1" baseline="-25000" dirty="0"/>
              <a:t>a</a:t>
            </a:r>
            <a:r>
              <a:rPr lang="en-US" dirty="0"/>
              <a:t>: </a:t>
            </a:r>
            <a:r>
              <a:rPr lang="en-US" i="1" dirty="0"/>
              <a:t>μ</a:t>
            </a:r>
            <a:r>
              <a:rPr lang="en-US" dirty="0"/>
              <a:t> &lt; 5</a:t>
            </a:r>
          </a:p>
          <a:p>
            <a:r>
              <a:rPr lang="en-US" dirty="0"/>
              <a:t>Test of a single population mean. </a:t>
            </a:r>
            <a:r>
              <a:rPr lang="en-US" i="1" dirty="0"/>
              <a:t>H</a:t>
            </a:r>
            <a:r>
              <a:rPr lang="en-US" i="1" baseline="-25000" dirty="0"/>
              <a:t>a</a:t>
            </a:r>
            <a:r>
              <a:rPr lang="en-US" dirty="0"/>
              <a:t> tells you the test is left-tailed. The picture of the </a:t>
            </a:r>
            <a:r>
              <a:rPr lang="en-US" i="1" dirty="0"/>
              <a:t>p</a:t>
            </a:r>
            <a:r>
              <a:rPr lang="en-US" dirty="0"/>
              <a:t>-value is as follows:</a:t>
            </a:r>
          </a:p>
        </p:txBody>
      </p:sp>
    </p:spTree>
    <p:extLst>
      <p:ext uri="{BB962C8B-B14F-4D97-AF65-F5344CB8AC3E}">
        <p14:creationId xmlns:p14="http://schemas.microsoft.com/office/powerpoint/2010/main" val="379170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9</a:t>
            </a:r>
            <a:br>
              <a:rPr lang="en-US" sz="4000" b="1" cap="none" dirty="0">
                <a:solidFill>
                  <a:srgbClr val="212F62"/>
                </a:solidFill>
              </a:rPr>
            </a:br>
            <a:br>
              <a:rPr lang="en-US" sz="4000" b="1" cap="none" dirty="0">
                <a:solidFill>
                  <a:srgbClr val="212F62"/>
                </a:solidFill>
              </a:rPr>
            </a:br>
            <a:r>
              <a:rPr lang="en-US" sz="4000" b="1" dirty="0">
                <a:solidFill>
                  <a:srgbClr val="212F62"/>
                </a:solidFill>
              </a:rPr>
              <a:t>hypothesis testing with one sample</a:t>
            </a:r>
            <a:endParaRPr lang="en-US" sz="4000" dirty="0"/>
          </a:p>
        </p:txBody>
      </p:sp>
      <p:sp>
        <p:nvSpPr>
          <p:cNvPr id="5" name="Title 4"/>
          <p:cNvSpPr txBox="1">
            <a:spLocks/>
          </p:cNvSpPr>
          <p:nvPr/>
        </p:nvSpPr>
        <p:spPr>
          <a:xfrm>
            <a:off x="845052" y="3697089"/>
            <a:ext cx="7287208" cy="856250"/>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9.1 - </a:t>
            </a:r>
            <a:r>
              <a:rPr lang="en-US" b="1" dirty="0"/>
              <a:t>Null and Alternative Hypotheses</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915754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Right-tailed test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pic>
        <p:nvPicPr>
          <p:cNvPr id="4" name="Picture 3" descr="Right tailed test p-value">
            <a:extLst>
              <a:ext uri="{FF2B5EF4-FFF2-40B4-BE49-F238E27FC236}">
                <a16:creationId xmlns:a16="http://schemas.microsoft.com/office/drawing/2014/main" id="{398F4875-3461-4E48-A335-AE093F5FD794}"/>
              </a:ext>
            </a:extLst>
          </p:cNvPr>
          <p:cNvPicPr>
            <a:picLocks noChangeAspect="1"/>
          </p:cNvPicPr>
          <p:nvPr/>
        </p:nvPicPr>
        <p:blipFill rotWithShape="1">
          <a:blip r:embed="rId3"/>
          <a:srcRect l="22557" t="24737" r="20636" b="16766"/>
          <a:stretch/>
        </p:blipFill>
        <p:spPr>
          <a:xfrm>
            <a:off x="4320073" y="4058816"/>
            <a:ext cx="4292081" cy="2127380"/>
          </a:xfrm>
          <a:prstGeom prst="rect">
            <a:avLst/>
          </a:prstGeom>
        </p:spPr>
      </p:pic>
      <p:sp>
        <p:nvSpPr>
          <p:cNvPr id="8" name="Text Placeholder 6">
            <a:extLst>
              <a:ext uri="{FF2B5EF4-FFF2-40B4-BE49-F238E27FC236}">
                <a16:creationId xmlns:a16="http://schemas.microsoft.com/office/drawing/2014/main" id="{CF002341-D262-407C-8931-B4251F62AED4}"/>
              </a:ext>
            </a:extLst>
          </p:cNvPr>
          <p:cNvSpPr>
            <a:spLocks noGrp="1"/>
          </p:cNvSpPr>
          <p:nvPr>
            <p:ph type="body" sz="quarter" idx="14"/>
          </p:nvPr>
        </p:nvSpPr>
        <p:spPr>
          <a:xfrm>
            <a:off x="457200" y="1259633"/>
            <a:ext cx="8062912" cy="1875453"/>
          </a:xfrm>
        </p:spPr>
        <p:txBody>
          <a:bodyPr>
            <a:normAutofit/>
          </a:bodyPr>
          <a:lstStyle/>
          <a:p>
            <a:r>
              <a:rPr lang="en-US" b="1" dirty="0"/>
              <a:t>Example 9.12 </a:t>
            </a:r>
          </a:p>
          <a:p>
            <a:r>
              <a:rPr lang="en-US" i="1" dirty="0"/>
              <a:t>H</a:t>
            </a:r>
            <a:r>
              <a:rPr lang="en-US" i="1" baseline="-25000" dirty="0"/>
              <a:t>0</a:t>
            </a:r>
            <a:r>
              <a:rPr lang="en-US" dirty="0"/>
              <a:t>: </a:t>
            </a:r>
            <a:r>
              <a:rPr lang="en-US" i="1" dirty="0"/>
              <a:t>p</a:t>
            </a:r>
            <a:r>
              <a:rPr lang="en-US" dirty="0"/>
              <a:t> ≤ 0.2  </a:t>
            </a:r>
            <a:r>
              <a:rPr lang="en-US" i="1" dirty="0"/>
              <a:t>H</a:t>
            </a:r>
            <a:r>
              <a:rPr lang="en-US" i="1" baseline="-25000" dirty="0"/>
              <a:t>a</a:t>
            </a:r>
            <a:r>
              <a:rPr lang="en-US" dirty="0"/>
              <a:t>: </a:t>
            </a:r>
            <a:r>
              <a:rPr lang="en-US" i="1" dirty="0"/>
              <a:t>p</a:t>
            </a:r>
            <a:r>
              <a:rPr lang="en-US" dirty="0"/>
              <a:t> &gt; 0.2</a:t>
            </a:r>
          </a:p>
          <a:p>
            <a:r>
              <a:rPr lang="en-US" dirty="0"/>
              <a:t>This is a test of a single population proportion. </a:t>
            </a:r>
            <a:r>
              <a:rPr lang="en-US" i="1" dirty="0"/>
              <a:t>H</a:t>
            </a:r>
            <a:r>
              <a:rPr lang="en-US" i="1" baseline="-25000" dirty="0"/>
              <a:t>a</a:t>
            </a:r>
            <a:r>
              <a:rPr lang="en-US" dirty="0"/>
              <a:t> tells you the test is </a:t>
            </a:r>
            <a:r>
              <a:rPr lang="en-US" b="1" dirty="0"/>
              <a:t>right-tailed</a:t>
            </a:r>
            <a:r>
              <a:rPr lang="en-US" dirty="0"/>
              <a:t>. The picture of the </a:t>
            </a:r>
            <a:r>
              <a:rPr lang="en-US" i="1" dirty="0"/>
              <a:t>p</a:t>
            </a:r>
            <a:r>
              <a:rPr lang="en-US" dirty="0"/>
              <a:t>-value is as follows:</a:t>
            </a:r>
          </a:p>
        </p:txBody>
      </p:sp>
    </p:spTree>
    <p:extLst>
      <p:ext uri="{BB962C8B-B14F-4D97-AF65-F5344CB8AC3E}">
        <p14:creationId xmlns:p14="http://schemas.microsoft.com/office/powerpoint/2010/main" val="4154885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Two-tailed test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pic>
        <p:nvPicPr>
          <p:cNvPr id="3" name="Picture 2" descr="Two tailed test p-value">
            <a:extLst>
              <a:ext uri="{FF2B5EF4-FFF2-40B4-BE49-F238E27FC236}">
                <a16:creationId xmlns:a16="http://schemas.microsoft.com/office/drawing/2014/main" id="{C4CE69A1-2A9E-4A22-BB95-537CB1CBDAB7}"/>
              </a:ext>
            </a:extLst>
          </p:cNvPr>
          <p:cNvPicPr>
            <a:picLocks noChangeAspect="1"/>
          </p:cNvPicPr>
          <p:nvPr/>
        </p:nvPicPr>
        <p:blipFill rotWithShape="1">
          <a:blip r:embed="rId3"/>
          <a:srcRect l="20393" t="35579" r="20570" b="12089"/>
          <a:stretch/>
        </p:blipFill>
        <p:spPr>
          <a:xfrm>
            <a:off x="3886200" y="3788229"/>
            <a:ext cx="4809107" cy="2360645"/>
          </a:xfrm>
          <a:prstGeom prst="rect">
            <a:avLst/>
          </a:prstGeom>
        </p:spPr>
      </p:pic>
      <p:sp>
        <p:nvSpPr>
          <p:cNvPr id="7" name="Text Placeholder 6">
            <a:extLst>
              <a:ext uri="{FF2B5EF4-FFF2-40B4-BE49-F238E27FC236}">
                <a16:creationId xmlns:a16="http://schemas.microsoft.com/office/drawing/2014/main" id="{9076192C-0803-4DCB-B8CF-48A4F07B1622}"/>
              </a:ext>
            </a:extLst>
          </p:cNvPr>
          <p:cNvSpPr>
            <a:spLocks noGrp="1"/>
          </p:cNvSpPr>
          <p:nvPr>
            <p:ph type="body" sz="quarter" idx="14"/>
          </p:nvPr>
        </p:nvSpPr>
        <p:spPr>
          <a:xfrm>
            <a:off x="457200" y="1259633"/>
            <a:ext cx="8062912" cy="1875453"/>
          </a:xfrm>
        </p:spPr>
        <p:txBody>
          <a:bodyPr>
            <a:normAutofit/>
          </a:bodyPr>
          <a:lstStyle/>
          <a:p>
            <a:r>
              <a:rPr lang="en-US" b="1" dirty="0"/>
              <a:t>Example 9.13 </a:t>
            </a:r>
          </a:p>
          <a:p>
            <a:r>
              <a:rPr lang="en-US" i="1" dirty="0"/>
              <a:t>H</a:t>
            </a:r>
            <a:r>
              <a:rPr lang="en-US" i="1" baseline="-25000" dirty="0"/>
              <a:t>0</a:t>
            </a:r>
            <a:r>
              <a:rPr lang="en-US" dirty="0"/>
              <a:t>: </a:t>
            </a:r>
            <a:r>
              <a:rPr lang="en-US" i="1" dirty="0"/>
              <a:t>p</a:t>
            </a:r>
            <a:r>
              <a:rPr lang="en-US" dirty="0"/>
              <a:t> = 50  </a:t>
            </a:r>
            <a:r>
              <a:rPr lang="en-US" i="1" dirty="0"/>
              <a:t>H</a:t>
            </a:r>
            <a:r>
              <a:rPr lang="en-US" i="1" baseline="-25000" dirty="0"/>
              <a:t>a</a:t>
            </a:r>
            <a:r>
              <a:rPr lang="en-US" dirty="0"/>
              <a:t>: </a:t>
            </a:r>
            <a:r>
              <a:rPr lang="en-US" i="1" dirty="0"/>
              <a:t>p</a:t>
            </a:r>
            <a:r>
              <a:rPr lang="en-US" dirty="0"/>
              <a:t> ≠ 50</a:t>
            </a:r>
          </a:p>
          <a:p>
            <a:r>
              <a:rPr lang="en-US" dirty="0"/>
              <a:t>This is a test of a single population mean. </a:t>
            </a:r>
            <a:r>
              <a:rPr lang="en-US" i="1" dirty="0"/>
              <a:t>H</a:t>
            </a:r>
            <a:r>
              <a:rPr lang="en-US" i="1" baseline="-25000" dirty="0"/>
              <a:t>a</a:t>
            </a:r>
            <a:r>
              <a:rPr lang="en-US" dirty="0"/>
              <a:t> tells you the test is </a:t>
            </a:r>
            <a:r>
              <a:rPr lang="en-US" b="1" dirty="0"/>
              <a:t>two-tailed</a:t>
            </a:r>
            <a:r>
              <a:rPr lang="en-US" dirty="0"/>
              <a:t>. The picture of the </a:t>
            </a:r>
            <a:r>
              <a:rPr lang="en-US" i="1" dirty="0"/>
              <a:t>p</a:t>
            </a:r>
            <a:r>
              <a:rPr lang="en-US" dirty="0"/>
              <a:t>-value is as follows.</a:t>
            </a:r>
          </a:p>
        </p:txBody>
      </p:sp>
    </p:spTree>
    <p:extLst>
      <p:ext uri="{BB962C8B-B14F-4D97-AF65-F5344CB8AC3E}">
        <p14:creationId xmlns:p14="http://schemas.microsoft.com/office/powerpoint/2010/main" val="3741397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Hypothesis Testing with One Sample</a:t>
            </a:r>
            <a:endParaRPr lang="en-US" dirty="0"/>
          </a:p>
        </p:txBody>
      </p:sp>
      <p:sp>
        <p:nvSpPr>
          <p:cNvPr id="7" name="Text Placeholder 6"/>
          <p:cNvSpPr>
            <a:spLocks noGrp="1"/>
          </p:cNvSpPr>
          <p:nvPr>
            <p:ph type="body" sz="quarter" idx="14"/>
          </p:nvPr>
        </p:nvSpPr>
        <p:spPr>
          <a:xfrm>
            <a:off x="457200" y="1259633"/>
            <a:ext cx="8062912" cy="4750731"/>
          </a:xfrm>
        </p:spPr>
        <p:txBody>
          <a:bodyPr>
            <a:normAutofit fontScale="77500" lnSpcReduction="20000"/>
          </a:bodyPr>
          <a:lstStyle/>
          <a:p>
            <a:r>
              <a:rPr lang="en-US" dirty="0"/>
              <a:t>You should answer the following questions for all hypothesis test examples:</a:t>
            </a:r>
          </a:p>
          <a:p>
            <a:endParaRPr lang="en-US" dirty="0"/>
          </a:p>
          <a:p>
            <a:r>
              <a:rPr lang="en-US" i="1" dirty="0"/>
              <a:t>H0</a:t>
            </a:r>
            <a:r>
              <a:rPr lang="en-US" dirty="0"/>
              <a:t>: _______</a:t>
            </a:r>
          </a:p>
          <a:p>
            <a:r>
              <a:rPr lang="en-US" i="1" dirty="0"/>
              <a:t>Ha</a:t>
            </a:r>
            <a:r>
              <a:rPr lang="en-US" dirty="0"/>
              <a:t>: _______</a:t>
            </a:r>
          </a:p>
          <a:p>
            <a:r>
              <a:rPr lang="en-US" dirty="0"/>
              <a:t>(Remember, in this chapter we will conduct hypothesis tests on </a:t>
            </a:r>
            <a:r>
              <a:rPr lang="en-US" b="1" dirty="0"/>
              <a:t>single means, µ, </a:t>
            </a:r>
            <a:r>
              <a:rPr lang="en-US" dirty="0"/>
              <a:t>and </a:t>
            </a:r>
            <a:r>
              <a:rPr lang="en-US" b="1" dirty="0"/>
              <a:t>single proportions, </a:t>
            </a:r>
            <a:r>
              <a:rPr lang="en-US" b="1" i="1" dirty="0"/>
              <a:t>p</a:t>
            </a:r>
            <a:r>
              <a:rPr lang="en-US" dirty="0"/>
              <a:t>.)</a:t>
            </a:r>
          </a:p>
          <a:p>
            <a:endParaRPr lang="en-US" dirty="0"/>
          </a:p>
          <a:p>
            <a:r>
              <a:rPr lang="en-US" dirty="0"/>
              <a:t>State the distribution to use for the test.</a:t>
            </a:r>
          </a:p>
          <a:p>
            <a:r>
              <a:rPr lang="en-US" dirty="0"/>
              <a:t>(To perform tests for a </a:t>
            </a:r>
            <a:r>
              <a:rPr lang="en-US" b="1" dirty="0"/>
              <a:t>population mean, </a:t>
            </a:r>
            <a:r>
              <a:rPr lang="en-US" b="1" i="1" dirty="0"/>
              <a:t>µ</a:t>
            </a:r>
            <a:r>
              <a:rPr lang="en-US" b="1" dirty="0"/>
              <a:t>,</a:t>
            </a:r>
            <a:r>
              <a:rPr lang="en-US" dirty="0"/>
              <a:t> we use either a </a:t>
            </a:r>
            <a:r>
              <a:rPr lang="en-US" b="1" dirty="0"/>
              <a:t>normal distribution </a:t>
            </a:r>
            <a:r>
              <a:rPr lang="en-US" dirty="0"/>
              <a:t>or a </a:t>
            </a:r>
            <a:r>
              <a:rPr lang="en-US" b="1" dirty="0"/>
              <a:t>Student's </a:t>
            </a:r>
            <a:r>
              <a:rPr lang="en-US" b="1" i="1" dirty="0"/>
              <a:t>t</a:t>
            </a:r>
            <a:r>
              <a:rPr lang="en-US" b="1" dirty="0"/>
              <a:t>-distribution</a:t>
            </a:r>
            <a:r>
              <a:rPr lang="en-US" dirty="0"/>
              <a:t>. To perform tests for a </a:t>
            </a:r>
            <a:r>
              <a:rPr lang="en-US" b="1" dirty="0"/>
              <a:t>population proportion, </a:t>
            </a:r>
            <a:r>
              <a:rPr lang="en-US" b="1" i="1" dirty="0"/>
              <a:t>p</a:t>
            </a:r>
            <a:r>
              <a:rPr lang="en-US" b="1" dirty="0"/>
              <a:t>,</a:t>
            </a:r>
            <a:r>
              <a:rPr lang="en-US" dirty="0"/>
              <a:t> we use a </a:t>
            </a:r>
            <a:r>
              <a:rPr lang="en-US" b="1" dirty="0"/>
              <a:t>normal distribution. </a:t>
            </a:r>
            <a:r>
              <a:rPr lang="en-US" dirty="0"/>
              <a:t>We will use the </a:t>
            </a:r>
            <a:r>
              <a:rPr lang="en-US" b="1" dirty="0"/>
              <a:t>Z-Test, T-Test or 1-PropZTest</a:t>
            </a:r>
            <a:r>
              <a:rPr lang="en-US" dirty="0"/>
              <a:t> on the graphing calculator.)</a:t>
            </a:r>
          </a:p>
          <a:p>
            <a:endParaRPr lang="en-US" dirty="0"/>
          </a:p>
          <a:p>
            <a:r>
              <a:rPr lang="en-US" dirty="0"/>
              <a:t>What is the test statistic?</a:t>
            </a:r>
          </a:p>
          <a:p>
            <a:r>
              <a:rPr lang="en-US" dirty="0"/>
              <a:t>What is the </a:t>
            </a:r>
            <a:r>
              <a:rPr lang="en-US" i="1" dirty="0"/>
              <a:t>p</a:t>
            </a:r>
            <a:r>
              <a:rPr lang="en-US" dirty="0"/>
              <a:t>-value? </a:t>
            </a:r>
          </a:p>
          <a:p>
            <a:r>
              <a:rPr lang="en-US" dirty="0"/>
              <a:t>(We will use the graphing calculator to </a:t>
            </a:r>
            <a:r>
              <a:rPr lang="en-US" b="1" dirty="0"/>
              <a:t>find the test statistic and the p-value</a:t>
            </a:r>
            <a:r>
              <a:rPr lang="en-US" dirty="0"/>
              <a:t>.)</a:t>
            </a:r>
            <a:endParaRPr lang="en-US" b="1" dirty="0"/>
          </a:p>
          <a:p>
            <a:endParaRPr lang="en-US" b="1"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609019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Hypothesis Testing with One Sample </a:t>
            </a:r>
            <a:br>
              <a:rPr lang="en-US" b="1" dirty="0"/>
            </a:br>
            <a:r>
              <a:rPr lang="en-US" b="1" dirty="0"/>
              <a:t>(cont.)</a:t>
            </a:r>
            <a:endParaRPr lang="en-US" dirty="0"/>
          </a:p>
        </p:txBody>
      </p:sp>
      <p:sp>
        <p:nvSpPr>
          <p:cNvPr id="7" name="Text Placeholder 6"/>
          <p:cNvSpPr>
            <a:spLocks noGrp="1"/>
          </p:cNvSpPr>
          <p:nvPr>
            <p:ph type="body" sz="quarter" idx="14"/>
          </p:nvPr>
        </p:nvSpPr>
        <p:spPr>
          <a:xfrm>
            <a:off x="457200" y="1259633"/>
            <a:ext cx="8062912" cy="4750731"/>
          </a:xfrm>
        </p:spPr>
        <p:txBody>
          <a:bodyPr>
            <a:normAutofit fontScale="92500" lnSpcReduction="20000"/>
          </a:bodyPr>
          <a:lstStyle/>
          <a:p>
            <a:r>
              <a:rPr lang="en-US" dirty="0"/>
              <a:t>Sketch a picture of the situation and the shaded region(s) corresponding to the </a:t>
            </a:r>
            <a:r>
              <a:rPr lang="en-US" i="1" dirty="0"/>
              <a:t>p</a:t>
            </a:r>
            <a:r>
              <a:rPr lang="en-US" dirty="0"/>
              <a:t>-value.</a:t>
            </a:r>
          </a:p>
          <a:p>
            <a:r>
              <a:rPr lang="en-US" dirty="0"/>
              <a:t>(We will use the graphing calculator to </a:t>
            </a:r>
            <a:r>
              <a:rPr lang="en-US" b="1" dirty="0"/>
              <a:t>find the sketch</a:t>
            </a:r>
            <a:r>
              <a:rPr lang="en-US" dirty="0"/>
              <a:t>.)</a:t>
            </a:r>
          </a:p>
          <a:p>
            <a:endParaRPr lang="en-US" b="1" dirty="0"/>
          </a:p>
          <a:p>
            <a:r>
              <a:rPr lang="en-US" dirty="0"/>
              <a:t>Indicate the preset or preconceived </a:t>
            </a:r>
            <a:r>
              <a:rPr lang="en-US" b="1" dirty="0"/>
              <a:t>α</a:t>
            </a:r>
            <a:r>
              <a:rPr lang="en-US" dirty="0"/>
              <a:t> (also called a "significance level"). </a:t>
            </a:r>
          </a:p>
          <a:p>
            <a:endParaRPr lang="en-US" b="1" dirty="0"/>
          </a:p>
          <a:p>
            <a:r>
              <a:rPr lang="en-US" dirty="0"/>
              <a:t>Indicate the correct decision (“reject” or “do not reject” the null hypothesis).</a:t>
            </a:r>
          </a:p>
          <a:p>
            <a:endParaRPr lang="en-US" dirty="0"/>
          </a:p>
          <a:p>
            <a:r>
              <a:rPr lang="en-US" dirty="0"/>
              <a:t>Indicate the reason for the decision (p-value &lt; </a:t>
            </a:r>
            <a:r>
              <a:rPr lang="el-GR" dirty="0"/>
              <a:t>α</a:t>
            </a:r>
            <a:r>
              <a:rPr lang="en-US" dirty="0"/>
              <a:t> or p-value ≥ </a:t>
            </a:r>
            <a:r>
              <a:rPr lang="el-GR" dirty="0"/>
              <a:t>α</a:t>
            </a:r>
            <a:r>
              <a:rPr lang="en-US" dirty="0"/>
              <a:t>).</a:t>
            </a:r>
          </a:p>
          <a:p>
            <a:endParaRPr lang="en-US" dirty="0"/>
          </a:p>
          <a:p>
            <a:r>
              <a:rPr lang="en-US" dirty="0"/>
              <a:t>Write an appropriate conclusion (sufficient or insufficient evidence).</a:t>
            </a:r>
          </a:p>
          <a:p>
            <a:r>
              <a:rPr lang="en-US" dirty="0"/>
              <a:t>	</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383922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A2CE7306-CE2A-4954-AA19-5201D70366BE}"/>
              </a:ext>
            </a:extLst>
          </p:cNvPr>
          <p:cNvSpPr>
            <a:spLocks noGrp="1"/>
          </p:cNvSpPr>
          <p:nvPr>
            <p:ph type="body" sz="quarter" idx="14"/>
          </p:nvPr>
        </p:nvSpPr>
        <p:spPr>
          <a:xfrm>
            <a:off x="457200" y="1259633"/>
            <a:ext cx="8062912" cy="4750731"/>
          </a:xfrm>
        </p:spPr>
        <p:txBody>
          <a:bodyPr>
            <a:normAutofit/>
          </a:bodyPr>
          <a:lstStyle/>
          <a:p>
            <a:r>
              <a:rPr lang="en-US" b="1" dirty="0"/>
              <a:t>Example 9.14 </a:t>
            </a:r>
          </a:p>
          <a:p>
            <a:r>
              <a:rPr lang="en-US" dirty="0"/>
              <a:t>Jeffrey, as an eight-year old, </a:t>
            </a:r>
            <a:r>
              <a:rPr lang="en-US" b="1" dirty="0"/>
              <a:t>established a mean time of 16.43 seconds</a:t>
            </a:r>
            <a:r>
              <a:rPr lang="en-US" dirty="0"/>
              <a:t> for swimming the 25-yard freestyle, with a </a:t>
            </a:r>
            <a:r>
              <a:rPr lang="en-US" b="1" dirty="0"/>
              <a:t>standard deviation of 0.8 seconds</a:t>
            </a:r>
            <a:r>
              <a:rPr lang="en-US" dirty="0"/>
              <a:t>. His dad, Frank, thought that Jeffrey could swim the 25-yard freestyle faster using goggles. Frank bought Jeffrey a new pair of expensive goggles and timed Jeffrey for </a:t>
            </a:r>
            <a:r>
              <a:rPr lang="en-US" b="1" dirty="0"/>
              <a:t>15 25-yard freestyle swims</a:t>
            </a:r>
            <a:r>
              <a:rPr lang="en-US" dirty="0"/>
              <a:t>. For the 15 swims, </a:t>
            </a:r>
            <a:r>
              <a:rPr lang="en-US" b="1" dirty="0"/>
              <a:t>Jeffrey's mean time was 16 seconds. Frank thought that the goggles helped Jeffrey to swim faster than the 16.43 seconds.</a:t>
            </a:r>
            <a:r>
              <a:rPr lang="en-US" dirty="0"/>
              <a:t> Conduct a hypothesis test using a preset </a:t>
            </a:r>
            <a:r>
              <a:rPr lang="en-US" i="1" dirty="0"/>
              <a:t>α</a:t>
            </a:r>
            <a:r>
              <a:rPr lang="en-US" dirty="0"/>
              <a:t> = 0.05. Assume that the swim times for the 25-yard freestyle are normal.</a:t>
            </a:r>
          </a:p>
        </p:txBody>
      </p:sp>
    </p:spTree>
    <p:extLst>
      <p:ext uri="{BB962C8B-B14F-4D97-AF65-F5344CB8AC3E}">
        <p14:creationId xmlns:p14="http://schemas.microsoft.com/office/powerpoint/2010/main" val="3887996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11" name="Rectangle 2">
            <a:extLst>
              <a:ext uri="{FF2B5EF4-FFF2-40B4-BE49-F238E27FC236}">
                <a16:creationId xmlns:a16="http://schemas.microsoft.com/office/drawing/2014/main" id="{80C54789-6655-4E58-8F08-4ED31A0D53C8}"/>
              </a:ext>
            </a:extLst>
          </p:cNvPr>
          <p:cNvSpPr>
            <a:spLocks noGrp="1" noChangeArrowheads="1"/>
          </p:cNvSpPr>
          <p:nvPr>
            <p:ph type="body" sz="quarter" idx="14"/>
          </p:nvPr>
        </p:nvSpPr>
        <p:spPr bwMode="auto">
          <a:xfrm>
            <a:off x="270588" y="1201563"/>
            <a:ext cx="8768491"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rPr>
              <a:t>Using the TI-83, 83+, 84, 84+ Calculator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Press STAT and arrow over to TESTS. Press 1:Z-Test. Arrow over to Stats and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Arrow down and enter 16.43 for </a:t>
            </a:r>
            <a:r>
              <a:rPr kumimoji="0" lang="en-US" altLang="en-US" sz="1600" b="0" i="1" u="none" strike="noStrike" cap="none" normalizeH="0" baseline="0" dirty="0">
                <a:ln>
                  <a:noFill/>
                </a:ln>
                <a:solidFill>
                  <a:schemeClr val="tx1"/>
                </a:solidFill>
                <a:effectLst/>
              </a:rPr>
              <a:t>μ</a:t>
            </a:r>
            <a:r>
              <a:rPr kumimoji="0" lang="en-US" altLang="en-US" sz="1600" b="0" i="1" u="none" strike="noStrike" cap="none" normalizeH="0" baseline="-30000" dirty="0">
                <a:ln>
                  <a:noFill/>
                </a:ln>
                <a:solidFill>
                  <a:schemeClr val="tx1"/>
                </a:solidFill>
                <a:effectLst/>
              </a:rPr>
              <a:t>0</a:t>
            </a:r>
            <a:r>
              <a:rPr kumimoji="0" lang="en-US" altLang="en-US" sz="1600" b="0" i="0" u="none" strike="noStrike" cap="none" normalizeH="0" baseline="0" dirty="0">
                <a:ln>
                  <a:noFill/>
                </a:ln>
                <a:solidFill>
                  <a:schemeClr val="tx1"/>
                </a:solidFill>
                <a:effectLst/>
              </a:rPr>
              <a:t> (null hypothesis), .8 for </a:t>
            </a:r>
            <a:r>
              <a:rPr kumimoji="0" lang="en-US" altLang="en-US" sz="1600" b="0" i="1" u="none" strike="noStrike" cap="none" normalizeH="0" baseline="0" dirty="0">
                <a:ln>
                  <a:noFill/>
                </a:ln>
                <a:solidFill>
                  <a:schemeClr val="tx1"/>
                </a:solidFill>
                <a:effectLst/>
              </a:rPr>
              <a:t>σ</a:t>
            </a:r>
            <a:r>
              <a:rPr kumimoji="0" lang="en-US" altLang="en-US" sz="1600" b="0" i="0" u="none" strike="noStrike" cap="none" normalizeH="0" baseline="0" dirty="0">
                <a:ln>
                  <a:noFill/>
                </a:ln>
                <a:solidFill>
                  <a:schemeClr val="tx1"/>
                </a:solidFill>
                <a:effectLst/>
              </a:rPr>
              <a:t>, 16 for the sample mean,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and 15 for </a:t>
            </a:r>
            <a:r>
              <a:rPr kumimoji="0" lang="en-US" altLang="en-US" sz="1600" b="0" i="1" u="none" strike="noStrike" cap="none" normalizeH="0" baseline="0" dirty="0">
                <a:ln>
                  <a:noFill/>
                </a:ln>
                <a:solidFill>
                  <a:schemeClr val="tx1"/>
                </a:solidFill>
                <a:effectLst/>
              </a:rPr>
              <a:t>n</a:t>
            </a:r>
            <a:r>
              <a:rPr kumimoji="0" lang="en-US" altLang="en-US" sz="1600" b="0" i="0" u="none" strike="noStrike" cap="none" normalizeH="0" baseline="0" dirty="0">
                <a:ln>
                  <a:noFill/>
                </a:ln>
                <a:solidFill>
                  <a:schemeClr val="tx1"/>
                </a:solidFill>
                <a:effectLst/>
              </a:rPr>
              <a:t>. Arrow down to </a:t>
            </a:r>
            <a:r>
              <a:rPr kumimoji="0" lang="en-US" altLang="en-US" sz="1600" b="0" i="1" u="none" strike="noStrike" cap="none" normalizeH="0" baseline="0" dirty="0">
                <a:ln>
                  <a:noFill/>
                </a:ln>
                <a:solidFill>
                  <a:schemeClr val="tx1"/>
                </a:solidFill>
                <a:effectLst/>
              </a:rPr>
              <a:t>μ</a:t>
            </a:r>
            <a:r>
              <a:rPr kumimoji="0" lang="en-US" altLang="en-US" sz="1600" b="0" i="0" u="none" strike="noStrike" cap="none" normalizeH="0" baseline="0" dirty="0">
                <a:ln>
                  <a:noFill/>
                </a:ln>
                <a:solidFill>
                  <a:schemeClr val="tx1"/>
                </a:solidFill>
                <a:effectLst/>
              </a:rPr>
              <a:t> : (alternate hypothesis) and arrow over to &lt; </a:t>
            </a:r>
            <a:r>
              <a:rPr kumimoji="0" lang="en-US" altLang="en-US" sz="1600" b="0" i="1" u="none" strike="noStrike" cap="none" normalizeH="0" baseline="0" dirty="0">
                <a:ln>
                  <a:noFill/>
                </a:ln>
                <a:solidFill>
                  <a:schemeClr val="tx1"/>
                </a:solidFill>
                <a:effectLst/>
              </a:rPr>
              <a:t>μ</a:t>
            </a:r>
            <a:r>
              <a:rPr kumimoji="0" lang="en-US" altLang="en-US" sz="1600" b="0" i="1" u="none" strike="noStrike" cap="none" normalizeH="0" baseline="-30000" dirty="0">
                <a:ln>
                  <a:noFill/>
                </a:ln>
                <a:solidFill>
                  <a:schemeClr val="tx1"/>
                </a:solidFill>
                <a:effectLst/>
              </a:rPr>
              <a:t>0</a:t>
            </a:r>
            <a:r>
              <a:rPr kumimoji="0" lang="en-US" altLang="en-US" sz="1600" b="0" i="0" u="none" strike="noStrike" cap="none" normalizeH="0" baseline="0" dirty="0">
                <a:ln>
                  <a:noFill/>
                </a:ln>
                <a:solidFill>
                  <a:schemeClr val="tx1"/>
                </a:solidFill>
                <a:effectLst/>
              </a:rPr>
              <a:t>.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Arrow down to Calculate and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The calculator not only calculates the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-value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 = 0.0187) but it also calculates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test statistic (</a:t>
            </a:r>
            <a:r>
              <a:rPr kumimoji="0" lang="en-US" altLang="en-US" sz="1600" b="0" i="1" u="none" strike="noStrike" cap="none" normalizeH="0" baseline="0" dirty="0">
                <a:ln>
                  <a:noFill/>
                </a:ln>
                <a:solidFill>
                  <a:schemeClr val="tx1"/>
                </a:solidFill>
                <a:effectLst/>
              </a:rPr>
              <a:t>z</a:t>
            </a:r>
            <a:r>
              <a:rPr kumimoji="0" lang="en-US" altLang="en-US" sz="1600" b="0" i="0" u="none" strike="noStrike" cap="none" normalizeH="0" baseline="0" dirty="0">
                <a:ln>
                  <a:noFill/>
                </a:ln>
                <a:solidFill>
                  <a:schemeClr val="tx1"/>
                </a:solidFill>
                <a:effectLst/>
              </a:rPr>
              <a:t>-score) for the sample mean.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rPr>
              <a:t>μ</a:t>
            </a:r>
            <a:r>
              <a:rPr kumimoji="0" lang="en-US" altLang="en-US" sz="1600" b="0" i="0" u="none" strike="noStrike" cap="none" normalizeH="0" baseline="0" dirty="0">
                <a:ln>
                  <a:noFill/>
                </a:ln>
                <a:solidFill>
                  <a:schemeClr val="tx1"/>
                </a:solidFill>
                <a:effectLst/>
              </a:rPr>
              <a:t> &lt; 16.43 is the alternative hypothesis.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Do this set of instructions again except arrow to Draw(instead of Calculate).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Press ENTER. A shaded graph appears with </a:t>
            </a:r>
            <a:r>
              <a:rPr kumimoji="0" lang="en-US" altLang="en-US" sz="1600" b="0" i="1" u="none" strike="noStrike" cap="none" normalizeH="0" baseline="0" dirty="0">
                <a:ln>
                  <a:noFill/>
                </a:ln>
                <a:solidFill>
                  <a:schemeClr val="tx1"/>
                </a:solidFill>
                <a:effectLst/>
              </a:rPr>
              <a:t>z</a:t>
            </a:r>
            <a:r>
              <a:rPr kumimoji="0" lang="en-US" altLang="en-US" sz="1600" b="0" i="0" u="none" strike="noStrike" cap="none" normalizeH="0" baseline="0" dirty="0">
                <a:ln>
                  <a:noFill/>
                </a:ln>
                <a:solidFill>
                  <a:schemeClr val="tx1"/>
                </a:solidFill>
                <a:effectLst/>
              </a:rPr>
              <a:t> = -2.08 (test statistic) and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 = 0.0187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-value).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Make sure when you use Draw that no other equations are highlighted in </a:t>
            </a:r>
            <a:r>
              <a:rPr kumimoji="0" lang="en-US" altLang="en-US" sz="1600" b="0" i="1" u="none" strike="noStrike" cap="none" normalizeH="0" baseline="0" dirty="0">
                <a:ln>
                  <a:noFill/>
                </a:ln>
                <a:solidFill>
                  <a:schemeClr val="tx1"/>
                </a:solidFill>
                <a:effectLst/>
              </a:rPr>
              <a:t>Y</a:t>
            </a:r>
            <a:r>
              <a:rPr kumimoji="0" lang="en-US" altLang="en-US" sz="1600" b="0" i="0" u="none" strike="noStrike" cap="none" normalizeH="0" baseline="0" dirty="0">
                <a:ln>
                  <a:noFill/>
                </a:ln>
                <a:solidFill>
                  <a:schemeClr val="tx1"/>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and the plots are turned off.</a:t>
            </a:r>
          </a:p>
        </p:txBody>
      </p:sp>
    </p:spTree>
    <p:extLst>
      <p:ext uri="{BB962C8B-B14F-4D97-AF65-F5344CB8AC3E}">
        <p14:creationId xmlns:p14="http://schemas.microsoft.com/office/powerpoint/2010/main" val="40449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2E96B19B-50D3-4017-9CBC-5C0D093C7E7F}"/>
              </a:ext>
            </a:extLst>
          </p:cNvPr>
          <p:cNvSpPr>
            <a:spLocks noGrp="1"/>
          </p:cNvSpPr>
          <p:nvPr>
            <p:ph type="body" sz="quarter" idx="14"/>
          </p:nvPr>
        </p:nvSpPr>
        <p:spPr>
          <a:xfrm>
            <a:off x="457200" y="1259633"/>
            <a:ext cx="8062912" cy="4750731"/>
          </a:xfrm>
        </p:spPr>
        <p:txBody>
          <a:bodyPr>
            <a:normAutofit/>
          </a:bodyPr>
          <a:lstStyle/>
          <a:p>
            <a:r>
              <a:rPr lang="en-US" b="1" dirty="0"/>
              <a:t>Try It 9.14</a:t>
            </a:r>
          </a:p>
          <a:p>
            <a:r>
              <a:rPr lang="en-US" dirty="0"/>
              <a:t>The mean throwing distance of a football for Marco, a high school freshman quarterback, is 40 yards, with a standard deviation of two yards. The team coach tells Marco to adjust his grip to get more distance. The coach records the distances for 20 throws. For the 20 throws, Marco’s mean distance was 45 yards. The coach thought the different grip helped Marco throw farther than 40 yards. Conduct a hypothesis test using a preset </a:t>
            </a:r>
            <a:r>
              <a:rPr lang="en-US" i="1" dirty="0"/>
              <a:t>α</a:t>
            </a:r>
            <a:r>
              <a:rPr lang="en-US" dirty="0"/>
              <a:t> = 0.05. Assume the throw distances for footballs are normal.</a:t>
            </a:r>
          </a:p>
        </p:txBody>
      </p:sp>
    </p:spTree>
    <p:extLst>
      <p:ext uri="{BB962C8B-B14F-4D97-AF65-F5344CB8AC3E}">
        <p14:creationId xmlns:p14="http://schemas.microsoft.com/office/powerpoint/2010/main" val="56676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A0C9A7BC-28E4-4A45-9580-647D7807E948}"/>
              </a:ext>
            </a:extLst>
          </p:cNvPr>
          <p:cNvSpPr>
            <a:spLocks noGrp="1"/>
          </p:cNvSpPr>
          <p:nvPr>
            <p:ph type="body" sz="quarter" idx="14"/>
          </p:nvPr>
        </p:nvSpPr>
        <p:spPr>
          <a:xfrm>
            <a:off x="457200" y="1259633"/>
            <a:ext cx="8062912" cy="4750731"/>
          </a:xfrm>
        </p:spPr>
        <p:txBody>
          <a:bodyPr>
            <a:normAutofit/>
          </a:bodyPr>
          <a:lstStyle/>
          <a:p>
            <a:r>
              <a:rPr lang="en-US" b="1" dirty="0"/>
              <a:t>Example 9.15 </a:t>
            </a:r>
          </a:p>
          <a:p>
            <a:r>
              <a:rPr lang="en-US" dirty="0"/>
              <a:t>A college football coach records the mean weight that his players can bench press as </a:t>
            </a:r>
            <a:r>
              <a:rPr lang="en-US" b="1" dirty="0"/>
              <a:t>275 pounds</a:t>
            </a:r>
            <a:r>
              <a:rPr lang="en-US" dirty="0"/>
              <a:t>, with a </a:t>
            </a:r>
            <a:r>
              <a:rPr lang="en-US" b="1" dirty="0"/>
              <a:t>standard deviation of 55 pounds</a:t>
            </a:r>
            <a:r>
              <a:rPr lang="en-US" dirty="0"/>
              <a:t>. Three of his players thought that the mean weight was </a:t>
            </a:r>
            <a:r>
              <a:rPr lang="en-US" b="1" dirty="0"/>
              <a:t>more than</a:t>
            </a:r>
            <a:r>
              <a:rPr lang="en-US" dirty="0"/>
              <a:t> that amount. They asked </a:t>
            </a:r>
            <a:r>
              <a:rPr lang="en-US" b="1" dirty="0"/>
              <a:t>30</a:t>
            </a:r>
            <a:r>
              <a:rPr lang="en-US" dirty="0"/>
              <a:t> of their teammates for their estimated maximum lift on the bench press exercise. The data ranged from 205 pounds to 385 pounds. The actual different weights were (frequencies are in parentheses) 205(3); 215(3); 225(1); 241(2); 252(2); 265(2); 275(2); 313(2); 316(5); 338(2); 341(1); 345(2); 368(2); 385(1).</a:t>
            </a:r>
          </a:p>
          <a:p>
            <a:r>
              <a:rPr lang="en-US" dirty="0"/>
              <a:t>Conduct a hypothesis test using a 2.5% level of significance to determine if the bench press mean is </a:t>
            </a:r>
            <a:r>
              <a:rPr lang="en-US" b="1" dirty="0"/>
              <a:t>more than 275 pounds</a:t>
            </a:r>
            <a:r>
              <a:rPr lang="en-US" dirty="0"/>
              <a:t>.</a:t>
            </a:r>
          </a:p>
        </p:txBody>
      </p:sp>
    </p:spTree>
    <p:extLst>
      <p:ext uri="{BB962C8B-B14F-4D97-AF65-F5344CB8AC3E}">
        <p14:creationId xmlns:p14="http://schemas.microsoft.com/office/powerpoint/2010/main" val="3377735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12" name="Rectangle 2">
            <a:extLst>
              <a:ext uri="{FF2B5EF4-FFF2-40B4-BE49-F238E27FC236}">
                <a16:creationId xmlns:a16="http://schemas.microsoft.com/office/drawing/2014/main" id="{9629EB6E-EB2E-4235-861F-9755E4351860}"/>
              </a:ext>
            </a:extLst>
          </p:cNvPr>
          <p:cNvSpPr>
            <a:spLocks noGrp="1" noChangeArrowheads="1"/>
          </p:cNvSpPr>
          <p:nvPr>
            <p:ph type="body" sz="quarter" idx="14"/>
          </p:nvPr>
        </p:nvSpPr>
        <p:spPr bwMode="auto">
          <a:xfrm>
            <a:off x="457200" y="1132979"/>
            <a:ext cx="8176982"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rPr>
              <a:t>Using the TI-83, 83+, 84, 84+ Calculator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Put the data and frequencies into lists. Press STAT and arrow over to TESTS.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Press 1:Z-Test. Arrow over to Data and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Arrow down and enter 275 for </a:t>
            </a:r>
            <a:r>
              <a:rPr kumimoji="0" lang="en-US" altLang="en-US" sz="1400" b="0" i="1" u="none" strike="noStrike" cap="none" normalizeH="0" baseline="0" dirty="0">
                <a:ln>
                  <a:noFill/>
                </a:ln>
                <a:solidFill>
                  <a:schemeClr val="tx1"/>
                </a:solidFill>
                <a:effectLst/>
              </a:rPr>
              <a:t>μ</a:t>
            </a:r>
            <a:r>
              <a:rPr kumimoji="0" lang="en-US" altLang="en-US" sz="1400" b="0" i="1" u="none" strike="noStrike" cap="none" normalizeH="0" baseline="-30000" dirty="0">
                <a:ln>
                  <a:noFill/>
                </a:ln>
                <a:solidFill>
                  <a:schemeClr val="tx1"/>
                </a:solidFill>
                <a:effectLst/>
              </a:rPr>
              <a:t>0</a:t>
            </a:r>
            <a:r>
              <a:rPr kumimoji="0" lang="en-US" altLang="en-US" sz="1400" b="0" i="0" u="none" strike="noStrike" cap="none" normalizeH="0" baseline="0" dirty="0">
                <a:ln>
                  <a:noFill/>
                </a:ln>
                <a:solidFill>
                  <a:schemeClr val="tx1"/>
                </a:solidFill>
                <a:effectLst/>
              </a:rPr>
              <a:t>, 55 for </a:t>
            </a:r>
            <a:r>
              <a:rPr kumimoji="0" lang="en-US" altLang="en-US" sz="1400" b="0" i="1" u="none" strike="noStrike" cap="none" normalizeH="0" baseline="0" dirty="0">
                <a:ln>
                  <a:noFill/>
                </a:ln>
                <a:solidFill>
                  <a:schemeClr val="tx1"/>
                </a:solidFill>
                <a:effectLst/>
              </a:rPr>
              <a:t>σ</a:t>
            </a:r>
            <a:r>
              <a:rPr kumimoji="0" lang="en-US" altLang="en-US" sz="1400" b="0" i="0" u="none" strike="noStrike" cap="none" normalizeH="0" baseline="0" dirty="0">
                <a:ln>
                  <a:noFill/>
                </a:ln>
                <a:solidFill>
                  <a:schemeClr val="tx1"/>
                </a:solidFill>
                <a:effectLst/>
              </a:rPr>
              <a:t>, the name of the list where you put the data,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and the name of the list where you put the frequencies.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Arrow down to </a:t>
            </a:r>
            <a:r>
              <a:rPr kumimoji="0" lang="en-US" altLang="en-US" sz="1400" b="0" i="1" u="none" strike="noStrike" cap="none" normalizeH="0" baseline="0" dirty="0">
                <a:ln>
                  <a:noFill/>
                </a:ln>
                <a:solidFill>
                  <a:schemeClr val="tx1"/>
                </a:solidFill>
                <a:effectLst/>
              </a:rPr>
              <a:t>μ:</a:t>
            </a:r>
            <a:r>
              <a:rPr kumimoji="0" lang="en-US" altLang="en-US" sz="1400" b="0" i="0" u="none" strike="noStrike" cap="none" normalizeH="0" baseline="0" dirty="0">
                <a:ln>
                  <a:noFill/>
                </a:ln>
                <a:solidFill>
                  <a:schemeClr val="tx1"/>
                </a:solidFill>
                <a:effectLst/>
              </a:rPr>
              <a:t> and arrow over to &gt; </a:t>
            </a:r>
            <a:r>
              <a:rPr kumimoji="0" lang="en-US" altLang="en-US" sz="1400" b="0" i="1" u="none" strike="noStrike" cap="none" normalizeH="0" baseline="0" dirty="0">
                <a:ln>
                  <a:noFill/>
                </a:ln>
                <a:solidFill>
                  <a:schemeClr val="tx1"/>
                </a:solidFill>
                <a:effectLst/>
              </a:rPr>
              <a:t>μ</a:t>
            </a:r>
            <a:r>
              <a:rPr kumimoji="0" lang="en-US" altLang="en-US" sz="1400" b="0" i="1" u="none" strike="noStrike" cap="none" normalizeH="0" baseline="-30000" dirty="0">
                <a:ln>
                  <a:noFill/>
                </a:ln>
                <a:solidFill>
                  <a:schemeClr val="tx1"/>
                </a:solidFill>
                <a:effectLst/>
              </a:rPr>
              <a:t>0</a:t>
            </a:r>
            <a:r>
              <a:rPr kumimoji="0" lang="en-US" altLang="en-US" sz="1400" b="0" i="0" u="none" strike="noStrike" cap="none" normalizeH="0" baseline="0" dirty="0">
                <a:ln>
                  <a:noFill/>
                </a:ln>
                <a:solidFill>
                  <a:schemeClr val="tx1"/>
                </a:solidFill>
                <a:effectLst/>
              </a:rPr>
              <a:t>. Press ENTER. Arrow down to Calculate and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The calculator not only calculates the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-value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 = 0.1331, a little different from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previous calculation - in it we used the sample mean rounded to one decimal place instead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of the data) but it also calculates the test statistic (</a:t>
            </a:r>
            <a:r>
              <a:rPr kumimoji="0" lang="en-US" altLang="en-US" sz="1400" b="0" i="1" u="none" strike="noStrike" cap="none" normalizeH="0" baseline="0" dirty="0">
                <a:ln>
                  <a:noFill/>
                </a:ln>
                <a:solidFill>
                  <a:schemeClr val="tx1"/>
                </a:solidFill>
                <a:effectLst/>
              </a:rPr>
              <a:t>z</a:t>
            </a:r>
            <a:r>
              <a:rPr kumimoji="0" lang="en-US" altLang="en-US" sz="1400" b="0" i="0" u="none" strike="noStrike" cap="none" normalizeH="0" baseline="0" dirty="0">
                <a:ln>
                  <a:noFill/>
                </a:ln>
                <a:solidFill>
                  <a:schemeClr val="tx1"/>
                </a:solidFill>
                <a:effectLst/>
              </a:rPr>
              <a:t>-score) for the sample mean,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the sample mean, and the sample standard deviation.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1"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rPr>
              <a:t>μ</a:t>
            </a:r>
            <a:r>
              <a:rPr kumimoji="0" lang="en-US" altLang="en-US" sz="1400" b="0" i="0" u="none" strike="noStrike" cap="none" normalizeH="0" baseline="0" dirty="0">
                <a:ln>
                  <a:noFill/>
                </a:ln>
                <a:solidFill>
                  <a:schemeClr val="tx1"/>
                </a:solidFill>
                <a:effectLst/>
              </a:rPr>
              <a:t> &gt; 275 is the alternative hypothesis.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Do this set of instructions again except arrow to Draw (instead of Calculate).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Press ENTER. A shaded graph appears with </a:t>
            </a:r>
            <a:r>
              <a:rPr kumimoji="0" lang="en-US" altLang="en-US" sz="1400" b="0" i="1" u="none" strike="noStrike" cap="none" normalizeH="0" baseline="0" dirty="0">
                <a:ln>
                  <a:noFill/>
                </a:ln>
                <a:solidFill>
                  <a:schemeClr val="tx1"/>
                </a:solidFill>
                <a:effectLst/>
              </a:rPr>
              <a:t>z</a:t>
            </a:r>
            <a:r>
              <a:rPr kumimoji="0" lang="en-US" altLang="en-US" sz="1400" b="0" i="0" u="none" strike="noStrike" cap="none" normalizeH="0" baseline="0" dirty="0">
                <a:ln>
                  <a:noFill/>
                </a:ln>
                <a:solidFill>
                  <a:schemeClr val="tx1"/>
                </a:solidFill>
                <a:effectLst/>
              </a:rPr>
              <a:t> = 1.112 (test statistic) and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 = 0.1331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-value).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Make sure when you use Draw that no other equations are highlighted in </a:t>
            </a:r>
            <a:r>
              <a:rPr kumimoji="0" lang="en-US" altLang="en-US" sz="1400" b="0" i="1" u="none" strike="noStrike" cap="none" normalizeH="0" baseline="0" dirty="0">
                <a:ln>
                  <a:noFill/>
                </a:ln>
                <a:solidFill>
                  <a:schemeClr val="tx1"/>
                </a:solidFill>
                <a:effectLst/>
              </a:rPr>
              <a:t>Y</a:t>
            </a:r>
            <a:r>
              <a:rPr kumimoji="0" lang="en-US" altLang="en-US" sz="1400" b="0" i="0" u="none" strike="noStrike" cap="none" normalizeH="0" baseline="0" dirty="0">
                <a:ln>
                  <a:noFill/>
                </a:ln>
                <a:solidFill>
                  <a:schemeClr val="tx1"/>
                </a:solidFill>
                <a:effectLst/>
              </a:rPr>
              <a:t> = and the plots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are turned off.</a:t>
            </a:r>
          </a:p>
        </p:txBody>
      </p:sp>
    </p:spTree>
    <p:extLst>
      <p:ext uri="{BB962C8B-B14F-4D97-AF65-F5344CB8AC3E}">
        <p14:creationId xmlns:p14="http://schemas.microsoft.com/office/powerpoint/2010/main" val="14359871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9A260D3F-35A0-4CA3-BC60-30ACBD174EED}"/>
              </a:ext>
            </a:extLst>
          </p:cNvPr>
          <p:cNvSpPr>
            <a:spLocks noGrp="1"/>
          </p:cNvSpPr>
          <p:nvPr>
            <p:ph type="body" sz="quarter" idx="14"/>
          </p:nvPr>
        </p:nvSpPr>
        <p:spPr>
          <a:xfrm>
            <a:off x="457200" y="1259633"/>
            <a:ext cx="8062912" cy="4750731"/>
          </a:xfrm>
        </p:spPr>
        <p:txBody>
          <a:bodyPr>
            <a:normAutofit/>
          </a:bodyPr>
          <a:lstStyle/>
          <a:p>
            <a:r>
              <a:rPr lang="en-US" b="1" dirty="0"/>
              <a:t>Example 9.16 </a:t>
            </a:r>
          </a:p>
          <a:p>
            <a:r>
              <a:rPr lang="en-US" dirty="0"/>
              <a:t>Statistics students believe that the mean score on the first statistics test is 65. A statistics instructor thinks the mean score is higher than 65. He samples ten statistics students and obtains the scores 65; 65; 70; 67; 66; 63; 63; 68; 72; 71. He performs a hypothesis test using a 5% level of significance. The data are assumed to be from a normal distribution.</a:t>
            </a:r>
          </a:p>
        </p:txBody>
      </p:sp>
    </p:spTree>
    <p:extLst>
      <p:ext uri="{BB962C8B-B14F-4D97-AF65-F5344CB8AC3E}">
        <p14:creationId xmlns:p14="http://schemas.microsoft.com/office/powerpoint/2010/main" val="48216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9.1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200329"/>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Identify the need for hypothesis testing.</a:t>
            </a:r>
          </a:p>
          <a:p>
            <a:pPr marL="285750" indent="-285750">
              <a:buFont typeface="Arial" panose="020B0604020202020204" pitchFamily="34" charset="0"/>
              <a:buChar char="•"/>
            </a:pPr>
            <a:r>
              <a:rPr lang="en-US" dirty="0"/>
              <a:t>State the null and alternative hypothesis for all types of hypothesis testing.</a:t>
            </a:r>
          </a:p>
        </p:txBody>
      </p:sp>
    </p:spTree>
    <p:extLst>
      <p:ext uri="{BB962C8B-B14F-4D97-AF65-F5344CB8AC3E}">
        <p14:creationId xmlns:p14="http://schemas.microsoft.com/office/powerpoint/2010/main" val="1898080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4" name="Rectangle 1">
            <a:extLst>
              <a:ext uri="{FF2B5EF4-FFF2-40B4-BE49-F238E27FC236}">
                <a16:creationId xmlns:a16="http://schemas.microsoft.com/office/drawing/2014/main" id="{93156CD5-C55F-4AB1-9544-43E3BA3B83A2}"/>
              </a:ext>
            </a:extLst>
          </p:cNvPr>
          <p:cNvSpPr>
            <a:spLocks noChangeArrowheads="1"/>
          </p:cNvSpPr>
          <p:nvPr/>
        </p:nvSpPr>
        <p:spPr bwMode="auto">
          <a:xfrm>
            <a:off x="457200" y="1228397"/>
            <a:ext cx="834110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rPr>
              <a:t>Using the TI-83, 83+, 84, 84+ Calculator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Put the data into a list. Press STAT and arrow over to TESTS.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Press 2:T-Test. Arrow over to Data and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Arrow down and enter 65 for </a:t>
            </a:r>
            <a:r>
              <a:rPr kumimoji="0" lang="en-US" altLang="en-US" sz="1400" b="0" i="1" u="none" strike="noStrike" cap="none" normalizeH="0" baseline="0" dirty="0">
                <a:ln>
                  <a:noFill/>
                </a:ln>
                <a:solidFill>
                  <a:schemeClr val="tx1"/>
                </a:solidFill>
                <a:effectLst/>
              </a:rPr>
              <a:t>μ</a:t>
            </a:r>
            <a:r>
              <a:rPr kumimoji="0" lang="en-US" altLang="en-US" sz="1400" b="0" i="0" u="none" strike="noStrike" cap="none" normalizeH="0" baseline="-30000" dirty="0">
                <a:ln>
                  <a:noFill/>
                </a:ln>
                <a:solidFill>
                  <a:schemeClr val="tx1"/>
                </a:solidFill>
                <a:effectLst/>
              </a:rPr>
              <a:t>0</a:t>
            </a:r>
            <a:r>
              <a:rPr kumimoji="0" lang="en-US" altLang="en-US" sz="1400" b="0" i="0" u="none" strike="noStrike" cap="none" normalizeH="0" baseline="0" dirty="0">
                <a:ln>
                  <a:noFill/>
                </a:ln>
                <a:solidFill>
                  <a:schemeClr val="tx1"/>
                </a:solidFill>
                <a:effectLst/>
              </a:rPr>
              <a:t>, the name of the list where you put the data, and 1 for Freq:.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Arrow down to </a:t>
            </a:r>
            <a:r>
              <a:rPr kumimoji="0" lang="en-US" altLang="en-US" sz="1400" b="0" i="1" u="none" strike="noStrike" cap="none" normalizeH="0" baseline="0" dirty="0">
                <a:ln>
                  <a:noFill/>
                </a:ln>
                <a:solidFill>
                  <a:schemeClr val="tx1"/>
                </a:solidFill>
                <a:effectLst/>
              </a:rPr>
              <a:t>μ</a:t>
            </a:r>
            <a:r>
              <a:rPr kumimoji="0" lang="en-US" altLang="en-US" sz="1400" b="0" i="0" u="none" strike="noStrike" cap="none" normalizeH="0" baseline="0" dirty="0">
                <a:ln>
                  <a:noFill/>
                </a:ln>
                <a:solidFill>
                  <a:schemeClr val="tx1"/>
                </a:solidFill>
                <a:effectLst/>
              </a:rPr>
              <a:t>: and arrow over to &gt; </a:t>
            </a:r>
            <a:r>
              <a:rPr kumimoji="0" lang="en-US" altLang="en-US" sz="1400" b="0" i="1" u="none" strike="noStrike" cap="none" normalizeH="0" baseline="0" dirty="0">
                <a:ln>
                  <a:noFill/>
                </a:ln>
                <a:solidFill>
                  <a:schemeClr val="tx1"/>
                </a:solidFill>
                <a:effectLst/>
              </a:rPr>
              <a:t>μ</a:t>
            </a:r>
            <a:r>
              <a:rPr kumimoji="0" lang="en-US" altLang="en-US" sz="1400" b="0" i="0" u="none" strike="noStrike" cap="none" normalizeH="0" baseline="-30000" dirty="0">
                <a:ln>
                  <a:noFill/>
                </a:ln>
                <a:solidFill>
                  <a:schemeClr val="tx1"/>
                </a:solidFill>
                <a:effectLst/>
              </a:rPr>
              <a:t>0</a:t>
            </a:r>
            <a:r>
              <a:rPr kumimoji="0" lang="en-US" altLang="en-US" sz="1400" b="0" i="0" u="none" strike="noStrike" cap="none" normalizeH="0" baseline="0" dirty="0">
                <a:ln>
                  <a:noFill/>
                </a:ln>
                <a:solidFill>
                  <a:schemeClr val="tx1"/>
                </a:solidFill>
                <a:effectLst/>
              </a:rPr>
              <a:t>. Press ENTER. Arrow down to Calculate and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The calculator not only calculates the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-value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 = 0.0396) but it also calculates the test statistic (</a:t>
            </a:r>
            <a:r>
              <a:rPr kumimoji="0" lang="en-US" altLang="en-US" sz="1400" b="0" i="1" u="none" strike="noStrike" cap="none" normalizeH="0" baseline="0" dirty="0">
                <a:ln>
                  <a:noFill/>
                </a:ln>
                <a:solidFill>
                  <a:schemeClr val="tx1"/>
                </a:solidFill>
                <a:effectLst/>
              </a:rPr>
              <a:t>t</a:t>
            </a:r>
            <a:r>
              <a:rPr kumimoji="0" lang="en-US" altLang="en-US" sz="1400" b="0" i="0" u="none" strike="noStrike" cap="none" normalizeH="0" baseline="0" dirty="0">
                <a:ln>
                  <a:noFill/>
                </a:ln>
                <a:solidFill>
                  <a:schemeClr val="tx1"/>
                </a:solidFill>
                <a:effectLst/>
              </a:rPr>
              <a:t>-score) for the sample mean, the sample mean, and the sample standard deviation.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1"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rPr>
              <a:t>μ</a:t>
            </a:r>
            <a:r>
              <a:rPr kumimoji="0" lang="en-US" altLang="en-US" sz="1400" b="0" i="0" u="none" strike="noStrike" cap="none" normalizeH="0" baseline="0" dirty="0">
                <a:ln>
                  <a:noFill/>
                </a:ln>
                <a:solidFill>
                  <a:schemeClr val="tx1"/>
                </a:solidFill>
                <a:effectLst/>
              </a:rPr>
              <a:t> &gt; 65 is the alternative hypothesis.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Do this set of instructions again except arrow to Draw (instead of Calculate).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Press ENTER. A shaded graph appears with </a:t>
            </a:r>
            <a:r>
              <a:rPr kumimoji="0" lang="en-US" altLang="en-US" sz="1400" b="0" i="1" u="none" strike="noStrike" cap="none" normalizeH="0" baseline="0" dirty="0">
                <a:ln>
                  <a:noFill/>
                </a:ln>
                <a:solidFill>
                  <a:schemeClr val="tx1"/>
                </a:solidFill>
                <a:effectLst/>
              </a:rPr>
              <a:t>t</a:t>
            </a:r>
            <a:r>
              <a:rPr kumimoji="0" lang="en-US" altLang="en-US" sz="1400" b="0" i="0" u="none" strike="noStrike" cap="none" normalizeH="0" baseline="0" dirty="0">
                <a:ln>
                  <a:noFill/>
                </a:ln>
                <a:solidFill>
                  <a:schemeClr val="tx1"/>
                </a:solidFill>
                <a:effectLst/>
              </a:rPr>
              <a:t> = 1.9781 (test statistic) and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 = 0.0396 (</a:t>
            </a:r>
            <a:r>
              <a:rPr kumimoji="0" lang="en-US" altLang="en-US" sz="1400" b="0" i="1" u="none" strike="noStrike" cap="none" normalizeH="0" baseline="0" dirty="0">
                <a:ln>
                  <a:noFill/>
                </a:ln>
                <a:solidFill>
                  <a:schemeClr val="tx1"/>
                </a:solidFill>
                <a:effectLst/>
              </a:rPr>
              <a:t>p</a:t>
            </a:r>
            <a:r>
              <a:rPr kumimoji="0" lang="en-US" altLang="en-US" sz="1400" b="0" i="0" u="none" strike="noStrike" cap="none" normalizeH="0" baseline="0" dirty="0">
                <a:ln>
                  <a:noFill/>
                </a:ln>
                <a:solidFill>
                  <a:schemeClr val="tx1"/>
                </a:solidFill>
                <a:effectLst/>
              </a:rPr>
              <a:t>-value).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rPr>
              <a:t>Make sure when you use Draw that no other equations are highlighted in </a:t>
            </a:r>
            <a:r>
              <a:rPr kumimoji="0" lang="en-US" altLang="en-US" sz="1400" b="0" i="1" u="none" strike="noStrike" cap="none" normalizeH="0" baseline="0" dirty="0">
                <a:ln>
                  <a:noFill/>
                </a:ln>
                <a:solidFill>
                  <a:schemeClr val="tx1"/>
                </a:solidFill>
                <a:effectLst/>
              </a:rPr>
              <a:t>Y</a:t>
            </a:r>
            <a:r>
              <a:rPr kumimoji="0" lang="en-US" altLang="en-US" sz="1400" b="0" i="0" u="none" strike="noStrike" cap="none" normalizeH="0" baseline="0" dirty="0">
                <a:ln>
                  <a:noFill/>
                </a:ln>
                <a:solidFill>
                  <a:schemeClr val="tx1"/>
                </a:solidFill>
                <a:effectLst/>
              </a:rPr>
              <a:t> = and the plots are turned off.</a:t>
            </a:r>
          </a:p>
        </p:txBody>
      </p:sp>
    </p:spTree>
    <p:extLst>
      <p:ext uri="{BB962C8B-B14F-4D97-AF65-F5344CB8AC3E}">
        <p14:creationId xmlns:p14="http://schemas.microsoft.com/office/powerpoint/2010/main" val="25773733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 4</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B191DD76-FE97-42C7-AE26-08F3030F1A1F}"/>
              </a:ext>
            </a:extLst>
          </p:cNvPr>
          <p:cNvSpPr>
            <a:spLocks noGrp="1"/>
          </p:cNvSpPr>
          <p:nvPr>
            <p:ph type="body" sz="quarter" idx="14"/>
          </p:nvPr>
        </p:nvSpPr>
        <p:spPr>
          <a:xfrm>
            <a:off x="457200" y="1259633"/>
            <a:ext cx="8062912" cy="4750731"/>
          </a:xfrm>
        </p:spPr>
        <p:txBody>
          <a:bodyPr>
            <a:normAutofit/>
          </a:bodyPr>
          <a:lstStyle/>
          <a:p>
            <a:r>
              <a:rPr lang="en-US" b="1" dirty="0"/>
              <a:t>Example 9.20 </a:t>
            </a:r>
          </a:p>
          <a:p>
            <a:r>
              <a:rPr lang="en-US" dirty="0"/>
              <a:t>The National Institute of Standards and Technology provides exact data on conductivity properties of materials. Following are conductivity measurements for 11 randomly selected pieces of a particular type of glass.</a:t>
            </a:r>
          </a:p>
          <a:p>
            <a:r>
              <a:rPr lang="en-US" dirty="0"/>
              <a:t>1.11; 1.07; 1.11; 1.07; 1.12; 1.08; .98; .98 1.02; .95; .95 </a:t>
            </a:r>
            <a:br>
              <a:rPr lang="en-US" dirty="0"/>
            </a:br>
            <a:endParaRPr lang="en-US" dirty="0"/>
          </a:p>
          <a:p>
            <a:r>
              <a:rPr lang="en-US" dirty="0"/>
              <a:t>Is there convincing evidence that the average conductivity of this type of glass is greater than one? Use a significance level of 0.05. Assume the population is normal.</a:t>
            </a:r>
          </a:p>
        </p:txBody>
      </p:sp>
    </p:spTree>
    <p:extLst>
      <p:ext uri="{BB962C8B-B14F-4D97-AF65-F5344CB8AC3E}">
        <p14:creationId xmlns:p14="http://schemas.microsoft.com/office/powerpoint/2010/main" val="559700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325C6D5E-4AE2-4AB0-8524-AB71F99EF3D1}"/>
              </a:ext>
            </a:extLst>
          </p:cNvPr>
          <p:cNvSpPr>
            <a:spLocks noGrp="1"/>
          </p:cNvSpPr>
          <p:nvPr>
            <p:ph type="body" sz="quarter" idx="14"/>
          </p:nvPr>
        </p:nvSpPr>
        <p:spPr>
          <a:xfrm>
            <a:off x="457200" y="1259633"/>
            <a:ext cx="8062912" cy="4750731"/>
          </a:xfrm>
        </p:spPr>
        <p:txBody>
          <a:bodyPr>
            <a:normAutofit/>
          </a:bodyPr>
          <a:lstStyle/>
          <a:p>
            <a:r>
              <a:rPr lang="en-US" b="1" dirty="0"/>
              <a:t>Try It 9.16</a:t>
            </a:r>
          </a:p>
          <a:p>
            <a:r>
              <a:rPr lang="en-US" dirty="0"/>
              <a:t>It is believed that a stock price for a particular company will grow at a rate of $5 per week with a standard deviation of $1. An investor believes the stock won’t grow as quickly. The changes in stock price is recorded for ten weeks and are as follows: $4, $3, $2, $3, $1, $7, $2, $1, $1, $2. Perform a hypothesis test using a 5% level of significance. </a:t>
            </a:r>
          </a:p>
          <a:p>
            <a:endParaRPr lang="en-US" dirty="0"/>
          </a:p>
          <a:p>
            <a:r>
              <a:rPr lang="en-US" dirty="0"/>
              <a:t>State the null and alternative hypotheses, find the </a:t>
            </a:r>
            <a:r>
              <a:rPr lang="en-US" i="1" dirty="0"/>
              <a:t>p</a:t>
            </a:r>
            <a:r>
              <a:rPr lang="en-US" dirty="0"/>
              <a:t>-value, state your conclusion, and identify the Type I and Type II errors.</a:t>
            </a:r>
          </a:p>
        </p:txBody>
      </p:sp>
    </p:spTree>
    <p:extLst>
      <p:ext uri="{BB962C8B-B14F-4D97-AF65-F5344CB8AC3E}">
        <p14:creationId xmlns:p14="http://schemas.microsoft.com/office/powerpoint/2010/main" val="35486877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 5</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10" name="Text Placeholder 6">
            <a:extLst>
              <a:ext uri="{FF2B5EF4-FFF2-40B4-BE49-F238E27FC236}">
                <a16:creationId xmlns:a16="http://schemas.microsoft.com/office/drawing/2014/main" id="{B3AFDDBD-CABB-48C6-A8CE-47ACC993173D}"/>
              </a:ext>
            </a:extLst>
          </p:cNvPr>
          <p:cNvSpPr>
            <a:spLocks noGrp="1"/>
          </p:cNvSpPr>
          <p:nvPr>
            <p:ph type="body" sz="quarter" idx="14"/>
          </p:nvPr>
        </p:nvSpPr>
        <p:spPr>
          <a:xfrm>
            <a:off x="457200" y="1259633"/>
            <a:ext cx="8062912" cy="4750731"/>
          </a:xfrm>
        </p:spPr>
        <p:txBody>
          <a:bodyPr>
            <a:normAutofit/>
          </a:bodyPr>
          <a:lstStyle/>
          <a:p>
            <a:r>
              <a:rPr lang="en-US" b="1" dirty="0"/>
              <a:t>Example 9.17 </a:t>
            </a:r>
          </a:p>
          <a:p>
            <a:r>
              <a:rPr lang="en-US" dirty="0"/>
              <a:t>Joon believes that 50% of first-time brides in the United States are younger than their grooms. She performs a hypothesis test to determine if the percentage is </a:t>
            </a:r>
            <a:r>
              <a:rPr lang="en-US" b="1" dirty="0"/>
              <a:t>the same or different from 50%</a:t>
            </a:r>
            <a:r>
              <a:rPr lang="en-US" dirty="0"/>
              <a:t>. Joon samples </a:t>
            </a:r>
            <a:r>
              <a:rPr lang="en-US" b="1" dirty="0"/>
              <a:t>100 first-time brides</a:t>
            </a:r>
            <a:r>
              <a:rPr lang="en-US" dirty="0"/>
              <a:t> and </a:t>
            </a:r>
            <a:r>
              <a:rPr lang="en-US" b="1" dirty="0"/>
              <a:t>53</a:t>
            </a:r>
            <a:r>
              <a:rPr lang="en-US" dirty="0"/>
              <a:t> reply that they are younger than their grooms. For the hypothesis test, she uses a 1% level of significance.</a:t>
            </a:r>
          </a:p>
        </p:txBody>
      </p:sp>
    </p:spTree>
    <p:extLst>
      <p:ext uri="{BB962C8B-B14F-4D97-AF65-F5344CB8AC3E}">
        <p14:creationId xmlns:p14="http://schemas.microsoft.com/office/powerpoint/2010/main" val="24012345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example 5</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3" name="Rectangle 1">
            <a:extLst>
              <a:ext uri="{FF2B5EF4-FFF2-40B4-BE49-F238E27FC236}">
                <a16:creationId xmlns:a16="http://schemas.microsoft.com/office/drawing/2014/main" id="{786EEF6B-5D77-4ED5-B024-229F19430AA0}"/>
              </a:ext>
            </a:extLst>
          </p:cNvPr>
          <p:cNvSpPr>
            <a:spLocks noChangeArrowheads="1"/>
          </p:cNvSpPr>
          <p:nvPr/>
        </p:nvSpPr>
        <p:spPr bwMode="auto">
          <a:xfrm>
            <a:off x="457200" y="1268834"/>
            <a:ext cx="7989559"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rPr>
              <a:t>Using the TI-83, 83+, 84, 84+ Calculator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Press STAT and arrow over to TESTS. Press 5:1-PropZTest.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Enter .5 for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30000" dirty="0">
                <a:ln>
                  <a:noFill/>
                </a:ln>
                <a:solidFill>
                  <a:schemeClr val="tx1"/>
                </a:solidFill>
                <a:effectLst/>
              </a:rPr>
              <a:t>0</a:t>
            </a:r>
            <a:r>
              <a:rPr kumimoji="0" lang="en-US" altLang="en-US" sz="1600" b="0" i="0" u="none" strike="noStrike" cap="none" normalizeH="0" baseline="0" dirty="0">
                <a:ln>
                  <a:noFill/>
                </a:ln>
                <a:solidFill>
                  <a:schemeClr val="tx1"/>
                </a:solidFill>
                <a:effectLst/>
              </a:rPr>
              <a:t>, 53 for </a:t>
            </a:r>
            <a:r>
              <a:rPr kumimoji="0" lang="en-US" altLang="en-US" sz="1600" b="0" i="1" u="none" strike="noStrike" cap="none" normalizeH="0" baseline="0" dirty="0">
                <a:ln>
                  <a:noFill/>
                </a:ln>
                <a:solidFill>
                  <a:schemeClr val="tx1"/>
                </a:solidFill>
                <a:effectLst/>
              </a:rPr>
              <a:t>x</a:t>
            </a:r>
            <a:r>
              <a:rPr kumimoji="0" lang="en-US" altLang="en-US" sz="1600" b="0" i="0" u="none" strike="noStrike" cap="none" normalizeH="0" baseline="0" dirty="0">
                <a:ln>
                  <a:noFill/>
                </a:ln>
                <a:solidFill>
                  <a:schemeClr val="tx1"/>
                </a:solidFill>
                <a:effectLst/>
              </a:rPr>
              <a:t> and 100 for </a:t>
            </a:r>
            <a:r>
              <a:rPr kumimoji="0" lang="en-US" altLang="en-US" sz="1600" b="0" i="1" u="none" strike="noStrike" cap="none" normalizeH="0" baseline="0" dirty="0">
                <a:ln>
                  <a:noFill/>
                </a:ln>
                <a:solidFill>
                  <a:schemeClr val="tx1"/>
                </a:solidFill>
                <a:effectLst/>
              </a:rPr>
              <a:t>n</a:t>
            </a:r>
            <a:r>
              <a:rPr kumimoji="0" lang="en-US" altLang="en-US" sz="1600" b="0" i="0" u="none" strike="noStrike" cap="none" normalizeH="0" baseline="0" dirty="0">
                <a:ln>
                  <a:noFill/>
                </a:ln>
                <a:solidFill>
                  <a:schemeClr val="tx1"/>
                </a:solidFill>
                <a:effectLst/>
              </a:rPr>
              <a:t>. Arrow down to Prop and arrow to not equals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30000" dirty="0">
                <a:ln>
                  <a:noFill/>
                </a:ln>
                <a:solidFill>
                  <a:schemeClr val="tx1"/>
                </a:solidFill>
                <a:effectLst/>
              </a:rPr>
              <a:t>0</a:t>
            </a:r>
            <a:r>
              <a:rPr kumimoji="0" lang="en-US" altLang="en-US" sz="16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Press ENTER. Arrow down to Calculate and 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The calculator calculates the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-value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 = 0.5485) and the test statistic (</a:t>
            </a:r>
            <a:r>
              <a:rPr kumimoji="0" lang="en-US" altLang="en-US" sz="1600" b="0" i="1" u="none" strike="noStrike" cap="none" normalizeH="0" baseline="0" dirty="0">
                <a:ln>
                  <a:noFill/>
                </a:ln>
                <a:solidFill>
                  <a:schemeClr val="tx1"/>
                </a:solidFill>
                <a:effectLst/>
              </a:rPr>
              <a:t>z</a:t>
            </a:r>
            <a:r>
              <a:rPr kumimoji="0" lang="en-US" altLang="en-US" sz="1600" b="0" i="0" u="none" strike="noStrike" cap="none" normalizeH="0" baseline="0" dirty="0">
                <a:ln>
                  <a:noFill/>
                </a:ln>
                <a:solidFill>
                  <a:schemeClr val="tx1"/>
                </a:solidFill>
                <a:effectLst/>
              </a:rPr>
              <a:t>-score).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Prop not equals .5 is the alternate hypothesis.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Do this set of instructions again except arrow to Draw (instead of Calculate).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Press ENTER.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A shaded graph appears with </a:t>
            </a:r>
            <a:r>
              <a:rPr kumimoji="0" lang="en-US" altLang="en-US" sz="1600" b="0" i="1" u="none" strike="noStrike" cap="none" normalizeH="0" baseline="0" dirty="0">
                <a:ln>
                  <a:noFill/>
                </a:ln>
                <a:solidFill>
                  <a:schemeClr val="tx1"/>
                </a:solidFill>
                <a:effectLst/>
              </a:rPr>
              <a:t>z</a:t>
            </a:r>
            <a:r>
              <a:rPr kumimoji="0" lang="en-US" altLang="en-US" sz="1600" b="0" i="0" u="none" strike="noStrike" cap="none" normalizeH="0" baseline="0" dirty="0">
                <a:ln>
                  <a:noFill/>
                </a:ln>
                <a:solidFill>
                  <a:schemeClr val="tx1"/>
                </a:solidFill>
                <a:effectLst/>
              </a:rPr>
              <a:t> = 0.6 (test statistic) and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 = 0.5485 (</a:t>
            </a:r>
            <a:r>
              <a:rPr kumimoji="0" lang="en-US" altLang="en-US" sz="1600" b="0" i="1" u="none" strike="noStrike" cap="none" normalizeH="0" baseline="0" dirty="0">
                <a:ln>
                  <a:noFill/>
                </a:ln>
                <a:solidFill>
                  <a:schemeClr val="tx1"/>
                </a:solidFill>
                <a:effectLst/>
              </a:rPr>
              <a:t>p</a:t>
            </a:r>
            <a:r>
              <a:rPr kumimoji="0" lang="en-US" altLang="en-US" sz="1600" b="0" i="0" u="none" strike="noStrike" cap="none" normalizeH="0" baseline="0" dirty="0">
                <a:ln>
                  <a:noFill/>
                </a:ln>
                <a:solidFill>
                  <a:schemeClr val="tx1"/>
                </a:solidFill>
                <a:effectLst/>
              </a:rPr>
              <a:t>-value).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Make sure when you use Draw that no other equations are highlighted in </a:t>
            </a:r>
            <a:r>
              <a:rPr kumimoji="0" lang="en-US" altLang="en-US" sz="1600" b="0" i="1" u="none" strike="noStrike" cap="none" normalizeH="0" baseline="0" dirty="0">
                <a:ln>
                  <a:noFill/>
                </a:ln>
                <a:solidFill>
                  <a:schemeClr val="tx1"/>
                </a:solidFill>
                <a:effectLst/>
              </a:rPr>
              <a:t>Y</a:t>
            </a:r>
            <a:r>
              <a:rPr kumimoji="0" lang="en-US" altLang="en-US" sz="1600" b="0" i="0" u="none" strike="noStrike" cap="none" normalizeH="0" baseline="0" dirty="0">
                <a:ln>
                  <a:noFill/>
                </a:ln>
                <a:solidFill>
                  <a:schemeClr val="tx1"/>
                </a:solidFill>
                <a:effectLst/>
              </a:rPr>
              <a:t> =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the plots are turned off.</a:t>
            </a:r>
          </a:p>
        </p:txBody>
      </p:sp>
    </p:spTree>
    <p:extLst>
      <p:ext uri="{BB962C8B-B14F-4D97-AF65-F5344CB8AC3E}">
        <p14:creationId xmlns:p14="http://schemas.microsoft.com/office/powerpoint/2010/main" val="1547803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Full Hypothesis Test Examples </a:t>
            </a:r>
            <a:br>
              <a:rPr lang="en-US" b="1" dirty="0"/>
            </a:br>
            <a:r>
              <a:rPr lang="en-US" b="1" dirty="0"/>
              <a:t>on the calculator try it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6EE3B03F-94D4-4B67-A63C-6900542172FE}"/>
              </a:ext>
            </a:extLst>
          </p:cNvPr>
          <p:cNvSpPr>
            <a:spLocks noGrp="1"/>
          </p:cNvSpPr>
          <p:nvPr>
            <p:ph type="body" sz="quarter" idx="14"/>
          </p:nvPr>
        </p:nvSpPr>
        <p:spPr>
          <a:xfrm>
            <a:off x="457200" y="1259633"/>
            <a:ext cx="8062912" cy="4750731"/>
          </a:xfrm>
        </p:spPr>
        <p:txBody>
          <a:bodyPr>
            <a:normAutofit/>
          </a:bodyPr>
          <a:lstStyle/>
          <a:p>
            <a:r>
              <a:rPr lang="en-US" b="1" dirty="0"/>
              <a:t>Try It 9.18</a:t>
            </a:r>
          </a:p>
          <a:p>
            <a:r>
              <a:rPr lang="en-US" dirty="0"/>
              <a:t>Marketers believe that 92% of adults in the United States own a cell phone. A cell phone manufacturer believes that number is actually lower. 200 American adults are surveyed, of which, 174 report having cell phones. Use a 5% level of significance. </a:t>
            </a:r>
          </a:p>
          <a:p>
            <a:r>
              <a:rPr lang="en-US" dirty="0"/>
              <a:t>State the null and alternative hypothesis, find the </a:t>
            </a:r>
            <a:r>
              <a:rPr lang="en-US" i="1" dirty="0"/>
              <a:t>p</a:t>
            </a:r>
            <a:r>
              <a:rPr lang="en-US" dirty="0"/>
              <a:t>-value, state your conclusion, and identify the Type I and Type II errors.</a:t>
            </a:r>
          </a:p>
        </p:txBody>
      </p:sp>
    </p:spTree>
    <p:extLst>
      <p:ext uri="{BB962C8B-B14F-4D97-AF65-F5344CB8AC3E}">
        <p14:creationId xmlns:p14="http://schemas.microsoft.com/office/powerpoint/2010/main" val="40074493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Acknowledgments</a:t>
            </a:r>
          </a:p>
        </p:txBody>
      </p:sp>
      <p:sp>
        <p:nvSpPr>
          <p:cNvPr id="7" name="Text Placeholder 6"/>
          <p:cNvSpPr>
            <a:spLocks noGrp="1"/>
          </p:cNvSpPr>
          <p:nvPr>
            <p:ph type="body" sz="quarter" idx="14"/>
          </p:nvPr>
        </p:nvSpPr>
        <p:spPr>
          <a:xfrm>
            <a:off x="457200" y="1306286"/>
            <a:ext cx="8062912" cy="5029200"/>
          </a:xfrm>
        </p:spPr>
        <p:txBody>
          <a:bodyPr>
            <a:normAutofit/>
          </a:bodyPr>
          <a:lstStyle/>
          <a:p>
            <a:r>
              <a:rPr lang="en-US" sz="1600" dirty="0"/>
              <a:t>The original PowerPoint file is copyright 2011-2015, Rice University. All Rights Reserved.</a:t>
            </a:r>
          </a:p>
          <a:p>
            <a:endParaRPr lang="en-US" sz="1600" dirty="0"/>
          </a:p>
          <a:p>
            <a:r>
              <a:rPr lang="en-US" sz="1600" dirty="0"/>
              <a:t>This work is a derivative of a text by </a:t>
            </a:r>
            <a:r>
              <a:rPr lang="en-US" sz="1600" u="sng" dirty="0">
                <a:hlinkClick r:id="rId2"/>
              </a:rPr>
              <a:t>OpenStax</a:t>
            </a:r>
            <a:r>
              <a:rPr lang="en-US" sz="1600" dirty="0"/>
              <a:t>, which is licensed under a </a:t>
            </a:r>
            <a:r>
              <a:rPr lang="en-US" sz="1600" dirty="0">
                <a:hlinkClick r:id="rId3"/>
              </a:rPr>
              <a:t>Creative Commons Attribution License 4.0</a:t>
            </a:r>
            <a:r>
              <a:rPr lang="en-US" sz="1600" dirty="0"/>
              <a:t> license.</a:t>
            </a:r>
            <a:endParaRPr lang="en-US" sz="1600" dirty="0">
              <a:solidFill>
                <a:schemeClr val="tx1"/>
              </a:solidFill>
            </a:endParaRPr>
          </a:p>
          <a:p>
            <a:endParaRPr lang="en-US" sz="1600" dirty="0"/>
          </a:p>
          <a:p>
            <a:r>
              <a:rPr lang="en-US" sz="1600" dirty="0">
                <a:solidFill>
                  <a:schemeClr val="tx1"/>
                </a:solidFill>
              </a:rPr>
              <a:t>Material on this PowerPoint was adapted from </a:t>
            </a:r>
            <a:r>
              <a:rPr lang="en-US" sz="1600" i="1" dirty="0" err="1">
                <a:solidFill>
                  <a:schemeClr val="tx1"/>
                </a:solidFill>
              </a:rPr>
              <a:t>Illowsky</a:t>
            </a:r>
            <a:r>
              <a:rPr lang="en-US" sz="1600" i="1" dirty="0">
                <a:solidFill>
                  <a:schemeClr val="tx1"/>
                </a:solidFill>
              </a:rPr>
              <a:t>, Barbara and Dean, Susan. “Chapter 9. Hypothesis Testing with One Sample.” Introductory Statistics. </a:t>
            </a:r>
            <a:r>
              <a:rPr lang="en-US" sz="1600" dirty="0"/>
              <a:t>OpenStax, Introductory Statistics. OpenStax CNX. May 13, 2019 http://cnx.org/contents/30189442-6998-4686-ac05-ed152b91b9de@23.30. </a:t>
            </a:r>
          </a:p>
          <a:p>
            <a:endParaRPr lang="en-US" sz="1600" dirty="0">
              <a:solidFill>
                <a:schemeClr val="tx1"/>
              </a:solidFill>
            </a:endParaRPr>
          </a:p>
          <a:p>
            <a:r>
              <a:rPr lang="en-US" sz="1600" b="1" i="1" dirty="0">
                <a:solidFill>
                  <a:schemeClr val="tx1"/>
                </a:solidFill>
              </a:rPr>
              <a:t>This document has been reviewed for </a:t>
            </a:r>
            <a:r>
              <a:rPr lang="en-US" sz="1600" b="1" i="1">
                <a:solidFill>
                  <a:schemeClr val="tx1"/>
                </a:solidFill>
              </a:rPr>
              <a:t>accessibility.</a:t>
            </a:r>
            <a:endParaRPr lang="en-US" sz="1600" b="1" i="1" dirty="0">
              <a:solidFill>
                <a:schemeClr val="tx1"/>
              </a:solidFill>
            </a:endParaRPr>
          </a:p>
        </p:txBody>
      </p:sp>
      <p:pic>
        <p:nvPicPr>
          <p:cNvPr id="6" name="Picture 5" descr="OSX-Stacked-TM-RGB-300dpi-2016.jpg" title="&quot; &quot;"/>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dirty="0"/>
              <a:t>Prepared for OpenStax Introductory Statistics by River Parishes Community College under CC BY-SA 4.0</a:t>
            </a:r>
          </a:p>
        </p:txBody>
      </p:sp>
    </p:spTree>
    <p:extLst>
      <p:ext uri="{BB962C8B-B14F-4D97-AF65-F5344CB8AC3E}">
        <p14:creationId xmlns:p14="http://schemas.microsoft.com/office/powerpoint/2010/main" val="205473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Null and Alternative Hypotheses</a:t>
            </a:r>
            <a:endParaRPr lang="en-US" dirty="0"/>
          </a:p>
        </p:txBody>
      </p:sp>
      <p:sp>
        <p:nvSpPr>
          <p:cNvPr id="7" name="Text Placeholder 6"/>
          <p:cNvSpPr>
            <a:spLocks noGrp="1"/>
          </p:cNvSpPr>
          <p:nvPr>
            <p:ph type="body" sz="quarter" idx="14"/>
          </p:nvPr>
        </p:nvSpPr>
        <p:spPr>
          <a:xfrm>
            <a:off x="457200" y="1259633"/>
            <a:ext cx="8062912" cy="4750731"/>
          </a:xfrm>
        </p:spPr>
        <p:txBody>
          <a:bodyPr>
            <a:normAutofit/>
          </a:bodyPr>
          <a:lstStyle/>
          <a:p>
            <a:r>
              <a:rPr lang="en-US" dirty="0"/>
              <a:t>The actual test begins by considering two </a:t>
            </a:r>
            <a:r>
              <a:rPr lang="en-US" b="1" dirty="0"/>
              <a:t>hypotheses</a:t>
            </a:r>
            <a:r>
              <a:rPr lang="en-US" dirty="0"/>
              <a:t>.</a:t>
            </a:r>
          </a:p>
          <a:p>
            <a:endParaRPr lang="en-US" dirty="0"/>
          </a:p>
          <a:p>
            <a:r>
              <a:rPr lang="en-US" dirty="0"/>
              <a:t>They are called the </a:t>
            </a:r>
            <a:r>
              <a:rPr lang="en-US" b="1" dirty="0"/>
              <a:t>null hypothesis </a:t>
            </a:r>
            <a:r>
              <a:rPr lang="en-US" dirty="0"/>
              <a:t>and the </a:t>
            </a:r>
            <a:r>
              <a:rPr lang="en-US" b="1" dirty="0"/>
              <a:t>alternative hypothesis</a:t>
            </a:r>
            <a:r>
              <a:rPr lang="en-US" dirty="0"/>
              <a:t>. These hypotheses contain </a:t>
            </a:r>
            <a:r>
              <a:rPr lang="en-US" b="1" dirty="0"/>
              <a:t>opposing viewpoints</a:t>
            </a:r>
            <a:r>
              <a:rPr lang="en-US" dirty="0"/>
              <a:t>.</a:t>
            </a:r>
          </a:p>
          <a:p>
            <a:endParaRPr lang="en-US" i="1" dirty="0"/>
          </a:p>
          <a:p>
            <a:r>
              <a:rPr lang="en-US" i="1" dirty="0"/>
              <a:t>H0</a:t>
            </a:r>
            <a:r>
              <a:rPr lang="en-US" dirty="0"/>
              <a:t>: </a:t>
            </a:r>
            <a:r>
              <a:rPr lang="en-US" b="1" dirty="0"/>
              <a:t>The null hypothesis: </a:t>
            </a:r>
            <a:r>
              <a:rPr lang="en-US" dirty="0"/>
              <a:t>It is a statement about the population that either is believed to be true or is used to put forth an argument unless it can be shown to be incorrect beyond a reasonable doubt.</a:t>
            </a:r>
          </a:p>
          <a:p>
            <a:endParaRPr lang="en-US" i="1" dirty="0"/>
          </a:p>
          <a:p>
            <a:r>
              <a:rPr lang="en-US" i="1" dirty="0"/>
              <a:t>Ha</a:t>
            </a:r>
            <a:r>
              <a:rPr lang="en-US" dirty="0"/>
              <a:t>: </a:t>
            </a:r>
            <a:r>
              <a:rPr lang="en-US" b="1" dirty="0"/>
              <a:t>The alternative hypothesis: </a:t>
            </a:r>
            <a:r>
              <a:rPr lang="en-US" dirty="0"/>
              <a:t>It is a claim about the population that is contradictory to </a:t>
            </a:r>
            <a:r>
              <a:rPr lang="en-US" i="1" dirty="0"/>
              <a:t>H0 </a:t>
            </a:r>
            <a:r>
              <a:rPr lang="en-US" dirty="0"/>
              <a:t>and what we conclude when we reject </a:t>
            </a:r>
            <a:r>
              <a:rPr lang="en-US" i="1" dirty="0"/>
              <a:t>H0</a:t>
            </a:r>
            <a:r>
              <a:rPr lang="en-US" dirty="0"/>
              <a:t>.</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13260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Null and Alternative Hypotheses </a:t>
            </a:r>
            <a:br>
              <a:rPr lang="en-US" b="1" dirty="0"/>
            </a:br>
            <a:r>
              <a:rPr lang="en-US" b="1" dirty="0"/>
              <a:t>(Cont.)</a:t>
            </a:r>
            <a:endParaRPr lang="en-US" dirty="0"/>
          </a:p>
        </p:txBody>
      </p:sp>
      <p:sp>
        <p:nvSpPr>
          <p:cNvPr id="7" name="Text Placeholder 6"/>
          <p:cNvSpPr>
            <a:spLocks noGrp="1"/>
          </p:cNvSpPr>
          <p:nvPr>
            <p:ph type="body" sz="quarter" idx="14"/>
          </p:nvPr>
        </p:nvSpPr>
        <p:spPr>
          <a:xfrm>
            <a:off x="457200" y="1259633"/>
            <a:ext cx="8062912" cy="4750731"/>
          </a:xfrm>
        </p:spPr>
        <p:txBody>
          <a:bodyPr>
            <a:normAutofit/>
          </a:bodyPr>
          <a:lstStyle/>
          <a:p>
            <a:r>
              <a:rPr lang="en-US" dirty="0"/>
              <a:t>Since the null and alternative hypotheses are contradictory, you must examine evidence to decide if you have enough evidence to reject the null hypothesis or not. The evidence is in the form of sample data.</a:t>
            </a:r>
          </a:p>
          <a:p>
            <a:endParaRPr lang="en-US" dirty="0"/>
          </a:p>
          <a:p>
            <a:r>
              <a:rPr lang="en-US" dirty="0"/>
              <a:t>After you have determined which hypothesis the sample supports, you make a </a:t>
            </a:r>
            <a:r>
              <a:rPr lang="en-US" b="1" dirty="0"/>
              <a:t>decision. </a:t>
            </a:r>
          </a:p>
          <a:p>
            <a:endParaRPr lang="en-US" b="1" dirty="0"/>
          </a:p>
          <a:p>
            <a:r>
              <a:rPr lang="en-US" dirty="0"/>
              <a:t>There are two options for a decision:</a:t>
            </a:r>
          </a:p>
          <a:p>
            <a:r>
              <a:rPr lang="en-US" dirty="0"/>
              <a:t>They are "reject </a:t>
            </a:r>
            <a:r>
              <a:rPr lang="en-US" i="1" dirty="0"/>
              <a:t>H0</a:t>
            </a:r>
            <a:r>
              <a:rPr lang="en-US" dirty="0"/>
              <a:t>" if the sample information favors the alternative hypothesis or "do not reject </a:t>
            </a:r>
            <a:r>
              <a:rPr lang="en-US" i="1" dirty="0"/>
              <a:t>H0</a:t>
            </a:r>
            <a:r>
              <a:rPr lang="en-US" dirty="0"/>
              <a:t>" if the sample information is insufficient to reject the null hypothesis.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22445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Null and Alternative Hypotheses </a:t>
            </a:r>
            <a:br>
              <a:rPr lang="en-US" b="1" dirty="0"/>
            </a:br>
            <a:r>
              <a:rPr lang="en-US" b="1" dirty="0"/>
              <a:t>(Cont. 2)</a:t>
            </a:r>
            <a:endParaRPr lang="en-US" dirty="0"/>
          </a:p>
        </p:txBody>
      </p:sp>
      <p:sp>
        <p:nvSpPr>
          <p:cNvPr id="7" name="Text Placeholder 6"/>
          <p:cNvSpPr>
            <a:spLocks noGrp="1"/>
          </p:cNvSpPr>
          <p:nvPr>
            <p:ph type="body" sz="quarter" idx="14"/>
          </p:nvPr>
        </p:nvSpPr>
        <p:spPr>
          <a:xfrm>
            <a:off x="457200" y="1259634"/>
            <a:ext cx="8062912" cy="3216106"/>
          </a:xfrm>
        </p:spPr>
        <p:txBody>
          <a:bodyPr>
            <a:normAutofit/>
          </a:bodyPr>
          <a:lstStyle/>
          <a:p>
            <a:r>
              <a:rPr lang="en-US" sz="1600" dirty="0"/>
              <a:t>In this chapter we will conduct hypothesis tests on </a:t>
            </a:r>
            <a:r>
              <a:rPr lang="en-US" sz="1600" b="1" dirty="0"/>
              <a:t>single means, µ, </a:t>
            </a:r>
            <a:r>
              <a:rPr lang="en-US" sz="1600" dirty="0"/>
              <a:t>and </a:t>
            </a:r>
            <a:r>
              <a:rPr lang="en-US" sz="1600" b="1" dirty="0"/>
              <a:t>single proportions, </a:t>
            </a:r>
            <a:r>
              <a:rPr lang="en-US" sz="1600" b="1" i="1" dirty="0"/>
              <a:t>p</a:t>
            </a:r>
            <a:r>
              <a:rPr lang="en-US" sz="1600" dirty="0"/>
              <a:t>. </a:t>
            </a:r>
          </a:p>
          <a:p>
            <a:r>
              <a:rPr lang="en-US" sz="1600" dirty="0"/>
              <a:t>Mathematical Symbols Used in </a:t>
            </a:r>
            <a:r>
              <a:rPr lang="en-US" sz="1600" i="1" dirty="0"/>
              <a:t>H0 </a:t>
            </a:r>
            <a:r>
              <a:rPr lang="en-US" sz="1600" dirty="0"/>
              <a:t>and </a:t>
            </a:r>
            <a:r>
              <a:rPr lang="en-US" sz="1600" i="1" dirty="0"/>
              <a:t>Ha</a:t>
            </a:r>
            <a:r>
              <a:rPr lang="en-US" sz="1600" dirty="0"/>
              <a:t> are as follows. </a:t>
            </a:r>
            <a:r>
              <a:rPr lang="en-US" sz="1600" i="1" dirty="0"/>
              <a:t>Ha </a:t>
            </a:r>
            <a:r>
              <a:rPr lang="en-US" sz="1600" b="1" dirty="0"/>
              <a:t>never </a:t>
            </a:r>
            <a:r>
              <a:rPr lang="en-US" sz="1600" dirty="0"/>
              <a:t>has a symbol that contains an equal sign.</a:t>
            </a:r>
          </a:p>
          <a:p>
            <a:r>
              <a:rPr lang="en-US" sz="1600" b="1" dirty="0"/>
              <a:t>Note</a:t>
            </a:r>
          </a:p>
          <a:p>
            <a:r>
              <a:rPr lang="en-US" sz="1600" i="1" dirty="0"/>
              <a:t>H</a:t>
            </a:r>
            <a:r>
              <a:rPr lang="en-US" sz="1600" i="1" baseline="-25000" dirty="0"/>
              <a:t>0</a:t>
            </a:r>
            <a:r>
              <a:rPr lang="en-US" sz="1600" dirty="0"/>
              <a:t> always has a symbol with an equal in it. </a:t>
            </a:r>
            <a:r>
              <a:rPr lang="en-US" sz="1600" i="1" dirty="0"/>
              <a:t>H</a:t>
            </a:r>
            <a:r>
              <a:rPr lang="en-US" sz="1600" i="1" baseline="-25000" dirty="0"/>
              <a:t>a</a:t>
            </a:r>
            <a:r>
              <a:rPr lang="en-US" sz="1600" dirty="0"/>
              <a:t> never has a symbol with an equal in it. The choice of symbol depends on the wording of the hypothesis test. However, be aware that many researchers (including one of the co-authors in research work) use = in the null hypothesis, even with &gt; or &lt; as the symbol in the alternative hypothesis. This practice is acceptable because we only make the decision to reject or not reject the null hypothesis.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Hypothesis Table 9.1"/>
          <p:cNvPicPr>
            <a:picLocks noChangeAspect="1"/>
          </p:cNvPicPr>
          <p:nvPr/>
        </p:nvPicPr>
        <p:blipFill>
          <a:blip r:embed="rId3"/>
          <a:stretch>
            <a:fillRect/>
          </a:stretch>
        </p:blipFill>
        <p:spPr>
          <a:xfrm>
            <a:off x="2191641" y="4543493"/>
            <a:ext cx="6031663" cy="1769658"/>
          </a:xfrm>
          <a:prstGeom prst="rect">
            <a:avLst/>
          </a:prstGeom>
        </p:spPr>
      </p:pic>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44323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Null and Alternative Hypotheses </a:t>
            </a:r>
            <a:br>
              <a:rPr lang="en-US" b="1" dirty="0"/>
            </a:br>
            <a:r>
              <a:rPr lang="en-US" b="1" dirty="0"/>
              <a:t>Examples</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AE90BE07-08D1-4A39-8DF1-E0F2699676D0}"/>
              </a:ext>
            </a:extLst>
          </p:cNvPr>
          <p:cNvSpPr>
            <a:spLocks noGrp="1"/>
          </p:cNvSpPr>
          <p:nvPr>
            <p:ph type="body" sz="quarter" idx="14"/>
          </p:nvPr>
        </p:nvSpPr>
        <p:spPr>
          <a:xfrm>
            <a:off x="457200" y="1259633"/>
            <a:ext cx="8062912" cy="4750731"/>
          </a:xfrm>
        </p:spPr>
        <p:txBody>
          <a:bodyPr>
            <a:normAutofit fontScale="85000" lnSpcReduction="20000"/>
          </a:bodyPr>
          <a:lstStyle/>
          <a:p>
            <a:r>
              <a:rPr lang="en-US" b="1" dirty="0"/>
              <a:t>Example 9.1 </a:t>
            </a:r>
          </a:p>
          <a:p>
            <a:r>
              <a:rPr lang="en-US" i="1" dirty="0"/>
              <a:t>H</a:t>
            </a:r>
            <a:r>
              <a:rPr lang="en-US" i="1" baseline="-25000" dirty="0"/>
              <a:t>0</a:t>
            </a:r>
            <a:r>
              <a:rPr lang="en-US" dirty="0"/>
              <a:t>: No more than 30% of the registered voters in Santa Clara County voted in the primary election. </a:t>
            </a:r>
            <a:r>
              <a:rPr lang="en-US" i="1" dirty="0"/>
              <a:t>p</a:t>
            </a:r>
            <a:r>
              <a:rPr lang="en-US" dirty="0"/>
              <a:t> ≤ 30 </a:t>
            </a:r>
            <a:br>
              <a:rPr lang="en-US" dirty="0"/>
            </a:br>
            <a:r>
              <a:rPr lang="en-US" i="1" dirty="0"/>
              <a:t>H</a:t>
            </a:r>
            <a:r>
              <a:rPr lang="en-US" i="1" baseline="-25000" dirty="0"/>
              <a:t>a</a:t>
            </a:r>
            <a:r>
              <a:rPr lang="en-US" dirty="0"/>
              <a:t>: More than 30% of the registered voters in Santa Clara County voted in the primary election. </a:t>
            </a:r>
            <a:r>
              <a:rPr lang="en-US" i="1" dirty="0"/>
              <a:t>p</a:t>
            </a:r>
            <a:r>
              <a:rPr lang="en-US" dirty="0"/>
              <a:t> &gt; 30</a:t>
            </a:r>
          </a:p>
          <a:p>
            <a:endParaRPr lang="en-US" dirty="0"/>
          </a:p>
          <a:p>
            <a:r>
              <a:rPr lang="en-US" b="1" dirty="0"/>
              <a:t>Example 9.2 </a:t>
            </a:r>
          </a:p>
          <a:p>
            <a:r>
              <a:rPr lang="en-US" dirty="0"/>
              <a:t>We want to test whether the mean GPA of students in American colleges is different from 2.0 (out of 4.0). The null and alternative hypotheses are: </a:t>
            </a:r>
            <a:br>
              <a:rPr lang="en-US" dirty="0"/>
            </a:br>
            <a:r>
              <a:rPr lang="en-US" i="1" dirty="0"/>
              <a:t>H</a:t>
            </a:r>
            <a:r>
              <a:rPr lang="en-US" i="1" baseline="-25000" dirty="0"/>
              <a:t>0</a:t>
            </a:r>
            <a:r>
              <a:rPr lang="en-US" dirty="0"/>
              <a:t>: </a:t>
            </a:r>
            <a:r>
              <a:rPr lang="en-US" i="1" dirty="0"/>
              <a:t>μ</a:t>
            </a:r>
            <a:r>
              <a:rPr lang="en-US" dirty="0"/>
              <a:t> = 2.0 </a:t>
            </a:r>
            <a:br>
              <a:rPr lang="en-US" dirty="0"/>
            </a:br>
            <a:r>
              <a:rPr lang="en-US" i="1" dirty="0"/>
              <a:t>H</a:t>
            </a:r>
            <a:r>
              <a:rPr lang="en-US" i="1" baseline="-25000" dirty="0"/>
              <a:t>a</a:t>
            </a:r>
            <a:r>
              <a:rPr lang="en-US" dirty="0"/>
              <a:t>: </a:t>
            </a:r>
            <a:r>
              <a:rPr lang="en-US" i="1" dirty="0"/>
              <a:t>μ</a:t>
            </a:r>
            <a:r>
              <a:rPr lang="en-US" dirty="0"/>
              <a:t> ≠ 2.0</a:t>
            </a:r>
          </a:p>
          <a:p>
            <a:endParaRPr lang="en-US" dirty="0"/>
          </a:p>
          <a:p>
            <a:r>
              <a:rPr lang="en-US" b="1" dirty="0"/>
              <a:t>Example 9.3 </a:t>
            </a:r>
          </a:p>
          <a:p>
            <a:r>
              <a:rPr lang="en-US" dirty="0"/>
              <a:t>We want to test if college students take less than five years to graduate from college, on the average. The null and alternative hypotheses are: </a:t>
            </a:r>
            <a:br>
              <a:rPr lang="en-US" dirty="0"/>
            </a:br>
            <a:r>
              <a:rPr lang="en-US" i="1" dirty="0"/>
              <a:t>H</a:t>
            </a:r>
            <a:r>
              <a:rPr lang="en-US" i="1" baseline="-25000" dirty="0"/>
              <a:t>0</a:t>
            </a:r>
            <a:r>
              <a:rPr lang="en-US" dirty="0"/>
              <a:t>: </a:t>
            </a:r>
            <a:r>
              <a:rPr lang="en-US" i="1" dirty="0"/>
              <a:t>μ</a:t>
            </a:r>
            <a:r>
              <a:rPr lang="en-US" dirty="0"/>
              <a:t> ≥ 5 </a:t>
            </a:r>
            <a:br>
              <a:rPr lang="en-US" dirty="0"/>
            </a:br>
            <a:r>
              <a:rPr lang="en-US" i="1" dirty="0"/>
              <a:t>H</a:t>
            </a:r>
            <a:r>
              <a:rPr lang="en-US" i="1" baseline="-25000" dirty="0"/>
              <a:t>a</a:t>
            </a:r>
            <a:r>
              <a:rPr lang="en-US" dirty="0"/>
              <a:t>: </a:t>
            </a:r>
            <a:r>
              <a:rPr lang="en-US" i="1" dirty="0"/>
              <a:t>μ</a:t>
            </a:r>
            <a:r>
              <a:rPr lang="en-US" dirty="0"/>
              <a:t> &lt; 5</a:t>
            </a:r>
          </a:p>
        </p:txBody>
      </p:sp>
    </p:spTree>
    <p:extLst>
      <p:ext uri="{BB962C8B-B14F-4D97-AF65-F5344CB8AC3E}">
        <p14:creationId xmlns:p14="http://schemas.microsoft.com/office/powerpoint/2010/main" val="226757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Null and Alternative Hypotheses </a:t>
            </a:r>
            <a:br>
              <a:rPr lang="en-US" b="1" dirty="0"/>
            </a:br>
            <a:r>
              <a:rPr lang="en-US" b="1" dirty="0"/>
              <a:t>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C328A300-4C3E-4251-AFCE-65015145A02D}"/>
              </a:ext>
            </a:extLst>
          </p:cNvPr>
          <p:cNvSpPr>
            <a:spLocks noGrp="1"/>
          </p:cNvSpPr>
          <p:nvPr>
            <p:ph type="body" sz="quarter" idx="14"/>
          </p:nvPr>
        </p:nvSpPr>
        <p:spPr>
          <a:xfrm>
            <a:off x="457200" y="1259633"/>
            <a:ext cx="8062912" cy="4750731"/>
          </a:xfrm>
        </p:spPr>
        <p:txBody>
          <a:bodyPr>
            <a:normAutofit/>
          </a:bodyPr>
          <a:lstStyle/>
          <a:p>
            <a:r>
              <a:rPr lang="en-US" sz="1800" b="1" dirty="0"/>
              <a:t>Try It 9.1</a:t>
            </a:r>
          </a:p>
          <a:p>
            <a:r>
              <a:rPr lang="en-US" sz="1800" dirty="0"/>
              <a:t>A medical trial is conducted to test whether or not a new medicine reduces cholesterol by 25%. State the null and alternative hypotheses.</a:t>
            </a:r>
          </a:p>
          <a:p>
            <a:endParaRPr lang="en-US" sz="1800" dirty="0"/>
          </a:p>
          <a:p>
            <a:endParaRPr lang="en-US" sz="1800" dirty="0"/>
          </a:p>
          <a:p>
            <a:r>
              <a:rPr lang="en-US" sz="1800" b="1" dirty="0"/>
              <a:t>Try It 9.2</a:t>
            </a:r>
          </a:p>
          <a:p>
            <a:r>
              <a:rPr lang="en-US" sz="1800" dirty="0"/>
              <a:t>We want to test whether the mean height of eighth graders is 66 inches. State the null and alternative hypotheses. Fill in the correct symbol (=, ≠, ≥, &lt;, ≤, &gt;) for the null and alternative hypotheses. </a:t>
            </a:r>
          </a:p>
          <a:p>
            <a:r>
              <a:rPr lang="en-US" sz="1800" i="1" dirty="0"/>
              <a:t>H</a:t>
            </a:r>
            <a:r>
              <a:rPr lang="en-US" sz="1800" i="1" baseline="-25000" dirty="0"/>
              <a:t>0</a:t>
            </a:r>
            <a:r>
              <a:rPr lang="en-US" sz="1800" dirty="0"/>
              <a:t>: </a:t>
            </a:r>
            <a:r>
              <a:rPr lang="en-US" sz="1800" i="1" dirty="0"/>
              <a:t>μ</a:t>
            </a:r>
            <a:r>
              <a:rPr lang="en-US" sz="1800" dirty="0"/>
              <a:t> __ 66</a:t>
            </a:r>
          </a:p>
          <a:p>
            <a:r>
              <a:rPr lang="en-US" sz="1800" i="1" dirty="0"/>
              <a:t>H</a:t>
            </a:r>
            <a:r>
              <a:rPr lang="en-US" sz="1800" i="1" baseline="-25000" dirty="0"/>
              <a:t>a</a:t>
            </a:r>
            <a:r>
              <a:rPr lang="en-US" sz="1800" dirty="0"/>
              <a:t>: </a:t>
            </a:r>
            <a:r>
              <a:rPr lang="en-US" sz="1800" i="1" dirty="0"/>
              <a:t>μ</a:t>
            </a:r>
            <a:r>
              <a:rPr lang="en-US" sz="1800" dirty="0"/>
              <a:t> __ 66</a:t>
            </a:r>
          </a:p>
        </p:txBody>
      </p:sp>
    </p:spTree>
    <p:extLst>
      <p:ext uri="{BB962C8B-B14F-4D97-AF65-F5344CB8AC3E}">
        <p14:creationId xmlns:p14="http://schemas.microsoft.com/office/powerpoint/2010/main" val="1078438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1918</TotalTime>
  <Words>4711</Words>
  <Application>Microsoft Office PowerPoint</Application>
  <PresentationFormat>On-screen Show (4:3)</PresentationFormat>
  <Paragraphs>387</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Black</vt:lpstr>
      <vt:lpstr>Calibri</vt:lpstr>
      <vt:lpstr>Cambria Math</vt:lpstr>
      <vt:lpstr>Essential</vt:lpstr>
      <vt:lpstr>Chapter 9  hypothesis testing with one sample</vt:lpstr>
      <vt:lpstr>HYPOTHESIS TESTING Intro</vt:lpstr>
      <vt:lpstr>Chapter 9  hypothesis testing with one sample</vt:lpstr>
      <vt:lpstr>Section 9.1 Learning Objectives</vt:lpstr>
      <vt:lpstr>Null and Alternative Hypotheses</vt:lpstr>
      <vt:lpstr>Null and Alternative Hypotheses  (Cont.)</vt:lpstr>
      <vt:lpstr>Null and Alternative Hypotheses  (Cont. 2)</vt:lpstr>
      <vt:lpstr>Null and Alternative Hypotheses  Examples</vt:lpstr>
      <vt:lpstr>Null and Alternative Hypotheses  Try IT</vt:lpstr>
      <vt:lpstr>Null and Alternative Hypotheses  Try IT 2</vt:lpstr>
      <vt:lpstr>Chapter 9  hypothesis testing with one sample</vt:lpstr>
      <vt:lpstr>Section 9.2 Learning Objectives</vt:lpstr>
      <vt:lpstr>Outcomes and the Type I and Type II  Errors</vt:lpstr>
      <vt:lpstr>Outcomes and the Type I and Type II  Errors (cont.)</vt:lpstr>
      <vt:lpstr>Outcomes and the Type I and Type II  Errors example</vt:lpstr>
      <vt:lpstr>Chapter 9  hypothesis testing with one sample</vt:lpstr>
      <vt:lpstr>Section 9.3 Learning Objectives</vt:lpstr>
      <vt:lpstr>Distribution Needed for  Hypothesis Testing</vt:lpstr>
      <vt:lpstr>Distribution Needed for  Hypothesis Testing (Cont.)</vt:lpstr>
      <vt:lpstr>Chapter 9  hypothesis testing with one sample</vt:lpstr>
      <vt:lpstr>Section 9.4 Learning Objectives</vt:lpstr>
      <vt:lpstr>Using the Sample to Test the Null Hypothesis</vt:lpstr>
      <vt:lpstr>Decision and Conclusion</vt:lpstr>
      <vt:lpstr>Using the Sample to Test the Null Hypothesis try it</vt:lpstr>
      <vt:lpstr>Chapter 9  hypothesis testing with one sample</vt:lpstr>
      <vt:lpstr>Section 9.5 Learning Objectives</vt:lpstr>
      <vt:lpstr>Full Hypothesis Test Examples</vt:lpstr>
      <vt:lpstr>Full Hypothesis Test Examples (Cont.)</vt:lpstr>
      <vt:lpstr>Left-tailed test</vt:lpstr>
      <vt:lpstr>Right-tailed test</vt:lpstr>
      <vt:lpstr>Two-tailed test</vt:lpstr>
      <vt:lpstr>Hypothesis Testing with One Sample</vt:lpstr>
      <vt:lpstr>Hypothesis Testing with One Sample  (cont.)</vt:lpstr>
      <vt:lpstr>Full Hypothesis Test Examples  on the calculator example</vt:lpstr>
      <vt:lpstr>Full Hypothesis Test Examples  on the calculator example</vt:lpstr>
      <vt:lpstr>Full Hypothesis Test Examples  on the calculator try it</vt:lpstr>
      <vt:lpstr>Full Hypothesis Test Examples  on the calculator example 2</vt:lpstr>
      <vt:lpstr>Full Hypothesis Test Examples  on the calculator example 2</vt:lpstr>
      <vt:lpstr>Full Hypothesis Test Examples  on the calculator example 3</vt:lpstr>
      <vt:lpstr>Full Hypothesis Test Examples  on the calculator example 3</vt:lpstr>
      <vt:lpstr>Full Hypothesis Test Examples  on the calculator example 4</vt:lpstr>
      <vt:lpstr>Full Hypothesis Test Examples  on the calculator try it 2</vt:lpstr>
      <vt:lpstr>Full Hypothesis Test Examples  on the calculator example 5</vt:lpstr>
      <vt:lpstr>Full Hypothesis Test Examples  on the calculator example 5</vt:lpstr>
      <vt:lpstr>Full Hypothesis Test Examples  on the calculator try it 3</vt:lpstr>
      <vt:lpstr>Acknowledgments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OpenStax_Statistics_CH09</dc:title>
  <dc:creator>Jared Eusea;Ginny Bradley</dc:creator>
  <cp:lastModifiedBy>jared Eusea</cp:lastModifiedBy>
  <cp:revision>101</cp:revision>
  <dcterms:created xsi:type="dcterms:W3CDTF">2012-06-04T02:13:36Z</dcterms:created>
  <dcterms:modified xsi:type="dcterms:W3CDTF">2019-07-30T19:35:39Z</dcterms:modified>
</cp:coreProperties>
</file>