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34"/>
  </p:notesMasterIdLst>
  <p:handoutMasterIdLst>
    <p:handoutMasterId r:id="rId35"/>
  </p:handoutMasterIdLst>
  <p:sldIdLst>
    <p:sldId id="316" r:id="rId2"/>
    <p:sldId id="278" r:id="rId3"/>
    <p:sldId id="304" r:id="rId4"/>
    <p:sldId id="317" r:id="rId5"/>
    <p:sldId id="680" r:id="rId6"/>
    <p:sldId id="306" r:id="rId7"/>
    <p:sldId id="307" r:id="rId8"/>
    <p:sldId id="332" r:id="rId9"/>
    <p:sldId id="682" r:id="rId10"/>
    <p:sldId id="335" r:id="rId11"/>
    <p:sldId id="318" r:id="rId12"/>
    <p:sldId id="334" r:id="rId13"/>
    <p:sldId id="309" r:id="rId14"/>
    <p:sldId id="279" r:id="rId15"/>
    <p:sldId id="336" r:id="rId16"/>
    <p:sldId id="320" r:id="rId17"/>
    <p:sldId id="342" r:id="rId18"/>
    <p:sldId id="321" r:id="rId19"/>
    <p:sldId id="322" r:id="rId20"/>
    <p:sldId id="681" r:id="rId21"/>
    <p:sldId id="280" r:id="rId22"/>
    <p:sldId id="337" r:id="rId23"/>
    <p:sldId id="313" r:id="rId24"/>
    <p:sldId id="338" r:id="rId25"/>
    <p:sldId id="312" r:id="rId26"/>
    <p:sldId id="340" r:id="rId27"/>
    <p:sldId id="339" r:id="rId28"/>
    <p:sldId id="314" r:id="rId29"/>
    <p:sldId id="327" r:id="rId30"/>
    <p:sldId id="343" r:id="rId31"/>
    <p:sldId id="328" r:id="rId32"/>
    <p:sldId id="341"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D419"/>
    <a:srgbClr val="6CB255"/>
    <a:srgbClr val="212F62"/>
    <a:srgbClr val="72A510"/>
    <a:srgbClr val="A4EC1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63" autoAdjust="0"/>
    <p:restoredTop sz="94600" autoAdjust="0"/>
  </p:normalViewPr>
  <p:slideViewPr>
    <p:cSldViewPr snapToGrid="0" snapToObjects="1">
      <p:cViewPr varScale="1">
        <p:scale>
          <a:sx n="81" d="100"/>
          <a:sy n="81" d="100"/>
        </p:scale>
        <p:origin x="1296"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red Eusea" userId="c35ac16b14b0c2c6" providerId="LiveId" clId="{89FF4BB7-3912-4DFA-93C7-C19828F1BC53}"/>
    <pc:docChg chg="custSel modSld">
      <pc:chgData name="jared Eusea" userId="c35ac16b14b0c2c6" providerId="LiveId" clId="{89FF4BB7-3912-4DFA-93C7-C19828F1BC53}" dt="2018-08-09T14:50:07.191" v="707"/>
      <pc:docMkLst>
        <pc:docMk/>
      </pc:docMkLst>
      <pc:sldChg chg="modSp">
        <pc:chgData name="jared Eusea" userId="c35ac16b14b0c2c6" providerId="LiveId" clId="{89FF4BB7-3912-4DFA-93C7-C19828F1BC53}" dt="2018-08-09T14:36:40.884" v="15" actId="962"/>
        <pc:sldMkLst>
          <pc:docMk/>
          <pc:sldMk cId="2917619427" sldId="278"/>
        </pc:sldMkLst>
        <pc:picChg chg="mod">
          <ac:chgData name="jared Eusea" userId="c35ac16b14b0c2c6" providerId="LiveId" clId="{89FF4BB7-3912-4DFA-93C7-C19828F1BC53}" dt="2018-08-09T14:36:38.357" v="14" actId="962"/>
          <ac:picMkLst>
            <pc:docMk/>
            <pc:sldMk cId="2917619427" sldId="278"/>
            <ac:picMk id="4" creationId="{00000000-0000-0000-0000-000000000000}"/>
          </ac:picMkLst>
        </pc:picChg>
        <pc:picChg chg="mod">
          <ac:chgData name="jared Eusea" userId="c35ac16b14b0c2c6" providerId="LiveId" clId="{89FF4BB7-3912-4DFA-93C7-C19828F1BC53}" dt="2018-08-09T14:36:40.884" v="15" actId="962"/>
          <ac:picMkLst>
            <pc:docMk/>
            <pc:sldMk cId="2917619427" sldId="278"/>
            <ac:picMk id="6" creationId="{00000000-0000-0000-0000-000000000000}"/>
          </ac:picMkLst>
        </pc:picChg>
      </pc:sldChg>
      <pc:sldChg chg="modSp">
        <pc:chgData name="jared Eusea" userId="c35ac16b14b0c2c6" providerId="LiveId" clId="{89FF4BB7-3912-4DFA-93C7-C19828F1BC53}" dt="2018-08-09T14:48:01.316" v="520" actId="20577"/>
        <pc:sldMkLst>
          <pc:docMk/>
          <pc:sldMk cId="2591300526" sldId="279"/>
        </pc:sldMkLst>
        <pc:spChg chg="mod">
          <ac:chgData name="jared Eusea" userId="c35ac16b14b0c2c6" providerId="LiveId" clId="{89FF4BB7-3912-4DFA-93C7-C19828F1BC53}" dt="2018-08-09T14:48:01.316" v="520" actId="20577"/>
          <ac:spMkLst>
            <pc:docMk/>
            <pc:sldMk cId="2591300526" sldId="279"/>
            <ac:spMk id="5" creationId="{00000000-0000-0000-0000-000000000000}"/>
          </ac:spMkLst>
        </pc:spChg>
        <pc:picChg chg="mod">
          <ac:chgData name="jared Eusea" userId="c35ac16b14b0c2c6" providerId="LiveId" clId="{89FF4BB7-3912-4DFA-93C7-C19828F1BC53}" dt="2018-08-09T14:37:04.670" v="36" actId="962"/>
          <ac:picMkLst>
            <pc:docMk/>
            <pc:sldMk cId="2591300526" sldId="279"/>
            <ac:picMk id="4" creationId="{00000000-0000-0000-0000-000000000000}"/>
          </ac:picMkLst>
        </pc:picChg>
        <pc:picChg chg="mod">
          <ac:chgData name="jared Eusea" userId="c35ac16b14b0c2c6" providerId="LiveId" clId="{89FF4BB7-3912-4DFA-93C7-C19828F1BC53}" dt="2018-08-09T14:37:08.155" v="37" actId="962"/>
          <ac:picMkLst>
            <pc:docMk/>
            <pc:sldMk cId="2591300526" sldId="279"/>
            <ac:picMk id="6" creationId="{00000000-0000-0000-0000-000000000000}"/>
          </ac:picMkLst>
        </pc:picChg>
      </pc:sldChg>
      <pc:sldChg chg="modSp">
        <pc:chgData name="jared Eusea" userId="c35ac16b14b0c2c6" providerId="LiveId" clId="{89FF4BB7-3912-4DFA-93C7-C19828F1BC53}" dt="2018-08-09T14:37:34.424" v="63" actId="962"/>
        <pc:sldMkLst>
          <pc:docMk/>
          <pc:sldMk cId="4234196478" sldId="280"/>
        </pc:sldMkLst>
        <pc:picChg chg="mod">
          <ac:chgData name="jared Eusea" userId="c35ac16b14b0c2c6" providerId="LiveId" clId="{89FF4BB7-3912-4DFA-93C7-C19828F1BC53}" dt="2018-08-09T14:37:31.675" v="62" actId="962"/>
          <ac:picMkLst>
            <pc:docMk/>
            <pc:sldMk cId="4234196478" sldId="280"/>
            <ac:picMk id="4" creationId="{00000000-0000-0000-0000-000000000000}"/>
          </ac:picMkLst>
        </pc:picChg>
        <pc:picChg chg="mod">
          <ac:chgData name="jared Eusea" userId="c35ac16b14b0c2c6" providerId="LiveId" clId="{89FF4BB7-3912-4DFA-93C7-C19828F1BC53}" dt="2018-08-09T14:37:34.424" v="63" actId="962"/>
          <ac:picMkLst>
            <pc:docMk/>
            <pc:sldMk cId="4234196478" sldId="280"/>
            <ac:picMk id="6" creationId="{00000000-0000-0000-0000-000000000000}"/>
          </ac:picMkLst>
        </pc:picChg>
      </pc:sldChg>
      <pc:sldChg chg="modSp">
        <pc:chgData name="jared Eusea" userId="c35ac16b14b0c2c6" providerId="LiveId" clId="{89FF4BB7-3912-4DFA-93C7-C19828F1BC53}" dt="2018-08-09T14:47:34.550" v="480" actId="20577"/>
        <pc:sldMkLst>
          <pc:docMk/>
          <pc:sldMk cId="2050025089" sldId="304"/>
        </pc:sldMkLst>
        <pc:spChg chg="mod">
          <ac:chgData name="jared Eusea" userId="c35ac16b14b0c2c6" providerId="LiveId" clId="{89FF4BB7-3912-4DFA-93C7-C19828F1BC53}" dt="2018-08-09T14:47:34.550" v="480" actId="20577"/>
          <ac:spMkLst>
            <pc:docMk/>
            <pc:sldMk cId="2050025089" sldId="304"/>
            <ac:spMk id="5" creationId="{00000000-0000-0000-0000-000000000000}"/>
          </ac:spMkLst>
        </pc:spChg>
        <pc:picChg chg="mod">
          <ac:chgData name="jared Eusea" userId="c35ac16b14b0c2c6" providerId="LiveId" clId="{89FF4BB7-3912-4DFA-93C7-C19828F1BC53}" dt="2018-08-09T14:36:42.853" v="16" actId="962"/>
          <ac:picMkLst>
            <pc:docMk/>
            <pc:sldMk cId="2050025089" sldId="304"/>
            <ac:picMk id="6" creationId="{00000000-0000-0000-0000-000000000000}"/>
          </ac:picMkLst>
        </pc:picChg>
      </pc:sldChg>
      <pc:sldChg chg="modSp">
        <pc:chgData name="jared Eusea" userId="c35ac16b14b0c2c6" providerId="LiveId" clId="{89FF4BB7-3912-4DFA-93C7-C19828F1BC53}" dt="2018-08-09T14:36:46.265" v="18" actId="962"/>
        <pc:sldMkLst>
          <pc:docMk/>
          <pc:sldMk cId="830427357" sldId="306"/>
        </pc:sldMkLst>
        <pc:picChg chg="mod">
          <ac:chgData name="jared Eusea" userId="c35ac16b14b0c2c6" providerId="LiveId" clId="{89FF4BB7-3912-4DFA-93C7-C19828F1BC53}" dt="2018-08-09T14:36:46.265" v="18" actId="962"/>
          <ac:picMkLst>
            <pc:docMk/>
            <pc:sldMk cId="830427357" sldId="306"/>
            <ac:picMk id="6" creationId="{00000000-0000-0000-0000-000000000000}"/>
          </ac:picMkLst>
        </pc:picChg>
      </pc:sldChg>
      <pc:sldChg chg="modSp">
        <pc:chgData name="jared Eusea" userId="c35ac16b14b0c2c6" providerId="LiveId" clId="{89FF4BB7-3912-4DFA-93C7-C19828F1BC53}" dt="2018-08-09T14:36:47.781" v="19" actId="962"/>
        <pc:sldMkLst>
          <pc:docMk/>
          <pc:sldMk cId="917059222" sldId="307"/>
        </pc:sldMkLst>
        <pc:picChg chg="mod">
          <ac:chgData name="jared Eusea" userId="c35ac16b14b0c2c6" providerId="LiveId" clId="{89FF4BB7-3912-4DFA-93C7-C19828F1BC53}" dt="2018-08-09T14:36:47.781" v="19" actId="962"/>
          <ac:picMkLst>
            <pc:docMk/>
            <pc:sldMk cId="917059222" sldId="307"/>
            <ac:picMk id="6" creationId="{00000000-0000-0000-0000-000000000000}"/>
          </ac:picMkLst>
        </pc:picChg>
      </pc:sldChg>
      <pc:sldChg chg="modSp">
        <pc:chgData name="jared Eusea" userId="c35ac16b14b0c2c6" providerId="LiveId" clId="{89FF4BB7-3912-4DFA-93C7-C19828F1BC53}" dt="2018-08-09T14:47:56.351" v="514" actId="20577"/>
        <pc:sldMkLst>
          <pc:docMk/>
          <pc:sldMk cId="920370311" sldId="309"/>
        </pc:sldMkLst>
        <pc:spChg chg="mod">
          <ac:chgData name="jared Eusea" userId="c35ac16b14b0c2c6" providerId="LiveId" clId="{89FF4BB7-3912-4DFA-93C7-C19828F1BC53}" dt="2018-08-09T14:47:56.351" v="514" actId="20577"/>
          <ac:spMkLst>
            <pc:docMk/>
            <pc:sldMk cId="920370311" sldId="309"/>
            <ac:spMk id="5" creationId="{00000000-0000-0000-0000-000000000000}"/>
          </ac:spMkLst>
        </pc:spChg>
        <pc:picChg chg="mod">
          <ac:chgData name="jared Eusea" userId="c35ac16b14b0c2c6" providerId="LiveId" clId="{89FF4BB7-3912-4DFA-93C7-C19828F1BC53}" dt="2018-08-09T14:36:59.670" v="24" actId="962"/>
          <ac:picMkLst>
            <pc:docMk/>
            <pc:sldMk cId="920370311" sldId="309"/>
            <ac:picMk id="6" creationId="{00000000-0000-0000-0000-000000000000}"/>
          </ac:picMkLst>
        </pc:picChg>
      </pc:sldChg>
      <pc:sldChg chg="addSp delSp modSp">
        <pc:chgData name="jared Eusea" userId="c35ac16b14b0c2c6" providerId="LiveId" clId="{89FF4BB7-3912-4DFA-93C7-C19828F1BC53}" dt="2018-08-09T14:48:36.051" v="581" actId="20577"/>
        <pc:sldMkLst>
          <pc:docMk/>
          <pc:sldMk cId="1371611304" sldId="312"/>
        </pc:sldMkLst>
        <pc:spChg chg="add del">
          <ac:chgData name="jared Eusea" userId="c35ac16b14b0c2c6" providerId="LiveId" clId="{89FF4BB7-3912-4DFA-93C7-C19828F1BC53}" dt="2018-08-09T14:43:14.627" v="280"/>
          <ac:spMkLst>
            <pc:docMk/>
            <pc:sldMk cId="1371611304" sldId="312"/>
            <ac:spMk id="3" creationId="{53A1E260-2E9B-496F-A09F-FEC87C32D455}"/>
          </ac:spMkLst>
        </pc:spChg>
        <pc:spChg chg="mod">
          <ac:chgData name="jared Eusea" userId="c35ac16b14b0c2c6" providerId="LiveId" clId="{89FF4BB7-3912-4DFA-93C7-C19828F1BC53}" dt="2018-08-09T14:48:36.051" v="581" actId="20577"/>
          <ac:spMkLst>
            <pc:docMk/>
            <pc:sldMk cId="1371611304" sldId="312"/>
            <ac:spMk id="5" creationId="{00000000-0000-0000-0000-000000000000}"/>
          </ac:spMkLst>
        </pc:spChg>
        <pc:picChg chg="mod">
          <ac:chgData name="jared Eusea" userId="c35ac16b14b0c2c6" providerId="LiveId" clId="{89FF4BB7-3912-4DFA-93C7-C19828F1BC53}" dt="2018-08-09T14:43:15.930" v="281" actId="962"/>
          <ac:picMkLst>
            <pc:docMk/>
            <pc:sldMk cId="1371611304" sldId="312"/>
            <ac:picMk id="2" creationId="{00000000-0000-0000-0000-000000000000}"/>
          </ac:picMkLst>
        </pc:picChg>
        <pc:picChg chg="mod">
          <ac:chgData name="jared Eusea" userId="c35ac16b14b0c2c6" providerId="LiveId" clId="{89FF4BB7-3912-4DFA-93C7-C19828F1BC53}" dt="2018-08-09T14:37:45.064" v="67" actId="962"/>
          <ac:picMkLst>
            <pc:docMk/>
            <pc:sldMk cId="1371611304" sldId="312"/>
            <ac:picMk id="6" creationId="{00000000-0000-0000-0000-000000000000}"/>
          </ac:picMkLst>
        </pc:picChg>
        <pc:picChg chg="mod">
          <ac:chgData name="jared Eusea" userId="c35ac16b14b0c2c6" providerId="LiveId" clId="{89FF4BB7-3912-4DFA-93C7-C19828F1BC53}" dt="2018-08-09T14:43:24.266" v="282" actId="962"/>
          <ac:picMkLst>
            <pc:docMk/>
            <pc:sldMk cId="1371611304" sldId="312"/>
            <ac:picMk id="7" creationId="{B0F6B73A-3800-408B-A394-B0E365FC0765}"/>
          </ac:picMkLst>
        </pc:picChg>
      </pc:sldChg>
      <pc:sldChg chg="modSp">
        <pc:chgData name="jared Eusea" userId="c35ac16b14b0c2c6" providerId="LiveId" clId="{89FF4BB7-3912-4DFA-93C7-C19828F1BC53}" dt="2018-08-09T14:41:55.934" v="216" actId="962"/>
        <pc:sldMkLst>
          <pc:docMk/>
          <pc:sldMk cId="1751791261" sldId="313"/>
        </pc:sldMkLst>
        <pc:picChg chg="mod">
          <ac:chgData name="jared Eusea" userId="c35ac16b14b0c2c6" providerId="LiveId" clId="{89FF4BB7-3912-4DFA-93C7-C19828F1BC53}" dt="2018-08-09T14:41:43.999" v="204" actId="962"/>
          <ac:picMkLst>
            <pc:docMk/>
            <pc:sldMk cId="1751791261" sldId="313"/>
            <ac:picMk id="3" creationId="{00000000-0000-0000-0000-000000000000}"/>
          </ac:picMkLst>
        </pc:picChg>
        <pc:picChg chg="mod">
          <ac:chgData name="jared Eusea" userId="c35ac16b14b0c2c6" providerId="LiveId" clId="{89FF4BB7-3912-4DFA-93C7-C19828F1BC53}" dt="2018-08-09T14:41:55.934" v="216" actId="962"/>
          <ac:picMkLst>
            <pc:docMk/>
            <pc:sldMk cId="1751791261" sldId="313"/>
            <ac:picMk id="4" creationId="{C1B5ECD9-C06C-466D-A7D0-22641802DB57}"/>
          </ac:picMkLst>
        </pc:picChg>
        <pc:picChg chg="mod">
          <ac:chgData name="jared Eusea" userId="c35ac16b14b0c2c6" providerId="LiveId" clId="{89FF4BB7-3912-4DFA-93C7-C19828F1BC53}" dt="2018-08-09T14:37:38.939" v="65" actId="962"/>
          <ac:picMkLst>
            <pc:docMk/>
            <pc:sldMk cId="1751791261" sldId="313"/>
            <ac:picMk id="6" creationId="{00000000-0000-0000-0000-000000000000}"/>
          </ac:picMkLst>
        </pc:picChg>
      </pc:sldChg>
      <pc:sldChg chg="modSp">
        <pc:chgData name="jared Eusea" userId="c35ac16b14b0c2c6" providerId="LiveId" clId="{89FF4BB7-3912-4DFA-93C7-C19828F1BC53}" dt="2018-08-09T14:45:22.621" v="393" actId="962"/>
        <pc:sldMkLst>
          <pc:docMk/>
          <pc:sldMk cId="3008657916" sldId="314"/>
        </pc:sldMkLst>
        <pc:picChg chg="mod">
          <ac:chgData name="jared Eusea" userId="c35ac16b14b0c2c6" providerId="LiveId" clId="{89FF4BB7-3912-4DFA-93C7-C19828F1BC53}" dt="2018-08-09T14:45:17.010" v="392" actId="962"/>
          <ac:picMkLst>
            <pc:docMk/>
            <pc:sldMk cId="3008657916" sldId="314"/>
            <ac:picMk id="3" creationId="{92C28DD9-8F10-4612-87DC-CDB594D970B0}"/>
          </ac:picMkLst>
        </pc:picChg>
        <pc:picChg chg="mod">
          <ac:chgData name="jared Eusea" userId="c35ac16b14b0c2c6" providerId="LiveId" clId="{89FF4BB7-3912-4DFA-93C7-C19828F1BC53}" dt="2018-08-09T14:37:53.918" v="70" actId="962"/>
          <ac:picMkLst>
            <pc:docMk/>
            <pc:sldMk cId="3008657916" sldId="314"/>
            <ac:picMk id="6" creationId="{00000000-0000-0000-0000-000000000000}"/>
          </ac:picMkLst>
        </pc:picChg>
        <pc:picChg chg="mod">
          <ac:chgData name="jared Eusea" userId="c35ac16b14b0c2c6" providerId="LiveId" clId="{89FF4BB7-3912-4DFA-93C7-C19828F1BC53}" dt="2018-08-09T14:44:50.795" v="379" actId="962"/>
          <ac:picMkLst>
            <pc:docMk/>
            <pc:sldMk cId="3008657916" sldId="314"/>
            <ac:picMk id="7" creationId="{0A408F42-396A-42C9-BD3F-577C9DE656F8}"/>
          </ac:picMkLst>
        </pc:picChg>
        <pc:picChg chg="mod">
          <ac:chgData name="jared Eusea" userId="c35ac16b14b0c2c6" providerId="LiveId" clId="{89FF4BB7-3912-4DFA-93C7-C19828F1BC53}" dt="2018-08-09T14:45:09.696" v="391" actId="962"/>
          <ac:picMkLst>
            <pc:docMk/>
            <pc:sldMk cId="3008657916" sldId="314"/>
            <ac:picMk id="9" creationId="{8C8F581B-C426-4BA4-861C-846653283916}"/>
          </ac:picMkLst>
        </pc:picChg>
        <pc:picChg chg="mod">
          <ac:chgData name="jared Eusea" userId="c35ac16b14b0c2c6" providerId="LiveId" clId="{89FF4BB7-3912-4DFA-93C7-C19828F1BC53}" dt="2018-08-09T14:45:22.621" v="393" actId="962"/>
          <ac:picMkLst>
            <pc:docMk/>
            <pc:sldMk cId="3008657916" sldId="314"/>
            <ac:picMk id="10" creationId="{2B467360-EDDD-40A7-9B45-A7525E14F6F4}"/>
          </ac:picMkLst>
        </pc:picChg>
      </pc:sldChg>
      <pc:sldChg chg="modSp">
        <pc:chgData name="jared Eusea" userId="c35ac16b14b0c2c6" providerId="LiveId" clId="{89FF4BB7-3912-4DFA-93C7-C19828F1BC53}" dt="2018-08-09T14:36:30.938" v="2" actId="962"/>
        <pc:sldMkLst>
          <pc:docMk/>
          <pc:sldMk cId="2489487351" sldId="316"/>
        </pc:sldMkLst>
        <pc:picChg chg="mod">
          <ac:chgData name="jared Eusea" userId="c35ac16b14b0c2c6" providerId="LiveId" clId="{89FF4BB7-3912-4DFA-93C7-C19828F1BC53}" dt="2018-08-09T14:36:30.938" v="2" actId="962"/>
          <ac:picMkLst>
            <pc:docMk/>
            <pc:sldMk cId="2489487351" sldId="316"/>
            <ac:picMk id="6" creationId="{00000000-0000-0000-0000-000000000000}"/>
          </ac:picMkLst>
        </pc:picChg>
      </pc:sldChg>
      <pc:sldChg chg="modSp">
        <pc:chgData name="jared Eusea" userId="c35ac16b14b0c2c6" providerId="LiveId" clId="{89FF4BB7-3912-4DFA-93C7-C19828F1BC53}" dt="2018-08-09T14:36:44.835" v="17" actId="962"/>
        <pc:sldMkLst>
          <pc:docMk/>
          <pc:sldMk cId="3346387326" sldId="317"/>
        </pc:sldMkLst>
        <pc:picChg chg="mod">
          <ac:chgData name="jared Eusea" userId="c35ac16b14b0c2c6" providerId="LiveId" clId="{89FF4BB7-3912-4DFA-93C7-C19828F1BC53}" dt="2018-08-09T14:36:44.835" v="17" actId="962"/>
          <ac:picMkLst>
            <pc:docMk/>
            <pc:sldMk cId="3346387326" sldId="317"/>
            <ac:picMk id="6" creationId="{00000000-0000-0000-0000-000000000000}"/>
          </ac:picMkLst>
        </pc:picChg>
      </pc:sldChg>
      <pc:sldChg chg="modSp">
        <pc:chgData name="jared Eusea" userId="c35ac16b14b0c2c6" providerId="LiveId" clId="{89FF4BB7-3912-4DFA-93C7-C19828F1BC53}" dt="2018-08-09T14:47:46.693" v="499" actId="20577"/>
        <pc:sldMkLst>
          <pc:docMk/>
          <pc:sldMk cId="3934867878" sldId="318"/>
        </pc:sldMkLst>
        <pc:spChg chg="mod">
          <ac:chgData name="jared Eusea" userId="c35ac16b14b0c2c6" providerId="LiveId" clId="{89FF4BB7-3912-4DFA-93C7-C19828F1BC53}" dt="2018-08-09T14:47:46.693" v="499" actId="20577"/>
          <ac:spMkLst>
            <pc:docMk/>
            <pc:sldMk cId="3934867878" sldId="318"/>
            <ac:spMk id="5" creationId="{00000000-0000-0000-0000-000000000000}"/>
          </ac:spMkLst>
        </pc:spChg>
        <pc:picChg chg="mod">
          <ac:chgData name="jared Eusea" userId="c35ac16b14b0c2c6" providerId="LiveId" clId="{89FF4BB7-3912-4DFA-93C7-C19828F1BC53}" dt="2018-08-09T14:39:32.445" v="131" actId="962"/>
          <ac:picMkLst>
            <pc:docMk/>
            <pc:sldMk cId="3934867878" sldId="318"/>
            <ac:picMk id="4" creationId="{00000000-0000-0000-0000-000000000000}"/>
          </ac:picMkLst>
        </pc:picChg>
        <pc:picChg chg="mod">
          <ac:chgData name="jared Eusea" userId="c35ac16b14b0c2c6" providerId="LiveId" clId="{89FF4BB7-3912-4DFA-93C7-C19828F1BC53}" dt="2018-08-09T14:36:55.181" v="22" actId="962"/>
          <ac:picMkLst>
            <pc:docMk/>
            <pc:sldMk cId="3934867878" sldId="318"/>
            <ac:picMk id="6" creationId="{00000000-0000-0000-0000-000000000000}"/>
          </ac:picMkLst>
        </pc:picChg>
      </pc:sldChg>
      <pc:sldChg chg="modSp">
        <pc:chgData name="jared Eusea" userId="c35ac16b14b0c2c6" providerId="LiveId" clId="{89FF4BB7-3912-4DFA-93C7-C19828F1BC53}" dt="2018-08-09T14:48:11.583" v="537" actId="20577"/>
        <pc:sldMkLst>
          <pc:docMk/>
          <pc:sldMk cId="3334722358" sldId="320"/>
        </pc:sldMkLst>
        <pc:spChg chg="mod">
          <ac:chgData name="jared Eusea" userId="c35ac16b14b0c2c6" providerId="LiveId" clId="{89FF4BB7-3912-4DFA-93C7-C19828F1BC53}" dt="2018-08-09T14:48:11.583" v="537" actId="20577"/>
          <ac:spMkLst>
            <pc:docMk/>
            <pc:sldMk cId="3334722358" sldId="320"/>
            <ac:spMk id="5" creationId="{00000000-0000-0000-0000-000000000000}"/>
          </ac:spMkLst>
        </pc:spChg>
        <pc:picChg chg="mod">
          <ac:chgData name="jared Eusea" userId="c35ac16b14b0c2c6" providerId="LiveId" clId="{89FF4BB7-3912-4DFA-93C7-C19828F1BC53}" dt="2018-08-09T14:40:21.395" v="167" actId="962"/>
          <ac:picMkLst>
            <pc:docMk/>
            <pc:sldMk cId="3334722358" sldId="320"/>
            <ac:picMk id="2" creationId="{00000000-0000-0000-0000-000000000000}"/>
          </ac:picMkLst>
        </pc:picChg>
        <pc:picChg chg="mod">
          <ac:chgData name="jared Eusea" userId="c35ac16b14b0c2c6" providerId="LiveId" clId="{89FF4BB7-3912-4DFA-93C7-C19828F1BC53}" dt="2018-08-09T14:37:11.999" v="39" actId="962"/>
          <ac:picMkLst>
            <pc:docMk/>
            <pc:sldMk cId="3334722358" sldId="320"/>
            <ac:picMk id="6" creationId="{00000000-0000-0000-0000-000000000000}"/>
          </ac:picMkLst>
        </pc:picChg>
      </pc:sldChg>
      <pc:sldChg chg="modSp">
        <pc:chgData name="jared Eusea" userId="c35ac16b14b0c2c6" providerId="LiveId" clId="{89FF4BB7-3912-4DFA-93C7-C19828F1BC53}" dt="2018-08-09T14:48:21.542" v="556" actId="20577"/>
        <pc:sldMkLst>
          <pc:docMk/>
          <pc:sldMk cId="541006416" sldId="321"/>
        </pc:sldMkLst>
        <pc:spChg chg="mod">
          <ac:chgData name="jared Eusea" userId="c35ac16b14b0c2c6" providerId="LiveId" clId="{89FF4BB7-3912-4DFA-93C7-C19828F1BC53}" dt="2018-08-09T14:48:21.542" v="556" actId="20577"/>
          <ac:spMkLst>
            <pc:docMk/>
            <pc:sldMk cId="541006416" sldId="321"/>
            <ac:spMk id="5" creationId="{00000000-0000-0000-0000-000000000000}"/>
          </ac:spMkLst>
        </pc:spChg>
        <pc:picChg chg="mod">
          <ac:chgData name="jared Eusea" userId="c35ac16b14b0c2c6" providerId="LiveId" clId="{89FF4BB7-3912-4DFA-93C7-C19828F1BC53}" dt="2018-08-09T14:41:18.051" v="193" actId="962"/>
          <ac:picMkLst>
            <pc:docMk/>
            <pc:sldMk cId="541006416" sldId="321"/>
            <ac:picMk id="2" creationId="{00000000-0000-0000-0000-000000000000}"/>
          </ac:picMkLst>
        </pc:picChg>
        <pc:picChg chg="mod">
          <ac:chgData name="jared Eusea" userId="c35ac16b14b0c2c6" providerId="LiveId" clId="{89FF4BB7-3912-4DFA-93C7-C19828F1BC53}" dt="2018-08-09T14:37:17.739" v="41" actId="962"/>
          <ac:picMkLst>
            <pc:docMk/>
            <pc:sldMk cId="541006416" sldId="321"/>
            <ac:picMk id="6" creationId="{00000000-0000-0000-0000-000000000000}"/>
          </ac:picMkLst>
        </pc:picChg>
      </pc:sldChg>
      <pc:sldChg chg="modSp">
        <pc:chgData name="jared Eusea" userId="c35ac16b14b0c2c6" providerId="LiveId" clId="{89FF4BB7-3912-4DFA-93C7-C19828F1BC53}" dt="2018-08-09T14:37:23.509" v="43" actId="962"/>
        <pc:sldMkLst>
          <pc:docMk/>
          <pc:sldMk cId="3135893644" sldId="322"/>
        </pc:sldMkLst>
        <pc:picChg chg="mod">
          <ac:chgData name="jared Eusea" userId="c35ac16b14b0c2c6" providerId="LiveId" clId="{89FF4BB7-3912-4DFA-93C7-C19828F1BC53}" dt="2018-08-09T14:37:23.509" v="43" actId="962"/>
          <ac:picMkLst>
            <pc:docMk/>
            <pc:sldMk cId="3135893644" sldId="322"/>
            <ac:picMk id="6" creationId="{00000000-0000-0000-0000-000000000000}"/>
          </ac:picMkLst>
        </pc:picChg>
      </pc:sldChg>
      <pc:sldChg chg="modSp">
        <pc:chgData name="jared Eusea" userId="c35ac16b14b0c2c6" providerId="LiveId" clId="{89FF4BB7-3912-4DFA-93C7-C19828F1BC53}" dt="2018-08-09T14:48:49.023" v="605" actId="20577"/>
        <pc:sldMkLst>
          <pc:docMk/>
          <pc:sldMk cId="3680688831" sldId="327"/>
        </pc:sldMkLst>
        <pc:spChg chg="mod">
          <ac:chgData name="jared Eusea" userId="c35ac16b14b0c2c6" providerId="LiveId" clId="{89FF4BB7-3912-4DFA-93C7-C19828F1BC53}" dt="2018-08-09T14:48:49.023" v="605" actId="20577"/>
          <ac:spMkLst>
            <pc:docMk/>
            <pc:sldMk cId="3680688831" sldId="327"/>
            <ac:spMk id="5" creationId="{00000000-0000-0000-0000-000000000000}"/>
          </ac:spMkLst>
        </pc:spChg>
        <pc:picChg chg="mod">
          <ac:chgData name="jared Eusea" userId="c35ac16b14b0c2c6" providerId="LiveId" clId="{89FF4BB7-3912-4DFA-93C7-C19828F1BC53}" dt="2018-08-09T14:45:42.208" v="405" actId="962"/>
          <ac:picMkLst>
            <pc:docMk/>
            <pc:sldMk cId="3680688831" sldId="327"/>
            <ac:picMk id="2" creationId="{00000000-0000-0000-0000-000000000000}"/>
          </ac:picMkLst>
        </pc:picChg>
        <pc:picChg chg="mod">
          <ac:chgData name="jared Eusea" userId="c35ac16b14b0c2c6" providerId="LiveId" clId="{89FF4BB7-3912-4DFA-93C7-C19828F1BC53}" dt="2018-08-09T14:45:47.384" v="406" actId="962"/>
          <ac:picMkLst>
            <pc:docMk/>
            <pc:sldMk cId="3680688831" sldId="327"/>
            <ac:picMk id="3" creationId="{00000000-0000-0000-0000-000000000000}"/>
          </ac:picMkLst>
        </pc:picChg>
        <pc:picChg chg="mod">
          <ac:chgData name="jared Eusea" userId="c35ac16b14b0c2c6" providerId="LiveId" clId="{89FF4BB7-3912-4DFA-93C7-C19828F1BC53}" dt="2018-08-09T14:38:01.818" v="71" actId="962"/>
          <ac:picMkLst>
            <pc:docMk/>
            <pc:sldMk cId="3680688831" sldId="327"/>
            <ac:picMk id="6" creationId="{00000000-0000-0000-0000-000000000000}"/>
          </ac:picMkLst>
        </pc:picChg>
      </pc:sldChg>
      <pc:sldChg chg="modSp">
        <pc:chgData name="jared Eusea" userId="c35ac16b14b0c2c6" providerId="LiveId" clId="{89FF4BB7-3912-4DFA-93C7-C19828F1BC53}" dt="2018-08-09T14:49:13.396" v="665" actId="20577"/>
        <pc:sldMkLst>
          <pc:docMk/>
          <pc:sldMk cId="4042523746" sldId="328"/>
        </pc:sldMkLst>
        <pc:spChg chg="mod">
          <ac:chgData name="jared Eusea" userId="c35ac16b14b0c2c6" providerId="LiveId" clId="{89FF4BB7-3912-4DFA-93C7-C19828F1BC53}" dt="2018-08-09T14:49:13.396" v="665" actId="20577"/>
          <ac:spMkLst>
            <pc:docMk/>
            <pc:sldMk cId="4042523746" sldId="328"/>
            <ac:spMk id="5" creationId="{00000000-0000-0000-0000-000000000000}"/>
          </ac:spMkLst>
        </pc:spChg>
        <pc:picChg chg="mod">
          <ac:chgData name="jared Eusea" userId="c35ac16b14b0c2c6" providerId="LiveId" clId="{89FF4BB7-3912-4DFA-93C7-C19828F1BC53}" dt="2018-08-09T14:47:09.695" v="459" actId="962"/>
          <ac:picMkLst>
            <pc:docMk/>
            <pc:sldMk cId="4042523746" sldId="328"/>
            <ac:picMk id="2" creationId="{00000000-0000-0000-0000-000000000000}"/>
          </ac:picMkLst>
        </pc:picChg>
        <pc:picChg chg="mod">
          <ac:chgData name="jared Eusea" userId="c35ac16b14b0c2c6" providerId="LiveId" clId="{89FF4BB7-3912-4DFA-93C7-C19828F1BC53}" dt="2018-08-09T14:47:24.783" v="472" actId="962"/>
          <ac:picMkLst>
            <pc:docMk/>
            <pc:sldMk cId="4042523746" sldId="328"/>
            <ac:picMk id="3" creationId="{00000000-0000-0000-0000-000000000000}"/>
          </ac:picMkLst>
        </pc:picChg>
        <pc:picChg chg="mod">
          <ac:chgData name="jared Eusea" userId="c35ac16b14b0c2c6" providerId="LiveId" clId="{89FF4BB7-3912-4DFA-93C7-C19828F1BC53}" dt="2018-08-09T14:38:10.386" v="73" actId="962"/>
          <ac:picMkLst>
            <pc:docMk/>
            <pc:sldMk cId="4042523746" sldId="328"/>
            <ac:picMk id="6" creationId="{00000000-0000-0000-0000-000000000000}"/>
          </ac:picMkLst>
        </pc:picChg>
      </pc:sldChg>
      <pc:sldChg chg="modSp">
        <pc:chgData name="jared Eusea" userId="c35ac16b14b0c2c6" providerId="LiveId" clId="{89FF4BB7-3912-4DFA-93C7-C19828F1BC53}" dt="2018-08-09T14:50:00.008" v="706" actId="6549"/>
        <pc:sldMkLst>
          <pc:docMk/>
          <pc:sldMk cId="1443267604" sldId="329"/>
        </pc:sldMkLst>
        <pc:spChg chg="mod">
          <ac:chgData name="jared Eusea" userId="c35ac16b14b0c2c6" providerId="LiveId" clId="{89FF4BB7-3912-4DFA-93C7-C19828F1BC53}" dt="2018-08-09T14:49:32.663" v="691" actId="20577"/>
          <ac:spMkLst>
            <pc:docMk/>
            <pc:sldMk cId="1443267604" sldId="329"/>
            <ac:spMk id="5" creationId="{00000000-0000-0000-0000-000000000000}"/>
          </ac:spMkLst>
        </pc:spChg>
        <pc:spChg chg="mod">
          <ac:chgData name="jared Eusea" userId="c35ac16b14b0c2c6" providerId="LiveId" clId="{89FF4BB7-3912-4DFA-93C7-C19828F1BC53}" dt="2018-08-09T14:50:00.008" v="706" actId="6549"/>
          <ac:spMkLst>
            <pc:docMk/>
            <pc:sldMk cId="1443267604" sldId="329"/>
            <ac:spMk id="7" creationId="{00000000-0000-0000-0000-000000000000}"/>
          </ac:spMkLst>
        </pc:spChg>
        <pc:picChg chg="mod">
          <ac:chgData name="jared Eusea" userId="c35ac16b14b0c2c6" providerId="LiveId" clId="{89FF4BB7-3912-4DFA-93C7-C19828F1BC53}" dt="2018-08-09T14:37:21.863" v="42" actId="962"/>
          <ac:picMkLst>
            <pc:docMk/>
            <pc:sldMk cId="1443267604" sldId="329"/>
            <ac:picMk id="6" creationId="{00000000-0000-0000-0000-000000000000}"/>
          </ac:picMkLst>
        </pc:picChg>
      </pc:sldChg>
      <pc:sldChg chg="modSp">
        <pc:chgData name="jared Eusea" userId="c35ac16b14b0c2c6" providerId="LiveId" clId="{89FF4BB7-3912-4DFA-93C7-C19828F1BC53}" dt="2018-08-09T14:47:41.129" v="490" actId="20577"/>
        <pc:sldMkLst>
          <pc:docMk/>
          <pc:sldMk cId="1206846809" sldId="332"/>
        </pc:sldMkLst>
        <pc:spChg chg="mod">
          <ac:chgData name="jared Eusea" userId="c35ac16b14b0c2c6" providerId="LiveId" clId="{89FF4BB7-3912-4DFA-93C7-C19828F1BC53}" dt="2018-08-09T14:47:41.129" v="490" actId="20577"/>
          <ac:spMkLst>
            <pc:docMk/>
            <pc:sldMk cId="1206846809" sldId="332"/>
            <ac:spMk id="5" creationId="{00000000-0000-0000-0000-000000000000}"/>
          </ac:spMkLst>
        </pc:spChg>
        <pc:picChg chg="mod">
          <ac:chgData name="jared Eusea" userId="c35ac16b14b0c2c6" providerId="LiveId" clId="{89FF4BB7-3912-4DFA-93C7-C19828F1BC53}" dt="2018-08-09T14:36:49.390" v="20" actId="962"/>
          <ac:picMkLst>
            <pc:docMk/>
            <pc:sldMk cId="1206846809" sldId="332"/>
            <ac:picMk id="6" creationId="{00000000-0000-0000-0000-000000000000}"/>
          </ac:picMkLst>
        </pc:picChg>
        <pc:picChg chg="mod">
          <ac:chgData name="jared Eusea" userId="c35ac16b14b0c2c6" providerId="LiveId" clId="{89FF4BB7-3912-4DFA-93C7-C19828F1BC53}" dt="2018-08-09T14:38:38.039" v="86" actId="962"/>
          <ac:picMkLst>
            <pc:docMk/>
            <pc:sldMk cId="1206846809" sldId="332"/>
            <ac:picMk id="7" creationId="{96535E0E-0F5D-4593-AB84-97D7BFF21664}"/>
          </ac:picMkLst>
        </pc:picChg>
        <pc:picChg chg="mod">
          <ac:chgData name="jared Eusea" userId="c35ac16b14b0c2c6" providerId="LiveId" clId="{89FF4BB7-3912-4DFA-93C7-C19828F1BC53}" dt="2018-08-09T14:38:54.769" v="107" actId="962"/>
          <ac:picMkLst>
            <pc:docMk/>
            <pc:sldMk cId="1206846809" sldId="332"/>
            <ac:picMk id="8" creationId="{303290AE-8EA6-4470-8139-B4A2C6DF243B}"/>
          </ac:picMkLst>
        </pc:picChg>
      </pc:sldChg>
      <pc:sldChg chg="modSp">
        <pc:chgData name="jared Eusea" userId="c35ac16b14b0c2c6" providerId="LiveId" clId="{89FF4BB7-3912-4DFA-93C7-C19828F1BC53}" dt="2018-08-09T14:47:51.272" v="506" actId="20577"/>
        <pc:sldMkLst>
          <pc:docMk/>
          <pc:sldMk cId="3668489259" sldId="334"/>
        </pc:sldMkLst>
        <pc:spChg chg="mod">
          <ac:chgData name="jared Eusea" userId="c35ac16b14b0c2c6" providerId="LiveId" clId="{89FF4BB7-3912-4DFA-93C7-C19828F1BC53}" dt="2018-08-09T14:47:51.272" v="506" actId="20577"/>
          <ac:spMkLst>
            <pc:docMk/>
            <pc:sldMk cId="3668489259" sldId="334"/>
            <ac:spMk id="5" creationId="{00000000-0000-0000-0000-000000000000}"/>
          </ac:spMkLst>
        </pc:spChg>
        <pc:picChg chg="mod">
          <ac:chgData name="jared Eusea" userId="c35ac16b14b0c2c6" providerId="LiveId" clId="{89FF4BB7-3912-4DFA-93C7-C19828F1BC53}" dt="2018-08-09T14:39:57.949" v="144" actId="962"/>
          <ac:picMkLst>
            <pc:docMk/>
            <pc:sldMk cId="3668489259" sldId="334"/>
            <ac:picMk id="2" creationId="{00000000-0000-0000-0000-000000000000}"/>
          </ac:picMkLst>
        </pc:picChg>
        <pc:picChg chg="mod">
          <ac:chgData name="jared Eusea" userId="c35ac16b14b0c2c6" providerId="LiveId" clId="{89FF4BB7-3912-4DFA-93C7-C19828F1BC53}" dt="2018-08-09T14:36:57.100" v="23" actId="962"/>
          <ac:picMkLst>
            <pc:docMk/>
            <pc:sldMk cId="3668489259" sldId="334"/>
            <ac:picMk id="6" creationId="{00000000-0000-0000-0000-000000000000}"/>
          </ac:picMkLst>
        </pc:picChg>
      </pc:sldChg>
      <pc:sldChg chg="modSp">
        <pc:chgData name="jared Eusea" userId="c35ac16b14b0c2c6" providerId="LiveId" clId="{89FF4BB7-3912-4DFA-93C7-C19828F1BC53}" dt="2018-08-09T14:39:15.919" v="120" actId="962"/>
        <pc:sldMkLst>
          <pc:docMk/>
          <pc:sldMk cId="3184322531" sldId="335"/>
        </pc:sldMkLst>
        <pc:picChg chg="mod">
          <ac:chgData name="jared Eusea" userId="c35ac16b14b0c2c6" providerId="LiveId" clId="{89FF4BB7-3912-4DFA-93C7-C19828F1BC53}" dt="2018-08-09T14:39:09.564" v="119" actId="962"/>
          <ac:picMkLst>
            <pc:docMk/>
            <pc:sldMk cId="3184322531" sldId="335"/>
            <ac:picMk id="4" creationId="{00000000-0000-0000-0000-000000000000}"/>
          </ac:picMkLst>
        </pc:picChg>
        <pc:picChg chg="mod">
          <ac:chgData name="jared Eusea" userId="c35ac16b14b0c2c6" providerId="LiveId" clId="{89FF4BB7-3912-4DFA-93C7-C19828F1BC53}" dt="2018-08-09T14:36:51.844" v="21" actId="962"/>
          <ac:picMkLst>
            <pc:docMk/>
            <pc:sldMk cId="3184322531" sldId="335"/>
            <ac:picMk id="6" creationId="{00000000-0000-0000-0000-000000000000}"/>
          </ac:picMkLst>
        </pc:picChg>
        <pc:picChg chg="mod">
          <ac:chgData name="jared Eusea" userId="c35ac16b14b0c2c6" providerId="LiveId" clId="{89FF4BB7-3912-4DFA-93C7-C19828F1BC53}" dt="2018-08-09T14:39:15.919" v="120" actId="962"/>
          <ac:picMkLst>
            <pc:docMk/>
            <pc:sldMk cId="3184322531" sldId="335"/>
            <ac:picMk id="7" creationId="{1780589A-A3DA-4276-ADFA-8FB25B9F2351}"/>
          </ac:picMkLst>
        </pc:picChg>
      </pc:sldChg>
      <pc:sldChg chg="modSp">
        <pc:chgData name="jared Eusea" userId="c35ac16b14b0c2c6" providerId="LiveId" clId="{89FF4BB7-3912-4DFA-93C7-C19828F1BC53}" dt="2018-08-09T14:48:05.504" v="528" actId="20577"/>
        <pc:sldMkLst>
          <pc:docMk/>
          <pc:sldMk cId="359623079" sldId="336"/>
        </pc:sldMkLst>
        <pc:spChg chg="mod">
          <ac:chgData name="jared Eusea" userId="c35ac16b14b0c2c6" providerId="LiveId" clId="{89FF4BB7-3912-4DFA-93C7-C19828F1BC53}" dt="2018-08-09T14:48:05.504" v="528" actId="20577"/>
          <ac:spMkLst>
            <pc:docMk/>
            <pc:sldMk cId="359623079" sldId="336"/>
            <ac:spMk id="5" creationId="{00000000-0000-0000-0000-000000000000}"/>
          </ac:spMkLst>
        </pc:spChg>
        <pc:picChg chg="mod">
          <ac:chgData name="jared Eusea" userId="c35ac16b14b0c2c6" providerId="LiveId" clId="{89FF4BB7-3912-4DFA-93C7-C19828F1BC53}" dt="2018-08-09T14:40:10.778" v="156" actId="962"/>
          <ac:picMkLst>
            <pc:docMk/>
            <pc:sldMk cId="359623079" sldId="336"/>
            <ac:picMk id="4" creationId="{50E00A38-8029-41EE-917C-FB959ADF16F4}"/>
          </ac:picMkLst>
        </pc:picChg>
        <pc:picChg chg="mod">
          <ac:chgData name="jared Eusea" userId="c35ac16b14b0c2c6" providerId="LiveId" clId="{89FF4BB7-3912-4DFA-93C7-C19828F1BC53}" dt="2018-08-09T14:37:09.936" v="38" actId="962"/>
          <ac:picMkLst>
            <pc:docMk/>
            <pc:sldMk cId="359623079" sldId="336"/>
            <ac:picMk id="6" creationId="{00000000-0000-0000-0000-000000000000}"/>
          </ac:picMkLst>
        </pc:picChg>
      </pc:sldChg>
      <pc:sldChg chg="modSp">
        <pc:chgData name="jared Eusea" userId="c35ac16b14b0c2c6" providerId="LiveId" clId="{89FF4BB7-3912-4DFA-93C7-C19828F1BC53}" dt="2018-08-09T14:48:32.035" v="573" actId="1038"/>
        <pc:sldMkLst>
          <pc:docMk/>
          <pc:sldMk cId="2724914332" sldId="337"/>
        </pc:sldMkLst>
        <pc:spChg chg="mod">
          <ac:chgData name="jared Eusea" userId="c35ac16b14b0c2c6" providerId="LiveId" clId="{89FF4BB7-3912-4DFA-93C7-C19828F1BC53}" dt="2018-08-09T14:48:27.487" v="564" actId="20577"/>
          <ac:spMkLst>
            <pc:docMk/>
            <pc:sldMk cId="2724914332" sldId="337"/>
            <ac:spMk id="5" creationId="{00000000-0000-0000-0000-000000000000}"/>
          </ac:spMkLst>
        </pc:spChg>
        <pc:picChg chg="mod">
          <ac:chgData name="jared Eusea" userId="c35ac16b14b0c2c6" providerId="LiveId" clId="{89FF4BB7-3912-4DFA-93C7-C19828F1BC53}" dt="2018-08-09T14:48:32.035" v="573" actId="1038"/>
          <ac:picMkLst>
            <pc:docMk/>
            <pc:sldMk cId="2724914332" sldId="337"/>
            <ac:picMk id="6" creationId="{00000000-0000-0000-0000-000000000000}"/>
          </ac:picMkLst>
        </pc:picChg>
      </pc:sldChg>
      <pc:sldChg chg="modSp">
        <pc:chgData name="jared Eusea" userId="c35ac16b14b0c2c6" providerId="LiveId" clId="{89FF4BB7-3912-4DFA-93C7-C19828F1BC53}" dt="2018-08-09T14:42:40.771" v="264" actId="962"/>
        <pc:sldMkLst>
          <pc:docMk/>
          <pc:sldMk cId="841777271" sldId="338"/>
        </pc:sldMkLst>
        <pc:picChg chg="mod">
          <ac:chgData name="jared Eusea" userId="c35ac16b14b0c2c6" providerId="LiveId" clId="{89FF4BB7-3912-4DFA-93C7-C19828F1BC53}" dt="2018-08-09T14:42:23.950" v="248" actId="962"/>
          <ac:picMkLst>
            <pc:docMk/>
            <pc:sldMk cId="841777271" sldId="338"/>
            <ac:picMk id="3" creationId="{00000000-0000-0000-0000-000000000000}"/>
          </ac:picMkLst>
        </pc:picChg>
        <pc:picChg chg="mod">
          <ac:chgData name="jared Eusea" userId="c35ac16b14b0c2c6" providerId="LiveId" clId="{89FF4BB7-3912-4DFA-93C7-C19828F1BC53}" dt="2018-08-09T14:37:42.061" v="66" actId="962"/>
          <ac:picMkLst>
            <pc:docMk/>
            <pc:sldMk cId="841777271" sldId="338"/>
            <ac:picMk id="6" creationId="{00000000-0000-0000-0000-000000000000}"/>
          </ac:picMkLst>
        </pc:picChg>
        <pc:picChg chg="mod">
          <ac:chgData name="jared Eusea" userId="c35ac16b14b0c2c6" providerId="LiveId" clId="{89FF4BB7-3912-4DFA-93C7-C19828F1BC53}" dt="2018-08-09T14:42:40.771" v="264" actId="962"/>
          <ac:picMkLst>
            <pc:docMk/>
            <pc:sldMk cId="841777271" sldId="338"/>
            <ac:picMk id="7" creationId="{D0D88992-D243-4C00-84CC-CF451C595283}"/>
          </ac:picMkLst>
        </pc:picChg>
      </pc:sldChg>
      <pc:sldChg chg="modSp">
        <pc:chgData name="jared Eusea" userId="c35ac16b14b0c2c6" providerId="LiveId" clId="{89FF4BB7-3912-4DFA-93C7-C19828F1BC53}" dt="2018-08-09T14:48:44.303" v="598" actId="20577"/>
        <pc:sldMkLst>
          <pc:docMk/>
          <pc:sldMk cId="1006597901" sldId="339"/>
        </pc:sldMkLst>
        <pc:spChg chg="mod">
          <ac:chgData name="jared Eusea" userId="c35ac16b14b0c2c6" providerId="LiveId" clId="{89FF4BB7-3912-4DFA-93C7-C19828F1BC53}" dt="2018-08-09T14:48:44.303" v="598" actId="20577"/>
          <ac:spMkLst>
            <pc:docMk/>
            <pc:sldMk cId="1006597901" sldId="339"/>
            <ac:spMk id="5" creationId="{00000000-0000-0000-0000-000000000000}"/>
          </ac:spMkLst>
        </pc:spChg>
        <pc:picChg chg="mod">
          <ac:chgData name="jared Eusea" userId="c35ac16b14b0c2c6" providerId="LiveId" clId="{89FF4BB7-3912-4DFA-93C7-C19828F1BC53}" dt="2018-08-09T14:44:35.946" v="349" actId="962"/>
          <ac:picMkLst>
            <pc:docMk/>
            <pc:sldMk cId="1006597901" sldId="339"/>
            <ac:picMk id="3" creationId="{00000000-0000-0000-0000-000000000000}"/>
          </ac:picMkLst>
        </pc:picChg>
        <pc:picChg chg="mod">
          <ac:chgData name="jared Eusea" userId="c35ac16b14b0c2c6" providerId="LiveId" clId="{89FF4BB7-3912-4DFA-93C7-C19828F1BC53}" dt="2018-08-09T14:37:50.647" v="69" actId="962"/>
          <ac:picMkLst>
            <pc:docMk/>
            <pc:sldMk cId="1006597901" sldId="339"/>
            <ac:picMk id="6" creationId="{00000000-0000-0000-0000-000000000000}"/>
          </ac:picMkLst>
        </pc:picChg>
        <pc:picChg chg="mod">
          <ac:chgData name="jared Eusea" userId="c35ac16b14b0c2c6" providerId="LiveId" clId="{89FF4BB7-3912-4DFA-93C7-C19828F1BC53}" dt="2018-08-09T14:44:26.341" v="347" actId="962"/>
          <ac:picMkLst>
            <pc:docMk/>
            <pc:sldMk cId="1006597901" sldId="339"/>
            <ac:picMk id="7" creationId="{0F0407B9-5204-4824-B924-A23028819478}"/>
          </ac:picMkLst>
        </pc:picChg>
      </pc:sldChg>
      <pc:sldChg chg="modSp">
        <pc:chgData name="jared Eusea" userId="c35ac16b14b0c2c6" providerId="LiveId" clId="{89FF4BB7-3912-4DFA-93C7-C19828F1BC53}" dt="2018-08-09T14:48:40.380" v="591" actId="20577"/>
        <pc:sldMkLst>
          <pc:docMk/>
          <pc:sldMk cId="1600609554" sldId="340"/>
        </pc:sldMkLst>
        <pc:spChg chg="mod">
          <ac:chgData name="jared Eusea" userId="c35ac16b14b0c2c6" providerId="LiveId" clId="{89FF4BB7-3912-4DFA-93C7-C19828F1BC53}" dt="2018-08-09T14:48:40.380" v="591" actId="20577"/>
          <ac:spMkLst>
            <pc:docMk/>
            <pc:sldMk cId="1600609554" sldId="340"/>
            <ac:spMk id="5" creationId="{00000000-0000-0000-0000-000000000000}"/>
          </ac:spMkLst>
        </pc:spChg>
        <pc:picChg chg="mod">
          <ac:chgData name="jared Eusea" userId="c35ac16b14b0c2c6" providerId="LiveId" clId="{89FF4BB7-3912-4DFA-93C7-C19828F1BC53}" dt="2018-08-09T14:43:51.956" v="303" actId="962"/>
          <ac:picMkLst>
            <pc:docMk/>
            <pc:sldMk cId="1600609554" sldId="340"/>
            <ac:picMk id="2" creationId="{DCF35690-8915-4DFE-AC17-D4656EB78F17}"/>
          </ac:picMkLst>
        </pc:picChg>
        <pc:picChg chg="mod">
          <ac:chgData name="jared Eusea" userId="c35ac16b14b0c2c6" providerId="LiveId" clId="{89FF4BB7-3912-4DFA-93C7-C19828F1BC53}" dt="2018-08-09T14:37:48.019" v="68" actId="962"/>
          <ac:picMkLst>
            <pc:docMk/>
            <pc:sldMk cId="1600609554" sldId="340"/>
            <ac:picMk id="6" creationId="{00000000-0000-0000-0000-000000000000}"/>
          </ac:picMkLst>
        </pc:picChg>
        <pc:picChg chg="mod">
          <ac:chgData name="jared Eusea" userId="c35ac16b14b0c2c6" providerId="LiveId" clId="{89FF4BB7-3912-4DFA-93C7-C19828F1BC53}" dt="2018-08-09T14:43:46.208" v="302" actId="962"/>
          <ac:picMkLst>
            <pc:docMk/>
            <pc:sldMk cId="1600609554" sldId="340"/>
            <ac:picMk id="8" creationId="{E9FD48D0-3FFE-438B-95DA-1670EEE3EF93}"/>
          </ac:picMkLst>
        </pc:picChg>
      </pc:sldChg>
      <pc:sldChg chg="modSp">
        <pc:chgData name="jared Eusea" userId="c35ac16b14b0c2c6" providerId="LiveId" clId="{89FF4BB7-3912-4DFA-93C7-C19828F1BC53}" dt="2018-08-09T14:50:07.191" v="707"/>
        <pc:sldMkLst>
          <pc:docMk/>
          <pc:sldMk cId="1424334860" sldId="341"/>
        </pc:sldMkLst>
        <pc:spChg chg="mod">
          <ac:chgData name="jared Eusea" userId="c35ac16b14b0c2c6" providerId="LiveId" clId="{89FF4BB7-3912-4DFA-93C7-C19828F1BC53}" dt="2018-08-09T14:49:20.739" v="677" actId="20577"/>
          <ac:spMkLst>
            <pc:docMk/>
            <pc:sldMk cId="1424334860" sldId="341"/>
            <ac:spMk id="5" creationId="{00000000-0000-0000-0000-000000000000}"/>
          </ac:spMkLst>
        </pc:spChg>
        <pc:spChg chg="mod">
          <ac:chgData name="jared Eusea" userId="c35ac16b14b0c2c6" providerId="LiveId" clId="{89FF4BB7-3912-4DFA-93C7-C19828F1BC53}" dt="2018-08-09T14:50:07.191" v="707"/>
          <ac:spMkLst>
            <pc:docMk/>
            <pc:sldMk cId="1424334860" sldId="341"/>
            <ac:spMk id="7" creationId="{00000000-0000-0000-0000-000000000000}"/>
          </ac:spMkLst>
        </pc:spChg>
        <pc:picChg chg="mod">
          <ac:chgData name="jared Eusea" userId="c35ac16b14b0c2c6" providerId="LiveId" clId="{89FF4BB7-3912-4DFA-93C7-C19828F1BC53}" dt="2018-08-09T14:38:14.543" v="74" actId="962"/>
          <ac:picMkLst>
            <pc:docMk/>
            <pc:sldMk cId="1424334860" sldId="341"/>
            <ac:picMk id="6" creationId="{00000000-0000-0000-0000-000000000000}"/>
          </ac:picMkLst>
        </pc:picChg>
      </pc:sldChg>
      <pc:sldChg chg="modSp">
        <pc:chgData name="jared Eusea" userId="c35ac16b14b0c2c6" providerId="LiveId" clId="{89FF4BB7-3912-4DFA-93C7-C19828F1BC53}" dt="2018-08-09T14:48:16.381" v="547" actId="20577"/>
        <pc:sldMkLst>
          <pc:docMk/>
          <pc:sldMk cId="3925422934" sldId="342"/>
        </pc:sldMkLst>
        <pc:spChg chg="mod">
          <ac:chgData name="jared Eusea" userId="c35ac16b14b0c2c6" providerId="LiveId" clId="{89FF4BB7-3912-4DFA-93C7-C19828F1BC53}" dt="2018-08-09T14:48:16.381" v="547" actId="20577"/>
          <ac:spMkLst>
            <pc:docMk/>
            <pc:sldMk cId="3925422934" sldId="342"/>
            <ac:spMk id="5" creationId="{00000000-0000-0000-0000-000000000000}"/>
          </ac:spMkLst>
        </pc:spChg>
        <pc:picChg chg="mod">
          <ac:chgData name="jared Eusea" userId="c35ac16b14b0c2c6" providerId="LiveId" clId="{89FF4BB7-3912-4DFA-93C7-C19828F1BC53}" dt="2018-08-09T14:40:57.717" v="179" actId="962"/>
          <ac:picMkLst>
            <pc:docMk/>
            <pc:sldMk cId="3925422934" sldId="342"/>
            <ac:picMk id="4" creationId="{0B0EEE22-5857-463D-A267-822CDFAD086D}"/>
          </ac:picMkLst>
        </pc:picChg>
        <pc:picChg chg="mod">
          <ac:chgData name="jared Eusea" userId="c35ac16b14b0c2c6" providerId="LiveId" clId="{89FF4BB7-3912-4DFA-93C7-C19828F1BC53}" dt="2018-08-09T14:37:13.966" v="40" actId="962"/>
          <ac:picMkLst>
            <pc:docMk/>
            <pc:sldMk cId="3925422934" sldId="342"/>
            <ac:picMk id="6" creationId="{00000000-0000-0000-0000-000000000000}"/>
          </ac:picMkLst>
        </pc:picChg>
        <pc:picChg chg="mod">
          <ac:chgData name="jared Eusea" userId="c35ac16b14b0c2c6" providerId="LiveId" clId="{89FF4BB7-3912-4DFA-93C7-C19828F1BC53}" dt="2018-08-09T14:41:02.682" v="180" actId="962"/>
          <ac:picMkLst>
            <pc:docMk/>
            <pc:sldMk cId="3925422934" sldId="342"/>
            <ac:picMk id="7" creationId="{F1702636-D812-4619-8682-F0F554CF9197}"/>
          </ac:picMkLst>
        </pc:picChg>
      </pc:sldChg>
      <pc:sldChg chg="modSp">
        <pc:chgData name="jared Eusea" userId="c35ac16b14b0c2c6" providerId="LiveId" clId="{89FF4BB7-3912-4DFA-93C7-C19828F1BC53}" dt="2018-08-09T14:48:59.164" v="640" actId="20577"/>
        <pc:sldMkLst>
          <pc:docMk/>
          <pc:sldMk cId="1373241452" sldId="343"/>
        </pc:sldMkLst>
        <pc:spChg chg="mod">
          <ac:chgData name="jared Eusea" userId="c35ac16b14b0c2c6" providerId="LiveId" clId="{89FF4BB7-3912-4DFA-93C7-C19828F1BC53}" dt="2018-08-09T14:48:59.164" v="640" actId="20577"/>
          <ac:spMkLst>
            <pc:docMk/>
            <pc:sldMk cId="1373241452" sldId="343"/>
            <ac:spMk id="5" creationId="{00000000-0000-0000-0000-000000000000}"/>
          </ac:spMkLst>
        </pc:spChg>
        <pc:picChg chg="mod">
          <ac:chgData name="jared Eusea" userId="c35ac16b14b0c2c6" providerId="LiveId" clId="{89FF4BB7-3912-4DFA-93C7-C19828F1BC53}" dt="2018-08-09T14:38:06.117" v="72" actId="962"/>
          <ac:picMkLst>
            <pc:docMk/>
            <pc:sldMk cId="1373241452" sldId="343"/>
            <ac:picMk id="6" creationId="{00000000-0000-0000-0000-000000000000}"/>
          </ac:picMkLst>
        </pc:picChg>
        <pc:picChg chg="mod">
          <ac:chgData name="jared Eusea" userId="c35ac16b14b0c2c6" providerId="LiveId" clId="{89FF4BB7-3912-4DFA-93C7-C19828F1BC53}" dt="2018-08-09T14:46:09.427" v="418" actId="962"/>
          <ac:picMkLst>
            <pc:docMk/>
            <pc:sldMk cId="1373241452" sldId="343"/>
            <ac:picMk id="7" creationId="{68311581-22B8-496B-B161-D54A7743DFAD}"/>
          </ac:picMkLst>
        </pc:picChg>
        <pc:picChg chg="mod">
          <ac:chgData name="jared Eusea" userId="c35ac16b14b0c2c6" providerId="LiveId" clId="{89FF4BB7-3912-4DFA-93C7-C19828F1BC53}" dt="2018-08-09T14:46:39.863" v="431" actId="962"/>
          <ac:picMkLst>
            <pc:docMk/>
            <pc:sldMk cId="1373241452" sldId="343"/>
            <ac:picMk id="8" creationId="{5A085040-3856-45FD-B3CA-BCD7AD02C8D0}"/>
          </ac:picMkLst>
        </pc:picChg>
      </pc:sldChg>
    </pc:docChg>
  </pc:docChgLst>
  <pc:docChgLst>
    <pc:chgData name="Jared Eusea" userId="d53880fb-ca46-4d8c-8183-7d25e15fe9dc" providerId="ADAL" clId="{89FF4BB7-3912-4DFA-93C7-C19828F1BC53}"/>
    <pc:docChg chg="undo custSel addSld delSld modSld">
      <pc:chgData name="Jared Eusea" userId="d53880fb-ca46-4d8c-8183-7d25e15fe9dc" providerId="ADAL" clId="{89FF4BB7-3912-4DFA-93C7-C19828F1BC53}" dt="2019-06-02T18:04:22.567" v="459" actId="11"/>
      <pc:docMkLst>
        <pc:docMk/>
      </pc:docMkLst>
      <pc:sldChg chg="addSp delSp modSp">
        <pc:chgData name="Jared Eusea" userId="d53880fb-ca46-4d8c-8183-7d25e15fe9dc" providerId="ADAL" clId="{89FF4BB7-3912-4DFA-93C7-C19828F1BC53}" dt="2019-06-02T17:59:38.470" v="344" actId="20577"/>
        <pc:sldMkLst>
          <pc:docMk/>
          <pc:sldMk cId="1371611304" sldId="312"/>
        </pc:sldMkLst>
        <pc:spChg chg="add mod">
          <ac:chgData name="Jared Eusea" userId="d53880fb-ca46-4d8c-8183-7d25e15fe9dc" providerId="ADAL" clId="{89FF4BB7-3912-4DFA-93C7-C19828F1BC53}" dt="2019-06-02T17:59:38.470" v="344" actId="20577"/>
          <ac:spMkLst>
            <pc:docMk/>
            <pc:sldMk cId="1371611304" sldId="312"/>
            <ac:spMk id="8" creationId="{B32C4E5A-EFA6-40BC-8DE1-4EF08AC18B90}"/>
          </ac:spMkLst>
        </pc:spChg>
        <pc:picChg chg="del">
          <ac:chgData name="Jared Eusea" userId="d53880fb-ca46-4d8c-8183-7d25e15fe9dc" providerId="ADAL" clId="{89FF4BB7-3912-4DFA-93C7-C19828F1BC53}" dt="2019-06-02T17:59:06.774" v="331" actId="478"/>
          <ac:picMkLst>
            <pc:docMk/>
            <pc:sldMk cId="1371611304" sldId="312"/>
            <ac:picMk id="2" creationId="{00000000-0000-0000-0000-000000000000}"/>
          </ac:picMkLst>
        </pc:picChg>
        <pc:picChg chg="del">
          <ac:chgData name="Jared Eusea" userId="d53880fb-ca46-4d8c-8183-7d25e15fe9dc" providerId="ADAL" clId="{89FF4BB7-3912-4DFA-93C7-C19828F1BC53}" dt="2019-06-02T17:59:07.475" v="332" actId="478"/>
          <ac:picMkLst>
            <pc:docMk/>
            <pc:sldMk cId="1371611304" sldId="312"/>
            <ac:picMk id="7" creationId="{B0F6B73A-3800-408B-A394-B0E365FC0765}"/>
          </ac:picMkLst>
        </pc:picChg>
      </pc:sldChg>
      <pc:sldChg chg="addSp delSp modSp">
        <pc:chgData name="Jared Eusea" userId="d53880fb-ca46-4d8c-8183-7d25e15fe9dc" providerId="ADAL" clId="{89FF4BB7-3912-4DFA-93C7-C19828F1BC53}" dt="2019-06-02T17:56:00.549" v="167"/>
        <pc:sldMkLst>
          <pc:docMk/>
          <pc:sldMk cId="1751791261" sldId="313"/>
        </pc:sldMkLst>
        <pc:spChg chg="add mod">
          <ac:chgData name="Jared Eusea" userId="d53880fb-ca46-4d8c-8183-7d25e15fe9dc" providerId="ADAL" clId="{89FF4BB7-3912-4DFA-93C7-C19828F1BC53}" dt="2019-06-02T17:55:58.458" v="165" actId="20577"/>
          <ac:spMkLst>
            <pc:docMk/>
            <pc:sldMk cId="1751791261" sldId="313"/>
            <ac:spMk id="7" creationId="{D24F4B7E-54BA-47BC-B4CE-9A00A16A8DCB}"/>
          </ac:spMkLst>
        </pc:spChg>
        <pc:spChg chg="add del">
          <ac:chgData name="Jared Eusea" userId="d53880fb-ca46-4d8c-8183-7d25e15fe9dc" providerId="ADAL" clId="{89FF4BB7-3912-4DFA-93C7-C19828F1BC53}" dt="2019-06-02T17:55:09.372" v="161"/>
          <ac:spMkLst>
            <pc:docMk/>
            <pc:sldMk cId="1751791261" sldId="313"/>
            <ac:spMk id="8" creationId="{2232FCCC-B9B7-49CC-981E-320A96A78220}"/>
          </ac:spMkLst>
        </pc:spChg>
        <pc:spChg chg="add del">
          <ac:chgData name="Jared Eusea" userId="d53880fb-ca46-4d8c-8183-7d25e15fe9dc" providerId="ADAL" clId="{89FF4BB7-3912-4DFA-93C7-C19828F1BC53}" dt="2019-06-02T17:56:00.549" v="167"/>
          <ac:spMkLst>
            <pc:docMk/>
            <pc:sldMk cId="1751791261" sldId="313"/>
            <ac:spMk id="9" creationId="{AC197B6D-8F8B-4479-8AF1-F4BD09CF9D3B}"/>
          </ac:spMkLst>
        </pc:spChg>
        <pc:picChg chg="del">
          <ac:chgData name="Jared Eusea" userId="d53880fb-ca46-4d8c-8183-7d25e15fe9dc" providerId="ADAL" clId="{89FF4BB7-3912-4DFA-93C7-C19828F1BC53}" dt="2019-06-02T17:54:18.091" v="152" actId="478"/>
          <ac:picMkLst>
            <pc:docMk/>
            <pc:sldMk cId="1751791261" sldId="313"/>
            <ac:picMk id="3" creationId="{00000000-0000-0000-0000-000000000000}"/>
          </ac:picMkLst>
        </pc:picChg>
        <pc:picChg chg="del">
          <ac:chgData name="Jared Eusea" userId="d53880fb-ca46-4d8c-8183-7d25e15fe9dc" providerId="ADAL" clId="{89FF4BB7-3912-4DFA-93C7-C19828F1BC53}" dt="2019-06-02T17:54:17.418" v="151" actId="478"/>
          <ac:picMkLst>
            <pc:docMk/>
            <pc:sldMk cId="1751791261" sldId="313"/>
            <ac:picMk id="4" creationId="{C1B5ECD9-C06C-466D-A7D0-22641802DB57}"/>
          </ac:picMkLst>
        </pc:picChg>
      </pc:sldChg>
      <pc:sldChg chg="addSp delSp modSp">
        <pc:chgData name="Jared Eusea" userId="d53880fb-ca46-4d8c-8183-7d25e15fe9dc" providerId="ADAL" clId="{89FF4BB7-3912-4DFA-93C7-C19828F1BC53}" dt="2019-06-02T18:02:47.737" v="430" actId="404"/>
        <pc:sldMkLst>
          <pc:docMk/>
          <pc:sldMk cId="3008657916" sldId="314"/>
        </pc:sldMkLst>
        <pc:spChg chg="add del">
          <ac:chgData name="Jared Eusea" userId="d53880fb-ca46-4d8c-8183-7d25e15fe9dc" providerId="ADAL" clId="{89FF4BB7-3912-4DFA-93C7-C19828F1BC53}" dt="2019-06-02T18:01:22.065" v="390"/>
          <ac:spMkLst>
            <pc:docMk/>
            <pc:sldMk cId="3008657916" sldId="314"/>
            <ac:spMk id="4" creationId="{CC2E2AF9-07DF-4534-86B5-0838A2D7881F}"/>
          </ac:spMkLst>
        </pc:spChg>
        <pc:spChg chg="add del">
          <ac:chgData name="Jared Eusea" userId="d53880fb-ca46-4d8c-8183-7d25e15fe9dc" providerId="ADAL" clId="{89FF4BB7-3912-4DFA-93C7-C19828F1BC53}" dt="2019-06-02T18:01:34.929" v="395"/>
          <ac:spMkLst>
            <pc:docMk/>
            <pc:sldMk cId="3008657916" sldId="314"/>
            <ac:spMk id="8" creationId="{09E6250A-BE85-4437-A72F-5B61A8CDDD92}"/>
          </ac:spMkLst>
        </pc:spChg>
        <pc:spChg chg="add mod">
          <ac:chgData name="Jared Eusea" userId="d53880fb-ca46-4d8c-8183-7d25e15fe9dc" providerId="ADAL" clId="{89FF4BB7-3912-4DFA-93C7-C19828F1BC53}" dt="2019-06-02T18:02:47.737" v="430" actId="404"/>
          <ac:spMkLst>
            <pc:docMk/>
            <pc:sldMk cId="3008657916" sldId="314"/>
            <ac:spMk id="11" creationId="{BCE72666-E4BD-4298-8035-12BF55BE0D73}"/>
          </ac:spMkLst>
        </pc:spChg>
        <pc:picChg chg="add del">
          <ac:chgData name="Jared Eusea" userId="d53880fb-ca46-4d8c-8183-7d25e15fe9dc" providerId="ADAL" clId="{89FF4BB7-3912-4DFA-93C7-C19828F1BC53}" dt="2019-06-02T18:02:10.869" v="417" actId="478"/>
          <ac:picMkLst>
            <pc:docMk/>
            <pc:sldMk cId="3008657916" sldId="314"/>
            <ac:picMk id="3" creationId="{92C28DD9-8F10-4612-87DC-CDB594D970B0}"/>
          </ac:picMkLst>
        </pc:picChg>
        <pc:picChg chg="del">
          <ac:chgData name="Jared Eusea" userId="d53880fb-ca46-4d8c-8183-7d25e15fe9dc" providerId="ADAL" clId="{89FF4BB7-3912-4DFA-93C7-C19828F1BC53}" dt="2019-06-02T18:01:05.322" v="381" actId="478"/>
          <ac:picMkLst>
            <pc:docMk/>
            <pc:sldMk cId="3008657916" sldId="314"/>
            <ac:picMk id="7" creationId="{0A408F42-396A-42C9-BD3F-577C9DE656F8}"/>
          </ac:picMkLst>
        </pc:picChg>
        <pc:picChg chg="add del">
          <ac:chgData name="Jared Eusea" userId="d53880fb-ca46-4d8c-8183-7d25e15fe9dc" providerId="ADAL" clId="{89FF4BB7-3912-4DFA-93C7-C19828F1BC53}" dt="2019-06-02T18:02:10.326" v="416" actId="478"/>
          <ac:picMkLst>
            <pc:docMk/>
            <pc:sldMk cId="3008657916" sldId="314"/>
            <ac:picMk id="9" creationId="{8C8F581B-C426-4BA4-861C-846653283916}"/>
          </ac:picMkLst>
        </pc:picChg>
        <pc:picChg chg="del">
          <ac:chgData name="Jared Eusea" userId="d53880fb-ca46-4d8c-8183-7d25e15fe9dc" providerId="ADAL" clId="{89FF4BB7-3912-4DFA-93C7-C19828F1BC53}" dt="2019-06-02T18:02:11.483" v="418" actId="478"/>
          <ac:picMkLst>
            <pc:docMk/>
            <pc:sldMk cId="3008657916" sldId="314"/>
            <ac:picMk id="10" creationId="{2B467360-EDDD-40A7-9B45-A7525E14F6F4}"/>
          </ac:picMkLst>
        </pc:picChg>
      </pc:sldChg>
      <pc:sldChg chg="addSp delSp modSp">
        <pc:chgData name="Jared Eusea" userId="d53880fb-ca46-4d8c-8183-7d25e15fe9dc" providerId="ADAL" clId="{89FF4BB7-3912-4DFA-93C7-C19828F1BC53}" dt="2019-06-02T17:52:04.258" v="125" actId="113"/>
        <pc:sldMkLst>
          <pc:docMk/>
          <pc:sldMk cId="3934867878" sldId="318"/>
        </pc:sldMkLst>
        <pc:spChg chg="add mod">
          <ac:chgData name="Jared Eusea" userId="d53880fb-ca46-4d8c-8183-7d25e15fe9dc" providerId="ADAL" clId="{89FF4BB7-3912-4DFA-93C7-C19828F1BC53}" dt="2019-06-02T17:52:04.258" v="125" actId="113"/>
          <ac:spMkLst>
            <pc:docMk/>
            <pc:sldMk cId="3934867878" sldId="318"/>
            <ac:spMk id="7" creationId="{FFCDE63A-7B29-4387-90E1-2EEBCACEB85E}"/>
          </ac:spMkLst>
        </pc:spChg>
        <pc:picChg chg="del">
          <ac:chgData name="Jared Eusea" userId="d53880fb-ca46-4d8c-8183-7d25e15fe9dc" providerId="ADAL" clId="{89FF4BB7-3912-4DFA-93C7-C19828F1BC53}" dt="2019-06-02T17:51:57.764" v="122" actId="478"/>
          <ac:picMkLst>
            <pc:docMk/>
            <pc:sldMk cId="3934867878" sldId="318"/>
            <ac:picMk id="4" creationId="{00000000-0000-0000-0000-000000000000}"/>
          </ac:picMkLst>
        </pc:picChg>
      </pc:sldChg>
      <pc:sldChg chg="addSp delSp modSp">
        <pc:chgData name="Jared Eusea" userId="d53880fb-ca46-4d8c-8183-7d25e15fe9dc" providerId="ADAL" clId="{89FF4BB7-3912-4DFA-93C7-C19828F1BC53}" dt="2019-06-02T17:53:07.948" v="139" actId="113"/>
        <pc:sldMkLst>
          <pc:docMk/>
          <pc:sldMk cId="3334722358" sldId="320"/>
        </pc:sldMkLst>
        <pc:spChg chg="add mod">
          <ac:chgData name="Jared Eusea" userId="d53880fb-ca46-4d8c-8183-7d25e15fe9dc" providerId="ADAL" clId="{89FF4BB7-3912-4DFA-93C7-C19828F1BC53}" dt="2019-06-02T17:53:07.948" v="139" actId="113"/>
          <ac:spMkLst>
            <pc:docMk/>
            <pc:sldMk cId="3334722358" sldId="320"/>
            <ac:spMk id="7" creationId="{C96DC98E-026C-4E36-BB5C-65E19D837D05}"/>
          </ac:spMkLst>
        </pc:spChg>
        <pc:picChg chg="del">
          <ac:chgData name="Jared Eusea" userId="d53880fb-ca46-4d8c-8183-7d25e15fe9dc" providerId="ADAL" clId="{89FF4BB7-3912-4DFA-93C7-C19828F1BC53}" dt="2019-06-02T17:53:01.611" v="136" actId="478"/>
          <ac:picMkLst>
            <pc:docMk/>
            <pc:sldMk cId="3334722358" sldId="320"/>
            <ac:picMk id="2" creationId="{00000000-0000-0000-0000-000000000000}"/>
          </ac:picMkLst>
        </pc:picChg>
      </pc:sldChg>
      <pc:sldChg chg="addSp delSp modSp">
        <pc:chgData name="Jared Eusea" userId="d53880fb-ca46-4d8c-8183-7d25e15fe9dc" providerId="ADAL" clId="{89FF4BB7-3912-4DFA-93C7-C19828F1BC53}" dt="2019-06-02T17:53:56.240" v="149" actId="113"/>
        <pc:sldMkLst>
          <pc:docMk/>
          <pc:sldMk cId="541006416" sldId="321"/>
        </pc:sldMkLst>
        <pc:spChg chg="add mod">
          <ac:chgData name="Jared Eusea" userId="d53880fb-ca46-4d8c-8183-7d25e15fe9dc" providerId="ADAL" clId="{89FF4BB7-3912-4DFA-93C7-C19828F1BC53}" dt="2019-06-02T17:53:56.240" v="149" actId="113"/>
          <ac:spMkLst>
            <pc:docMk/>
            <pc:sldMk cId="541006416" sldId="321"/>
            <ac:spMk id="7" creationId="{BE9CAB49-6FED-4096-A6D6-981A03C41116}"/>
          </ac:spMkLst>
        </pc:spChg>
        <pc:picChg chg="del">
          <ac:chgData name="Jared Eusea" userId="d53880fb-ca46-4d8c-8183-7d25e15fe9dc" providerId="ADAL" clId="{89FF4BB7-3912-4DFA-93C7-C19828F1BC53}" dt="2019-06-02T17:53:39.365" v="145" actId="478"/>
          <ac:picMkLst>
            <pc:docMk/>
            <pc:sldMk cId="541006416" sldId="321"/>
            <ac:picMk id="2" creationId="{00000000-0000-0000-0000-000000000000}"/>
          </ac:picMkLst>
        </pc:picChg>
      </pc:sldChg>
      <pc:sldChg chg="addSp delSp modSp">
        <pc:chgData name="Jared Eusea" userId="d53880fb-ca46-4d8c-8183-7d25e15fe9dc" providerId="ADAL" clId="{89FF4BB7-3912-4DFA-93C7-C19828F1BC53}" dt="2019-06-02T18:03:14.137" v="437" actId="403"/>
        <pc:sldMkLst>
          <pc:docMk/>
          <pc:sldMk cId="3680688831" sldId="327"/>
        </pc:sldMkLst>
        <pc:spChg chg="add mod">
          <ac:chgData name="Jared Eusea" userId="d53880fb-ca46-4d8c-8183-7d25e15fe9dc" providerId="ADAL" clId="{89FF4BB7-3912-4DFA-93C7-C19828F1BC53}" dt="2019-06-02T18:03:14.137" v="437" actId="403"/>
          <ac:spMkLst>
            <pc:docMk/>
            <pc:sldMk cId="3680688831" sldId="327"/>
            <ac:spMk id="7" creationId="{77148A0D-4615-4673-9875-EE0BF848B50C}"/>
          </ac:spMkLst>
        </pc:spChg>
        <pc:picChg chg="del">
          <ac:chgData name="Jared Eusea" userId="d53880fb-ca46-4d8c-8183-7d25e15fe9dc" providerId="ADAL" clId="{89FF4BB7-3912-4DFA-93C7-C19828F1BC53}" dt="2019-06-02T18:02:51.536" v="431" actId="478"/>
          <ac:picMkLst>
            <pc:docMk/>
            <pc:sldMk cId="3680688831" sldId="327"/>
            <ac:picMk id="2" creationId="{00000000-0000-0000-0000-000000000000}"/>
          </ac:picMkLst>
        </pc:picChg>
        <pc:picChg chg="del">
          <ac:chgData name="Jared Eusea" userId="d53880fb-ca46-4d8c-8183-7d25e15fe9dc" providerId="ADAL" clId="{89FF4BB7-3912-4DFA-93C7-C19828F1BC53}" dt="2019-06-02T18:02:51.958" v="432" actId="478"/>
          <ac:picMkLst>
            <pc:docMk/>
            <pc:sldMk cId="3680688831" sldId="327"/>
            <ac:picMk id="3" creationId="{00000000-0000-0000-0000-000000000000}"/>
          </ac:picMkLst>
        </pc:picChg>
      </pc:sldChg>
      <pc:sldChg chg="addSp delSp modSp">
        <pc:chgData name="Jared Eusea" userId="d53880fb-ca46-4d8c-8183-7d25e15fe9dc" providerId="ADAL" clId="{89FF4BB7-3912-4DFA-93C7-C19828F1BC53}" dt="2019-06-02T18:04:22.567" v="459" actId="11"/>
        <pc:sldMkLst>
          <pc:docMk/>
          <pc:sldMk cId="4042523746" sldId="328"/>
        </pc:sldMkLst>
        <pc:spChg chg="add mod">
          <ac:chgData name="Jared Eusea" userId="d53880fb-ca46-4d8c-8183-7d25e15fe9dc" providerId="ADAL" clId="{89FF4BB7-3912-4DFA-93C7-C19828F1BC53}" dt="2019-06-02T18:04:22.567" v="459" actId="11"/>
          <ac:spMkLst>
            <pc:docMk/>
            <pc:sldMk cId="4042523746" sldId="328"/>
            <ac:spMk id="7" creationId="{4DBA5FE4-21C5-4FEC-89B9-ADF4E0232E2D}"/>
          </ac:spMkLst>
        </pc:spChg>
        <pc:picChg chg="del">
          <ac:chgData name="Jared Eusea" userId="d53880fb-ca46-4d8c-8183-7d25e15fe9dc" providerId="ADAL" clId="{89FF4BB7-3912-4DFA-93C7-C19828F1BC53}" dt="2019-06-02T18:03:57.793" v="449" actId="478"/>
          <ac:picMkLst>
            <pc:docMk/>
            <pc:sldMk cId="4042523746" sldId="328"/>
            <ac:picMk id="2" creationId="{00000000-0000-0000-0000-000000000000}"/>
          </ac:picMkLst>
        </pc:picChg>
        <pc:picChg chg="del">
          <ac:chgData name="Jared Eusea" userId="d53880fb-ca46-4d8c-8183-7d25e15fe9dc" providerId="ADAL" clId="{89FF4BB7-3912-4DFA-93C7-C19828F1BC53}" dt="2019-06-02T18:03:57.229" v="448" actId="478"/>
          <ac:picMkLst>
            <pc:docMk/>
            <pc:sldMk cId="4042523746" sldId="328"/>
            <ac:picMk id="3" creationId="{00000000-0000-0000-0000-000000000000}"/>
          </ac:picMkLst>
        </pc:picChg>
      </pc:sldChg>
      <pc:sldChg chg="del">
        <pc:chgData name="Jared Eusea" userId="d53880fb-ca46-4d8c-8183-7d25e15fe9dc" providerId="ADAL" clId="{89FF4BB7-3912-4DFA-93C7-C19828F1BC53}" dt="2019-06-02T17:54:07.595" v="150" actId="2696"/>
        <pc:sldMkLst>
          <pc:docMk/>
          <pc:sldMk cId="1443267604" sldId="329"/>
        </pc:sldMkLst>
      </pc:sldChg>
      <pc:sldChg chg="addSp delSp modSp">
        <pc:chgData name="Jared Eusea" userId="d53880fb-ca46-4d8c-8183-7d25e15fe9dc" providerId="ADAL" clId="{89FF4BB7-3912-4DFA-93C7-C19828F1BC53}" dt="2019-06-02T17:51:01.815" v="105" actId="1076"/>
        <pc:sldMkLst>
          <pc:docMk/>
          <pc:sldMk cId="1206846809" sldId="332"/>
        </pc:sldMkLst>
        <pc:spChg chg="add mod">
          <ac:chgData name="Jared Eusea" userId="d53880fb-ca46-4d8c-8183-7d25e15fe9dc" providerId="ADAL" clId="{89FF4BB7-3912-4DFA-93C7-C19828F1BC53}" dt="2019-06-02T17:50:38.779" v="99" actId="14100"/>
          <ac:spMkLst>
            <pc:docMk/>
            <pc:sldMk cId="1206846809" sldId="332"/>
            <ac:spMk id="9" creationId="{37978831-6E80-453F-890F-5E8DE0E199D2}"/>
          </ac:spMkLst>
        </pc:spChg>
        <pc:spChg chg="add mod">
          <ac:chgData name="Jared Eusea" userId="d53880fb-ca46-4d8c-8183-7d25e15fe9dc" providerId="ADAL" clId="{89FF4BB7-3912-4DFA-93C7-C19828F1BC53}" dt="2019-06-02T17:51:01.815" v="105" actId="1076"/>
          <ac:spMkLst>
            <pc:docMk/>
            <pc:sldMk cId="1206846809" sldId="332"/>
            <ac:spMk id="10" creationId="{BF3981E5-B3C1-4E6C-97F5-68D766CDDDBF}"/>
          </ac:spMkLst>
        </pc:spChg>
        <pc:picChg chg="mod ord modCrop">
          <ac:chgData name="Jared Eusea" userId="d53880fb-ca46-4d8c-8183-7d25e15fe9dc" providerId="ADAL" clId="{89FF4BB7-3912-4DFA-93C7-C19828F1BC53}" dt="2019-06-02T17:50:40.599" v="100" actId="1076"/>
          <ac:picMkLst>
            <pc:docMk/>
            <pc:sldMk cId="1206846809" sldId="332"/>
            <ac:picMk id="7" creationId="{96535E0E-0F5D-4593-AB84-97D7BFF21664}"/>
          </ac:picMkLst>
        </pc:picChg>
        <pc:picChg chg="del">
          <ac:chgData name="Jared Eusea" userId="d53880fb-ca46-4d8c-8183-7d25e15fe9dc" providerId="ADAL" clId="{89FF4BB7-3912-4DFA-93C7-C19828F1BC53}" dt="2019-06-02T17:48:44.685" v="71" actId="478"/>
          <ac:picMkLst>
            <pc:docMk/>
            <pc:sldMk cId="1206846809" sldId="332"/>
            <ac:picMk id="8" creationId="{303290AE-8EA6-4470-8139-B4A2C6DF243B}"/>
          </ac:picMkLst>
        </pc:picChg>
      </pc:sldChg>
      <pc:sldChg chg="addSp delSp modSp">
        <pc:chgData name="Jared Eusea" userId="d53880fb-ca46-4d8c-8183-7d25e15fe9dc" providerId="ADAL" clId="{89FF4BB7-3912-4DFA-93C7-C19828F1BC53}" dt="2019-06-02T17:52:27.701" v="129" actId="113"/>
        <pc:sldMkLst>
          <pc:docMk/>
          <pc:sldMk cId="3668489259" sldId="334"/>
        </pc:sldMkLst>
        <pc:spChg chg="add mod">
          <ac:chgData name="Jared Eusea" userId="d53880fb-ca46-4d8c-8183-7d25e15fe9dc" providerId="ADAL" clId="{89FF4BB7-3912-4DFA-93C7-C19828F1BC53}" dt="2019-06-02T17:52:27.701" v="129" actId="113"/>
          <ac:spMkLst>
            <pc:docMk/>
            <pc:sldMk cId="3668489259" sldId="334"/>
            <ac:spMk id="7" creationId="{113B2523-0F42-4848-9835-687D2806F5CA}"/>
          </ac:spMkLst>
        </pc:spChg>
        <pc:picChg chg="del">
          <ac:chgData name="Jared Eusea" userId="d53880fb-ca46-4d8c-8183-7d25e15fe9dc" providerId="ADAL" clId="{89FF4BB7-3912-4DFA-93C7-C19828F1BC53}" dt="2019-06-02T17:52:18.125" v="126" actId="478"/>
          <ac:picMkLst>
            <pc:docMk/>
            <pc:sldMk cId="3668489259" sldId="334"/>
            <ac:picMk id="2" creationId="{00000000-0000-0000-0000-000000000000}"/>
          </ac:picMkLst>
        </pc:picChg>
      </pc:sldChg>
      <pc:sldChg chg="addSp delSp modSp">
        <pc:chgData name="Jared Eusea" userId="d53880fb-ca46-4d8c-8183-7d25e15fe9dc" providerId="ADAL" clId="{89FF4BB7-3912-4DFA-93C7-C19828F1BC53}" dt="2019-06-02T17:51:41.909" v="121" actId="20577"/>
        <pc:sldMkLst>
          <pc:docMk/>
          <pc:sldMk cId="3184322531" sldId="335"/>
        </pc:sldMkLst>
        <pc:spChg chg="add mod">
          <ac:chgData name="Jared Eusea" userId="d53880fb-ca46-4d8c-8183-7d25e15fe9dc" providerId="ADAL" clId="{89FF4BB7-3912-4DFA-93C7-C19828F1BC53}" dt="2019-06-02T17:51:41.909" v="121" actId="20577"/>
          <ac:spMkLst>
            <pc:docMk/>
            <pc:sldMk cId="3184322531" sldId="335"/>
            <ac:spMk id="8" creationId="{096265E2-5C05-46DC-B991-D567203CD8C8}"/>
          </ac:spMkLst>
        </pc:spChg>
        <pc:picChg chg="del">
          <ac:chgData name="Jared Eusea" userId="d53880fb-ca46-4d8c-8183-7d25e15fe9dc" providerId="ADAL" clId="{89FF4BB7-3912-4DFA-93C7-C19828F1BC53}" dt="2019-06-02T17:51:20.117" v="106" actId="478"/>
          <ac:picMkLst>
            <pc:docMk/>
            <pc:sldMk cId="3184322531" sldId="335"/>
            <ac:picMk id="4" creationId="{00000000-0000-0000-0000-000000000000}"/>
          </ac:picMkLst>
        </pc:picChg>
        <pc:picChg chg="del">
          <ac:chgData name="Jared Eusea" userId="d53880fb-ca46-4d8c-8183-7d25e15fe9dc" providerId="ADAL" clId="{89FF4BB7-3912-4DFA-93C7-C19828F1BC53}" dt="2019-06-02T17:51:21.976" v="107" actId="478"/>
          <ac:picMkLst>
            <pc:docMk/>
            <pc:sldMk cId="3184322531" sldId="335"/>
            <ac:picMk id="7" creationId="{1780589A-A3DA-4276-ADFA-8FB25B9F2351}"/>
          </ac:picMkLst>
        </pc:picChg>
      </pc:sldChg>
      <pc:sldChg chg="addSp delSp modSp">
        <pc:chgData name="Jared Eusea" userId="d53880fb-ca46-4d8c-8183-7d25e15fe9dc" providerId="ADAL" clId="{89FF4BB7-3912-4DFA-93C7-C19828F1BC53}" dt="2019-06-02T17:52:53.118" v="135" actId="20577"/>
        <pc:sldMkLst>
          <pc:docMk/>
          <pc:sldMk cId="359623079" sldId="336"/>
        </pc:sldMkLst>
        <pc:spChg chg="add mod">
          <ac:chgData name="Jared Eusea" userId="d53880fb-ca46-4d8c-8183-7d25e15fe9dc" providerId="ADAL" clId="{89FF4BB7-3912-4DFA-93C7-C19828F1BC53}" dt="2019-06-02T17:52:53.118" v="135" actId="20577"/>
          <ac:spMkLst>
            <pc:docMk/>
            <pc:sldMk cId="359623079" sldId="336"/>
            <ac:spMk id="7" creationId="{A596192A-5439-45E6-8A44-C7458753C86A}"/>
          </ac:spMkLst>
        </pc:spChg>
        <pc:picChg chg="del">
          <ac:chgData name="Jared Eusea" userId="d53880fb-ca46-4d8c-8183-7d25e15fe9dc" providerId="ADAL" clId="{89FF4BB7-3912-4DFA-93C7-C19828F1BC53}" dt="2019-06-02T17:52:42.714" v="130" actId="478"/>
          <ac:picMkLst>
            <pc:docMk/>
            <pc:sldMk cId="359623079" sldId="336"/>
            <ac:picMk id="4" creationId="{50E00A38-8029-41EE-917C-FB959ADF16F4}"/>
          </ac:picMkLst>
        </pc:picChg>
      </pc:sldChg>
      <pc:sldChg chg="addSp delSp modSp">
        <pc:chgData name="Jared Eusea" userId="d53880fb-ca46-4d8c-8183-7d25e15fe9dc" providerId="ADAL" clId="{89FF4BB7-3912-4DFA-93C7-C19828F1BC53}" dt="2019-06-02T17:58:59.249" v="330" actId="6549"/>
        <pc:sldMkLst>
          <pc:docMk/>
          <pc:sldMk cId="841777271" sldId="338"/>
        </pc:sldMkLst>
        <pc:spChg chg="add del">
          <ac:chgData name="Jared Eusea" userId="d53880fb-ca46-4d8c-8183-7d25e15fe9dc" providerId="ADAL" clId="{89FF4BB7-3912-4DFA-93C7-C19828F1BC53}" dt="2019-06-02T17:56:20.720" v="172"/>
          <ac:spMkLst>
            <pc:docMk/>
            <pc:sldMk cId="841777271" sldId="338"/>
            <ac:spMk id="2" creationId="{F0798BD4-6F64-4665-8ED1-85BD9625BFA4}"/>
          </ac:spMkLst>
        </pc:spChg>
        <pc:spChg chg="add del mod">
          <ac:chgData name="Jared Eusea" userId="d53880fb-ca46-4d8c-8183-7d25e15fe9dc" providerId="ADAL" clId="{89FF4BB7-3912-4DFA-93C7-C19828F1BC53}" dt="2019-06-02T17:56:28.995" v="176"/>
          <ac:spMkLst>
            <pc:docMk/>
            <pc:sldMk cId="841777271" sldId="338"/>
            <ac:spMk id="8" creationId="{8AF591FB-BCAF-41DB-A9E3-94923C636E0B}"/>
          </ac:spMkLst>
        </pc:spChg>
        <pc:spChg chg="add del">
          <ac:chgData name="Jared Eusea" userId="d53880fb-ca46-4d8c-8183-7d25e15fe9dc" providerId="ADAL" clId="{89FF4BB7-3912-4DFA-93C7-C19828F1BC53}" dt="2019-06-02T17:56:27.641" v="174"/>
          <ac:spMkLst>
            <pc:docMk/>
            <pc:sldMk cId="841777271" sldId="338"/>
            <ac:spMk id="9" creationId="{37519924-0725-4FB5-95EB-0886CDCB8C17}"/>
          </ac:spMkLst>
        </pc:spChg>
        <pc:spChg chg="add mod">
          <ac:chgData name="Jared Eusea" userId="d53880fb-ca46-4d8c-8183-7d25e15fe9dc" providerId="ADAL" clId="{89FF4BB7-3912-4DFA-93C7-C19828F1BC53}" dt="2019-06-02T17:58:59.249" v="330" actId="6549"/>
          <ac:spMkLst>
            <pc:docMk/>
            <pc:sldMk cId="841777271" sldId="338"/>
            <ac:spMk id="10" creationId="{AC96C200-B0A9-45BB-880B-4783A5C97701}"/>
          </ac:spMkLst>
        </pc:spChg>
        <pc:spChg chg="add del">
          <ac:chgData name="Jared Eusea" userId="d53880fb-ca46-4d8c-8183-7d25e15fe9dc" providerId="ADAL" clId="{89FF4BB7-3912-4DFA-93C7-C19828F1BC53}" dt="2019-06-02T17:56:42.978" v="179"/>
          <ac:spMkLst>
            <pc:docMk/>
            <pc:sldMk cId="841777271" sldId="338"/>
            <ac:spMk id="11" creationId="{DCB889F9-4787-4118-B755-46C85805C322}"/>
          </ac:spMkLst>
        </pc:spChg>
        <pc:spChg chg="add del">
          <ac:chgData name="Jared Eusea" userId="d53880fb-ca46-4d8c-8183-7d25e15fe9dc" providerId="ADAL" clId="{89FF4BB7-3912-4DFA-93C7-C19828F1BC53}" dt="2019-06-02T17:56:50.932" v="181"/>
          <ac:spMkLst>
            <pc:docMk/>
            <pc:sldMk cId="841777271" sldId="338"/>
            <ac:spMk id="12" creationId="{E631960A-72E2-4E70-89DF-AAA1FAEFE1E2}"/>
          </ac:spMkLst>
        </pc:spChg>
        <pc:picChg chg="del">
          <ac:chgData name="Jared Eusea" userId="d53880fb-ca46-4d8c-8183-7d25e15fe9dc" providerId="ADAL" clId="{89FF4BB7-3912-4DFA-93C7-C19828F1BC53}" dt="2019-06-02T17:56:07.408" v="168" actId="478"/>
          <ac:picMkLst>
            <pc:docMk/>
            <pc:sldMk cId="841777271" sldId="338"/>
            <ac:picMk id="3" creationId="{00000000-0000-0000-0000-000000000000}"/>
          </ac:picMkLst>
        </pc:picChg>
        <pc:picChg chg="del">
          <ac:chgData name="Jared Eusea" userId="d53880fb-ca46-4d8c-8183-7d25e15fe9dc" providerId="ADAL" clId="{89FF4BB7-3912-4DFA-93C7-C19828F1BC53}" dt="2019-06-02T17:56:08.481" v="169" actId="478"/>
          <ac:picMkLst>
            <pc:docMk/>
            <pc:sldMk cId="841777271" sldId="338"/>
            <ac:picMk id="7" creationId="{D0D88992-D243-4C00-84CC-CF451C595283}"/>
          </ac:picMkLst>
        </pc:picChg>
      </pc:sldChg>
      <pc:sldChg chg="addSp delSp modSp">
        <pc:chgData name="Jared Eusea" userId="d53880fb-ca46-4d8c-8183-7d25e15fe9dc" providerId="ADAL" clId="{89FF4BB7-3912-4DFA-93C7-C19828F1BC53}" dt="2019-06-02T18:00:38.414" v="380" actId="20577"/>
        <pc:sldMkLst>
          <pc:docMk/>
          <pc:sldMk cId="1006597901" sldId="339"/>
        </pc:sldMkLst>
        <pc:spChg chg="add mod">
          <ac:chgData name="Jared Eusea" userId="d53880fb-ca46-4d8c-8183-7d25e15fe9dc" providerId="ADAL" clId="{89FF4BB7-3912-4DFA-93C7-C19828F1BC53}" dt="2019-06-02T18:00:38.414" v="380" actId="20577"/>
          <ac:spMkLst>
            <pc:docMk/>
            <pc:sldMk cId="1006597901" sldId="339"/>
            <ac:spMk id="8" creationId="{BCFBD825-4972-47FD-AB7E-2590BD938D1B}"/>
          </ac:spMkLst>
        </pc:spChg>
        <pc:picChg chg="del">
          <ac:chgData name="Jared Eusea" userId="d53880fb-ca46-4d8c-8183-7d25e15fe9dc" providerId="ADAL" clId="{89FF4BB7-3912-4DFA-93C7-C19828F1BC53}" dt="2019-06-02T18:00:13.419" v="365" actId="478"/>
          <ac:picMkLst>
            <pc:docMk/>
            <pc:sldMk cId="1006597901" sldId="339"/>
            <ac:picMk id="3" creationId="{00000000-0000-0000-0000-000000000000}"/>
          </ac:picMkLst>
        </pc:picChg>
        <pc:picChg chg="del">
          <ac:chgData name="Jared Eusea" userId="d53880fb-ca46-4d8c-8183-7d25e15fe9dc" providerId="ADAL" clId="{89FF4BB7-3912-4DFA-93C7-C19828F1BC53}" dt="2019-06-02T18:00:13.971" v="366" actId="478"/>
          <ac:picMkLst>
            <pc:docMk/>
            <pc:sldMk cId="1006597901" sldId="339"/>
            <ac:picMk id="7" creationId="{0F0407B9-5204-4824-B924-A23028819478}"/>
          </ac:picMkLst>
        </pc:picChg>
      </pc:sldChg>
      <pc:sldChg chg="addSp delSp modSp">
        <pc:chgData name="Jared Eusea" userId="d53880fb-ca46-4d8c-8183-7d25e15fe9dc" providerId="ADAL" clId="{89FF4BB7-3912-4DFA-93C7-C19828F1BC53}" dt="2019-06-02T18:00:02.867" v="364" actId="27636"/>
        <pc:sldMkLst>
          <pc:docMk/>
          <pc:sldMk cId="1600609554" sldId="340"/>
        </pc:sldMkLst>
        <pc:spChg chg="add mod">
          <ac:chgData name="Jared Eusea" userId="d53880fb-ca46-4d8c-8183-7d25e15fe9dc" providerId="ADAL" clId="{89FF4BB7-3912-4DFA-93C7-C19828F1BC53}" dt="2019-06-02T18:00:02.867" v="364" actId="27636"/>
          <ac:spMkLst>
            <pc:docMk/>
            <pc:sldMk cId="1600609554" sldId="340"/>
            <ac:spMk id="7" creationId="{AC5EB0A4-62BA-4BE0-8402-B07ADB7898CC}"/>
          </ac:spMkLst>
        </pc:spChg>
        <pc:picChg chg="del">
          <ac:chgData name="Jared Eusea" userId="d53880fb-ca46-4d8c-8183-7d25e15fe9dc" providerId="ADAL" clId="{89FF4BB7-3912-4DFA-93C7-C19828F1BC53}" dt="2019-06-02T17:59:44.167" v="346" actId="478"/>
          <ac:picMkLst>
            <pc:docMk/>
            <pc:sldMk cId="1600609554" sldId="340"/>
            <ac:picMk id="2" creationId="{DCF35690-8915-4DFE-AC17-D4656EB78F17}"/>
          </ac:picMkLst>
        </pc:picChg>
        <pc:picChg chg="del">
          <ac:chgData name="Jared Eusea" userId="d53880fb-ca46-4d8c-8183-7d25e15fe9dc" providerId="ADAL" clId="{89FF4BB7-3912-4DFA-93C7-C19828F1BC53}" dt="2019-06-02T17:59:43.576" v="345" actId="478"/>
          <ac:picMkLst>
            <pc:docMk/>
            <pc:sldMk cId="1600609554" sldId="340"/>
            <ac:picMk id="8" creationId="{E9FD48D0-3FFE-438B-95DA-1670EEE3EF93}"/>
          </ac:picMkLst>
        </pc:picChg>
      </pc:sldChg>
      <pc:sldChg chg="modSp">
        <pc:chgData name="Jared Eusea" userId="d53880fb-ca46-4d8c-8183-7d25e15fe9dc" providerId="ADAL" clId="{89FF4BB7-3912-4DFA-93C7-C19828F1BC53}" dt="2019-06-02T17:47:57.431" v="62" actId="6549"/>
        <pc:sldMkLst>
          <pc:docMk/>
          <pc:sldMk cId="1424334860" sldId="341"/>
        </pc:sldMkLst>
        <pc:spChg chg="mod">
          <ac:chgData name="Jared Eusea" userId="d53880fb-ca46-4d8c-8183-7d25e15fe9dc" providerId="ADAL" clId="{89FF4BB7-3912-4DFA-93C7-C19828F1BC53}" dt="2019-06-02T17:47:40.748" v="15" actId="20577"/>
          <ac:spMkLst>
            <pc:docMk/>
            <pc:sldMk cId="1424334860" sldId="341"/>
            <ac:spMk id="5" creationId="{00000000-0000-0000-0000-000000000000}"/>
          </ac:spMkLst>
        </pc:spChg>
        <pc:spChg chg="mod">
          <ac:chgData name="Jared Eusea" userId="d53880fb-ca46-4d8c-8183-7d25e15fe9dc" providerId="ADAL" clId="{89FF4BB7-3912-4DFA-93C7-C19828F1BC53}" dt="2019-06-02T17:47:57.431" v="62" actId="6549"/>
          <ac:spMkLst>
            <pc:docMk/>
            <pc:sldMk cId="1424334860" sldId="341"/>
            <ac:spMk id="7" creationId="{00000000-0000-0000-0000-000000000000}"/>
          </ac:spMkLst>
        </pc:spChg>
      </pc:sldChg>
      <pc:sldChg chg="addSp delSp modSp">
        <pc:chgData name="Jared Eusea" userId="d53880fb-ca46-4d8c-8183-7d25e15fe9dc" providerId="ADAL" clId="{89FF4BB7-3912-4DFA-93C7-C19828F1BC53}" dt="2019-06-02T17:53:30.467" v="144" actId="11"/>
        <pc:sldMkLst>
          <pc:docMk/>
          <pc:sldMk cId="3925422934" sldId="342"/>
        </pc:sldMkLst>
        <pc:spChg chg="add mod">
          <ac:chgData name="Jared Eusea" userId="d53880fb-ca46-4d8c-8183-7d25e15fe9dc" providerId="ADAL" clId="{89FF4BB7-3912-4DFA-93C7-C19828F1BC53}" dt="2019-06-02T17:53:30.467" v="144" actId="11"/>
          <ac:spMkLst>
            <pc:docMk/>
            <pc:sldMk cId="3925422934" sldId="342"/>
            <ac:spMk id="8" creationId="{ABA7689C-2BAE-4E64-824B-0A0664E595ED}"/>
          </ac:spMkLst>
        </pc:spChg>
        <pc:picChg chg="del">
          <ac:chgData name="Jared Eusea" userId="d53880fb-ca46-4d8c-8183-7d25e15fe9dc" providerId="ADAL" clId="{89FF4BB7-3912-4DFA-93C7-C19828F1BC53}" dt="2019-06-02T17:53:17.176" v="140" actId="478"/>
          <ac:picMkLst>
            <pc:docMk/>
            <pc:sldMk cId="3925422934" sldId="342"/>
            <ac:picMk id="4" creationId="{0B0EEE22-5857-463D-A267-822CDFAD086D}"/>
          </ac:picMkLst>
        </pc:picChg>
        <pc:picChg chg="del">
          <ac:chgData name="Jared Eusea" userId="d53880fb-ca46-4d8c-8183-7d25e15fe9dc" providerId="ADAL" clId="{89FF4BB7-3912-4DFA-93C7-C19828F1BC53}" dt="2019-06-02T17:53:18.998" v="141" actId="478"/>
          <ac:picMkLst>
            <pc:docMk/>
            <pc:sldMk cId="3925422934" sldId="342"/>
            <ac:picMk id="7" creationId="{F1702636-D812-4619-8682-F0F554CF9197}"/>
          </ac:picMkLst>
        </pc:picChg>
      </pc:sldChg>
      <pc:sldChg chg="addSp delSp modSp">
        <pc:chgData name="Jared Eusea" userId="d53880fb-ca46-4d8c-8183-7d25e15fe9dc" providerId="ADAL" clId="{89FF4BB7-3912-4DFA-93C7-C19828F1BC53}" dt="2019-06-02T18:03:50.792" v="447" actId="11"/>
        <pc:sldMkLst>
          <pc:docMk/>
          <pc:sldMk cId="1373241452" sldId="343"/>
        </pc:sldMkLst>
        <pc:spChg chg="add mod">
          <ac:chgData name="Jared Eusea" userId="d53880fb-ca46-4d8c-8183-7d25e15fe9dc" providerId="ADAL" clId="{89FF4BB7-3912-4DFA-93C7-C19828F1BC53}" dt="2019-06-02T18:03:50.792" v="447" actId="11"/>
          <ac:spMkLst>
            <pc:docMk/>
            <pc:sldMk cId="1373241452" sldId="343"/>
            <ac:spMk id="9" creationId="{F9E547B4-0FAF-4342-B04F-7FFFAD88A723}"/>
          </ac:spMkLst>
        </pc:spChg>
        <pc:picChg chg="del">
          <ac:chgData name="Jared Eusea" userId="d53880fb-ca46-4d8c-8183-7d25e15fe9dc" providerId="ADAL" clId="{89FF4BB7-3912-4DFA-93C7-C19828F1BC53}" dt="2019-06-02T18:03:24.804" v="439" actId="478"/>
          <ac:picMkLst>
            <pc:docMk/>
            <pc:sldMk cId="1373241452" sldId="343"/>
            <ac:picMk id="7" creationId="{68311581-22B8-496B-B161-D54A7743DFAD}"/>
          </ac:picMkLst>
        </pc:picChg>
        <pc:picChg chg="del">
          <ac:chgData name="Jared Eusea" userId="d53880fb-ca46-4d8c-8183-7d25e15fe9dc" providerId="ADAL" clId="{89FF4BB7-3912-4DFA-93C7-C19828F1BC53}" dt="2019-06-02T18:03:24.103" v="438" actId="478"/>
          <ac:picMkLst>
            <pc:docMk/>
            <pc:sldMk cId="1373241452" sldId="343"/>
            <ac:picMk id="8" creationId="{5A085040-3856-45FD-B3CA-BCD7AD02C8D0}"/>
          </ac:picMkLst>
        </pc:picChg>
      </pc:sldChg>
      <pc:sldChg chg="modSp add del">
        <pc:chgData name="Jared Eusea" userId="d53880fb-ca46-4d8c-8183-7d25e15fe9dc" providerId="ADAL" clId="{89FF4BB7-3912-4DFA-93C7-C19828F1BC53}" dt="2019-06-01T21:06:21.651" v="5" actId="2696"/>
        <pc:sldMkLst>
          <pc:docMk/>
          <pc:sldMk cId="1898080254" sldId="680"/>
        </pc:sldMkLst>
        <pc:spChg chg="mod">
          <ac:chgData name="Jared Eusea" userId="d53880fb-ca46-4d8c-8183-7d25e15fe9dc" providerId="ADAL" clId="{89FF4BB7-3912-4DFA-93C7-C19828F1BC53}" dt="2019-06-01T21:06:11.076" v="4" actId="12"/>
          <ac:spMkLst>
            <pc:docMk/>
            <pc:sldMk cId="1898080254" sldId="680"/>
            <ac:spMk id="4" creationId="{82A2C50D-E8A3-0742-836A-717A75EF667C}"/>
          </ac:spMkLst>
        </pc:spChg>
        <pc:spChg chg="mod">
          <ac:chgData name="Jared Eusea" userId="d53880fb-ca46-4d8c-8183-7d25e15fe9dc" providerId="ADAL" clId="{89FF4BB7-3912-4DFA-93C7-C19828F1BC53}" dt="2019-06-01T21:03:31.222" v="2" actId="20577"/>
          <ac:spMkLst>
            <pc:docMk/>
            <pc:sldMk cId="1898080254" sldId="680"/>
            <ac:spMk id="5" creationId="{00000000-0000-0000-0000-000000000000}"/>
          </ac:spMkLst>
        </pc:spChg>
      </pc:sldChg>
      <pc:sldChg chg="add">
        <pc:chgData name="Jared Eusea" userId="d53880fb-ca46-4d8c-8183-7d25e15fe9dc" providerId="ADAL" clId="{89FF4BB7-3912-4DFA-93C7-C19828F1BC53}" dt="2019-06-01T21:06:24.637" v="6"/>
        <pc:sldMkLst>
          <pc:docMk/>
          <pc:sldMk cId="4001765271" sldId="680"/>
        </pc:sldMkLst>
      </pc:sldChg>
      <pc:sldChg chg="modSp add">
        <pc:chgData name="Jared Eusea" userId="d53880fb-ca46-4d8c-8183-7d25e15fe9dc" providerId="ADAL" clId="{89FF4BB7-3912-4DFA-93C7-C19828F1BC53}" dt="2019-06-01T21:06:50.323" v="12" actId="20577"/>
        <pc:sldMkLst>
          <pc:docMk/>
          <pc:sldMk cId="3550291639" sldId="681"/>
        </pc:sldMkLst>
        <pc:spChg chg="mod">
          <ac:chgData name="Jared Eusea" userId="d53880fb-ca46-4d8c-8183-7d25e15fe9dc" providerId="ADAL" clId="{89FF4BB7-3912-4DFA-93C7-C19828F1BC53}" dt="2019-06-01T21:06:50.323" v="12" actId="20577"/>
          <ac:spMkLst>
            <pc:docMk/>
            <pc:sldMk cId="3550291639" sldId="681"/>
            <ac:spMk id="4" creationId="{82A2C50D-E8A3-0742-836A-717A75EF667C}"/>
          </ac:spMkLst>
        </pc:spChg>
        <pc:spChg chg="mod">
          <ac:chgData name="Jared Eusea" userId="d53880fb-ca46-4d8c-8183-7d25e15fe9dc" providerId="ADAL" clId="{89FF4BB7-3912-4DFA-93C7-C19828F1BC53}" dt="2019-06-01T21:06:33.774" v="9" actId="20577"/>
          <ac:spMkLst>
            <pc:docMk/>
            <pc:sldMk cId="3550291639" sldId="681"/>
            <ac:spMk id="5" creationId="{00000000-0000-0000-0000-000000000000}"/>
          </ac:spMkLst>
        </pc:spChg>
      </pc:sldChg>
      <pc:sldChg chg="addSp delSp modSp add">
        <pc:chgData name="Jared Eusea" userId="d53880fb-ca46-4d8c-8183-7d25e15fe9dc" providerId="ADAL" clId="{89FF4BB7-3912-4DFA-93C7-C19828F1BC53}" dt="2019-06-02T17:49:33.405" v="76" actId="478"/>
        <pc:sldMkLst>
          <pc:docMk/>
          <pc:sldMk cId="3472920969" sldId="682"/>
        </pc:sldMkLst>
        <pc:spChg chg="mod">
          <ac:chgData name="Jared Eusea" userId="d53880fb-ca46-4d8c-8183-7d25e15fe9dc" providerId="ADAL" clId="{89FF4BB7-3912-4DFA-93C7-C19828F1BC53}" dt="2019-06-02T17:48:39.602" v="69" actId="20577"/>
          <ac:spMkLst>
            <pc:docMk/>
            <pc:sldMk cId="3472920969" sldId="682"/>
            <ac:spMk id="5" creationId="{00000000-0000-0000-0000-000000000000}"/>
          </ac:spMkLst>
        </pc:spChg>
        <pc:spChg chg="add mod">
          <ac:chgData name="Jared Eusea" userId="d53880fb-ca46-4d8c-8183-7d25e15fe9dc" providerId="ADAL" clId="{89FF4BB7-3912-4DFA-93C7-C19828F1BC53}" dt="2019-06-02T17:49:32.183" v="75" actId="14100"/>
          <ac:spMkLst>
            <pc:docMk/>
            <pc:sldMk cId="3472920969" sldId="682"/>
            <ac:spMk id="9" creationId="{08996F37-43B6-4CE8-B80C-7E2CF079460E}"/>
          </ac:spMkLst>
        </pc:spChg>
        <pc:picChg chg="del">
          <ac:chgData name="Jared Eusea" userId="d53880fb-ca46-4d8c-8183-7d25e15fe9dc" providerId="ADAL" clId="{89FF4BB7-3912-4DFA-93C7-C19828F1BC53}" dt="2019-06-02T17:48:42.842" v="70" actId="478"/>
          <ac:picMkLst>
            <pc:docMk/>
            <pc:sldMk cId="3472920969" sldId="682"/>
            <ac:picMk id="7" creationId="{96535E0E-0F5D-4593-AB84-97D7BFF21664}"/>
          </ac:picMkLst>
        </pc:picChg>
        <pc:picChg chg="del">
          <ac:chgData name="Jared Eusea" userId="d53880fb-ca46-4d8c-8183-7d25e15fe9dc" providerId="ADAL" clId="{89FF4BB7-3912-4DFA-93C7-C19828F1BC53}" dt="2019-06-02T17:49:33.405" v="76" actId="478"/>
          <ac:picMkLst>
            <pc:docMk/>
            <pc:sldMk cId="3472920969" sldId="682"/>
            <ac:picMk id="8" creationId="{303290AE-8EA6-4470-8139-B4A2C6DF243B}"/>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48D041A-73BB-E643-A8C7-50D88C2F22F5}" type="datetimeFigureOut">
              <a:rPr lang="en-US" smtClean="0"/>
              <a:t>7/30/2019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36EFEC5-3018-A548-B247-453C6EC1EC1A}" type="slidenum">
              <a:rPr lang="en-US" smtClean="0"/>
              <a:t>‹#›</a:t>
            </a:fld>
            <a:endParaRPr lang="en-US"/>
          </a:p>
        </p:txBody>
      </p:sp>
    </p:spTree>
    <p:extLst>
      <p:ext uri="{BB962C8B-B14F-4D97-AF65-F5344CB8AC3E}">
        <p14:creationId xmlns:p14="http://schemas.microsoft.com/office/powerpoint/2010/main" val="13300572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CA0AA6-62B2-4AC8-B496-ACEA984B2E8B}" type="datetimeFigureOut">
              <a:rPr lang="en-US" smtClean="0"/>
              <a:t>7/30/2019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F12951-EEDB-44F8-9525-E6FB86768D9D}" type="slidenum">
              <a:rPr lang="en-US" smtClean="0"/>
              <a:t>‹#›</a:t>
            </a:fld>
            <a:endParaRPr lang="en-US"/>
          </a:p>
        </p:txBody>
      </p:sp>
    </p:spTree>
    <p:extLst>
      <p:ext uri="{BB962C8B-B14F-4D97-AF65-F5344CB8AC3E}">
        <p14:creationId xmlns:p14="http://schemas.microsoft.com/office/powerpoint/2010/main" val="21503081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1326"/>
            <a:ext cx="8062912" cy="659535"/>
          </a:xfrm>
        </p:spPr>
        <p:txBody>
          <a:bodyPr/>
          <a:lstStyle/>
          <a:p>
            <a:r>
              <a:rPr lang="en-US" dirty="0"/>
              <a:t>Click to edit</a:t>
            </a:r>
          </a:p>
        </p:txBody>
      </p:sp>
      <p:sp>
        <p:nvSpPr>
          <p:cNvPr id="5" name="Date Placeholder 4"/>
          <p:cNvSpPr>
            <a:spLocks noGrp="1"/>
          </p:cNvSpPr>
          <p:nvPr>
            <p:ph type="dt" sz="half" idx="10"/>
          </p:nvPr>
        </p:nvSpPr>
        <p:spPr/>
        <p:txBody>
          <a:bodyPr/>
          <a:lstStyle/>
          <a:p>
            <a:fld id="{3B4ED9E0-91C5-454F-93E3-F2D932B213E5}" type="datetime4">
              <a:rPr lang="en-US" smtClean="0"/>
              <a:t>July 30, 2019</a:t>
            </a:fld>
            <a:endParaRPr lang="en-US"/>
          </a:p>
        </p:txBody>
      </p:sp>
      <p:sp>
        <p:nvSpPr>
          <p:cNvPr id="6" name="Footer Placeholder 5"/>
          <p:cNvSpPr>
            <a:spLocks noGrp="1"/>
          </p:cNvSpPr>
          <p:nvPr>
            <p:ph type="ftr" sz="quarter" idx="11"/>
          </p:nvPr>
        </p:nvSpPr>
        <p:spPr/>
        <p:txBody>
          <a:bodyPr/>
          <a:lstStyle/>
          <a:p>
            <a:r>
              <a:rPr lang="en-US"/>
              <a:t>Prepared for OpenStax Introductory Statistics by River Parishes Community College under CC BY-SA 4.0</a:t>
            </a:r>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Picture Placeholder 8"/>
          <p:cNvSpPr>
            <a:spLocks noGrp="1"/>
          </p:cNvSpPr>
          <p:nvPr>
            <p:ph type="pic" sz="quarter" idx="13"/>
          </p:nvPr>
        </p:nvSpPr>
        <p:spPr>
          <a:xfrm>
            <a:off x="457199" y="1107618"/>
            <a:ext cx="4031619" cy="4607689"/>
          </a:xfrm>
        </p:spPr>
        <p:txBody>
          <a:bodyPr/>
          <a:lstStyle/>
          <a:p>
            <a:endParaRPr lang="en-US" dirty="0"/>
          </a:p>
        </p:txBody>
      </p:sp>
      <p:sp>
        <p:nvSpPr>
          <p:cNvPr id="11" name="Text Placeholder 10"/>
          <p:cNvSpPr>
            <a:spLocks noGrp="1"/>
          </p:cNvSpPr>
          <p:nvPr>
            <p:ph type="body" sz="quarter" idx="14"/>
          </p:nvPr>
        </p:nvSpPr>
        <p:spPr>
          <a:xfrm>
            <a:off x="4606925" y="1107618"/>
            <a:ext cx="3913188" cy="4607382"/>
          </a:xfrm>
        </p:spPr>
        <p:txBody>
          <a:bodyPr/>
          <a:lstStyle>
            <a:lvl1pPr>
              <a:buClr>
                <a:srgbClr val="6CB255"/>
              </a:buClr>
              <a:defRPr>
                <a:solidFill>
                  <a:srgbClr val="212F62"/>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DBAF44F-4094-4D56-A091-1994B44B5D78}" type="datetime4">
              <a:rPr lang="en-US" smtClean="0"/>
              <a:t>July 30, 2019</a:t>
            </a:fld>
            <a:endParaRPr lang="en-US"/>
          </a:p>
        </p:txBody>
      </p:sp>
      <p:sp>
        <p:nvSpPr>
          <p:cNvPr id="5" name="Footer Placeholder 4"/>
          <p:cNvSpPr>
            <a:spLocks noGrp="1"/>
          </p:cNvSpPr>
          <p:nvPr>
            <p:ph type="ftr" sz="quarter" idx="11"/>
          </p:nvPr>
        </p:nvSpPr>
        <p:spPr/>
        <p:txBody>
          <a:bodyPr/>
          <a:lstStyle/>
          <a:p>
            <a:r>
              <a:rPr lang="en-US"/>
              <a:t>Prepared for OpenStax Introductory Statistics by River Parishes Community College under CC BY-SA 4.0</a:t>
            </a:r>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
        <p:nvSpPr>
          <p:cNvPr id="7" name="Title 1"/>
          <p:cNvSpPr>
            <a:spLocks noGrp="1"/>
          </p:cNvSpPr>
          <p:nvPr>
            <p:ph type="title"/>
          </p:nvPr>
        </p:nvSpPr>
        <p:spPr>
          <a:xfrm>
            <a:off x="457200" y="241326"/>
            <a:ext cx="8062912" cy="659535"/>
          </a:xfrm>
        </p:spPr>
        <p:txBody>
          <a:bodyPr/>
          <a:lstStyle/>
          <a:p>
            <a:r>
              <a:rPr lang="en-US" dirty="0"/>
              <a:t>Click to edit</a:t>
            </a:r>
          </a:p>
        </p:txBody>
      </p:sp>
      <p:sp>
        <p:nvSpPr>
          <p:cNvPr id="8" name="Picture Placeholder 8"/>
          <p:cNvSpPr>
            <a:spLocks noGrp="1"/>
          </p:cNvSpPr>
          <p:nvPr>
            <p:ph type="pic" sz="quarter" idx="13"/>
          </p:nvPr>
        </p:nvSpPr>
        <p:spPr>
          <a:xfrm>
            <a:off x="457199" y="1122386"/>
            <a:ext cx="8062913" cy="3500071"/>
          </a:xfrm>
        </p:spPr>
        <p:txBody>
          <a:bodyPr/>
          <a:lstStyle/>
          <a:p>
            <a:endParaRPr lang="en-US" dirty="0"/>
          </a:p>
        </p:txBody>
      </p:sp>
      <p:sp>
        <p:nvSpPr>
          <p:cNvPr id="9" name="Text Placeholder 10"/>
          <p:cNvSpPr>
            <a:spLocks noGrp="1"/>
          </p:cNvSpPr>
          <p:nvPr>
            <p:ph type="body" sz="quarter" idx="14"/>
          </p:nvPr>
        </p:nvSpPr>
        <p:spPr>
          <a:xfrm>
            <a:off x="457200" y="4843982"/>
            <a:ext cx="8062912" cy="1166382"/>
          </a:xfrm>
        </p:spPr>
        <p:txBody>
          <a:bodyPr/>
          <a:lstStyle>
            <a:lvl1pPr>
              <a:buClr>
                <a:srgbClr val="6CB255"/>
              </a:buClr>
              <a:defRPr>
                <a:solidFill>
                  <a:srgbClr val="000000"/>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marL="788670" indent="-514350">
              <a:buFont typeface="+mj-lt"/>
              <a:buAutoNum type="alphaLcParenR"/>
              <a:defRPr sz="2800"/>
            </a:lvl2pPr>
            <a:lvl3pPr marL="1371600" indent="-457200">
              <a:buFont typeface="+mj-lt"/>
              <a:buAutoNum type="alphaLcParenR"/>
              <a:defRPr sz="2400"/>
            </a:lvl3pPr>
            <a:lvl4pPr marL="1828800" indent="-457200">
              <a:buFont typeface="+mj-lt"/>
              <a:buAutoNum type="alphaLcParenR"/>
              <a:defRPr sz="2000"/>
            </a:lvl4pPr>
            <a:lvl5pPr marL="2286000" indent="-457200">
              <a:buFont typeface="+mj-lt"/>
              <a:buAutoNum type="alphaLcParen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362688B4-8B93-4A5A-B32A-CA2434DBB76E}" type="datetime4">
              <a:rPr lang="en-US" smtClean="0"/>
              <a:t>July 30, 2019</a:t>
            </a:fld>
            <a:endParaRPr lang="en-US"/>
          </a:p>
        </p:txBody>
      </p:sp>
      <p:sp>
        <p:nvSpPr>
          <p:cNvPr id="6" name="Footer Placeholder 5"/>
          <p:cNvSpPr>
            <a:spLocks noGrp="1"/>
          </p:cNvSpPr>
          <p:nvPr>
            <p:ph type="ftr" sz="quarter" idx="11"/>
          </p:nvPr>
        </p:nvSpPr>
        <p:spPr/>
        <p:txBody>
          <a:bodyPr/>
          <a:lstStyle/>
          <a:p>
            <a:r>
              <a:rPr lang="en-US"/>
              <a:t>Prepared for OpenStax Introductory Statistics by River Parishes Community College under CC BY-SA 4.0</a:t>
            </a:r>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Title 1"/>
          <p:cNvSpPr>
            <a:spLocks noGrp="1"/>
          </p:cNvSpPr>
          <p:nvPr>
            <p:ph type="title"/>
          </p:nvPr>
        </p:nvSpPr>
        <p:spPr>
          <a:xfrm>
            <a:off x="457200" y="241326"/>
            <a:ext cx="8062912" cy="659535"/>
          </a:xfrm>
        </p:spPr>
        <p:txBody>
          <a:bodyPr/>
          <a:lstStyle/>
          <a:p>
            <a:r>
              <a:rPr lang="en-US" dirty="0"/>
              <a:t>Click to edit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0E57248-550C-418F-8325-8FB3AD09077B}" type="datetime4">
              <a:rPr lang="en-US" smtClean="0"/>
              <a:t>July 30, 2019</a:t>
            </a:fld>
            <a:endParaRPr lang="en-US" dirty="0"/>
          </a:p>
        </p:txBody>
      </p:sp>
      <p:sp>
        <p:nvSpPr>
          <p:cNvPr id="5" name="Footer Placeholder 4"/>
          <p:cNvSpPr>
            <a:spLocks noGrp="1"/>
          </p:cNvSpPr>
          <p:nvPr>
            <p:ph type="ftr" sz="quarter" idx="11"/>
          </p:nvPr>
        </p:nvSpPr>
        <p:spPr/>
        <p:txBody>
          <a:bodyPr/>
          <a:lstStyle/>
          <a:p>
            <a:r>
              <a:rPr lang="en-US"/>
              <a:t>Prepared for OpenStax Introductory Statistics by River Parishes Community College under CC BY-SA 4.0</a:t>
            </a:r>
            <a:endParaRPr lang="en-US" dirty="0"/>
          </a:p>
        </p:txBody>
      </p:sp>
      <p:sp>
        <p:nvSpPr>
          <p:cNvPr id="8" name="Title 1"/>
          <p:cNvSpPr txBox="1">
            <a:spLocks/>
          </p:cNvSpPr>
          <p:nvPr userDrawn="1"/>
        </p:nvSpPr>
        <p:spPr>
          <a:xfrm>
            <a:off x="0" y="789677"/>
            <a:ext cx="9144000" cy="709154"/>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sz="3500" dirty="0"/>
              <a:t>College Physics</a:t>
            </a:r>
          </a:p>
          <a:p>
            <a:pPr algn="ctr"/>
            <a:endParaRPr lang="en-US" sz="1800" cap="none" dirty="0">
              <a:solidFill>
                <a:schemeClr val="accent3">
                  <a:lumMod val="20000"/>
                  <a:lumOff val="80000"/>
                </a:schemeClr>
              </a:solidFill>
              <a:latin typeface="+mn-lt"/>
            </a:endParaRPr>
          </a:p>
          <a:p>
            <a:pPr algn="ctr"/>
            <a:r>
              <a:rPr lang="en-US" sz="2000" b="1" cap="none" dirty="0">
                <a:solidFill>
                  <a:srgbClr val="212F62"/>
                </a:solidFill>
                <a:latin typeface="+mn-lt"/>
              </a:rPr>
              <a:t>Chapter # Chapter Title</a:t>
            </a:r>
          </a:p>
          <a:p>
            <a:pPr algn="ctr"/>
            <a:r>
              <a:rPr lang="en-US" sz="1600" cap="none" dirty="0">
                <a:solidFill>
                  <a:schemeClr val="tx1"/>
                </a:solidFill>
                <a:latin typeface="+mn-lt"/>
              </a:rPr>
              <a:t>PowerPoint Image Slideshow</a:t>
            </a:r>
          </a:p>
        </p:txBody>
      </p:sp>
      <p:pic>
        <p:nvPicPr>
          <p:cNvPr id="9" name="Picture 8" descr="medium_covers_Page_2.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62758" y="2517424"/>
            <a:ext cx="2010682" cy="2603836"/>
          </a:xfrm>
          <a:prstGeom prst="rect">
            <a:avLst/>
          </a:prstGeom>
          <a:effectLst>
            <a:reflection blurRad="6350" stA="52000" endA="300" endPos="35000" dir="5400000" sy="-100000" algn="bl" rotWithShape="0"/>
          </a:effectLst>
          <a:scene3d>
            <a:camera prst="obliqueTopLeft"/>
            <a:lightRig rig="threePt" dir="t"/>
          </a:scene3d>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ADA9BF47-833C-4ECF-AC2E-5DCE8F4AB2BB}" type="datetime4">
              <a:rPr lang="en-US" smtClean="0"/>
              <a:t>July 30, 2019</a:t>
            </a:fld>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r>
              <a:rPr lang="en-US"/>
              <a:t>Prepared for OpenStax Introductory Statistics by River Parishes Community College under CC BY-SA 4.0</a:t>
            </a:r>
            <a:endParaRPr lang="en-US" dirty="0"/>
          </a:p>
        </p:txBody>
      </p:sp>
      <p:sp>
        <p:nvSpPr>
          <p:cNvPr id="6" name="Slide Number Placeholder 5"/>
          <p:cNvSpPr>
            <a:spLocks noGrp="1"/>
          </p:cNvSpPr>
          <p:nvPr>
            <p:ph type="sldNum" sz="quarter" idx="4"/>
          </p:nvPr>
        </p:nvSpPr>
        <p:spPr>
          <a:xfrm rot="16200000">
            <a:off x="8044814" y="683895"/>
            <a:ext cx="1315721" cy="365125"/>
          </a:xfrm>
          <a:prstGeom prst="rect">
            <a:avLst/>
          </a:prstGeom>
        </p:spPr>
        <p:txBody>
          <a:bodyPr vert="horz" lIns="91440" tIns="45720" rIns="91440" bIns="45720" rtlCol="0" anchor="ctr"/>
          <a:lstStyle>
            <a:lvl1pPr algn="r">
              <a:defRPr sz="2400" b="1">
                <a:solidFill>
                  <a:srgbClr val="FFFFFF"/>
                </a:solidFill>
              </a:defRPr>
            </a:lvl1pPr>
          </a:lstStyle>
          <a:p>
            <a:fld id="{F38DF745-7D3F-47F4-83A3-874385CFAA6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16" r:id="rId1"/>
    <p:sldLayoutId id="2147483914" r:id="rId2"/>
    <p:sldLayoutId id="2147483920" r:id="rId3"/>
    <p:sldLayoutId id="2147483913" r:id="rId4"/>
  </p:sldLayoutIdLst>
  <p:hf sldNum="0" hdr="0" dt="0"/>
  <p:txStyles>
    <p:titleStyle>
      <a:lvl1pPr algn="l" defTabSz="914400" rtl="0" eaLnBrk="1" latinLnBrk="0" hangingPunct="1">
        <a:spcBef>
          <a:spcPct val="0"/>
        </a:spcBef>
        <a:buNone/>
        <a:defRPr sz="2400" kern="1200" cap="all" spc="-60" baseline="0">
          <a:solidFill>
            <a:srgbClr val="6CB255"/>
          </a:solidFill>
          <a:latin typeface="+mj-lt"/>
          <a:ea typeface="+mj-ea"/>
          <a:cs typeface="+mj-cs"/>
        </a:defRPr>
      </a:lvl1pPr>
    </p:titleStyle>
    <p:bodyStyle>
      <a:lvl1pPr marL="0" indent="0" algn="l" defTabSz="914400" rtl="0" eaLnBrk="1" latinLnBrk="0" hangingPunct="1">
        <a:spcBef>
          <a:spcPct val="20000"/>
        </a:spcBef>
        <a:spcAft>
          <a:spcPts val="600"/>
        </a:spcAft>
        <a:buClr>
          <a:srgbClr val="6CB255"/>
        </a:buClr>
        <a:buFont typeface="Arial" pitchFamily="34" charset="0"/>
        <a:buNone/>
        <a:defRPr sz="2000" b="0" kern="1200">
          <a:solidFill>
            <a:schemeClr val="tx1"/>
          </a:solidFill>
          <a:latin typeface="+mn-lt"/>
          <a:ea typeface="+mn-ea"/>
          <a:cs typeface="+mn-cs"/>
        </a:defRPr>
      </a:lvl1pPr>
      <a:lvl2pPr marL="457200" indent="-182880" algn="l" defTabSz="914400" rtl="0" eaLnBrk="1" latinLnBrk="0" hangingPunct="1">
        <a:spcBef>
          <a:spcPct val="20000"/>
        </a:spcBef>
        <a:buClr>
          <a:srgbClr val="6CB255"/>
        </a:buClr>
        <a:buFont typeface="Arial" pitchFamily="34" charset="0"/>
        <a:buChar char="•"/>
        <a:defRPr sz="2000" kern="1200">
          <a:solidFill>
            <a:srgbClr val="000000"/>
          </a:solidFill>
          <a:latin typeface="+mn-lt"/>
          <a:ea typeface="+mn-ea"/>
          <a:cs typeface="+mn-cs"/>
        </a:defRPr>
      </a:lvl2pPr>
      <a:lvl3pPr marL="1143000" indent="-228600" algn="l" defTabSz="914400" rtl="0" eaLnBrk="1" latinLnBrk="0" hangingPunct="1">
        <a:spcBef>
          <a:spcPct val="20000"/>
        </a:spcBef>
        <a:buClr>
          <a:srgbClr val="6CB255"/>
        </a:buClr>
        <a:buFont typeface="Arial" pitchFamily="34" charset="0"/>
        <a:buChar char="•"/>
        <a:defRPr sz="1800" kern="1200">
          <a:solidFill>
            <a:srgbClr val="000000"/>
          </a:solidFill>
          <a:latin typeface="+mn-lt"/>
          <a:ea typeface="+mn-ea"/>
          <a:cs typeface="+mn-cs"/>
        </a:defRPr>
      </a:lvl3pPr>
      <a:lvl4pPr marL="1600200" indent="-228600" algn="l" defTabSz="914400" rtl="0" eaLnBrk="1" latinLnBrk="0" hangingPunct="1">
        <a:spcBef>
          <a:spcPct val="20000"/>
        </a:spcBef>
        <a:buClr>
          <a:srgbClr val="6CB255"/>
        </a:buClr>
        <a:buFont typeface="Arial" pitchFamily="34" charset="0"/>
        <a:buChar char="•"/>
        <a:defRPr sz="1800" kern="1200">
          <a:solidFill>
            <a:srgbClr val="000000"/>
          </a:solidFill>
          <a:latin typeface="+mn-lt"/>
          <a:ea typeface="+mn-ea"/>
          <a:cs typeface="+mn-cs"/>
        </a:defRPr>
      </a:lvl4pPr>
      <a:lvl5pPr marL="2057400" indent="-228600" algn="l" defTabSz="914400" rtl="0" eaLnBrk="1" latinLnBrk="0" hangingPunct="1">
        <a:spcBef>
          <a:spcPct val="20000"/>
        </a:spcBef>
        <a:buClr>
          <a:srgbClr val="6CB255"/>
        </a:buClr>
        <a:buFont typeface="Arial" pitchFamily="34" charset="0"/>
        <a:buChar char="•"/>
        <a:defRPr sz="1800" kern="1200" baseline="0">
          <a:solidFill>
            <a:srgbClr val="000000"/>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cnx.org/contents/MBiUQmmY@23.30:InewwncA@17/6-2-Using-the-Normal-Distribution#eip-562" TargetMode="External"/><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cnx.org/contents/MBiUQmmY@23.30:InewwncA@17/6-2-Using-the-Normal-Distribution#eip-662" TargetMode="External"/><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creativecommons.org/licenses/by/4.0/" TargetMode="External"/><Relationship Id="rId2" Type="http://schemas.openxmlformats.org/officeDocument/2006/relationships/hyperlink" Target="https://www.openstaxcollege.org/" TargetMode="Externa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71804"/>
            <a:ext cx="8062912" cy="2537927"/>
          </a:xfrm>
        </p:spPr>
        <p:txBody>
          <a:bodyPr>
            <a:noAutofit/>
          </a:bodyPr>
          <a:lstStyle/>
          <a:p>
            <a:pPr algn="ctr"/>
            <a:r>
              <a:rPr lang="en-US" sz="4000" b="1" cap="none" dirty="0">
                <a:solidFill>
                  <a:srgbClr val="212F62"/>
                </a:solidFill>
              </a:rPr>
              <a:t>Chapter 6</a:t>
            </a:r>
            <a:br>
              <a:rPr lang="en-US" sz="4000" b="1" cap="none" dirty="0">
                <a:solidFill>
                  <a:srgbClr val="212F62"/>
                </a:solidFill>
              </a:rPr>
            </a:br>
            <a:br>
              <a:rPr lang="en-US" sz="4000" b="1" cap="none" dirty="0">
                <a:solidFill>
                  <a:srgbClr val="212F62"/>
                </a:solidFill>
              </a:rPr>
            </a:br>
            <a:r>
              <a:rPr lang="en-US" sz="4000" b="1" dirty="0">
                <a:solidFill>
                  <a:srgbClr val="212F62"/>
                </a:solidFill>
              </a:rPr>
              <a:t>the normal distribution</a:t>
            </a:r>
            <a:endParaRPr lang="en-US" sz="4000" dirty="0"/>
          </a:p>
        </p:txBody>
      </p:sp>
      <p:sp>
        <p:nvSpPr>
          <p:cNvPr id="5" name="Title 4"/>
          <p:cNvSpPr txBox="1">
            <a:spLocks/>
          </p:cNvSpPr>
          <p:nvPr/>
        </p:nvSpPr>
        <p:spPr>
          <a:xfrm>
            <a:off x="845052" y="3697089"/>
            <a:ext cx="7287208" cy="659535"/>
          </a:xfrm>
          <a:prstGeom prst="rect">
            <a:avLst/>
          </a:prstGeom>
        </p:spPr>
        <p:txBody>
          <a:bodyPr vert="horz" lIns="91440" tIns="45720" rIns="91440" bIns="45720" rtlCol="0" anchor="b">
            <a:normAutofit/>
          </a:bodyPr>
          <a:lstStyle>
            <a:lvl1pPr algn="l" defTabSz="914400" rtl="0" eaLnBrk="1" latinLnBrk="0" hangingPunct="1">
              <a:spcBef>
                <a:spcPct val="0"/>
              </a:spcBef>
              <a:buNone/>
              <a:defRPr sz="2400" kern="1200" cap="all" spc="-60" baseline="0">
                <a:solidFill>
                  <a:srgbClr val="6CB255"/>
                </a:solidFill>
                <a:latin typeface="+mj-lt"/>
                <a:ea typeface="+mj-ea"/>
                <a:cs typeface="+mj-cs"/>
              </a:defRPr>
            </a:lvl1pPr>
          </a:lstStyle>
          <a:p>
            <a:pPr algn="ctr"/>
            <a:r>
              <a:rPr lang="en-US" dirty="0"/>
              <a:t>introduction </a:t>
            </a:r>
          </a:p>
        </p:txBody>
      </p:sp>
      <p:sp>
        <p:nvSpPr>
          <p:cNvPr id="3" name="Footer Placeholder 2"/>
          <p:cNvSpPr>
            <a:spLocks noGrp="1"/>
          </p:cNvSpPr>
          <p:nvPr>
            <p:ph type="ftr" sz="quarter" idx="11"/>
          </p:nvPr>
        </p:nvSpPr>
        <p:spPr/>
        <p:txBody>
          <a:bodyPr/>
          <a:lstStyle/>
          <a:p>
            <a:r>
              <a:rPr lang="en-US"/>
              <a:t>Prepared for OpenStax Introductory Statistics by River Parishes Community College under CC BY-SA 4.0</a:t>
            </a:r>
          </a:p>
        </p:txBody>
      </p:sp>
      <p:pic>
        <p:nvPicPr>
          <p:cNvPr id="6" name="Picture 5" descr="OSC-Stacked-TM-RGB-1.pn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378705" y="5397033"/>
            <a:ext cx="1507110" cy="1077181"/>
          </a:xfrm>
          <a:prstGeom prst="rect">
            <a:avLst/>
          </a:prstGeom>
        </p:spPr>
      </p:pic>
    </p:spTree>
    <p:extLst>
      <p:ext uri="{BB962C8B-B14F-4D97-AF65-F5344CB8AC3E}">
        <p14:creationId xmlns:p14="http://schemas.microsoft.com/office/powerpoint/2010/main" val="2489487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a:t>The Empirical Rule</a:t>
            </a:r>
            <a:endParaRPr lang="en-US" dirty="0"/>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
        <p:nvSpPr>
          <p:cNvPr id="8" name="Text Placeholder 6">
            <a:extLst>
              <a:ext uri="{FF2B5EF4-FFF2-40B4-BE49-F238E27FC236}">
                <a16:creationId xmlns:a16="http://schemas.microsoft.com/office/drawing/2014/main" id="{096265E2-5C05-46DC-B991-D567203CD8C8}"/>
              </a:ext>
            </a:extLst>
          </p:cNvPr>
          <p:cNvSpPr>
            <a:spLocks noGrp="1"/>
          </p:cNvSpPr>
          <p:nvPr>
            <p:ph type="body" sz="quarter" idx="14"/>
          </p:nvPr>
        </p:nvSpPr>
        <p:spPr>
          <a:xfrm>
            <a:off x="457200" y="1250303"/>
            <a:ext cx="8062912" cy="5094513"/>
          </a:xfrm>
        </p:spPr>
        <p:txBody>
          <a:bodyPr>
            <a:noAutofit/>
          </a:bodyPr>
          <a:lstStyle/>
          <a:p>
            <a:r>
              <a:rPr lang="en-US" b="1" dirty="0"/>
              <a:t>Example 6.3 </a:t>
            </a:r>
          </a:p>
          <a:p>
            <a:r>
              <a:rPr lang="en-US" dirty="0"/>
              <a:t>The mean height of 15 to 18-year-old males from Chile from 2009 to 2010 was 170 cm with a standard deviation of 6.28 cm. Male heights are known to follow a normal distribution. Let </a:t>
            </a:r>
            <a:r>
              <a:rPr lang="en-US" i="1" dirty="0"/>
              <a:t>X</a:t>
            </a:r>
            <a:r>
              <a:rPr lang="en-US" dirty="0"/>
              <a:t> = the height of a 15 to 18-year-old male from Chile in 2009 to 2010. Then </a:t>
            </a:r>
            <a:r>
              <a:rPr lang="en-US" i="1" dirty="0"/>
              <a:t>X</a:t>
            </a:r>
            <a:r>
              <a:rPr lang="en-US" dirty="0"/>
              <a:t> ~ </a:t>
            </a:r>
            <a:r>
              <a:rPr lang="en-US" i="1" dirty="0"/>
              <a:t>N</a:t>
            </a:r>
            <a:r>
              <a:rPr lang="en-US" dirty="0"/>
              <a:t>(170, 6.28).</a:t>
            </a:r>
          </a:p>
          <a:p>
            <a:pPr marL="457200" indent="-457200">
              <a:buAutoNum type="alphaLcPeriod"/>
            </a:pPr>
            <a:r>
              <a:rPr lang="en-US" dirty="0"/>
              <a:t>Suppose a 15 to 18-year-old male from Chile was 168 cm tall from 2009 to 2010. The </a:t>
            </a:r>
            <a:r>
              <a:rPr lang="en-US" i="1" dirty="0"/>
              <a:t>z</a:t>
            </a:r>
            <a:r>
              <a:rPr lang="en-US" dirty="0"/>
              <a:t>-score when </a:t>
            </a:r>
            <a:r>
              <a:rPr lang="en-US" i="1" dirty="0"/>
              <a:t>x</a:t>
            </a:r>
            <a:r>
              <a:rPr lang="en-US" dirty="0"/>
              <a:t> = 168 cm is </a:t>
            </a:r>
            <a:r>
              <a:rPr lang="en-US" i="1" dirty="0"/>
              <a:t>z</a:t>
            </a:r>
            <a:r>
              <a:rPr lang="en-US" dirty="0"/>
              <a:t> = _______. This </a:t>
            </a:r>
            <a:r>
              <a:rPr lang="en-US" i="1" dirty="0"/>
              <a:t>z</a:t>
            </a:r>
            <a:r>
              <a:rPr lang="en-US" dirty="0"/>
              <a:t>-score tells you that </a:t>
            </a:r>
            <a:r>
              <a:rPr lang="en-US" i="1" dirty="0"/>
              <a:t>x</a:t>
            </a:r>
            <a:r>
              <a:rPr lang="en-US" dirty="0"/>
              <a:t> = 168 is ________ standard deviations to the ________ (right or left) of the mean _____ (What is the mean?).</a:t>
            </a:r>
          </a:p>
          <a:p>
            <a:pPr marL="457200" indent="-457200">
              <a:buAutoNum type="alphaLcPeriod"/>
            </a:pPr>
            <a:r>
              <a:rPr lang="en-US" dirty="0"/>
              <a:t>Suppose that the height of a 15 to 18-year-old male from Chile from 2009 to 2010 has a </a:t>
            </a:r>
            <a:r>
              <a:rPr lang="en-US" i="1" dirty="0"/>
              <a:t>z</a:t>
            </a:r>
            <a:r>
              <a:rPr lang="en-US" dirty="0"/>
              <a:t>-score of </a:t>
            </a:r>
            <a:r>
              <a:rPr lang="en-US" i="1" dirty="0"/>
              <a:t>z</a:t>
            </a:r>
            <a:r>
              <a:rPr lang="en-US" dirty="0"/>
              <a:t> = 1.27. What is the male’s height? The </a:t>
            </a:r>
            <a:r>
              <a:rPr lang="en-US" i="1" dirty="0"/>
              <a:t>z</a:t>
            </a:r>
            <a:r>
              <a:rPr lang="en-US" dirty="0"/>
              <a:t>-score (</a:t>
            </a:r>
            <a:r>
              <a:rPr lang="en-US" i="1" dirty="0"/>
              <a:t>z</a:t>
            </a:r>
            <a:r>
              <a:rPr lang="en-US" dirty="0"/>
              <a:t> = 1.27) tells you that the male’s height is ________ standard deviations to the __________ (right or left) of the mean.</a:t>
            </a:r>
          </a:p>
        </p:txBody>
      </p:sp>
    </p:spTree>
    <p:extLst>
      <p:ext uri="{BB962C8B-B14F-4D97-AF65-F5344CB8AC3E}">
        <p14:creationId xmlns:p14="http://schemas.microsoft.com/office/powerpoint/2010/main" val="31843225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b="1" dirty="0"/>
              <a:t>The Standard Normal Distribution </a:t>
            </a:r>
            <a:br>
              <a:rPr lang="en-US" b="1" dirty="0"/>
            </a:br>
            <a:r>
              <a:rPr lang="en-US" b="1" dirty="0"/>
              <a:t>try it</a:t>
            </a:r>
            <a:endParaRPr lang="en-US" dirty="0"/>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
        <p:nvSpPr>
          <p:cNvPr id="7" name="Text Placeholder 6">
            <a:extLst>
              <a:ext uri="{FF2B5EF4-FFF2-40B4-BE49-F238E27FC236}">
                <a16:creationId xmlns:a16="http://schemas.microsoft.com/office/drawing/2014/main" id="{FFCDE63A-7B29-4387-90E1-2EEBCACEB85E}"/>
              </a:ext>
            </a:extLst>
          </p:cNvPr>
          <p:cNvSpPr>
            <a:spLocks noGrp="1"/>
          </p:cNvSpPr>
          <p:nvPr>
            <p:ph type="body" sz="quarter" idx="14"/>
          </p:nvPr>
        </p:nvSpPr>
        <p:spPr>
          <a:xfrm>
            <a:off x="457200" y="1250303"/>
            <a:ext cx="8062912" cy="5094513"/>
          </a:xfrm>
        </p:spPr>
        <p:txBody>
          <a:bodyPr>
            <a:noAutofit/>
          </a:bodyPr>
          <a:lstStyle/>
          <a:p>
            <a:r>
              <a:rPr lang="en-US" b="1" dirty="0"/>
              <a:t>Try It 6.2</a:t>
            </a:r>
          </a:p>
          <a:p>
            <a:r>
              <a:rPr lang="en-US" dirty="0"/>
              <a:t>Fill in the blanks.</a:t>
            </a:r>
          </a:p>
          <a:p>
            <a:r>
              <a:rPr lang="en-US" dirty="0"/>
              <a:t>Jerome averages 16 points a game with a standard deviation of four points. </a:t>
            </a:r>
            <a:r>
              <a:rPr lang="en-US" i="1" dirty="0"/>
              <a:t>X</a:t>
            </a:r>
            <a:r>
              <a:rPr lang="en-US" dirty="0"/>
              <a:t> ~ </a:t>
            </a:r>
            <a:r>
              <a:rPr lang="en-US" i="1" dirty="0"/>
              <a:t>N</a:t>
            </a:r>
            <a:r>
              <a:rPr lang="en-US" dirty="0"/>
              <a:t>(16,4). Suppose Jerome scores ten points in a game. The </a:t>
            </a:r>
            <a:r>
              <a:rPr lang="en-US" i="1" dirty="0"/>
              <a:t>z</a:t>
            </a:r>
            <a:r>
              <a:rPr lang="en-US" dirty="0"/>
              <a:t>–score when </a:t>
            </a:r>
            <a:r>
              <a:rPr lang="en-US" i="1" dirty="0"/>
              <a:t>x</a:t>
            </a:r>
            <a:r>
              <a:rPr lang="en-US" dirty="0"/>
              <a:t> = 10 is –1.5. This score tells you that </a:t>
            </a:r>
            <a:r>
              <a:rPr lang="en-US" i="1" dirty="0"/>
              <a:t>x</a:t>
            </a:r>
            <a:r>
              <a:rPr lang="en-US" dirty="0"/>
              <a:t> = 10 is _____ standard deviations to the ______(right or left) of the mean______(What is the mean?).</a:t>
            </a:r>
          </a:p>
        </p:txBody>
      </p:sp>
    </p:spTree>
    <p:extLst>
      <p:ext uri="{BB962C8B-B14F-4D97-AF65-F5344CB8AC3E}">
        <p14:creationId xmlns:p14="http://schemas.microsoft.com/office/powerpoint/2010/main" val="39348678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a:t>The Empirical Rule try it</a:t>
            </a:r>
            <a:endParaRPr lang="en-US" dirty="0"/>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3" name="Footer Placeholder 2"/>
          <p:cNvSpPr>
            <a:spLocks noGrp="1"/>
          </p:cNvSpPr>
          <p:nvPr>
            <p:ph type="ftr" sz="quarter" idx="11"/>
          </p:nvPr>
        </p:nvSpPr>
        <p:spPr/>
        <p:txBody>
          <a:bodyPr/>
          <a:lstStyle/>
          <a:p>
            <a:r>
              <a:rPr lang="en-US"/>
              <a:t>Prepared for OpenStax Introductory Statistics by River Parishes Community College under CC BY-SA 4.0</a:t>
            </a:r>
          </a:p>
        </p:txBody>
      </p:sp>
      <p:sp>
        <p:nvSpPr>
          <p:cNvPr id="7" name="Text Placeholder 6">
            <a:extLst>
              <a:ext uri="{FF2B5EF4-FFF2-40B4-BE49-F238E27FC236}">
                <a16:creationId xmlns:a16="http://schemas.microsoft.com/office/drawing/2014/main" id="{113B2523-0F42-4848-9835-687D2806F5CA}"/>
              </a:ext>
            </a:extLst>
          </p:cNvPr>
          <p:cNvSpPr>
            <a:spLocks noGrp="1"/>
          </p:cNvSpPr>
          <p:nvPr>
            <p:ph type="body" sz="quarter" idx="14"/>
          </p:nvPr>
        </p:nvSpPr>
        <p:spPr>
          <a:xfrm>
            <a:off x="457200" y="1250303"/>
            <a:ext cx="8062912" cy="5094513"/>
          </a:xfrm>
        </p:spPr>
        <p:txBody>
          <a:bodyPr>
            <a:noAutofit/>
          </a:bodyPr>
          <a:lstStyle/>
          <a:p>
            <a:r>
              <a:rPr lang="en-US" b="1" dirty="0"/>
              <a:t>Try It 6.4</a:t>
            </a:r>
          </a:p>
          <a:p>
            <a:r>
              <a:rPr lang="en-US" dirty="0"/>
              <a:t>In 2012, 1,664,479 students took the SAT exam. The distribution of scores in the verbal section of the SAT had a mean </a:t>
            </a:r>
            <a:r>
              <a:rPr lang="en-US" i="1" dirty="0"/>
              <a:t>µ</a:t>
            </a:r>
            <a:r>
              <a:rPr lang="en-US" dirty="0"/>
              <a:t> = 496 and a standard deviation </a:t>
            </a:r>
            <a:r>
              <a:rPr lang="en-US" i="1" dirty="0"/>
              <a:t>σ</a:t>
            </a:r>
            <a:r>
              <a:rPr lang="en-US" dirty="0"/>
              <a:t> = 114. Let </a:t>
            </a:r>
            <a:r>
              <a:rPr lang="en-US" i="1" dirty="0"/>
              <a:t>X</a:t>
            </a:r>
            <a:r>
              <a:rPr lang="en-US" dirty="0"/>
              <a:t> = a SAT exam verbal section score in 2012. Then </a:t>
            </a:r>
            <a:r>
              <a:rPr lang="en-US" i="1" dirty="0"/>
              <a:t>X</a:t>
            </a:r>
            <a:r>
              <a:rPr lang="en-US" dirty="0"/>
              <a:t> ~ </a:t>
            </a:r>
            <a:r>
              <a:rPr lang="en-US" i="1" dirty="0"/>
              <a:t>N</a:t>
            </a:r>
            <a:r>
              <a:rPr lang="en-US" dirty="0"/>
              <a:t>(496, 114).</a:t>
            </a:r>
          </a:p>
          <a:p>
            <a:r>
              <a:rPr lang="en-US" dirty="0"/>
              <a:t>Find the </a:t>
            </a:r>
            <a:r>
              <a:rPr lang="en-US" i="1" dirty="0"/>
              <a:t>z</a:t>
            </a:r>
            <a:r>
              <a:rPr lang="en-US" dirty="0"/>
              <a:t>-scores for </a:t>
            </a:r>
            <a:r>
              <a:rPr lang="en-US" i="1" dirty="0"/>
              <a:t>x</a:t>
            </a:r>
            <a:r>
              <a:rPr lang="en-US" baseline="-25000" dirty="0"/>
              <a:t>1</a:t>
            </a:r>
            <a:r>
              <a:rPr lang="en-US" dirty="0"/>
              <a:t> = 325 and </a:t>
            </a:r>
            <a:r>
              <a:rPr lang="en-US" i="1" dirty="0"/>
              <a:t>x</a:t>
            </a:r>
            <a:r>
              <a:rPr lang="en-US" baseline="-25000" dirty="0"/>
              <a:t>2</a:t>
            </a:r>
            <a:r>
              <a:rPr lang="en-US" dirty="0"/>
              <a:t> = 366.21. Interpret each </a:t>
            </a:r>
            <a:r>
              <a:rPr lang="en-US" i="1" dirty="0"/>
              <a:t>z</a:t>
            </a:r>
            <a:r>
              <a:rPr lang="en-US" dirty="0"/>
              <a:t>-score. What can you say about </a:t>
            </a:r>
            <a:r>
              <a:rPr lang="en-US" i="1" dirty="0"/>
              <a:t>x</a:t>
            </a:r>
            <a:r>
              <a:rPr lang="en-US" baseline="-25000" dirty="0"/>
              <a:t>1</a:t>
            </a:r>
            <a:r>
              <a:rPr lang="en-US" dirty="0"/>
              <a:t> = 325 and </a:t>
            </a:r>
            <a:r>
              <a:rPr lang="en-US" i="1" dirty="0"/>
              <a:t>x</a:t>
            </a:r>
            <a:r>
              <a:rPr lang="en-US" baseline="-25000" dirty="0"/>
              <a:t>2</a:t>
            </a:r>
            <a:r>
              <a:rPr lang="en-US" dirty="0"/>
              <a:t> = 366.21 as they compare to their respective means and standard deviations?</a:t>
            </a:r>
          </a:p>
        </p:txBody>
      </p:sp>
    </p:spTree>
    <p:extLst>
      <p:ext uri="{BB962C8B-B14F-4D97-AF65-F5344CB8AC3E}">
        <p14:creationId xmlns:p14="http://schemas.microsoft.com/office/powerpoint/2010/main" val="36684892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a:t>The Empirical Rule (cont.)</a:t>
            </a:r>
            <a:endParaRPr lang="en-US" dirty="0"/>
          </a:p>
        </p:txBody>
      </p:sp>
      <p:sp>
        <p:nvSpPr>
          <p:cNvPr id="7" name="Text Placeholder 6"/>
          <p:cNvSpPr>
            <a:spLocks noGrp="1"/>
          </p:cNvSpPr>
          <p:nvPr>
            <p:ph type="body" sz="quarter" idx="14"/>
          </p:nvPr>
        </p:nvSpPr>
        <p:spPr>
          <a:xfrm>
            <a:off x="457200" y="1306285"/>
            <a:ext cx="8062912" cy="4833257"/>
          </a:xfrm>
        </p:spPr>
        <p:txBody>
          <a:bodyPr>
            <a:normAutofit fontScale="85000" lnSpcReduction="20000"/>
          </a:bodyPr>
          <a:lstStyle/>
          <a:p>
            <a:r>
              <a:rPr lang="en-US" dirty="0"/>
              <a:t>If </a:t>
            </a:r>
            <a:r>
              <a:rPr lang="en-US" i="1" dirty="0"/>
              <a:t>X </a:t>
            </a:r>
            <a:r>
              <a:rPr lang="en-US" dirty="0"/>
              <a:t>is a random variable and has a normal distribution with mean </a:t>
            </a:r>
            <a:r>
              <a:rPr lang="en-US" i="1" dirty="0"/>
              <a:t>μ </a:t>
            </a:r>
            <a:r>
              <a:rPr lang="en-US" dirty="0"/>
              <a:t>and standard deviation </a:t>
            </a:r>
            <a:r>
              <a:rPr lang="en-US" i="1" dirty="0"/>
              <a:t>σ</a:t>
            </a:r>
            <a:r>
              <a:rPr lang="en-US" dirty="0"/>
              <a:t>, then the </a:t>
            </a:r>
            <a:r>
              <a:rPr lang="en-US" b="1" dirty="0"/>
              <a:t>Empirical Rule </a:t>
            </a:r>
            <a:r>
              <a:rPr lang="en-US" dirty="0"/>
              <a:t>says the following:</a:t>
            </a:r>
          </a:p>
          <a:p>
            <a:endParaRPr lang="en-US" dirty="0"/>
          </a:p>
          <a:p>
            <a:r>
              <a:rPr lang="en-US" dirty="0"/>
              <a:t>• About 68% of the </a:t>
            </a:r>
            <a:r>
              <a:rPr lang="en-US" i="1" dirty="0"/>
              <a:t>x </a:t>
            </a:r>
            <a:r>
              <a:rPr lang="en-US" dirty="0"/>
              <a:t>values lie between –1</a:t>
            </a:r>
            <a:r>
              <a:rPr lang="en-US" i="1" dirty="0"/>
              <a:t>σ </a:t>
            </a:r>
            <a:r>
              <a:rPr lang="en-US" dirty="0"/>
              <a:t>and +1</a:t>
            </a:r>
            <a:r>
              <a:rPr lang="en-US" i="1" dirty="0"/>
              <a:t>σ </a:t>
            </a:r>
            <a:r>
              <a:rPr lang="en-US" dirty="0"/>
              <a:t>of the mean </a:t>
            </a:r>
            <a:r>
              <a:rPr lang="en-US" i="1" dirty="0"/>
              <a:t>μ </a:t>
            </a:r>
            <a:r>
              <a:rPr lang="en-US" dirty="0"/>
              <a:t>(within one standard deviation of the mean). The </a:t>
            </a:r>
            <a:r>
              <a:rPr lang="en-US" i="1" dirty="0"/>
              <a:t>z</a:t>
            </a:r>
            <a:r>
              <a:rPr lang="en-US" dirty="0"/>
              <a:t>-scores for +1</a:t>
            </a:r>
            <a:r>
              <a:rPr lang="en-US" i="1" dirty="0"/>
              <a:t>σ </a:t>
            </a:r>
            <a:r>
              <a:rPr lang="en-US" dirty="0"/>
              <a:t>and –1</a:t>
            </a:r>
            <a:r>
              <a:rPr lang="en-US" i="1" dirty="0"/>
              <a:t>σ </a:t>
            </a:r>
            <a:r>
              <a:rPr lang="en-US" dirty="0"/>
              <a:t>are +1 and –1, respectively.</a:t>
            </a:r>
          </a:p>
          <a:p>
            <a:endParaRPr lang="en-US" dirty="0"/>
          </a:p>
          <a:p>
            <a:r>
              <a:rPr lang="en-US" dirty="0"/>
              <a:t>• About 95% of the </a:t>
            </a:r>
            <a:r>
              <a:rPr lang="en-US" i="1" dirty="0"/>
              <a:t>x </a:t>
            </a:r>
            <a:r>
              <a:rPr lang="en-US" dirty="0"/>
              <a:t>values lie between –2</a:t>
            </a:r>
            <a:r>
              <a:rPr lang="en-US" i="1" dirty="0"/>
              <a:t>σ </a:t>
            </a:r>
            <a:r>
              <a:rPr lang="en-US" dirty="0"/>
              <a:t>and +2</a:t>
            </a:r>
            <a:r>
              <a:rPr lang="en-US" i="1" dirty="0"/>
              <a:t>σ </a:t>
            </a:r>
            <a:r>
              <a:rPr lang="en-US" dirty="0"/>
              <a:t>of the mean </a:t>
            </a:r>
            <a:r>
              <a:rPr lang="en-US" i="1" dirty="0"/>
              <a:t>μ </a:t>
            </a:r>
            <a:r>
              <a:rPr lang="en-US" dirty="0"/>
              <a:t>(within two standard deviations of the mean). The </a:t>
            </a:r>
            <a:r>
              <a:rPr lang="en-US" i="1" dirty="0"/>
              <a:t>z</a:t>
            </a:r>
            <a:r>
              <a:rPr lang="en-US" dirty="0"/>
              <a:t>-scores for +2</a:t>
            </a:r>
            <a:r>
              <a:rPr lang="en-US" i="1" dirty="0"/>
              <a:t>σ </a:t>
            </a:r>
            <a:r>
              <a:rPr lang="en-US" dirty="0"/>
              <a:t>and –2</a:t>
            </a:r>
            <a:r>
              <a:rPr lang="en-US" i="1" dirty="0"/>
              <a:t>σ </a:t>
            </a:r>
            <a:r>
              <a:rPr lang="en-US" dirty="0"/>
              <a:t>are +2 and –2, respectively.</a:t>
            </a:r>
          </a:p>
          <a:p>
            <a:endParaRPr lang="en-US" dirty="0"/>
          </a:p>
          <a:p>
            <a:r>
              <a:rPr lang="en-US" dirty="0"/>
              <a:t>• About 99.7% of the </a:t>
            </a:r>
            <a:r>
              <a:rPr lang="en-US" i="1" dirty="0"/>
              <a:t>x </a:t>
            </a:r>
            <a:r>
              <a:rPr lang="en-US" dirty="0"/>
              <a:t>values lie between –3</a:t>
            </a:r>
            <a:r>
              <a:rPr lang="en-US" i="1" dirty="0"/>
              <a:t>σ </a:t>
            </a:r>
            <a:r>
              <a:rPr lang="en-US" dirty="0"/>
              <a:t>and +3</a:t>
            </a:r>
            <a:r>
              <a:rPr lang="en-US" i="1" dirty="0"/>
              <a:t>σ </a:t>
            </a:r>
            <a:r>
              <a:rPr lang="en-US" dirty="0"/>
              <a:t>of the mean </a:t>
            </a:r>
            <a:r>
              <a:rPr lang="en-US" i="1" dirty="0"/>
              <a:t>μ </a:t>
            </a:r>
            <a:r>
              <a:rPr lang="en-US" dirty="0"/>
              <a:t>(within three standard deviations of the mean). The </a:t>
            </a:r>
            <a:r>
              <a:rPr lang="en-US" i="1" dirty="0"/>
              <a:t>z</a:t>
            </a:r>
            <a:r>
              <a:rPr lang="en-US" dirty="0"/>
              <a:t>-scores for +3</a:t>
            </a:r>
            <a:r>
              <a:rPr lang="en-US" i="1" dirty="0"/>
              <a:t>σ </a:t>
            </a:r>
            <a:r>
              <a:rPr lang="en-US" dirty="0"/>
              <a:t>and –3</a:t>
            </a:r>
            <a:r>
              <a:rPr lang="en-US" i="1" dirty="0"/>
              <a:t>σ </a:t>
            </a:r>
            <a:r>
              <a:rPr lang="en-US" dirty="0"/>
              <a:t>are +3 and –3 respectively.</a:t>
            </a:r>
          </a:p>
          <a:p>
            <a:endParaRPr lang="en-US" dirty="0"/>
          </a:p>
          <a:p>
            <a:r>
              <a:rPr lang="en-US" dirty="0"/>
              <a:t>Notice that almost all the </a:t>
            </a:r>
            <a:r>
              <a:rPr lang="en-US" i="1" dirty="0"/>
              <a:t>x </a:t>
            </a:r>
            <a:r>
              <a:rPr lang="en-US" dirty="0"/>
              <a:t>values lie within three standard deviations of the mean.</a:t>
            </a:r>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Tree>
    <p:extLst>
      <p:ext uri="{BB962C8B-B14F-4D97-AF65-F5344CB8AC3E}">
        <p14:creationId xmlns:p14="http://schemas.microsoft.com/office/powerpoint/2010/main" val="9203703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a:t>The Empirical Rule image</a:t>
            </a:r>
            <a:endParaRPr lang="en-US" dirty="0"/>
          </a:p>
        </p:txBody>
      </p:sp>
      <p:pic>
        <p:nvPicPr>
          <p:cNvPr id="4" name="Picture Placeholder 3" descr="fig-ch06_03_01.jpg" title="Normal Curve"/>
          <p:cNvPicPr>
            <a:picLocks noGrp="1" noChangeAspect="1"/>
          </p:cNvPicPr>
          <p:nvPr>
            <p:ph type="pic" sz="quarter" idx="13"/>
          </p:nvPr>
        </p:nvPicPr>
        <p:blipFill rotWithShape="1">
          <a:blip r:embed="rId2">
            <a:extLst>
              <a:ext uri="{28A0092B-C50C-407E-A947-70E740481C1C}">
                <a14:useLocalDpi xmlns:a14="http://schemas.microsoft.com/office/drawing/2010/main" val="0"/>
              </a:ext>
            </a:extLst>
          </a:blip>
          <a:srcRect l="1629" r="2540"/>
          <a:stretch/>
        </p:blipFill>
        <p:spPr>
          <a:xfrm>
            <a:off x="942808" y="1383373"/>
            <a:ext cx="7390276" cy="3500071"/>
          </a:xfrm>
        </p:spPr>
      </p:pic>
      <p:pic>
        <p:nvPicPr>
          <p:cNvPr id="6" name="Picture 5" descr="OSX-Stacked-TM-RGB-300dpi-2016.jpg" title="&quot; &quot;"/>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7" name="Text Placeholder 6"/>
          <p:cNvSpPr>
            <a:spLocks noGrp="1"/>
          </p:cNvSpPr>
          <p:nvPr>
            <p:ph type="body" sz="quarter" idx="14"/>
          </p:nvPr>
        </p:nvSpPr>
        <p:spPr>
          <a:xfrm>
            <a:off x="457200" y="914228"/>
            <a:ext cx="5756988" cy="449318"/>
          </a:xfrm>
        </p:spPr>
        <p:txBody>
          <a:bodyPr>
            <a:normAutofit/>
          </a:bodyPr>
          <a:lstStyle/>
          <a:p>
            <a:r>
              <a:rPr lang="en-US" sz="1600" dirty="0"/>
              <a:t>Shade in the appropriate percentages for The Empirical Rule.</a:t>
            </a:r>
          </a:p>
        </p:txBody>
      </p:sp>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Tree>
    <p:extLst>
      <p:ext uri="{BB962C8B-B14F-4D97-AF65-F5344CB8AC3E}">
        <p14:creationId xmlns:p14="http://schemas.microsoft.com/office/powerpoint/2010/main" val="25913005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a:t>The Empirical Rule example</a:t>
            </a:r>
            <a:endParaRPr lang="en-US" dirty="0"/>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3" name="Footer Placeholder 2"/>
          <p:cNvSpPr>
            <a:spLocks noGrp="1"/>
          </p:cNvSpPr>
          <p:nvPr>
            <p:ph type="ftr" sz="quarter" idx="11"/>
          </p:nvPr>
        </p:nvSpPr>
        <p:spPr/>
        <p:txBody>
          <a:bodyPr/>
          <a:lstStyle/>
          <a:p>
            <a:r>
              <a:rPr lang="en-US"/>
              <a:t>Prepared for OpenStax Introductory Statistics by River Parishes Community College under CC BY-SA 4.0</a:t>
            </a:r>
          </a:p>
        </p:txBody>
      </p:sp>
      <p:sp>
        <p:nvSpPr>
          <p:cNvPr id="7" name="Text Placeholder 6">
            <a:extLst>
              <a:ext uri="{FF2B5EF4-FFF2-40B4-BE49-F238E27FC236}">
                <a16:creationId xmlns:a16="http://schemas.microsoft.com/office/drawing/2014/main" id="{A596192A-5439-45E6-8A44-C7458753C86A}"/>
              </a:ext>
            </a:extLst>
          </p:cNvPr>
          <p:cNvSpPr>
            <a:spLocks noGrp="1"/>
          </p:cNvSpPr>
          <p:nvPr>
            <p:ph type="body" sz="quarter" idx="14"/>
          </p:nvPr>
        </p:nvSpPr>
        <p:spPr>
          <a:xfrm>
            <a:off x="457200" y="1250303"/>
            <a:ext cx="8062912" cy="5094513"/>
          </a:xfrm>
        </p:spPr>
        <p:txBody>
          <a:bodyPr>
            <a:noAutofit/>
          </a:bodyPr>
          <a:lstStyle/>
          <a:p>
            <a:r>
              <a:rPr lang="en-US" sz="1600" b="1" dirty="0"/>
              <a:t>Example 6.5 </a:t>
            </a:r>
          </a:p>
          <a:p>
            <a:r>
              <a:rPr lang="en-US" sz="1600" dirty="0"/>
              <a:t>Suppose </a:t>
            </a:r>
            <a:r>
              <a:rPr lang="en-US" sz="1600" i="1" dirty="0"/>
              <a:t>x</a:t>
            </a:r>
            <a:r>
              <a:rPr lang="en-US" sz="1600" dirty="0"/>
              <a:t> has a normal distribution with mean 50 and standard deviation 6.</a:t>
            </a:r>
          </a:p>
          <a:p>
            <a:endParaRPr lang="en-US" sz="1600" dirty="0"/>
          </a:p>
          <a:p>
            <a:r>
              <a:rPr lang="en-US" sz="1600" dirty="0"/>
              <a:t>About 68% of the </a:t>
            </a:r>
            <a:r>
              <a:rPr lang="en-US" sz="1600" i="1" dirty="0"/>
              <a:t>x</a:t>
            </a:r>
            <a:r>
              <a:rPr lang="en-US" sz="1600" dirty="0"/>
              <a:t> values lie within one standard deviation of the mean. Therefore, about 68% of the </a:t>
            </a:r>
            <a:r>
              <a:rPr lang="en-US" sz="1600" i="1" dirty="0"/>
              <a:t>x</a:t>
            </a:r>
            <a:r>
              <a:rPr lang="en-US" sz="1600" dirty="0"/>
              <a:t> values lie between –1</a:t>
            </a:r>
            <a:r>
              <a:rPr lang="en-US" sz="1600" i="1" dirty="0"/>
              <a:t>σ</a:t>
            </a:r>
            <a:r>
              <a:rPr lang="en-US" sz="1600" dirty="0"/>
              <a:t> = (–1)(6) = –6 and 1</a:t>
            </a:r>
            <a:r>
              <a:rPr lang="en-US" sz="1600" i="1" dirty="0"/>
              <a:t>σ</a:t>
            </a:r>
            <a:r>
              <a:rPr lang="en-US" sz="1600" dirty="0"/>
              <a:t> = (1)(6) = 6 of the mean 50. The values 50 – 6 = 44 and 50 + 6 = 56 are within one standard deviation from the mean 50. The </a:t>
            </a:r>
            <a:r>
              <a:rPr lang="en-US" sz="1600" i="1" dirty="0"/>
              <a:t>z</a:t>
            </a:r>
            <a:r>
              <a:rPr lang="en-US" sz="1600" dirty="0"/>
              <a:t>-scores are –1 and +1 for 44 and 56, respectively.</a:t>
            </a:r>
          </a:p>
          <a:p>
            <a:r>
              <a:rPr lang="en-US" sz="1600" dirty="0"/>
              <a:t>About 95% of the </a:t>
            </a:r>
            <a:r>
              <a:rPr lang="en-US" sz="1600" i="1" dirty="0"/>
              <a:t>x</a:t>
            </a:r>
            <a:r>
              <a:rPr lang="en-US" sz="1600" dirty="0"/>
              <a:t> values lie within two standard deviations of the mean. Therefore, about 95% of the </a:t>
            </a:r>
            <a:r>
              <a:rPr lang="en-US" sz="1600" i="1" dirty="0"/>
              <a:t>x</a:t>
            </a:r>
            <a:r>
              <a:rPr lang="en-US" sz="1600" dirty="0"/>
              <a:t> values lie between –2</a:t>
            </a:r>
            <a:r>
              <a:rPr lang="en-US" sz="1600" i="1" dirty="0"/>
              <a:t>σ</a:t>
            </a:r>
            <a:r>
              <a:rPr lang="en-US" sz="1600" dirty="0"/>
              <a:t> = (–2)(6) = –12 and 2</a:t>
            </a:r>
            <a:r>
              <a:rPr lang="en-US" sz="1600" i="1" dirty="0"/>
              <a:t>σ</a:t>
            </a:r>
            <a:r>
              <a:rPr lang="en-US" sz="1600" dirty="0"/>
              <a:t> = (2)(6) = 12. The values 50 – 12 = 38 and 50 + 12 = 62 are within two standard deviations from the mean 50. The </a:t>
            </a:r>
            <a:r>
              <a:rPr lang="en-US" sz="1600" i="1" dirty="0"/>
              <a:t>z</a:t>
            </a:r>
            <a:r>
              <a:rPr lang="en-US" sz="1600" dirty="0"/>
              <a:t>-scores are –2 and +2 for 38 and 62, respectively.</a:t>
            </a:r>
          </a:p>
          <a:p>
            <a:r>
              <a:rPr lang="en-US" sz="1600" dirty="0"/>
              <a:t>About 99.7% of the </a:t>
            </a:r>
            <a:r>
              <a:rPr lang="en-US" sz="1600" i="1" dirty="0"/>
              <a:t>x</a:t>
            </a:r>
            <a:r>
              <a:rPr lang="en-US" sz="1600" dirty="0"/>
              <a:t> values lie within three standard deviations of the mean. Therefore, about 95% of the </a:t>
            </a:r>
            <a:r>
              <a:rPr lang="en-US" sz="1600" i="1" dirty="0"/>
              <a:t>x</a:t>
            </a:r>
            <a:r>
              <a:rPr lang="en-US" sz="1600" dirty="0"/>
              <a:t> values lie between –3</a:t>
            </a:r>
            <a:r>
              <a:rPr lang="en-US" sz="1600" i="1" dirty="0"/>
              <a:t>σ</a:t>
            </a:r>
            <a:r>
              <a:rPr lang="en-US" sz="1600" dirty="0"/>
              <a:t> = (–3)(6) = –18 and 3</a:t>
            </a:r>
            <a:r>
              <a:rPr lang="en-US" sz="1600" i="1" dirty="0"/>
              <a:t>σ</a:t>
            </a:r>
            <a:r>
              <a:rPr lang="en-US" sz="1600" dirty="0"/>
              <a:t> = (3)(6) = 18 from the mean 50. The values 50 – 18 = 32 and 50 + 18 = 68 are within three standard deviations of the mean 50. The </a:t>
            </a:r>
            <a:r>
              <a:rPr lang="en-US" sz="1600" i="1" dirty="0"/>
              <a:t>z</a:t>
            </a:r>
            <a:r>
              <a:rPr lang="en-US" sz="1600" dirty="0"/>
              <a:t>-scores are –3 and +3 for 32 and 68, respectively.</a:t>
            </a:r>
          </a:p>
        </p:txBody>
      </p:sp>
    </p:spTree>
    <p:extLst>
      <p:ext uri="{BB962C8B-B14F-4D97-AF65-F5344CB8AC3E}">
        <p14:creationId xmlns:p14="http://schemas.microsoft.com/office/powerpoint/2010/main" val="3596230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a:t>The Empirical Rule try it 2</a:t>
            </a:r>
            <a:endParaRPr lang="en-US" dirty="0"/>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3" name="Footer Placeholder 2"/>
          <p:cNvSpPr>
            <a:spLocks noGrp="1"/>
          </p:cNvSpPr>
          <p:nvPr>
            <p:ph type="ftr" sz="quarter" idx="11"/>
          </p:nvPr>
        </p:nvSpPr>
        <p:spPr/>
        <p:txBody>
          <a:bodyPr/>
          <a:lstStyle/>
          <a:p>
            <a:r>
              <a:rPr lang="en-US"/>
              <a:t>Prepared for OpenStax Introductory Statistics by River Parishes Community College under CC BY-SA 4.0</a:t>
            </a:r>
          </a:p>
        </p:txBody>
      </p:sp>
      <p:sp>
        <p:nvSpPr>
          <p:cNvPr id="7" name="Text Placeholder 6">
            <a:extLst>
              <a:ext uri="{FF2B5EF4-FFF2-40B4-BE49-F238E27FC236}">
                <a16:creationId xmlns:a16="http://schemas.microsoft.com/office/drawing/2014/main" id="{C96DC98E-026C-4E36-BB5C-65E19D837D05}"/>
              </a:ext>
            </a:extLst>
          </p:cNvPr>
          <p:cNvSpPr>
            <a:spLocks noGrp="1"/>
          </p:cNvSpPr>
          <p:nvPr>
            <p:ph type="body" sz="quarter" idx="14"/>
          </p:nvPr>
        </p:nvSpPr>
        <p:spPr>
          <a:xfrm>
            <a:off x="457200" y="1250303"/>
            <a:ext cx="8062912" cy="5094513"/>
          </a:xfrm>
        </p:spPr>
        <p:txBody>
          <a:bodyPr>
            <a:noAutofit/>
          </a:bodyPr>
          <a:lstStyle/>
          <a:p>
            <a:r>
              <a:rPr lang="en-US" sz="1600" b="1" dirty="0"/>
              <a:t>Try It 6.5</a:t>
            </a:r>
          </a:p>
          <a:p>
            <a:r>
              <a:rPr lang="en-US" sz="1600" dirty="0"/>
              <a:t>Suppose </a:t>
            </a:r>
            <a:r>
              <a:rPr lang="en-US" sz="1600" i="1" dirty="0"/>
              <a:t>X</a:t>
            </a:r>
            <a:r>
              <a:rPr lang="en-US" sz="1600" dirty="0"/>
              <a:t> has a normal distribution with mean 25 and standard deviation five. Between what values of </a:t>
            </a:r>
            <a:r>
              <a:rPr lang="en-US" sz="1600" i="1" dirty="0"/>
              <a:t>x</a:t>
            </a:r>
            <a:r>
              <a:rPr lang="en-US" sz="1600" dirty="0"/>
              <a:t> do 68% of the values lie?</a:t>
            </a:r>
          </a:p>
        </p:txBody>
      </p:sp>
    </p:spTree>
    <p:extLst>
      <p:ext uri="{BB962C8B-B14F-4D97-AF65-F5344CB8AC3E}">
        <p14:creationId xmlns:p14="http://schemas.microsoft.com/office/powerpoint/2010/main" val="33347223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a:t>The Empirical Rule example 2</a:t>
            </a:r>
            <a:endParaRPr lang="en-US" dirty="0"/>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3" name="Footer Placeholder 2"/>
          <p:cNvSpPr>
            <a:spLocks noGrp="1"/>
          </p:cNvSpPr>
          <p:nvPr>
            <p:ph type="ftr" sz="quarter" idx="11"/>
          </p:nvPr>
        </p:nvSpPr>
        <p:spPr/>
        <p:txBody>
          <a:bodyPr/>
          <a:lstStyle/>
          <a:p>
            <a:r>
              <a:rPr lang="en-US"/>
              <a:t>Prepared for OpenStax Introductory Statistics by River Parishes Community College under CC BY-SA 4.0</a:t>
            </a:r>
          </a:p>
        </p:txBody>
      </p:sp>
      <p:sp>
        <p:nvSpPr>
          <p:cNvPr id="8" name="Text Placeholder 6">
            <a:extLst>
              <a:ext uri="{FF2B5EF4-FFF2-40B4-BE49-F238E27FC236}">
                <a16:creationId xmlns:a16="http://schemas.microsoft.com/office/drawing/2014/main" id="{ABA7689C-2BAE-4E64-824B-0A0664E595ED}"/>
              </a:ext>
            </a:extLst>
          </p:cNvPr>
          <p:cNvSpPr>
            <a:spLocks noGrp="1"/>
          </p:cNvSpPr>
          <p:nvPr>
            <p:ph type="body" sz="quarter" idx="14"/>
          </p:nvPr>
        </p:nvSpPr>
        <p:spPr>
          <a:xfrm>
            <a:off x="457200" y="1250303"/>
            <a:ext cx="8062912" cy="5094513"/>
          </a:xfrm>
        </p:spPr>
        <p:txBody>
          <a:bodyPr>
            <a:noAutofit/>
          </a:bodyPr>
          <a:lstStyle/>
          <a:p>
            <a:r>
              <a:rPr lang="en-US" sz="1600" b="1" dirty="0"/>
              <a:t>Example 6.6 </a:t>
            </a:r>
          </a:p>
          <a:p>
            <a:r>
              <a:rPr lang="en-US" sz="1600" dirty="0"/>
              <a:t>From 1984 to 1985, the mean height of 15 to 18-year-old males from Chile was 172.36 cm, and the standard deviation was 6.34 cm. Let </a:t>
            </a:r>
            <a:r>
              <a:rPr lang="en-US" sz="1600" i="1" dirty="0"/>
              <a:t>Y</a:t>
            </a:r>
            <a:r>
              <a:rPr lang="en-US" sz="1600" dirty="0"/>
              <a:t> = the height of 15 to 18-year-old males in 1984 to 1985. Then </a:t>
            </a:r>
            <a:r>
              <a:rPr lang="en-US" sz="1600" i="1" dirty="0"/>
              <a:t>Y</a:t>
            </a:r>
            <a:r>
              <a:rPr lang="en-US" sz="1600" dirty="0"/>
              <a:t> ~ </a:t>
            </a:r>
            <a:r>
              <a:rPr lang="en-US" sz="1600" i="1" dirty="0"/>
              <a:t>N</a:t>
            </a:r>
            <a:r>
              <a:rPr lang="en-US" sz="1600" dirty="0"/>
              <a:t>(172.36, 6.34).</a:t>
            </a:r>
          </a:p>
          <a:p>
            <a:pPr marL="342900" indent="-342900">
              <a:buFont typeface="+mj-lt"/>
              <a:buAutoNum type="alphaLcPeriod"/>
            </a:pPr>
            <a:r>
              <a:rPr lang="en-US" sz="1600" dirty="0"/>
              <a:t>About 68% of the </a:t>
            </a:r>
            <a:r>
              <a:rPr lang="en-US" sz="1600" i="1" dirty="0"/>
              <a:t>y</a:t>
            </a:r>
            <a:r>
              <a:rPr lang="en-US" sz="1600" dirty="0"/>
              <a:t> values lie between what two values? These values are ________________. The </a:t>
            </a:r>
            <a:r>
              <a:rPr lang="en-US" sz="1600" i="1" dirty="0"/>
              <a:t>z</a:t>
            </a:r>
            <a:r>
              <a:rPr lang="en-US" sz="1600" dirty="0"/>
              <a:t>-scores are ________________, respectively.</a:t>
            </a:r>
          </a:p>
          <a:p>
            <a:pPr marL="342900" indent="-342900">
              <a:buFont typeface="+mj-lt"/>
              <a:buAutoNum type="alphaLcPeriod"/>
            </a:pPr>
            <a:r>
              <a:rPr lang="en-US" sz="1600" dirty="0"/>
              <a:t>About 95% of the </a:t>
            </a:r>
            <a:r>
              <a:rPr lang="en-US" sz="1600" i="1" dirty="0"/>
              <a:t>y</a:t>
            </a:r>
            <a:r>
              <a:rPr lang="en-US" sz="1600" dirty="0"/>
              <a:t> values lie between what two values? These values are ________________. The </a:t>
            </a:r>
            <a:r>
              <a:rPr lang="en-US" sz="1600" i="1" dirty="0"/>
              <a:t>z</a:t>
            </a:r>
            <a:r>
              <a:rPr lang="en-US" sz="1600" dirty="0"/>
              <a:t>-scores are ________________ respectively.</a:t>
            </a:r>
          </a:p>
          <a:p>
            <a:pPr marL="342900" indent="-342900">
              <a:buFont typeface="+mj-lt"/>
              <a:buAutoNum type="alphaLcPeriod"/>
            </a:pPr>
            <a:r>
              <a:rPr lang="en-US" sz="1600" dirty="0"/>
              <a:t>About 99.7% of the </a:t>
            </a:r>
            <a:r>
              <a:rPr lang="en-US" sz="1600" i="1" dirty="0"/>
              <a:t>y</a:t>
            </a:r>
            <a:r>
              <a:rPr lang="en-US" sz="1600" dirty="0"/>
              <a:t> values lie between what two values? These values are ________________. The </a:t>
            </a:r>
            <a:r>
              <a:rPr lang="en-US" sz="1600" i="1" dirty="0"/>
              <a:t>z</a:t>
            </a:r>
            <a:r>
              <a:rPr lang="en-US" sz="1600" dirty="0"/>
              <a:t>-scores are ________________, respectively.</a:t>
            </a:r>
          </a:p>
        </p:txBody>
      </p:sp>
    </p:spTree>
    <p:extLst>
      <p:ext uri="{BB962C8B-B14F-4D97-AF65-F5344CB8AC3E}">
        <p14:creationId xmlns:p14="http://schemas.microsoft.com/office/powerpoint/2010/main" val="39254229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a:t>The Empirical Rule try it 3</a:t>
            </a:r>
            <a:endParaRPr lang="en-US" dirty="0"/>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3" name="Footer Placeholder 2"/>
          <p:cNvSpPr>
            <a:spLocks noGrp="1"/>
          </p:cNvSpPr>
          <p:nvPr>
            <p:ph type="ftr" sz="quarter" idx="11"/>
          </p:nvPr>
        </p:nvSpPr>
        <p:spPr/>
        <p:txBody>
          <a:bodyPr/>
          <a:lstStyle/>
          <a:p>
            <a:r>
              <a:rPr lang="en-US"/>
              <a:t>Prepared for OpenStax Introductory Statistics by River Parishes Community College under CC BY-SA 4.0</a:t>
            </a:r>
          </a:p>
        </p:txBody>
      </p:sp>
      <p:sp>
        <p:nvSpPr>
          <p:cNvPr id="7" name="Text Placeholder 6">
            <a:extLst>
              <a:ext uri="{FF2B5EF4-FFF2-40B4-BE49-F238E27FC236}">
                <a16:creationId xmlns:a16="http://schemas.microsoft.com/office/drawing/2014/main" id="{BE9CAB49-6FED-4096-A6D6-981A03C41116}"/>
              </a:ext>
            </a:extLst>
          </p:cNvPr>
          <p:cNvSpPr>
            <a:spLocks noGrp="1"/>
          </p:cNvSpPr>
          <p:nvPr>
            <p:ph type="body" sz="quarter" idx="14"/>
          </p:nvPr>
        </p:nvSpPr>
        <p:spPr>
          <a:xfrm>
            <a:off x="457200" y="1250303"/>
            <a:ext cx="8062912" cy="5094513"/>
          </a:xfrm>
        </p:spPr>
        <p:txBody>
          <a:bodyPr>
            <a:noAutofit/>
          </a:bodyPr>
          <a:lstStyle/>
          <a:p>
            <a:r>
              <a:rPr lang="en-US" sz="1600" b="1" dirty="0"/>
              <a:t>Try It 6.6</a:t>
            </a:r>
          </a:p>
          <a:p>
            <a:r>
              <a:rPr lang="en-US" sz="1600" dirty="0"/>
              <a:t>The scores on a college entrance exam have an approximate normal distribution with mean, </a:t>
            </a:r>
            <a:r>
              <a:rPr lang="en-US" sz="1600" i="1" dirty="0"/>
              <a:t>µ</a:t>
            </a:r>
            <a:r>
              <a:rPr lang="en-US" sz="1600" dirty="0"/>
              <a:t> = 52 points and a standard deviation, </a:t>
            </a:r>
            <a:r>
              <a:rPr lang="en-US" sz="1600" i="1" dirty="0"/>
              <a:t>σ</a:t>
            </a:r>
            <a:r>
              <a:rPr lang="en-US" sz="1600" dirty="0"/>
              <a:t> = 11 points.</a:t>
            </a:r>
          </a:p>
          <a:p>
            <a:pPr marL="342900" indent="-342900">
              <a:buFont typeface="+mj-lt"/>
              <a:buAutoNum type="alphaLcPeriod"/>
            </a:pPr>
            <a:r>
              <a:rPr lang="en-US" sz="1600" dirty="0"/>
              <a:t>About 68% of the </a:t>
            </a:r>
            <a:r>
              <a:rPr lang="en-US" sz="1600" i="1" dirty="0"/>
              <a:t>y</a:t>
            </a:r>
            <a:r>
              <a:rPr lang="en-US" sz="1600" dirty="0"/>
              <a:t> values lie between what two values? These values are ________________. The </a:t>
            </a:r>
            <a:r>
              <a:rPr lang="en-US" sz="1600" i="1" dirty="0"/>
              <a:t>z</a:t>
            </a:r>
            <a:r>
              <a:rPr lang="en-US" sz="1600" dirty="0"/>
              <a:t>-scores are ________________, respectively.</a:t>
            </a:r>
          </a:p>
          <a:p>
            <a:pPr marL="342900" indent="-342900">
              <a:buFont typeface="+mj-lt"/>
              <a:buAutoNum type="alphaLcPeriod"/>
            </a:pPr>
            <a:r>
              <a:rPr lang="en-US" sz="1600" dirty="0"/>
              <a:t>About 95% of the </a:t>
            </a:r>
            <a:r>
              <a:rPr lang="en-US" sz="1600" i="1" dirty="0"/>
              <a:t>y</a:t>
            </a:r>
            <a:r>
              <a:rPr lang="en-US" sz="1600" dirty="0"/>
              <a:t> values lie between what two values? These values are ________________. The </a:t>
            </a:r>
            <a:r>
              <a:rPr lang="en-US" sz="1600" i="1" dirty="0"/>
              <a:t>z</a:t>
            </a:r>
            <a:r>
              <a:rPr lang="en-US" sz="1600" dirty="0"/>
              <a:t>-scores are ________________, respectively. </a:t>
            </a:r>
          </a:p>
          <a:p>
            <a:pPr marL="342900" indent="-342900">
              <a:buFont typeface="+mj-lt"/>
              <a:buAutoNum type="alphaLcPeriod"/>
            </a:pPr>
            <a:r>
              <a:rPr lang="en-US" sz="1600" dirty="0"/>
              <a:t>About 99.7% of the </a:t>
            </a:r>
            <a:r>
              <a:rPr lang="en-US" sz="1600" i="1" dirty="0"/>
              <a:t>y</a:t>
            </a:r>
            <a:r>
              <a:rPr lang="en-US" sz="1600" dirty="0"/>
              <a:t> values lie between what two values? These values are ________________. The </a:t>
            </a:r>
            <a:r>
              <a:rPr lang="en-US" sz="1600" i="1" dirty="0"/>
              <a:t>z</a:t>
            </a:r>
            <a:r>
              <a:rPr lang="en-US" sz="1600" dirty="0"/>
              <a:t>-scores are ________________, respectively. </a:t>
            </a:r>
          </a:p>
        </p:txBody>
      </p:sp>
    </p:spTree>
    <p:extLst>
      <p:ext uri="{BB962C8B-B14F-4D97-AF65-F5344CB8AC3E}">
        <p14:creationId xmlns:p14="http://schemas.microsoft.com/office/powerpoint/2010/main" val="541006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71804"/>
            <a:ext cx="8062912" cy="2537927"/>
          </a:xfrm>
        </p:spPr>
        <p:txBody>
          <a:bodyPr>
            <a:noAutofit/>
          </a:bodyPr>
          <a:lstStyle/>
          <a:p>
            <a:pPr algn="ctr"/>
            <a:r>
              <a:rPr lang="en-US" sz="4000" b="1" cap="none" dirty="0">
                <a:solidFill>
                  <a:srgbClr val="212F62"/>
                </a:solidFill>
              </a:rPr>
              <a:t>Chapter 6</a:t>
            </a:r>
            <a:br>
              <a:rPr lang="en-US" sz="4000" b="1" cap="none" dirty="0">
                <a:solidFill>
                  <a:srgbClr val="212F62"/>
                </a:solidFill>
              </a:rPr>
            </a:br>
            <a:br>
              <a:rPr lang="en-US" sz="4000" b="1" cap="none" dirty="0">
                <a:solidFill>
                  <a:srgbClr val="212F62"/>
                </a:solidFill>
              </a:rPr>
            </a:br>
            <a:r>
              <a:rPr lang="en-US" sz="4000" b="1" dirty="0">
                <a:solidFill>
                  <a:srgbClr val="212F62"/>
                </a:solidFill>
              </a:rPr>
              <a:t>the normal distribution</a:t>
            </a:r>
            <a:endParaRPr lang="en-US" sz="4000" dirty="0"/>
          </a:p>
        </p:txBody>
      </p:sp>
      <p:sp>
        <p:nvSpPr>
          <p:cNvPr id="5" name="Title 4"/>
          <p:cNvSpPr txBox="1">
            <a:spLocks/>
          </p:cNvSpPr>
          <p:nvPr/>
        </p:nvSpPr>
        <p:spPr>
          <a:xfrm>
            <a:off x="845052" y="3697089"/>
            <a:ext cx="7287208" cy="856250"/>
          </a:xfrm>
          <a:prstGeom prst="rect">
            <a:avLst/>
          </a:prstGeom>
        </p:spPr>
        <p:txBody>
          <a:bodyPr vert="horz" lIns="91440" tIns="45720" rIns="91440" bIns="45720" rtlCol="0" anchor="b">
            <a:noAutofit/>
          </a:bodyPr>
          <a:lstStyle>
            <a:lvl1pPr algn="l" defTabSz="914400" rtl="0" eaLnBrk="1" latinLnBrk="0" hangingPunct="1">
              <a:spcBef>
                <a:spcPct val="0"/>
              </a:spcBef>
              <a:buNone/>
              <a:defRPr sz="2400" kern="1200" cap="all" spc="-60" baseline="0">
                <a:solidFill>
                  <a:srgbClr val="6CB255"/>
                </a:solidFill>
                <a:latin typeface="+mj-lt"/>
                <a:ea typeface="+mj-ea"/>
                <a:cs typeface="+mj-cs"/>
              </a:defRPr>
            </a:lvl1pPr>
          </a:lstStyle>
          <a:p>
            <a:pPr algn="ctr"/>
            <a:r>
              <a:rPr lang="en-US" dirty="0"/>
              <a:t>Section 6.2 - </a:t>
            </a:r>
            <a:r>
              <a:rPr lang="en-US" b="1" dirty="0"/>
              <a:t>Using the Normal Distribution</a:t>
            </a:r>
            <a:endParaRPr lang="en-US" dirty="0"/>
          </a:p>
        </p:txBody>
      </p:sp>
      <p:sp>
        <p:nvSpPr>
          <p:cNvPr id="3" name="Footer Placeholder 2"/>
          <p:cNvSpPr>
            <a:spLocks noGrp="1"/>
          </p:cNvSpPr>
          <p:nvPr>
            <p:ph type="ftr" sz="quarter" idx="11"/>
          </p:nvPr>
        </p:nvSpPr>
        <p:spPr/>
        <p:txBody>
          <a:bodyPr/>
          <a:lstStyle/>
          <a:p>
            <a:r>
              <a:rPr lang="en-US"/>
              <a:t>Prepared for OpenStax Introductory Statistics by River Parishes Community College under CC BY-SA 4.0</a:t>
            </a:r>
          </a:p>
        </p:txBody>
      </p:sp>
      <p:pic>
        <p:nvPicPr>
          <p:cNvPr id="6" name="Picture 5" descr="OSC-Stacked-TM-RGB-1.pn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378705" y="5397033"/>
            <a:ext cx="1507110" cy="1077181"/>
          </a:xfrm>
          <a:prstGeom prst="rect">
            <a:avLst/>
          </a:prstGeom>
        </p:spPr>
      </p:pic>
    </p:spTree>
    <p:extLst>
      <p:ext uri="{BB962C8B-B14F-4D97-AF65-F5344CB8AC3E}">
        <p14:creationId xmlns:p14="http://schemas.microsoft.com/office/powerpoint/2010/main" val="31358936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b="1" dirty="0"/>
              <a:t>THE NORMAL DISTRIBUTION</a:t>
            </a:r>
            <a:endParaRPr lang="en-US" dirty="0"/>
          </a:p>
        </p:txBody>
      </p:sp>
      <p:sp>
        <p:nvSpPr>
          <p:cNvPr id="7" name="Text Placeholder 6"/>
          <p:cNvSpPr>
            <a:spLocks noGrp="1"/>
          </p:cNvSpPr>
          <p:nvPr>
            <p:ph type="body" sz="quarter" idx="14"/>
          </p:nvPr>
        </p:nvSpPr>
        <p:spPr>
          <a:xfrm>
            <a:off x="457200" y="1250303"/>
            <a:ext cx="8062912" cy="2808513"/>
          </a:xfrm>
        </p:spPr>
        <p:txBody>
          <a:bodyPr>
            <a:noAutofit/>
          </a:bodyPr>
          <a:lstStyle/>
          <a:p>
            <a:r>
              <a:rPr lang="en-US" sz="1800" dirty="0"/>
              <a:t>The normal, a continuous distribution, is the most important of all the distributions. It is widely used and even more widely abused. </a:t>
            </a:r>
          </a:p>
          <a:p>
            <a:endParaRPr lang="en-US" sz="1800" dirty="0"/>
          </a:p>
          <a:p>
            <a:r>
              <a:rPr lang="en-US" sz="1800" dirty="0"/>
              <a:t>Its graph is bell-shaped. You see the bell curve in almost all disciplines. Two important points about this curve are:</a:t>
            </a:r>
          </a:p>
          <a:p>
            <a:r>
              <a:rPr lang="en-US" sz="1800" dirty="0"/>
              <a:t>1. The curve is symmetrical about a vertical line drawn through the mean, </a:t>
            </a:r>
            <a:r>
              <a:rPr lang="en-US" sz="1800" i="1" dirty="0"/>
              <a:t>μ</a:t>
            </a:r>
            <a:r>
              <a:rPr lang="en-US" sz="1800" dirty="0"/>
              <a:t>. </a:t>
            </a:r>
          </a:p>
          <a:p>
            <a:r>
              <a:rPr lang="en-US" sz="1800" dirty="0"/>
              <a:t>2. The area under the curve must equal one</a:t>
            </a:r>
          </a:p>
          <a:p>
            <a:endParaRPr lang="en-US" sz="1800" dirty="0"/>
          </a:p>
        </p:txBody>
      </p:sp>
      <p:pic>
        <p:nvPicPr>
          <p:cNvPr id="4" name="Picture Placeholder 3" descr="fig-ch06_01_01.jpg" title="Normal Curve"/>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4162" r="-4162"/>
          <a:stretch>
            <a:fillRect/>
          </a:stretch>
        </p:blipFill>
        <p:spPr>
          <a:xfrm>
            <a:off x="1751345" y="4206875"/>
            <a:ext cx="5266128" cy="2286000"/>
          </a:xfrm>
        </p:spPr>
      </p:pic>
      <p:pic>
        <p:nvPicPr>
          <p:cNvPr id="6" name="Picture 5" descr="OSX-Stacked-TM-RGB-300dpi-2016.jpg" title="&quot; &quot;"/>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Tree>
    <p:extLst>
      <p:ext uri="{BB962C8B-B14F-4D97-AF65-F5344CB8AC3E}">
        <p14:creationId xmlns:p14="http://schemas.microsoft.com/office/powerpoint/2010/main" val="29176194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2200" dirty="0"/>
              <a:t>Section 6.2 Learning Objectives</a:t>
            </a:r>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endParaRPr lang="en-US" dirty="0"/>
          </a:p>
        </p:txBody>
      </p:sp>
      <p:sp>
        <p:nvSpPr>
          <p:cNvPr id="4" name="Rectangle 3">
            <a:extLst>
              <a:ext uri="{FF2B5EF4-FFF2-40B4-BE49-F238E27FC236}">
                <a16:creationId xmlns:a16="http://schemas.microsoft.com/office/drawing/2014/main" id="{82A2C50D-E8A3-0742-836A-717A75EF667C}"/>
              </a:ext>
            </a:extLst>
          </p:cNvPr>
          <p:cNvSpPr/>
          <p:nvPr/>
        </p:nvSpPr>
        <p:spPr>
          <a:xfrm>
            <a:off x="457200" y="1269643"/>
            <a:ext cx="8379321" cy="2031325"/>
          </a:xfrm>
          <a:prstGeom prst="rect">
            <a:avLst/>
          </a:prstGeom>
        </p:spPr>
        <p:txBody>
          <a:bodyPr wrap="square">
            <a:spAutoFit/>
          </a:bodyPr>
          <a:lstStyle/>
          <a:p>
            <a:r>
              <a:rPr lang="en-US" dirty="0"/>
              <a:t>In this section students will:</a:t>
            </a:r>
          </a:p>
          <a:p>
            <a:endParaRPr lang="en-US" dirty="0"/>
          </a:p>
          <a:p>
            <a:pPr marL="285750" indent="-285750">
              <a:buFont typeface="Arial" panose="020B0604020202020204" pitchFamily="34" charset="0"/>
              <a:buChar char="•"/>
            </a:pPr>
            <a:r>
              <a:rPr lang="en-US" dirty="0"/>
              <a:t>Find areas under the standard normal curve</a:t>
            </a:r>
          </a:p>
          <a:p>
            <a:pPr marL="285750" indent="-285750">
              <a:buFont typeface="Arial" panose="020B0604020202020204" pitchFamily="34" charset="0"/>
              <a:buChar char="•"/>
            </a:pPr>
            <a:r>
              <a:rPr lang="en-US" dirty="0"/>
              <a:t>Compute probabilities for a normal distribution using a normal distribution table and/or the graphing calculator.</a:t>
            </a:r>
          </a:p>
          <a:p>
            <a:pPr marL="285750" indent="-285750">
              <a:buFont typeface="Arial" panose="020B0604020202020204" pitchFamily="34" charset="0"/>
              <a:buChar char="•"/>
            </a:pPr>
            <a:r>
              <a:rPr lang="en-US" dirty="0"/>
              <a:t>Identify z-values for a given area under the standard normal curve</a:t>
            </a:r>
          </a:p>
          <a:p>
            <a:pPr marL="285750" indent="-285750">
              <a:buFont typeface="Arial" panose="020B0604020202020204" pitchFamily="34" charset="0"/>
              <a:buChar char="•"/>
            </a:pPr>
            <a:r>
              <a:rPr lang="en-US" dirty="0"/>
              <a:t>Use the inverse normal to solve real-world applications.</a:t>
            </a:r>
          </a:p>
        </p:txBody>
      </p:sp>
    </p:spTree>
    <p:extLst>
      <p:ext uri="{BB962C8B-B14F-4D97-AF65-F5344CB8AC3E}">
        <p14:creationId xmlns:p14="http://schemas.microsoft.com/office/powerpoint/2010/main" val="35502916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a:t>Using the Normal Distribution</a:t>
            </a:r>
            <a:endParaRPr lang="en-US" dirty="0"/>
          </a:p>
        </p:txBody>
      </p:sp>
      <p:sp>
        <p:nvSpPr>
          <p:cNvPr id="7" name="Text Placeholder 6"/>
          <p:cNvSpPr>
            <a:spLocks noGrp="1"/>
          </p:cNvSpPr>
          <p:nvPr>
            <p:ph type="body" sz="quarter" idx="14"/>
          </p:nvPr>
        </p:nvSpPr>
        <p:spPr>
          <a:xfrm>
            <a:off x="457199" y="1214373"/>
            <a:ext cx="8062912" cy="3644068"/>
          </a:xfrm>
        </p:spPr>
        <p:txBody>
          <a:bodyPr>
            <a:noAutofit/>
          </a:bodyPr>
          <a:lstStyle/>
          <a:p>
            <a:r>
              <a:rPr lang="en-US" dirty="0"/>
              <a:t>The shaded area in the following graph indicates the area to the left of </a:t>
            </a:r>
            <a:r>
              <a:rPr lang="en-US" i="1" dirty="0"/>
              <a:t>x</a:t>
            </a:r>
            <a:r>
              <a:rPr lang="en-US" dirty="0"/>
              <a:t>. This area is represented by the probability </a:t>
            </a:r>
            <a:r>
              <a:rPr lang="en-US" i="1" dirty="0"/>
              <a:t>P</a:t>
            </a:r>
            <a:r>
              <a:rPr lang="en-US" dirty="0"/>
              <a:t>(</a:t>
            </a:r>
            <a:r>
              <a:rPr lang="en-US" i="1" dirty="0"/>
              <a:t>X </a:t>
            </a:r>
            <a:r>
              <a:rPr lang="en-US" dirty="0"/>
              <a:t>&lt; </a:t>
            </a:r>
            <a:r>
              <a:rPr lang="en-US" i="1" dirty="0"/>
              <a:t>x</a:t>
            </a:r>
            <a:r>
              <a:rPr lang="en-US" dirty="0"/>
              <a:t>). </a:t>
            </a:r>
          </a:p>
          <a:p>
            <a:endParaRPr lang="en-US" dirty="0"/>
          </a:p>
          <a:p>
            <a:r>
              <a:rPr lang="en-US" i="1" dirty="0"/>
              <a:t>P</a:t>
            </a:r>
            <a:r>
              <a:rPr lang="en-US" dirty="0"/>
              <a:t>(</a:t>
            </a:r>
            <a:r>
              <a:rPr lang="en-US" i="1" dirty="0"/>
              <a:t>X </a:t>
            </a:r>
            <a:r>
              <a:rPr lang="en-US" dirty="0"/>
              <a:t>&lt; </a:t>
            </a:r>
            <a:r>
              <a:rPr lang="en-US" i="1" dirty="0"/>
              <a:t>x</a:t>
            </a:r>
            <a:r>
              <a:rPr lang="en-US" dirty="0"/>
              <a:t>) = </a:t>
            </a:r>
            <a:r>
              <a:rPr lang="en-US" b="1" dirty="0"/>
              <a:t>Area to the left </a:t>
            </a:r>
            <a:r>
              <a:rPr lang="en-US" dirty="0"/>
              <a:t>of the vertical line through </a:t>
            </a:r>
            <a:r>
              <a:rPr lang="en-US" i="1" dirty="0"/>
              <a:t>x</a:t>
            </a:r>
            <a:r>
              <a:rPr lang="en-US" dirty="0"/>
              <a:t>.</a:t>
            </a:r>
          </a:p>
          <a:p>
            <a:endParaRPr lang="en-US" i="1" dirty="0"/>
          </a:p>
          <a:p>
            <a:r>
              <a:rPr lang="en-US" i="1" dirty="0"/>
              <a:t>P</a:t>
            </a:r>
            <a:r>
              <a:rPr lang="en-US" dirty="0"/>
              <a:t>(</a:t>
            </a:r>
            <a:r>
              <a:rPr lang="en-US" i="1" dirty="0"/>
              <a:t>X </a:t>
            </a:r>
            <a:r>
              <a:rPr lang="en-US" dirty="0"/>
              <a:t>&lt; </a:t>
            </a:r>
            <a:r>
              <a:rPr lang="en-US" i="1" dirty="0"/>
              <a:t>x</a:t>
            </a:r>
            <a:r>
              <a:rPr lang="en-US" dirty="0"/>
              <a:t>) is the same as </a:t>
            </a:r>
            <a:r>
              <a:rPr lang="en-US" i="1" dirty="0"/>
              <a:t>P</a:t>
            </a:r>
            <a:r>
              <a:rPr lang="en-US" dirty="0"/>
              <a:t>(</a:t>
            </a:r>
            <a:r>
              <a:rPr lang="en-US" i="1" dirty="0"/>
              <a:t>X </a:t>
            </a:r>
            <a:r>
              <a:rPr lang="en-US" dirty="0"/>
              <a:t>≤ </a:t>
            </a:r>
            <a:r>
              <a:rPr lang="en-US" i="1" dirty="0"/>
              <a:t>x</a:t>
            </a:r>
            <a:r>
              <a:rPr lang="en-US" dirty="0"/>
              <a:t>) for continuous distributions.</a:t>
            </a:r>
          </a:p>
          <a:p>
            <a:endParaRPr lang="en-US" dirty="0"/>
          </a:p>
          <a:p>
            <a:r>
              <a:rPr lang="en-US" dirty="0"/>
              <a:t>Calculators are used to calculate the probability </a:t>
            </a:r>
            <a:r>
              <a:rPr lang="en-US" i="1" dirty="0"/>
              <a:t>P</a:t>
            </a:r>
            <a:r>
              <a:rPr lang="en-US" dirty="0"/>
              <a:t>(</a:t>
            </a:r>
            <a:r>
              <a:rPr lang="en-US" i="1" dirty="0"/>
              <a:t>X </a:t>
            </a:r>
            <a:r>
              <a:rPr lang="en-US" dirty="0"/>
              <a:t>&lt; </a:t>
            </a:r>
            <a:r>
              <a:rPr lang="en-US" i="1" dirty="0"/>
              <a:t>x</a:t>
            </a:r>
            <a:r>
              <a:rPr lang="en-US" dirty="0"/>
              <a:t>).</a:t>
            </a:r>
          </a:p>
        </p:txBody>
      </p:sp>
      <p:pic>
        <p:nvPicPr>
          <p:cNvPr id="4" name="Picture Placeholder 3" descr="fig-ch06_04_01.jpg" title="Normal Curve Shaded"/>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4162" r="-4162"/>
          <a:stretch>
            <a:fillRect/>
          </a:stretch>
        </p:blipFill>
        <p:spPr>
          <a:xfrm>
            <a:off x="4187522" y="4655976"/>
            <a:ext cx="4648999" cy="2018108"/>
          </a:xfrm>
        </p:spPr>
      </p:pic>
      <p:pic>
        <p:nvPicPr>
          <p:cNvPr id="6" name="Picture 5" descr="OSX-Stacked-TM-RGB-300dpi-2016.jpg" title="&quot; &quot;"/>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Tree>
    <p:extLst>
      <p:ext uri="{BB962C8B-B14F-4D97-AF65-F5344CB8AC3E}">
        <p14:creationId xmlns:p14="http://schemas.microsoft.com/office/powerpoint/2010/main" val="42341964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a:t>Using the Normal Distribution (Cont.)</a:t>
            </a:r>
            <a:endParaRPr lang="en-US" dirty="0"/>
          </a:p>
        </p:txBody>
      </p:sp>
      <p:sp>
        <p:nvSpPr>
          <p:cNvPr id="7" name="Text Placeholder 6"/>
          <p:cNvSpPr>
            <a:spLocks noGrp="1"/>
          </p:cNvSpPr>
          <p:nvPr>
            <p:ph type="body" sz="quarter" idx="14"/>
          </p:nvPr>
        </p:nvSpPr>
        <p:spPr>
          <a:xfrm>
            <a:off x="457199" y="1214373"/>
            <a:ext cx="8062912" cy="3499208"/>
          </a:xfrm>
        </p:spPr>
        <p:txBody>
          <a:bodyPr>
            <a:normAutofit/>
          </a:bodyPr>
          <a:lstStyle/>
          <a:p>
            <a:r>
              <a:rPr lang="en-US" i="1" dirty="0"/>
              <a:t>P</a:t>
            </a:r>
            <a:r>
              <a:rPr lang="en-US" dirty="0"/>
              <a:t>(</a:t>
            </a:r>
            <a:r>
              <a:rPr lang="en-US" i="1" dirty="0"/>
              <a:t>X </a:t>
            </a:r>
            <a:r>
              <a:rPr lang="en-US" dirty="0"/>
              <a:t>&gt; </a:t>
            </a:r>
            <a:r>
              <a:rPr lang="en-US" i="1" dirty="0"/>
              <a:t>x</a:t>
            </a:r>
            <a:r>
              <a:rPr lang="en-US" dirty="0"/>
              <a:t>) = 1 – </a:t>
            </a:r>
            <a:r>
              <a:rPr lang="en-US" i="1" dirty="0"/>
              <a:t>P</a:t>
            </a:r>
            <a:r>
              <a:rPr lang="en-US" dirty="0"/>
              <a:t>(</a:t>
            </a:r>
            <a:r>
              <a:rPr lang="en-US" i="1" dirty="0"/>
              <a:t>X </a:t>
            </a:r>
            <a:r>
              <a:rPr lang="en-US" dirty="0"/>
              <a:t>&lt; </a:t>
            </a:r>
            <a:r>
              <a:rPr lang="en-US" i="1" dirty="0"/>
              <a:t>x</a:t>
            </a:r>
            <a:r>
              <a:rPr lang="en-US" dirty="0"/>
              <a:t>) = </a:t>
            </a:r>
            <a:r>
              <a:rPr lang="en-US" b="1" dirty="0"/>
              <a:t>Area to the right </a:t>
            </a:r>
            <a:r>
              <a:rPr lang="en-US" dirty="0"/>
              <a:t>of the vertical line through </a:t>
            </a:r>
            <a:r>
              <a:rPr lang="en-US" i="1" dirty="0"/>
              <a:t>x</a:t>
            </a:r>
            <a:r>
              <a:rPr lang="en-US" dirty="0"/>
              <a:t>. </a:t>
            </a:r>
          </a:p>
          <a:p>
            <a:endParaRPr lang="en-US" dirty="0"/>
          </a:p>
          <a:p>
            <a:r>
              <a:rPr lang="en-US" i="1" dirty="0"/>
              <a:t>P</a:t>
            </a:r>
            <a:r>
              <a:rPr lang="en-US" dirty="0"/>
              <a:t>(</a:t>
            </a:r>
            <a:r>
              <a:rPr lang="en-US" i="1" dirty="0"/>
              <a:t>X </a:t>
            </a:r>
            <a:r>
              <a:rPr lang="en-US" dirty="0"/>
              <a:t>&gt; </a:t>
            </a:r>
            <a:r>
              <a:rPr lang="en-US" i="1" dirty="0"/>
              <a:t>x</a:t>
            </a:r>
            <a:r>
              <a:rPr lang="en-US" dirty="0"/>
              <a:t>) is the same as </a:t>
            </a:r>
            <a:r>
              <a:rPr lang="en-US" i="1" dirty="0"/>
              <a:t>P</a:t>
            </a:r>
            <a:r>
              <a:rPr lang="en-US" dirty="0"/>
              <a:t>(</a:t>
            </a:r>
            <a:r>
              <a:rPr lang="en-US" i="1" dirty="0"/>
              <a:t>X </a:t>
            </a:r>
            <a:r>
              <a:rPr lang="en-US" dirty="0"/>
              <a:t>≥ </a:t>
            </a:r>
            <a:r>
              <a:rPr lang="en-US" i="1" dirty="0"/>
              <a:t>x</a:t>
            </a:r>
            <a:r>
              <a:rPr lang="en-US" dirty="0"/>
              <a:t>) for continuous distributions.</a:t>
            </a:r>
          </a:p>
          <a:p>
            <a:endParaRPr lang="en-US" dirty="0"/>
          </a:p>
          <a:p>
            <a:r>
              <a:rPr lang="en-US" dirty="0"/>
              <a:t>Calculators are used to calculate the probability </a:t>
            </a:r>
            <a:r>
              <a:rPr lang="en-US" i="1" dirty="0"/>
              <a:t>P</a:t>
            </a:r>
            <a:r>
              <a:rPr lang="en-US" dirty="0"/>
              <a:t>(</a:t>
            </a:r>
            <a:r>
              <a:rPr lang="en-US" i="1" dirty="0"/>
              <a:t>X &gt; x</a:t>
            </a:r>
            <a:r>
              <a:rPr lang="en-US" dirty="0"/>
              <a:t>).</a:t>
            </a:r>
            <a:endParaRPr lang="en-US" sz="1600" dirty="0"/>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4260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Tree>
    <p:extLst>
      <p:ext uri="{BB962C8B-B14F-4D97-AF65-F5344CB8AC3E}">
        <p14:creationId xmlns:p14="http://schemas.microsoft.com/office/powerpoint/2010/main" val="27249143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a:t>Calculations of Probabilities</a:t>
            </a:r>
            <a:endParaRPr lang="en-US" dirty="0"/>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
        <p:nvSpPr>
          <p:cNvPr id="7" name="Text Placeholder 6">
            <a:extLst>
              <a:ext uri="{FF2B5EF4-FFF2-40B4-BE49-F238E27FC236}">
                <a16:creationId xmlns:a16="http://schemas.microsoft.com/office/drawing/2014/main" id="{D24F4B7E-54BA-47BC-B4CE-9A00A16A8DCB}"/>
              </a:ext>
            </a:extLst>
          </p:cNvPr>
          <p:cNvSpPr>
            <a:spLocks noGrp="1"/>
          </p:cNvSpPr>
          <p:nvPr>
            <p:ph type="body" sz="quarter" idx="14"/>
          </p:nvPr>
        </p:nvSpPr>
        <p:spPr>
          <a:xfrm>
            <a:off x="457199" y="1214373"/>
            <a:ext cx="8062912" cy="3499208"/>
          </a:xfrm>
        </p:spPr>
        <p:txBody>
          <a:bodyPr>
            <a:normAutofit/>
          </a:bodyPr>
          <a:lstStyle/>
          <a:p>
            <a:r>
              <a:rPr lang="en-US" b="1" dirty="0"/>
              <a:t>Example 6.7 </a:t>
            </a:r>
          </a:p>
          <a:p>
            <a:r>
              <a:rPr lang="en-US" dirty="0"/>
              <a:t>If the area to the left is 0.0228, then the area to the right is 1 – 0.0228 = 0.9772.</a:t>
            </a:r>
          </a:p>
          <a:p>
            <a:endParaRPr lang="en-US" dirty="0"/>
          </a:p>
          <a:p>
            <a:endParaRPr lang="en-US" dirty="0"/>
          </a:p>
          <a:p>
            <a:r>
              <a:rPr lang="en-US" b="1" dirty="0"/>
              <a:t>Try It 6.7</a:t>
            </a:r>
          </a:p>
          <a:p>
            <a:r>
              <a:rPr lang="en-US" dirty="0"/>
              <a:t>If the area to the left of </a:t>
            </a:r>
            <a:r>
              <a:rPr lang="en-US" i="1" dirty="0"/>
              <a:t>x</a:t>
            </a:r>
            <a:r>
              <a:rPr lang="en-US" dirty="0"/>
              <a:t> is 0.012, then what is the area to the right?</a:t>
            </a:r>
          </a:p>
          <a:p>
            <a:endParaRPr lang="en-US" dirty="0"/>
          </a:p>
          <a:p>
            <a:endParaRPr lang="en-US" dirty="0"/>
          </a:p>
        </p:txBody>
      </p:sp>
    </p:spTree>
    <p:extLst>
      <p:ext uri="{BB962C8B-B14F-4D97-AF65-F5344CB8AC3E}">
        <p14:creationId xmlns:p14="http://schemas.microsoft.com/office/powerpoint/2010/main" val="17517912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b="1" dirty="0"/>
              <a:t>Calculations of Probabilities </a:t>
            </a:r>
            <a:br>
              <a:rPr lang="en-US" b="1" dirty="0"/>
            </a:br>
            <a:r>
              <a:rPr lang="en-US" b="1" dirty="0"/>
              <a:t>on the calculator</a:t>
            </a:r>
            <a:endParaRPr lang="en-US" dirty="0"/>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4" name="Footer Placeholder 3"/>
          <p:cNvSpPr>
            <a:spLocks noGrp="1"/>
          </p:cNvSpPr>
          <p:nvPr>
            <p:ph type="ftr" sz="quarter" idx="11"/>
          </p:nvPr>
        </p:nvSpPr>
        <p:spPr/>
        <p:txBody>
          <a:bodyPr/>
          <a:lstStyle/>
          <a:p>
            <a:r>
              <a:rPr lang="en-US"/>
              <a:t>Prepared for OpenStax Introductory Statistics by River Parishes Community College under CC BY-SA 4.0</a:t>
            </a:r>
          </a:p>
        </p:txBody>
      </p:sp>
      <p:sp>
        <p:nvSpPr>
          <p:cNvPr id="10" name="Rectangle 3">
            <a:extLst>
              <a:ext uri="{FF2B5EF4-FFF2-40B4-BE49-F238E27FC236}">
                <a16:creationId xmlns:a16="http://schemas.microsoft.com/office/drawing/2014/main" id="{AC96C200-B0A9-45BB-880B-4783A5C97701}"/>
              </a:ext>
            </a:extLst>
          </p:cNvPr>
          <p:cNvSpPr>
            <a:spLocks noGrp="1" noChangeArrowheads="1"/>
          </p:cNvSpPr>
          <p:nvPr>
            <p:ph type="body" sz="quarter" idx="14"/>
          </p:nvPr>
        </p:nvSpPr>
        <p:spPr bwMode="auto">
          <a:xfrm>
            <a:off x="457200" y="1332886"/>
            <a:ext cx="8266922" cy="456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buClrTx/>
            </a:pPr>
            <a:r>
              <a:rPr lang="en-US" sz="1400" b="1" dirty="0"/>
              <a:t>Using the TI-83, 83+, 84, 84+ Calculator</a:t>
            </a:r>
          </a:p>
          <a:p>
            <a:pPr eaLnBrk="0" fontAlgn="base" hangingPunct="0">
              <a:spcBef>
                <a:spcPct val="0"/>
              </a:spcBef>
              <a:spcAft>
                <a:spcPct val="0"/>
              </a:spcAft>
              <a:buClrTx/>
            </a:pPr>
            <a:endParaRPr lang="en-US" sz="1400" dirty="0"/>
          </a:p>
          <a:p>
            <a:pPr eaLnBrk="0" fontAlgn="base" hangingPunct="0">
              <a:spcBef>
                <a:spcPct val="0"/>
              </a:spcBef>
              <a:spcAft>
                <a:spcPct val="0"/>
              </a:spcAft>
              <a:buClrTx/>
            </a:pPr>
            <a:r>
              <a:rPr lang="en-US" sz="1400" dirty="0"/>
              <a:t>Go into 2</a:t>
            </a:r>
            <a:r>
              <a:rPr lang="en-US" sz="1400" baseline="30000" dirty="0"/>
              <a:t>nd</a:t>
            </a:r>
            <a:r>
              <a:rPr lang="en-US" sz="1400" dirty="0"/>
              <a:t> DISTR</a:t>
            </a:r>
          </a:p>
          <a:p>
            <a:pPr eaLnBrk="0" fontAlgn="base" hangingPunct="0">
              <a:spcBef>
                <a:spcPct val="0"/>
              </a:spcBef>
              <a:spcAft>
                <a:spcPct val="0"/>
              </a:spcAft>
              <a:buClrTx/>
            </a:pPr>
            <a:r>
              <a:rPr lang="en-US" sz="1400" dirty="0"/>
              <a:t>After pressing 2</a:t>
            </a:r>
            <a:r>
              <a:rPr lang="en-US" sz="1400" baseline="30000" dirty="0"/>
              <a:t>nd</a:t>
            </a:r>
            <a:r>
              <a:rPr lang="en-US" sz="1400" dirty="0"/>
              <a:t> DISTR, press 2: </a:t>
            </a:r>
            <a:r>
              <a:rPr lang="en-US" sz="1400" dirty="0" err="1"/>
              <a:t>normalcdf</a:t>
            </a:r>
            <a:endParaRPr lang="en-US" sz="1400" dirty="0"/>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The syntax for the instructions are as follows: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err="1">
                <a:ln>
                  <a:noFill/>
                </a:ln>
                <a:solidFill>
                  <a:schemeClr val="tx1"/>
                </a:solidFill>
                <a:effectLst/>
                <a:latin typeface="Arial" panose="020B0604020202020204" pitchFamily="34" charset="0"/>
              </a:rPr>
              <a:t>normalcdf</a:t>
            </a:r>
            <a:r>
              <a:rPr kumimoji="0" lang="en-US" altLang="en-US" sz="1400" b="0" i="0" u="none" strike="noStrike" cap="none" normalizeH="0" baseline="0" dirty="0">
                <a:ln>
                  <a:noFill/>
                </a:ln>
                <a:solidFill>
                  <a:schemeClr val="tx1"/>
                </a:solidFill>
                <a:effectLst/>
                <a:latin typeface="Arial" panose="020B0604020202020204" pitchFamily="34" charset="0"/>
              </a:rPr>
              <a:t>(lower value, upper value, mean, standard deviation)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dirty="0">
              <a:solidFill>
                <a:schemeClr val="tx1"/>
              </a:solidFill>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You get 1E99 (= 10</a:t>
            </a:r>
            <a:r>
              <a:rPr kumimoji="0" lang="en-US" altLang="en-US" sz="1400" b="0" i="0" u="none" strike="noStrike" cap="none" normalizeH="0" baseline="30000" dirty="0">
                <a:ln>
                  <a:noFill/>
                </a:ln>
                <a:solidFill>
                  <a:schemeClr val="tx1"/>
                </a:solidFill>
                <a:effectLst/>
                <a:latin typeface="Arial" panose="020B0604020202020204" pitchFamily="34" charset="0"/>
              </a:rPr>
              <a:t>99</a:t>
            </a:r>
            <a:r>
              <a:rPr kumimoji="0" lang="en-US" altLang="en-US" sz="1400" b="0" i="0" u="none" strike="noStrike" cap="none" normalizeH="0" baseline="0" dirty="0">
                <a:ln>
                  <a:noFill/>
                </a:ln>
                <a:solidFill>
                  <a:schemeClr val="tx1"/>
                </a:solidFill>
                <a:effectLst/>
                <a:latin typeface="Arial" panose="020B0604020202020204" pitchFamily="34" charset="0"/>
              </a:rPr>
              <a:t>) by pressing </a:t>
            </a:r>
            <a:r>
              <a:rPr kumimoji="0" lang="en-US" altLang="en-US" sz="1400" b="0" i="0" u="none" strike="noStrike" cap="none" normalizeH="0" baseline="0" dirty="0">
                <a:ln>
                  <a:noFill/>
                </a:ln>
                <a:solidFill>
                  <a:schemeClr val="tx1"/>
                </a:solidFill>
                <a:effectLst/>
                <a:latin typeface="Arial Unicode MS"/>
              </a:rPr>
              <a:t>1</a:t>
            </a:r>
            <a:r>
              <a:rPr kumimoji="0" lang="en-US" altLang="en-US" sz="1400" b="0" i="0" u="none" strike="noStrike" cap="none" normalizeH="0" baseline="0" dirty="0">
                <a:ln>
                  <a:noFill/>
                </a:ln>
                <a:solidFill>
                  <a:schemeClr val="tx1"/>
                </a:solidFill>
                <a:effectLst/>
              </a:rPr>
              <a:t>, the </a:t>
            </a:r>
            <a:r>
              <a:rPr kumimoji="0" lang="en-US" altLang="en-US" sz="1400" b="0" i="0" u="none" strike="noStrike" cap="none" normalizeH="0" baseline="0" dirty="0">
                <a:ln>
                  <a:noFill/>
                </a:ln>
                <a:solidFill>
                  <a:schemeClr val="tx1"/>
                </a:solidFill>
                <a:effectLst/>
                <a:latin typeface="Arial Unicode MS"/>
              </a:rPr>
              <a:t>EE</a:t>
            </a:r>
            <a:r>
              <a:rPr kumimoji="0" lang="en-US" altLang="en-US" sz="1400" b="0" i="0" u="none" strike="noStrike" cap="none" normalizeH="0" baseline="0" dirty="0">
                <a:ln>
                  <a:noFill/>
                </a:ln>
                <a:solidFill>
                  <a:schemeClr val="tx1"/>
                </a:solidFill>
                <a:effectLst/>
              </a:rPr>
              <a:t> key (a 2nd key) and then </a:t>
            </a:r>
            <a:r>
              <a:rPr kumimoji="0" lang="en-US" altLang="en-US" sz="1400" b="0" i="0" u="none" strike="noStrike" cap="none" normalizeH="0" baseline="0" dirty="0">
                <a:ln>
                  <a:noFill/>
                </a:ln>
                <a:solidFill>
                  <a:schemeClr val="tx1"/>
                </a:solidFill>
                <a:effectLst/>
                <a:latin typeface="Arial Unicode MS"/>
              </a:rPr>
              <a:t>99</a:t>
            </a:r>
            <a:r>
              <a:rPr kumimoji="0" lang="en-US" altLang="en-US" sz="1400" b="0" i="0" u="none" strike="noStrike" cap="none" normalizeH="0" baseline="0" dirty="0">
                <a:ln>
                  <a:noFill/>
                </a:ln>
                <a:solidFill>
                  <a:schemeClr val="tx1"/>
                </a:solidFill>
                <a:effectLst/>
              </a:rPr>
              <a:t>. Or, you can enter </a:t>
            </a:r>
            <a:r>
              <a:rPr kumimoji="0" lang="en-US" altLang="en-US" sz="1400" b="0" i="0" u="none" strike="noStrike" cap="none" normalizeH="0" baseline="0" dirty="0">
                <a:ln>
                  <a:noFill/>
                </a:ln>
                <a:solidFill>
                  <a:schemeClr val="tx1"/>
                </a:solidFill>
                <a:effectLst/>
                <a:latin typeface="Arial Unicode MS"/>
              </a:rPr>
              <a:t>10^99</a:t>
            </a:r>
            <a:r>
              <a:rPr kumimoji="0" lang="en-US" altLang="en-US" sz="1400" b="0" i="0" u="none" strike="noStrike" cap="none" normalizeH="0" baseline="0" dirty="0">
                <a:ln>
                  <a:noFill/>
                </a:ln>
                <a:solidFill>
                  <a:schemeClr val="tx1"/>
                </a:solidFill>
                <a:effectLst/>
              </a:rPr>
              <a:t> instead. The number 10</a:t>
            </a:r>
            <a:r>
              <a:rPr kumimoji="0" lang="en-US" altLang="en-US" sz="1400" b="0" i="0" u="none" strike="noStrike" cap="none" normalizeH="0" baseline="30000" dirty="0">
                <a:ln>
                  <a:noFill/>
                </a:ln>
                <a:solidFill>
                  <a:schemeClr val="tx1"/>
                </a:solidFill>
                <a:effectLst/>
                <a:latin typeface="Arial" panose="020B0604020202020204" pitchFamily="34" charset="0"/>
              </a:rPr>
              <a:t>99</a:t>
            </a:r>
            <a:r>
              <a:rPr kumimoji="0" lang="en-US" altLang="en-US" sz="1400" b="0" i="0" u="none" strike="noStrike" cap="none" normalizeH="0" baseline="0" dirty="0">
                <a:ln>
                  <a:noFill/>
                </a:ln>
                <a:solidFill>
                  <a:schemeClr val="tx1"/>
                </a:solidFill>
                <a:effectLst/>
                <a:latin typeface="Arial" panose="020B0604020202020204" pitchFamily="34" charset="0"/>
              </a:rPr>
              <a:t> is way out in the right tail of the normal curve.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dirty="0">
              <a:solidFill>
                <a:schemeClr val="tx1"/>
              </a:solidFill>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In some instances, the lower number of the area might be –1E99 (= –10</a:t>
            </a:r>
            <a:r>
              <a:rPr kumimoji="0" lang="en-US" altLang="en-US" sz="1400" b="0" i="0" u="none" strike="noStrike" cap="none" normalizeH="0" baseline="30000" dirty="0">
                <a:ln>
                  <a:noFill/>
                </a:ln>
                <a:solidFill>
                  <a:schemeClr val="tx1"/>
                </a:solidFill>
                <a:effectLst/>
                <a:latin typeface="Arial" panose="020B0604020202020204" pitchFamily="34" charset="0"/>
              </a:rPr>
              <a:t>99</a:t>
            </a:r>
            <a:r>
              <a:rPr kumimoji="0" lang="en-US" altLang="en-US" sz="1400" b="0" i="0" u="none" strike="noStrike" cap="none" normalizeH="0" baseline="0" dirty="0">
                <a:ln>
                  <a:noFill/>
                </a:ln>
                <a:solidFill>
                  <a:schemeClr val="tx1"/>
                </a:solidFill>
                <a:effectLst/>
                <a:latin typeface="Arial" panose="020B0604020202020204" pitchFamily="34" charset="0"/>
              </a:rPr>
              <a:t>). The number –10</a:t>
            </a:r>
            <a:r>
              <a:rPr kumimoji="0" lang="en-US" altLang="en-US" sz="1400" b="0" i="0" u="none" strike="noStrike" cap="none" normalizeH="0" baseline="30000" dirty="0">
                <a:ln>
                  <a:noFill/>
                </a:ln>
                <a:solidFill>
                  <a:schemeClr val="tx1"/>
                </a:solidFill>
                <a:effectLst/>
                <a:latin typeface="Arial" panose="020B0604020202020204" pitchFamily="34" charset="0"/>
              </a:rPr>
              <a:t>99</a:t>
            </a:r>
            <a:r>
              <a:rPr kumimoji="0" lang="en-US" altLang="en-US" sz="1400" b="0" i="0" u="none" strike="noStrike" cap="none" normalizeH="0" baseline="0" dirty="0">
                <a:ln>
                  <a:noFill/>
                </a:ln>
                <a:solidFill>
                  <a:schemeClr val="tx1"/>
                </a:solidFill>
                <a:effectLst/>
                <a:latin typeface="Arial" panose="020B0604020202020204" pitchFamily="34" charset="0"/>
              </a:rPr>
              <a:t> is way out in the left tail of the normal curve.</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dirty="0">
              <a:solidFill>
                <a:schemeClr val="tx1"/>
              </a:solidFill>
              <a:latin typeface="Arial" panose="020B0604020202020204" pitchFamily="34" charset="0"/>
            </a:endParaRPr>
          </a:p>
          <a:p>
            <a:r>
              <a:rPr lang="en-US" sz="1400" b="1" dirty="0"/>
              <a:t>Historical Note</a:t>
            </a:r>
          </a:p>
          <a:p>
            <a:r>
              <a:rPr lang="en-US" sz="1400" dirty="0"/>
              <a:t>The TI probability program calculates a </a:t>
            </a:r>
            <a:r>
              <a:rPr lang="en-US" sz="1400" i="1" dirty="0"/>
              <a:t>z</a:t>
            </a:r>
            <a:r>
              <a:rPr lang="en-US" sz="1400" dirty="0"/>
              <a:t>-score and then the probability from the </a:t>
            </a:r>
            <a:r>
              <a:rPr lang="en-US" sz="1400" i="1" dirty="0"/>
              <a:t>z</a:t>
            </a:r>
            <a:r>
              <a:rPr lang="en-US" sz="1400" dirty="0"/>
              <a:t>-score. Before technology, the </a:t>
            </a:r>
            <a:r>
              <a:rPr lang="en-US" sz="1400" i="1" dirty="0"/>
              <a:t>z</a:t>
            </a:r>
            <a:r>
              <a:rPr lang="en-US" sz="1400" dirty="0"/>
              <a:t>-score was looked up in a standard normal probability table (because the math involved is too cumbersome) to find the probability. In this example, a standard normal table with area to the left of the </a:t>
            </a:r>
            <a:r>
              <a:rPr lang="en-US" sz="1400" i="1" dirty="0"/>
              <a:t>z</a:t>
            </a:r>
            <a:r>
              <a:rPr lang="en-US" sz="1400" dirty="0"/>
              <a:t>-score was used. You calculate the </a:t>
            </a:r>
            <a:r>
              <a:rPr lang="en-US" sz="1400" i="1" dirty="0"/>
              <a:t>z</a:t>
            </a:r>
            <a:r>
              <a:rPr lang="en-US" sz="1400" dirty="0"/>
              <a:t>-score and look up the area to the left. The probability is the area to the right.</a:t>
            </a:r>
          </a:p>
        </p:txBody>
      </p:sp>
    </p:spTree>
    <p:extLst>
      <p:ext uri="{BB962C8B-B14F-4D97-AF65-F5344CB8AC3E}">
        <p14:creationId xmlns:p14="http://schemas.microsoft.com/office/powerpoint/2010/main" val="8417772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b="1" dirty="0"/>
              <a:t>Calculations of Probabilities </a:t>
            </a:r>
            <a:br>
              <a:rPr lang="en-US" b="1" dirty="0"/>
            </a:br>
            <a:r>
              <a:rPr lang="en-US" b="1" dirty="0"/>
              <a:t>on the calculator example</a:t>
            </a:r>
            <a:endParaRPr lang="en-US" dirty="0"/>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4" name="Footer Placeholder 3"/>
          <p:cNvSpPr>
            <a:spLocks noGrp="1"/>
          </p:cNvSpPr>
          <p:nvPr>
            <p:ph type="ftr" sz="quarter" idx="11"/>
          </p:nvPr>
        </p:nvSpPr>
        <p:spPr/>
        <p:txBody>
          <a:bodyPr/>
          <a:lstStyle/>
          <a:p>
            <a:r>
              <a:rPr lang="en-US"/>
              <a:t>Prepared for OpenStax Introductory Statistics by River Parishes Community College under CC BY-SA 4.0</a:t>
            </a:r>
          </a:p>
        </p:txBody>
      </p:sp>
      <p:sp>
        <p:nvSpPr>
          <p:cNvPr id="8" name="Text Placeholder 6">
            <a:extLst>
              <a:ext uri="{FF2B5EF4-FFF2-40B4-BE49-F238E27FC236}">
                <a16:creationId xmlns:a16="http://schemas.microsoft.com/office/drawing/2014/main" id="{B32C4E5A-EFA6-40BC-8DE1-4EF08AC18B90}"/>
              </a:ext>
            </a:extLst>
          </p:cNvPr>
          <p:cNvSpPr>
            <a:spLocks noGrp="1"/>
          </p:cNvSpPr>
          <p:nvPr>
            <p:ph type="body" sz="quarter" idx="14"/>
          </p:nvPr>
        </p:nvSpPr>
        <p:spPr>
          <a:xfrm>
            <a:off x="457199" y="1214373"/>
            <a:ext cx="8062912" cy="3499208"/>
          </a:xfrm>
        </p:spPr>
        <p:txBody>
          <a:bodyPr>
            <a:normAutofit/>
          </a:bodyPr>
          <a:lstStyle/>
          <a:p>
            <a:r>
              <a:rPr lang="en-US" b="1" dirty="0"/>
              <a:t>Example 6.8 </a:t>
            </a:r>
          </a:p>
          <a:p>
            <a:r>
              <a:rPr lang="en-US" dirty="0"/>
              <a:t>The final exam scores in a statistics class were normally distributed with a mean of 63 and a standard deviation of five.</a:t>
            </a:r>
          </a:p>
          <a:p>
            <a:pPr marL="457200" indent="-457200">
              <a:buAutoNum type="alphaLcPeriod"/>
            </a:pPr>
            <a:r>
              <a:rPr lang="en-US" dirty="0"/>
              <a:t>Find the probability that a randomly selected student scored more than 65 on the exam.</a:t>
            </a:r>
          </a:p>
          <a:p>
            <a:pPr marL="457200" indent="-457200">
              <a:buAutoNum type="alphaLcPeriod"/>
            </a:pPr>
            <a:r>
              <a:rPr lang="en-US" dirty="0"/>
              <a:t>Find the probability that a randomly selected student scored less than 85.</a:t>
            </a:r>
          </a:p>
        </p:txBody>
      </p:sp>
    </p:spTree>
    <p:extLst>
      <p:ext uri="{BB962C8B-B14F-4D97-AF65-F5344CB8AC3E}">
        <p14:creationId xmlns:p14="http://schemas.microsoft.com/office/powerpoint/2010/main" val="13716113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b="1" dirty="0"/>
              <a:t>Calculations of Probabilities </a:t>
            </a:r>
            <a:br>
              <a:rPr lang="en-US" b="1" dirty="0"/>
            </a:br>
            <a:r>
              <a:rPr lang="en-US" b="1" dirty="0"/>
              <a:t>on the calculator example 2</a:t>
            </a:r>
            <a:endParaRPr lang="en-US" dirty="0"/>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4" name="Footer Placeholder 3"/>
          <p:cNvSpPr>
            <a:spLocks noGrp="1"/>
          </p:cNvSpPr>
          <p:nvPr>
            <p:ph type="ftr" sz="quarter" idx="11"/>
          </p:nvPr>
        </p:nvSpPr>
        <p:spPr/>
        <p:txBody>
          <a:bodyPr/>
          <a:lstStyle/>
          <a:p>
            <a:r>
              <a:rPr lang="en-US"/>
              <a:t>Prepared for OpenStax Introductory Statistics by River Parishes Community College under CC BY-SA 4.0</a:t>
            </a:r>
          </a:p>
        </p:txBody>
      </p:sp>
      <p:sp>
        <p:nvSpPr>
          <p:cNvPr id="7" name="Text Placeholder 6">
            <a:extLst>
              <a:ext uri="{FF2B5EF4-FFF2-40B4-BE49-F238E27FC236}">
                <a16:creationId xmlns:a16="http://schemas.microsoft.com/office/drawing/2014/main" id="{AC5EB0A4-62BA-4BE0-8402-B07ADB7898CC}"/>
              </a:ext>
            </a:extLst>
          </p:cNvPr>
          <p:cNvSpPr>
            <a:spLocks noGrp="1"/>
          </p:cNvSpPr>
          <p:nvPr>
            <p:ph type="body" sz="quarter" idx="14"/>
          </p:nvPr>
        </p:nvSpPr>
        <p:spPr>
          <a:xfrm>
            <a:off x="457199" y="1214373"/>
            <a:ext cx="8062912" cy="3499208"/>
          </a:xfrm>
        </p:spPr>
        <p:txBody>
          <a:bodyPr>
            <a:normAutofit fontScale="92500" lnSpcReduction="20000"/>
          </a:bodyPr>
          <a:lstStyle/>
          <a:p>
            <a:r>
              <a:rPr lang="en-US" b="1" dirty="0"/>
              <a:t>Example 6.9 </a:t>
            </a:r>
          </a:p>
          <a:p>
            <a:r>
              <a:rPr lang="en-US" dirty="0"/>
              <a:t>A personal computer is used for office work at home, research, communication, personal finances, education, entertainment, social networking, and a myriad of other things. Suppose that the average number of hours a household personal computer is used for entertainment is two hours per day. Assume the times for entertainment are normally distributed and the standard deviation for the times is half an hour.</a:t>
            </a:r>
          </a:p>
          <a:p>
            <a:pPr marL="457200" indent="-457200">
              <a:buFont typeface="+mj-lt"/>
              <a:buAutoNum type="alphaLcPeriod"/>
            </a:pPr>
            <a:r>
              <a:rPr lang="en-US" dirty="0"/>
              <a:t>Find the probability that a household personal computer is used for entertainment between 1.8 and 2.75 hours per day.</a:t>
            </a:r>
          </a:p>
          <a:p>
            <a:pPr marL="457200" indent="-457200">
              <a:buFont typeface="+mj-lt"/>
              <a:buAutoNum type="alphaLcPeriod"/>
            </a:pPr>
            <a:r>
              <a:rPr lang="en-US" dirty="0"/>
              <a:t>Find the maximum number of hours per day that the bottom quartile of households uses a personal computer for entertainment.</a:t>
            </a:r>
          </a:p>
        </p:txBody>
      </p:sp>
    </p:spTree>
    <p:extLst>
      <p:ext uri="{BB962C8B-B14F-4D97-AF65-F5344CB8AC3E}">
        <p14:creationId xmlns:p14="http://schemas.microsoft.com/office/powerpoint/2010/main" val="16006095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b="1" dirty="0"/>
              <a:t>Calculations of Probabilities </a:t>
            </a:r>
            <a:br>
              <a:rPr lang="en-US" b="1" dirty="0"/>
            </a:br>
            <a:r>
              <a:rPr lang="en-US" b="1" dirty="0"/>
              <a:t>on the calculator try it</a:t>
            </a:r>
            <a:endParaRPr lang="en-US" dirty="0"/>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
        <p:nvSpPr>
          <p:cNvPr id="8" name="Text Placeholder 6">
            <a:extLst>
              <a:ext uri="{FF2B5EF4-FFF2-40B4-BE49-F238E27FC236}">
                <a16:creationId xmlns:a16="http://schemas.microsoft.com/office/drawing/2014/main" id="{BCFBD825-4972-47FD-AB7E-2590BD938D1B}"/>
              </a:ext>
            </a:extLst>
          </p:cNvPr>
          <p:cNvSpPr>
            <a:spLocks noGrp="1"/>
          </p:cNvSpPr>
          <p:nvPr>
            <p:ph type="body" sz="quarter" idx="14"/>
          </p:nvPr>
        </p:nvSpPr>
        <p:spPr>
          <a:xfrm>
            <a:off x="457199" y="1214372"/>
            <a:ext cx="8062912" cy="5009145"/>
          </a:xfrm>
        </p:spPr>
        <p:txBody>
          <a:bodyPr>
            <a:normAutofit/>
          </a:bodyPr>
          <a:lstStyle/>
          <a:p>
            <a:r>
              <a:rPr lang="en-US" b="1" dirty="0"/>
              <a:t>Try It 6.8</a:t>
            </a:r>
          </a:p>
          <a:p>
            <a:r>
              <a:rPr lang="en-US" dirty="0"/>
              <a:t>The golf scores for a school team were normally distributed with a mean of 68 and a standard deviation of three. Find the probability that a randomly selected golfer scored less than 65.</a:t>
            </a:r>
          </a:p>
          <a:p>
            <a:endParaRPr lang="en-US" dirty="0"/>
          </a:p>
          <a:p>
            <a:endParaRPr lang="en-US" dirty="0"/>
          </a:p>
          <a:p>
            <a:r>
              <a:rPr lang="en-US" b="1" dirty="0"/>
              <a:t>Try It 6.9</a:t>
            </a:r>
          </a:p>
          <a:p>
            <a:r>
              <a:rPr lang="en-US" dirty="0"/>
              <a:t>The golf scores for a school team were normally distributed with a mean of 68 and a standard deviation of three. Find the probability that a golfer scored between 66 and 70.</a:t>
            </a:r>
          </a:p>
          <a:p>
            <a:endParaRPr lang="en-US" dirty="0"/>
          </a:p>
        </p:txBody>
      </p:sp>
    </p:spTree>
    <p:extLst>
      <p:ext uri="{BB962C8B-B14F-4D97-AF65-F5344CB8AC3E}">
        <p14:creationId xmlns:p14="http://schemas.microsoft.com/office/powerpoint/2010/main" val="10065979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a:t>Find a percentile on the calculator</a:t>
            </a:r>
            <a:endParaRPr lang="en-US" dirty="0"/>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
        <p:nvSpPr>
          <p:cNvPr id="11" name="Text Placeholder 6">
            <a:extLst>
              <a:ext uri="{FF2B5EF4-FFF2-40B4-BE49-F238E27FC236}">
                <a16:creationId xmlns:a16="http://schemas.microsoft.com/office/drawing/2014/main" id="{BCE72666-E4BD-4298-8035-12BF55BE0D73}"/>
              </a:ext>
            </a:extLst>
          </p:cNvPr>
          <p:cNvSpPr>
            <a:spLocks noGrp="1"/>
          </p:cNvSpPr>
          <p:nvPr>
            <p:ph type="body" sz="quarter" idx="14"/>
          </p:nvPr>
        </p:nvSpPr>
        <p:spPr>
          <a:xfrm>
            <a:off x="457199" y="1214372"/>
            <a:ext cx="8062912" cy="4878518"/>
          </a:xfrm>
        </p:spPr>
        <p:txBody>
          <a:bodyPr>
            <a:normAutofit/>
          </a:bodyPr>
          <a:lstStyle/>
          <a:p>
            <a:r>
              <a:rPr lang="en-US" sz="1600" b="1" dirty="0"/>
              <a:t>Using the TI-83, 83+, 84, 84+ Calculator</a:t>
            </a:r>
          </a:p>
          <a:p>
            <a:r>
              <a:rPr lang="en-US" sz="1600" dirty="0" err="1"/>
              <a:t>invNorm</a:t>
            </a:r>
            <a:r>
              <a:rPr lang="en-US" sz="1600" dirty="0"/>
              <a:t> in 2</a:t>
            </a:r>
            <a:r>
              <a:rPr lang="en-US" sz="1600" baseline="30000" dirty="0"/>
              <a:t>nd</a:t>
            </a:r>
            <a:r>
              <a:rPr lang="en-US" sz="1600" dirty="0"/>
              <a:t> DISTR. </a:t>
            </a:r>
          </a:p>
          <a:p>
            <a:r>
              <a:rPr lang="en-US" sz="1600" dirty="0" err="1"/>
              <a:t>invNorm</a:t>
            </a:r>
            <a:r>
              <a:rPr lang="en-US" sz="1600" dirty="0"/>
              <a:t>(area to the left, mean, standard deviation)</a:t>
            </a:r>
          </a:p>
          <a:p>
            <a:endParaRPr lang="en-US" sz="1600" dirty="0"/>
          </a:p>
          <a:p>
            <a:r>
              <a:rPr lang="en-US" sz="1600" b="1" dirty="0"/>
              <a:t>Example 6.8 </a:t>
            </a:r>
          </a:p>
          <a:p>
            <a:r>
              <a:rPr lang="en-US" sz="1600" dirty="0"/>
              <a:t>The final exam scores in a statistics class were normally distributed with a mean of 63 and a standard deviation of five.</a:t>
            </a:r>
            <a:br>
              <a:rPr lang="en-US" sz="1600" dirty="0"/>
            </a:br>
            <a:endParaRPr lang="en-US" sz="1600" dirty="0"/>
          </a:p>
          <a:p>
            <a:r>
              <a:rPr lang="en-US" sz="1600" dirty="0"/>
              <a:t>c. Find the 90</a:t>
            </a:r>
            <a:r>
              <a:rPr lang="en-US" sz="1600" baseline="30000" dirty="0"/>
              <a:t>th</a:t>
            </a:r>
            <a:r>
              <a:rPr lang="en-US" sz="1600" dirty="0"/>
              <a:t> percentile (that is, find the score </a:t>
            </a:r>
            <a:r>
              <a:rPr lang="en-US" sz="1600" i="1" dirty="0"/>
              <a:t>k</a:t>
            </a:r>
            <a:r>
              <a:rPr lang="en-US" sz="1600" dirty="0"/>
              <a:t> that has 90% of the scores below </a:t>
            </a:r>
            <a:r>
              <a:rPr lang="en-US" sz="1600" i="1" dirty="0"/>
              <a:t>k</a:t>
            </a:r>
            <a:r>
              <a:rPr lang="en-US" sz="1600" dirty="0"/>
              <a:t> and 10% of the scores above </a:t>
            </a:r>
            <a:r>
              <a:rPr lang="en-US" sz="1600" i="1" dirty="0"/>
              <a:t>k</a:t>
            </a:r>
            <a:r>
              <a:rPr lang="en-US" sz="1600" dirty="0"/>
              <a:t>).</a:t>
            </a:r>
          </a:p>
          <a:p>
            <a:endParaRPr lang="en-US" sz="1600" dirty="0"/>
          </a:p>
          <a:p>
            <a:r>
              <a:rPr lang="en-US" sz="1600" dirty="0"/>
              <a:t>d. Find the 70</a:t>
            </a:r>
            <a:r>
              <a:rPr lang="en-US" sz="1600" baseline="30000" dirty="0"/>
              <a:t>th</a:t>
            </a:r>
            <a:r>
              <a:rPr lang="en-US" sz="1600" dirty="0"/>
              <a:t> percentile (that is, find the score </a:t>
            </a:r>
            <a:r>
              <a:rPr lang="en-US" sz="1600" i="1" dirty="0"/>
              <a:t>k</a:t>
            </a:r>
            <a:r>
              <a:rPr lang="en-US" sz="1600" dirty="0"/>
              <a:t> such that 70% of scores are below </a:t>
            </a:r>
            <a:r>
              <a:rPr lang="en-US" sz="1600" i="1" dirty="0"/>
              <a:t>k</a:t>
            </a:r>
            <a:r>
              <a:rPr lang="en-US" sz="1600" dirty="0"/>
              <a:t> and 30% of the scores are above </a:t>
            </a:r>
            <a:r>
              <a:rPr lang="en-US" sz="1600" i="1" dirty="0"/>
              <a:t>k</a:t>
            </a:r>
            <a:r>
              <a:rPr lang="en-US" sz="1600" dirty="0"/>
              <a:t>).</a:t>
            </a:r>
          </a:p>
        </p:txBody>
      </p:sp>
    </p:spTree>
    <p:extLst>
      <p:ext uri="{BB962C8B-B14F-4D97-AF65-F5344CB8AC3E}">
        <p14:creationId xmlns:p14="http://schemas.microsoft.com/office/powerpoint/2010/main" val="30086579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a:t>Calculations of Probabilities try it</a:t>
            </a:r>
            <a:endParaRPr lang="en-US" dirty="0"/>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4" name="Footer Placeholder 3"/>
          <p:cNvSpPr>
            <a:spLocks noGrp="1"/>
          </p:cNvSpPr>
          <p:nvPr>
            <p:ph type="ftr" sz="quarter" idx="11"/>
          </p:nvPr>
        </p:nvSpPr>
        <p:spPr/>
        <p:txBody>
          <a:bodyPr/>
          <a:lstStyle/>
          <a:p>
            <a:r>
              <a:rPr lang="en-US"/>
              <a:t>Prepared for OpenStax Introductory Statistics by River Parishes Community College under CC BY-SA 4.0</a:t>
            </a:r>
          </a:p>
        </p:txBody>
      </p:sp>
      <p:sp>
        <p:nvSpPr>
          <p:cNvPr id="7" name="Text Placeholder 6">
            <a:extLst>
              <a:ext uri="{FF2B5EF4-FFF2-40B4-BE49-F238E27FC236}">
                <a16:creationId xmlns:a16="http://schemas.microsoft.com/office/drawing/2014/main" id="{77148A0D-4615-4673-9875-EE0BF848B50C}"/>
              </a:ext>
            </a:extLst>
          </p:cNvPr>
          <p:cNvSpPr>
            <a:spLocks noGrp="1"/>
          </p:cNvSpPr>
          <p:nvPr>
            <p:ph type="body" sz="quarter" idx="14"/>
          </p:nvPr>
        </p:nvSpPr>
        <p:spPr>
          <a:xfrm>
            <a:off x="457199" y="1214372"/>
            <a:ext cx="8062912" cy="4878518"/>
          </a:xfrm>
        </p:spPr>
        <p:txBody>
          <a:bodyPr>
            <a:normAutofit/>
          </a:bodyPr>
          <a:lstStyle/>
          <a:p>
            <a:r>
              <a:rPr lang="en-US" sz="1800" b="1" dirty="0"/>
              <a:t>Try It 6.11</a:t>
            </a:r>
          </a:p>
          <a:p>
            <a:r>
              <a:rPr lang="en-US" sz="1800" dirty="0"/>
              <a:t>Two thousand students took an exam. The scores on the exam have an approximate normal distribution with a mean </a:t>
            </a:r>
            <a:r>
              <a:rPr lang="en-US" sz="1800" i="1" dirty="0"/>
              <a:t>μ</a:t>
            </a:r>
            <a:r>
              <a:rPr lang="en-US" sz="1800" dirty="0"/>
              <a:t> = 81 points and standard deviation </a:t>
            </a:r>
            <a:r>
              <a:rPr lang="en-US" sz="1800" i="1" dirty="0"/>
              <a:t>σ</a:t>
            </a:r>
            <a:r>
              <a:rPr lang="en-US" sz="1800" dirty="0"/>
              <a:t> = 15 points.</a:t>
            </a:r>
          </a:p>
          <a:p>
            <a:pPr marL="342900" indent="-342900">
              <a:buFont typeface="+mj-lt"/>
              <a:buAutoNum type="alphaLcPeriod"/>
            </a:pPr>
            <a:r>
              <a:rPr lang="en-US" sz="1800" dirty="0"/>
              <a:t>Calculate the first- and third-quartile scores for this exam.</a:t>
            </a:r>
          </a:p>
          <a:p>
            <a:pPr marL="342900" indent="-342900">
              <a:buFont typeface="+mj-lt"/>
              <a:buAutoNum type="alphaLcPeriod"/>
            </a:pPr>
            <a:r>
              <a:rPr lang="en-US" sz="1800" dirty="0"/>
              <a:t>The middle 50% of the exam scores are between what two values?</a:t>
            </a:r>
          </a:p>
        </p:txBody>
      </p:sp>
    </p:spTree>
    <p:extLst>
      <p:ext uri="{BB962C8B-B14F-4D97-AF65-F5344CB8AC3E}">
        <p14:creationId xmlns:p14="http://schemas.microsoft.com/office/powerpoint/2010/main" val="36806888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b="1" dirty="0"/>
              <a:t>THE NORMAL DISTRIBUTION (cont.)</a:t>
            </a:r>
            <a:endParaRPr lang="en-US" dirty="0"/>
          </a:p>
        </p:txBody>
      </p:sp>
      <p:sp>
        <p:nvSpPr>
          <p:cNvPr id="7" name="Text Placeholder 6"/>
          <p:cNvSpPr>
            <a:spLocks noGrp="1"/>
          </p:cNvSpPr>
          <p:nvPr>
            <p:ph type="body" sz="quarter" idx="14"/>
          </p:nvPr>
        </p:nvSpPr>
        <p:spPr>
          <a:xfrm>
            <a:off x="457200" y="1250302"/>
            <a:ext cx="8062912" cy="4861249"/>
          </a:xfrm>
        </p:spPr>
        <p:txBody>
          <a:bodyPr>
            <a:noAutofit/>
          </a:bodyPr>
          <a:lstStyle/>
          <a:p>
            <a:r>
              <a:rPr lang="en-US" sz="1800" dirty="0"/>
              <a:t>The normal distribution has two parameters (two numerical descriptive measures), the mean (</a:t>
            </a:r>
            <a:r>
              <a:rPr lang="en-US" sz="1800" i="1" dirty="0"/>
              <a:t>μ</a:t>
            </a:r>
            <a:r>
              <a:rPr lang="en-US" sz="1800" dirty="0"/>
              <a:t>) and the standard deviation (</a:t>
            </a:r>
            <a:r>
              <a:rPr lang="en-US" sz="1800" i="1" dirty="0"/>
              <a:t>σ</a:t>
            </a:r>
            <a:r>
              <a:rPr lang="en-US" sz="1800" dirty="0"/>
              <a:t>). </a:t>
            </a:r>
          </a:p>
          <a:p>
            <a:endParaRPr lang="en-US" sz="1800" dirty="0"/>
          </a:p>
          <a:p>
            <a:r>
              <a:rPr lang="en-US" sz="1800" dirty="0"/>
              <a:t>If </a:t>
            </a:r>
            <a:r>
              <a:rPr lang="en-US" sz="1800" i="1" dirty="0"/>
              <a:t>X </a:t>
            </a:r>
            <a:r>
              <a:rPr lang="en-US" sz="1800" dirty="0"/>
              <a:t>is a quantity to be measured that has a normal distribution with mean (</a:t>
            </a:r>
            <a:r>
              <a:rPr lang="en-US" sz="1800" i="1" dirty="0"/>
              <a:t>μ</a:t>
            </a:r>
            <a:r>
              <a:rPr lang="en-US" sz="1800" dirty="0"/>
              <a:t>) and standard deviation (</a:t>
            </a:r>
            <a:r>
              <a:rPr lang="en-US" sz="1800" i="1" dirty="0"/>
              <a:t>σ</a:t>
            </a:r>
            <a:r>
              <a:rPr lang="en-US" sz="1800" dirty="0"/>
              <a:t>), we designate this by writing </a:t>
            </a:r>
            <a:r>
              <a:rPr lang="en-US" sz="1800" i="1" dirty="0"/>
              <a:t>X </a:t>
            </a:r>
            <a:r>
              <a:rPr lang="en-US" sz="1800" dirty="0"/>
              <a:t>~ </a:t>
            </a:r>
            <a:r>
              <a:rPr lang="en-US" sz="1800" i="1" dirty="0"/>
              <a:t>N</a:t>
            </a:r>
            <a:r>
              <a:rPr lang="en-US" sz="1800" dirty="0"/>
              <a:t>(</a:t>
            </a:r>
            <a:r>
              <a:rPr lang="en-US" sz="1800" i="1" dirty="0"/>
              <a:t>μ</a:t>
            </a:r>
            <a:r>
              <a:rPr lang="en-US" sz="1800" dirty="0"/>
              <a:t>, </a:t>
            </a:r>
            <a:r>
              <a:rPr lang="en-US" sz="1800" i="1" dirty="0"/>
              <a:t>σ</a:t>
            </a:r>
            <a:r>
              <a:rPr lang="en-US" sz="1800" dirty="0"/>
              <a:t>).</a:t>
            </a:r>
          </a:p>
          <a:p>
            <a:endParaRPr lang="en-US" sz="1800" dirty="0"/>
          </a:p>
          <a:p>
            <a:r>
              <a:rPr lang="en-US" dirty="0"/>
              <a:t>The cumulative distribution function is </a:t>
            </a:r>
            <a:r>
              <a:rPr lang="en-US" i="1" dirty="0"/>
              <a:t>P</a:t>
            </a:r>
            <a:r>
              <a:rPr lang="en-US" dirty="0"/>
              <a:t>(</a:t>
            </a:r>
            <a:r>
              <a:rPr lang="en-US" i="1" dirty="0"/>
              <a:t>X </a:t>
            </a:r>
            <a:r>
              <a:rPr lang="en-US" dirty="0"/>
              <a:t>&lt; </a:t>
            </a:r>
            <a:r>
              <a:rPr lang="en-US" i="1" dirty="0"/>
              <a:t>x</a:t>
            </a:r>
            <a:r>
              <a:rPr lang="en-US" dirty="0"/>
              <a:t>). It is calculated either by a calculator or a computer, or it is looked up in a table. </a:t>
            </a:r>
          </a:p>
          <a:p>
            <a:endParaRPr lang="en-US" dirty="0"/>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Tree>
    <p:extLst>
      <p:ext uri="{BB962C8B-B14F-4D97-AF65-F5344CB8AC3E}">
        <p14:creationId xmlns:p14="http://schemas.microsoft.com/office/powerpoint/2010/main" val="20500250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b="1" dirty="0"/>
              <a:t>Calculations of Probabilities </a:t>
            </a:r>
            <a:br>
              <a:rPr lang="en-US" b="1" dirty="0"/>
            </a:br>
            <a:r>
              <a:rPr lang="en-US" b="1" dirty="0"/>
              <a:t>example and try it</a:t>
            </a:r>
            <a:endParaRPr lang="en-US" dirty="0"/>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4" name="Footer Placeholder 3"/>
          <p:cNvSpPr>
            <a:spLocks noGrp="1"/>
          </p:cNvSpPr>
          <p:nvPr>
            <p:ph type="ftr" sz="quarter" idx="11"/>
          </p:nvPr>
        </p:nvSpPr>
        <p:spPr/>
        <p:txBody>
          <a:bodyPr/>
          <a:lstStyle/>
          <a:p>
            <a:r>
              <a:rPr lang="en-US"/>
              <a:t>Prepared for OpenStax Introductory Statistics by River Parishes Community College under CC BY-SA 4.0</a:t>
            </a:r>
          </a:p>
        </p:txBody>
      </p:sp>
      <p:sp>
        <p:nvSpPr>
          <p:cNvPr id="9" name="Text Placeholder 6">
            <a:extLst>
              <a:ext uri="{FF2B5EF4-FFF2-40B4-BE49-F238E27FC236}">
                <a16:creationId xmlns:a16="http://schemas.microsoft.com/office/drawing/2014/main" id="{F9E547B4-0FAF-4342-B04F-7FFFAD88A723}"/>
              </a:ext>
            </a:extLst>
          </p:cNvPr>
          <p:cNvSpPr>
            <a:spLocks noGrp="1"/>
          </p:cNvSpPr>
          <p:nvPr>
            <p:ph type="body" sz="quarter" idx="14"/>
          </p:nvPr>
        </p:nvSpPr>
        <p:spPr>
          <a:xfrm>
            <a:off x="457199" y="1214372"/>
            <a:ext cx="8062912" cy="4878518"/>
          </a:xfrm>
        </p:spPr>
        <p:txBody>
          <a:bodyPr>
            <a:normAutofit/>
          </a:bodyPr>
          <a:lstStyle/>
          <a:p>
            <a:r>
              <a:rPr lang="en-US" sz="1800" b="1" dirty="0"/>
              <a:t>Example 6.10 </a:t>
            </a:r>
          </a:p>
          <a:p>
            <a:r>
              <a:rPr lang="en-US" sz="1800" dirty="0"/>
              <a:t>In the United States the ages 13 to 55+ of smartphone users approximately follow a normal distribution with approximate mean and standard deviation of 36.9 years and 13.9 years, respectively.</a:t>
            </a:r>
            <a:br>
              <a:rPr lang="en-US" sz="1800" dirty="0"/>
            </a:br>
            <a:endParaRPr lang="en-US" sz="1800" dirty="0"/>
          </a:p>
          <a:p>
            <a:r>
              <a:rPr lang="en-US" sz="1800" b="1" dirty="0"/>
              <a:t>Try It 6.10</a:t>
            </a:r>
          </a:p>
          <a:p>
            <a:r>
              <a:rPr lang="en-US" sz="1800" dirty="0"/>
              <a:t>Use the information in </a:t>
            </a:r>
            <a:r>
              <a:rPr lang="en-US" sz="1800" dirty="0">
                <a:hlinkClick r:id="rId3"/>
              </a:rPr>
              <a:t>Example 6.10</a:t>
            </a:r>
            <a:r>
              <a:rPr lang="en-US" sz="1800" dirty="0"/>
              <a:t> to answer the following questions.</a:t>
            </a:r>
          </a:p>
          <a:p>
            <a:pPr marL="342900" indent="-342900">
              <a:buFont typeface="+mj-lt"/>
              <a:buAutoNum type="alphaLcPeriod"/>
            </a:pPr>
            <a:r>
              <a:rPr lang="en-US" sz="1800" dirty="0"/>
              <a:t>Find the 30</a:t>
            </a:r>
            <a:r>
              <a:rPr lang="en-US" sz="1800" baseline="30000" dirty="0"/>
              <a:t>th</a:t>
            </a:r>
            <a:r>
              <a:rPr lang="en-US" sz="1800" dirty="0"/>
              <a:t> percentile, and interpret it in a complete sentence.</a:t>
            </a:r>
          </a:p>
          <a:p>
            <a:pPr marL="342900" indent="-342900">
              <a:buFont typeface="+mj-lt"/>
              <a:buAutoNum type="alphaLcPeriod"/>
            </a:pPr>
            <a:r>
              <a:rPr lang="en-US" sz="1800" dirty="0"/>
              <a:t>What is the probability that the age of a randomly selected smartphone user in the range 13 to 55+ is less than 27 years old.</a:t>
            </a:r>
          </a:p>
        </p:txBody>
      </p:sp>
    </p:spTree>
    <p:extLst>
      <p:ext uri="{BB962C8B-B14F-4D97-AF65-F5344CB8AC3E}">
        <p14:creationId xmlns:p14="http://schemas.microsoft.com/office/powerpoint/2010/main" val="13732414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b="1" dirty="0"/>
              <a:t>Calculations of Probabilities </a:t>
            </a:r>
            <a:br>
              <a:rPr lang="en-US" b="1" dirty="0"/>
            </a:br>
            <a:r>
              <a:rPr lang="en-US" b="1" dirty="0"/>
              <a:t>example and try it 2</a:t>
            </a:r>
            <a:endParaRPr lang="en-US" dirty="0"/>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4" name="Footer Placeholder 3"/>
          <p:cNvSpPr>
            <a:spLocks noGrp="1"/>
          </p:cNvSpPr>
          <p:nvPr>
            <p:ph type="ftr" sz="quarter" idx="11"/>
          </p:nvPr>
        </p:nvSpPr>
        <p:spPr/>
        <p:txBody>
          <a:bodyPr/>
          <a:lstStyle/>
          <a:p>
            <a:r>
              <a:rPr lang="en-US"/>
              <a:t>Prepared for OpenStax Introductory Statistics by River Parishes Community College under CC BY-SA 4.0</a:t>
            </a:r>
          </a:p>
        </p:txBody>
      </p:sp>
      <p:sp>
        <p:nvSpPr>
          <p:cNvPr id="7" name="Text Placeholder 6">
            <a:extLst>
              <a:ext uri="{FF2B5EF4-FFF2-40B4-BE49-F238E27FC236}">
                <a16:creationId xmlns:a16="http://schemas.microsoft.com/office/drawing/2014/main" id="{4DBA5FE4-21C5-4FEC-89B9-ADF4E0232E2D}"/>
              </a:ext>
            </a:extLst>
          </p:cNvPr>
          <p:cNvSpPr>
            <a:spLocks noGrp="1"/>
          </p:cNvSpPr>
          <p:nvPr>
            <p:ph type="body" sz="quarter" idx="14"/>
          </p:nvPr>
        </p:nvSpPr>
        <p:spPr>
          <a:xfrm>
            <a:off x="457199" y="1214372"/>
            <a:ext cx="8062912" cy="4878518"/>
          </a:xfrm>
        </p:spPr>
        <p:txBody>
          <a:bodyPr>
            <a:normAutofit/>
          </a:bodyPr>
          <a:lstStyle/>
          <a:p>
            <a:r>
              <a:rPr lang="en-US" sz="1800" b="1" dirty="0"/>
              <a:t>Example 6.12 </a:t>
            </a:r>
          </a:p>
          <a:p>
            <a:r>
              <a:rPr lang="en-US" sz="1800" dirty="0"/>
              <a:t>A citrus farmer who grows mandarin oranges finds that the diameters of mandarin oranges harvested on his farm follow a normal distribution with a mean diameter of 5.85 cm and a standard deviation of 0.24 cm.</a:t>
            </a:r>
            <a:br>
              <a:rPr lang="en-US" sz="1800" dirty="0"/>
            </a:br>
            <a:endParaRPr lang="en-US" sz="1800" dirty="0"/>
          </a:p>
          <a:p>
            <a:r>
              <a:rPr lang="en-US" sz="1800" b="1" dirty="0"/>
              <a:t>Try It 6.12</a:t>
            </a:r>
          </a:p>
          <a:p>
            <a:r>
              <a:rPr lang="en-US" sz="1800" dirty="0"/>
              <a:t>Using the information from </a:t>
            </a:r>
            <a:r>
              <a:rPr lang="en-US" sz="1800" dirty="0">
                <a:hlinkClick r:id="rId3"/>
              </a:rPr>
              <a:t>Example 6.12</a:t>
            </a:r>
            <a:r>
              <a:rPr lang="en-US" sz="1800" dirty="0"/>
              <a:t>, answer the following:</a:t>
            </a:r>
          </a:p>
          <a:p>
            <a:pPr marL="342900" indent="-342900">
              <a:buFont typeface="+mj-lt"/>
              <a:buAutoNum type="alphaLcPeriod"/>
            </a:pPr>
            <a:r>
              <a:rPr lang="en-US" sz="1800" dirty="0"/>
              <a:t>The middle 40% of mandarin oranges from this farm are between ______ and ______.</a:t>
            </a:r>
          </a:p>
          <a:p>
            <a:pPr marL="342900" indent="-342900">
              <a:buFont typeface="+mj-lt"/>
              <a:buAutoNum type="alphaLcPeriod"/>
            </a:pPr>
            <a:r>
              <a:rPr lang="en-US" sz="1800" dirty="0"/>
              <a:t>Find the 16</a:t>
            </a:r>
            <a:r>
              <a:rPr lang="en-US" sz="1800" baseline="30000" dirty="0"/>
              <a:t>th</a:t>
            </a:r>
            <a:r>
              <a:rPr lang="en-US" sz="1800" dirty="0"/>
              <a:t> percentile and interpret it in a complete sentence.</a:t>
            </a:r>
          </a:p>
        </p:txBody>
      </p:sp>
    </p:spTree>
    <p:extLst>
      <p:ext uri="{BB962C8B-B14F-4D97-AF65-F5344CB8AC3E}">
        <p14:creationId xmlns:p14="http://schemas.microsoft.com/office/powerpoint/2010/main" val="40425237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Acknowledgments</a:t>
            </a:r>
          </a:p>
        </p:txBody>
      </p:sp>
      <p:sp>
        <p:nvSpPr>
          <p:cNvPr id="7" name="Text Placeholder 6"/>
          <p:cNvSpPr>
            <a:spLocks noGrp="1"/>
          </p:cNvSpPr>
          <p:nvPr>
            <p:ph type="body" sz="quarter" idx="14"/>
          </p:nvPr>
        </p:nvSpPr>
        <p:spPr>
          <a:xfrm>
            <a:off x="457200" y="1306286"/>
            <a:ext cx="8062912" cy="5000246"/>
          </a:xfrm>
        </p:spPr>
        <p:txBody>
          <a:bodyPr>
            <a:normAutofit/>
          </a:bodyPr>
          <a:lstStyle/>
          <a:p>
            <a:r>
              <a:rPr lang="en-US" sz="1600" dirty="0"/>
              <a:t>The original PowerPoint file is copyright 2011-2015, Rice University. All Rights Reserved.</a:t>
            </a:r>
          </a:p>
          <a:p>
            <a:endParaRPr lang="en-US" sz="1600" dirty="0"/>
          </a:p>
          <a:p>
            <a:r>
              <a:rPr lang="en-US" sz="1600" dirty="0"/>
              <a:t>This work is a derivative of a text by </a:t>
            </a:r>
            <a:r>
              <a:rPr lang="en-US" sz="1600" u="sng" dirty="0">
                <a:hlinkClick r:id="rId2"/>
              </a:rPr>
              <a:t>OpenStax</a:t>
            </a:r>
            <a:r>
              <a:rPr lang="en-US" sz="1600" dirty="0"/>
              <a:t>, which is licensed under a </a:t>
            </a:r>
            <a:r>
              <a:rPr lang="en-US" sz="1600" dirty="0">
                <a:hlinkClick r:id="rId3"/>
              </a:rPr>
              <a:t>Creative Commons Attribution License 4.0</a:t>
            </a:r>
            <a:r>
              <a:rPr lang="en-US" sz="1600" dirty="0"/>
              <a:t> license.</a:t>
            </a:r>
            <a:endParaRPr lang="en-US" sz="1600" dirty="0">
              <a:solidFill>
                <a:schemeClr val="tx1"/>
              </a:solidFill>
            </a:endParaRPr>
          </a:p>
          <a:p>
            <a:endParaRPr lang="en-US" sz="1600" dirty="0"/>
          </a:p>
          <a:p>
            <a:r>
              <a:rPr lang="en-US" sz="1600" dirty="0">
                <a:solidFill>
                  <a:schemeClr val="tx1"/>
                </a:solidFill>
              </a:rPr>
              <a:t>Material on this PowerPoint was adapted from </a:t>
            </a:r>
            <a:r>
              <a:rPr lang="en-US" sz="1600" i="1" dirty="0" err="1">
                <a:solidFill>
                  <a:schemeClr val="tx1"/>
                </a:solidFill>
              </a:rPr>
              <a:t>Illowsky</a:t>
            </a:r>
            <a:r>
              <a:rPr lang="en-US" sz="1600" i="1" dirty="0">
                <a:solidFill>
                  <a:schemeClr val="tx1"/>
                </a:solidFill>
              </a:rPr>
              <a:t>, Barbara and Dean, Susan. “Chapter 6. The Normal Distribution.” Introductory Statistics. </a:t>
            </a:r>
            <a:r>
              <a:rPr lang="en-US" sz="1600" dirty="0"/>
              <a:t>OpenStax, Introductory Statistics. OpenStax CNX. May 13, 2019 http://cnx.org/contents/30189442-6998-4686-ac05-ed152b91b9de@23.30. </a:t>
            </a:r>
          </a:p>
          <a:p>
            <a:endParaRPr lang="en-US" sz="1600" dirty="0">
              <a:solidFill>
                <a:schemeClr val="tx1"/>
              </a:solidFill>
            </a:endParaRPr>
          </a:p>
          <a:p>
            <a:r>
              <a:rPr lang="en-US" sz="1600" b="1" i="1" dirty="0">
                <a:solidFill>
                  <a:schemeClr val="tx1"/>
                </a:solidFill>
              </a:rPr>
              <a:t>This document has been reviewed for </a:t>
            </a:r>
            <a:r>
              <a:rPr lang="en-US" sz="1600" b="1" i="1">
                <a:solidFill>
                  <a:schemeClr val="tx1"/>
                </a:solidFill>
              </a:rPr>
              <a:t>accessibility.</a:t>
            </a:r>
            <a:endParaRPr lang="en-US" sz="1600" b="1" i="1" dirty="0">
              <a:solidFill>
                <a:schemeClr val="tx1"/>
              </a:solidFill>
            </a:endParaRPr>
          </a:p>
        </p:txBody>
      </p:sp>
      <p:pic>
        <p:nvPicPr>
          <p:cNvPr id="6" name="Picture 5" descr="OSX-Stacked-TM-RGB-300dpi-2016.jpg" title="&quot; &quot;"/>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Tree>
    <p:extLst>
      <p:ext uri="{BB962C8B-B14F-4D97-AF65-F5344CB8AC3E}">
        <p14:creationId xmlns:p14="http://schemas.microsoft.com/office/powerpoint/2010/main" val="14243348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71804"/>
            <a:ext cx="8062912" cy="2537927"/>
          </a:xfrm>
        </p:spPr>
        <p:txBody>
          <a:bodyPr>
            <a:noAutofit/>
          </a:bodyPr>
          <a:lstStyle/>
          <a:p>
            <a:pPr algn="ctr"/>
            <a:r>
              <a:rPr lang="en-US" sz="4000" b="1" cap="none" dirty="0">
                <a:solidFill>
                  <a:srgbClr val="212F62"/>
                </a:solidFill>
              </a:rPr>
              <a:t>Chapter 6</a:t>
            </a:r>
            <a:br>
              <a:rPr lang="en-US" sz="4000" b="1" cap="none" dirty="0">
                <a:solidFill>
                  <a:srgbClr val="212F62"/>
                </a:solidFill>
              </a:rPr>
            </a:br>
            <a:br>
              <a:rPr lang="en-US" sz="4000" b="1" cap="none" dirty="0">
                <a:solidFill>
                  <a:srgbClr val="212F62"/>
                </a:solidFill>
              </a:rPr>
            </a:br>
            <a:r>
              <a:rPr lang="en-US" sz="4000" b="1" dirty="0">
                <a:solidFill>
                  <a:srgbClr val="212F62"/>
                </a:solidFill>
              </a:rPr>
              <a:t>the normal distribution</a:t>
            </a:r>
            <a:endParaRPr lang="en-US" sz="4000" dirty="0"/>
          </a:p>
        </p:txBody>
      </p:sp>
      <p:sp>
        <p:nvSpPr>
          <p:cNvPr id="5" name="Title 4"/>
          <p:cNvSpPr txBox="1">
            <a:spLocks/>
          </p:cNvSpPr>
          <p:nvPr/>
        </p:nvSpPr>
        <p:spPr>
          <a:xfrm>
            <a:off x="845052" y="3697089"/>
            <a:ext cx="7287208" cy="856250"/>
          </a:xfrm>
          <a:prstGeom prst="rect">
            <a:avLst/>
          </a:prstGeom>
        </p:spPr>
        <p:txBody>
          <a:bodyPr vert="horz" lIns="91440" tIns="45720" rIns="91440" bIns="45720" rtlCol="0" anchor="b">
            <a:noAutofit/>
          </a:bodyPr>
          <a:lstStyle>
            <a:lvl1pPr algn="l" defTabSz="914400" rtl="0" eaLnBrk="1" latinLnBrk="0" hangingPunct="1">
              <a:spcBef>
                <a:spcPct val="0"/>
              </a:spcBef>
              <a:buNone/>
              <a:defRPr sz="2400" kern="1200" cap="all" spc="-60" baseline="0">
                <a:solidFill>
                  <a:srgbClr val="6CB255"/>
                </a:solidFill>
                <a:latin typeface="+mj-lt"/>
                <a:ea typeface="+mj-ea"/>
                <a:cs typeface="+mj-cs"/>
              </a:defRPr>
            </a:lvl1pPr>
          </a:lstStyle>
          <a:p>
            <a:pPr algn="ctr"/>
            <a:r>
              <a:rPr lang="en-US" dirty="0"/>
              <a:t>Section 6.1 - </a:t>
            </a:r>
            <a:r>
              <a:rPr lang="en-US" b="1" dirty="0"/>
              <a:t>The Standard Normal Distribution</a:t>
            </a:r>
            <a:r>
              <a:rPr lang="en-US" dirty="0"/>
              <a:t> </a:t>
            </a:r>
          </a:p>
        </p:txBody>
      </p:sp>
      <p:sp>
        <p:nvSpPr>
          <p:cNvPr id="3" name="Footer Placeholder 2"/>
          <p:cNvSpPr>
            <a:spLocks noGrp="1"/>
          </p:cNvSpPr>
          <p:nvPr>
            <p:ph type="ftr" sz="quarter" idx="11"/>
          </p:nvPr>
        </p:nvSpPr>
        <p:spPr/>
        <p:txBody>
          <a:bodyPr/>
          <a:lstStyle/>
          <a:p>
            <a:r>
              <a:rPr lang="en-US"/>
              <a:t>Prepared for OpenStax Introductory Statistics by River Parishes Community College under CC BY-SA 4.0</a:t>
            </a:r>
          </a:p>
        </p:txBody>
      </p:sp>
      <p:pic>
        <p:nvPicPr>
          <p:cNvPr id="6" name="Picture 5" descr="OSC-Stacked-TM-RGB-1.pn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378705" y="5397033"/>
            <a:ext cx="1507110" cy="1077181"/>
          </a:xfrm>
          <a:prstGeom prst="rect">
            <a:avLst/>
          </a:prstGeom>
        </p:spPr>
      </p:pic>
    </p:spTree>
    <p:extLst>
      <p:ext uri="{BB962C8B-B14F-4D97-AF65-F5344CB8AC3E}">
        <p14:creationId xmlns:p14="http://schemas.microsoft.com/office/powerpoint/2010/main" val="33463873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2200" dirty="0"/>
              <a:t>Section 6.1 Learning Objectives</a:t>
            </a:r>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endParaRPr lang="en-US" dirty="0"/>
          </a:p>
        </p:txBody>
      </p:sp>
      <p:sp>
        <p:nvSpPr>
          <p:cNvPr id="4" name="Rectangle 3">
            <a:extLst>
              <a:ext uri="{FF2B5EF4-FFF2-40B4-BE49-F238E27FC236}">
                <a16:creationId xmlns:a16="http://schemas.microsoft.com/office/drawing/2014/main" id="{82A2C50D-E8A3-0742-836A-717A75EF667C}"/>
              </a:ext>
            </a:extLst>
          </p:cNvPr>
          <p:cNvSpPr/>
          <p:nvPr/>
        </p:nvSpPr>
        <p:spPr>
          <a:xfrm>
            <a:off x="457200" y="1269643"/>
            <a:ext cx="8379321" cy="2585323"/>
          </a:xfrm>
          <a:prstGeom prst="rect">
            <a:avLst/>
          </a:prstGeom>
        </p:spPr>
        <p:txBody>
          <a:bodyPr wrap="square">
            <a:spAutoFit/>
          </a:bodyPr>
          <a:lstStyle/>
          <a:p>
            <a:r>
              <a:rPr lang="en-US" dirty="0"/>
              <a:t>In this section students will:</a:t>
            </a:r>
          </a:p>
          <a:p>
            <a:endParaRPr lang="en-US" dirty="0"/>
          </a:p>
          <a:p>
            <a:pPr marL="285750" indent="-285750">
              <a:buFont typeface="Arial" panose="020B0604020202020204" pitchFamily="34" charset="0"/>
              <a:buChar char="•"/>
            </a:pPr>
            <a:r>
              <a:rPr lang="en-US" dirty="0"/>
              <a:t>Graph a normal curve</a:t>
            </a:r>
          </a:p>
          <a:p>
            <a:pPr marL="285750" indent="-285750">
              <a:buFont typeface="Arial" panose="020B0604020202020204" pitchFamily="34" charset="0"/>
              <a:buChar char="•"/>
            </a:pPr>
            <a:r>
              <a:rPr lang="en-US" dirty="0"/>
              <a:t>Identify the properties of a normal distribution</a:t>
            </a:r>
          </a:p>
          <a:p>
            <a:pPr marL="285750" indent="-285750">
              <a:buFont typeface="Arial" panose="020B0604020202020204" pitchFamily="34" charset="0"/>
              <a:buChar char="•"/>
            </a:pPr>
            <a:r>
              <a:rPr lang="en-US" dirty="0"/>
              <a:t>Apply the empirical rule to solve real-world applications</a:t>
            </a:r>
          </a:p>
          <a:p>
            <a:pPr marL="285750" indent="-285750">
              <a:buFont typeface="Arial" panose="020B0604020202020204" pitchFamily="34" charset="0"/>
              <a:buChar char="•"/>
            </a:pPr>
            <a:r>
              <a:rPr lang="en-US" dirty="0"/>
              <a:t>Given mean and standard deviation, convert raw data to z-scores</a:t>
            </a:r>
          </a:p>
          <a:p>
            <a:pPr marL="285750" indent="-285750">
              <a:buFont typeface="Arial" panose="020B0604020202020204" pitchFamily="34" charset="0"/>
              <a:buChar char="•"/>
            </a:pPr>
            <a:r>
              <a:rPr lang="en-US" dirty="0"/>
              <a:t>Given mean and standard deviation, convert z-scores to raw data</a:t>
            </a:r>
          </a:p>
          <a:p>
            <a:pPr marL="285750" indent="-285750">
              <a:buFont typeface="Arial" panose="020B0604020202020204" pitchFamily="34" charset="0"/>
              <a:buChar char="•"/>
            </a:pPr>
            <a:r>
              <a:rPr lang="en-US" dirty="0"/>
              <a:t>Compute probabilities of the normal distribution to solve real-world applications</a:t>
            </a:r>
          </a:p>
        </p:txBody>
      </p:sp>
    </p:spTree>
    <p:extLst>
      <p:ext uri="{BB962C8B-B14F-4D97-AF65-F5344CB8AC3E}">
        <p14:creationId xmlns:p14="http://schemas.microsoft.com/office/powerpoint/2010/main" val="4001765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b="1" dirty="0"/>
              <a:t>The Standard Normal Distribution</a:t>
            </a:r>
            <a:endParaRPr lang="en-US" dirty="0"/>
          </a:p>
        </p:txBody>
      </p:sp>
      <p:sp>
        <p:nvSpPr>
          <p:cNvPr id="7" name="Text Placeholder 6"/>
          <p:cNvSpPr>
            <a:spLocks noGrp="1"/>
          </p:cNvSpPr>
          <p:nvPr>
            <p:ph type="body" sz="quarter" idx="14"/>
          </p:nvPr>
        </p:nvSpPr>
        <p:spPr>
          <a:xfrm>
            <a:off x="457200" y="1250303"/>
            <a:ext cx="8062912" cy="5150497"/>
          </a:xfrm>
        </p:spPr>
        <p:txBody>
          <a:bodyPr>
            <a:noAutofit/>
          </a:bodyPr>
          <a:lstStyle/>
          <a:p>
            <a:r>
              <a:rPr lang="en-US" sz="1800" dirty="0"/>
              <a:t>The </a:t>
            </a:r>
            <a:r>
              <a:rPr lang="en-US" sz="1800" b="1" dirty="0"/>
              <a:t>standard normal distribution </a:t>
            </a:r>
            <a:r>
              <a:rPr lang="en-US" sz="1800" dirty="0"/>
              <a:t>is a normal distribution of </a:t>
            </a:r>
            <a:r>
              <a:rPr lang="en-US" sz="1800" b="1" dirty="0"/>
              <a:t>standardized values called </a:t>
            </a:r>
            <a:r>
              <a:rPr lang="en-US" sz="1800" b="1" i="1" dirty="0"/>
              <a:t>z</a:t>
            </a:r>
            <a:r>
              <a:rPr lang="en-US" sz="1800" b="1" dirty="0"/>
              <a:t>-scores</a:t>
            </a:r>
            <a:r>
              <a:rPr lang="en-US" sz="1800" dirty="0"/>
              <a:t>. </a:t>
            </a:r>
          </a:p>
          <a:p>
            <a:endParaRPr lang="en-US" sz="1800" b="1" dirty="0"/>
          </a:p>
          <a:p>
            <a:r>
              <a:rPr lang="en-US" sz="1800" dirty="0"/>
              <a:t>The mean for the standard normal distribution is zero, and the standard deviation is one. When the z-score is used, the distribution is </a:t>
            </a:r>
            <a:r>
              <a:rPr lang="en-US" sz="1800" i="1" dirty="0"/>
              <a:t>Z </a:t>
            </a:r>
            <a:r>
              <a:rPr lang="en-US" sz="1800" dirty="0"/>
              <a:t>~ </a:t>
            </a:r>
            <a:r>
              <a:rPr lang="en-US" sz="1800" i="1" dirty="0"/>
              <a:t>N</a:t>
            </a:r>
            <a:r>
              <a:rPr lang="en-US" sz="1800" dirty="0"/>
              <a:t>(0, 1).</a:t>
            </a:r>
          </a:p>
          <a:p>
            <a:endParaRPr lang="en-US" sz="1800" dirty="0"/>
          </a:p>
          <a:p>
            <a:r>
              <a:rPr lang="en-US" sz="1800" dirty="0"/>
              <a:t>The value </a:t>
            </a:r>
            <a:r>
              <a:rPr lang="en-US" sz="1800" i="1" dirty="0"/>
              <a:t>x </a:t>
            </a:r>
            <a:r>
              <a:rPr lang="en-US" sz="1800" dirty="0"/>
              <a:t>comes from a normal distribution with mean </a:t>
            </a:r>
            <a:r>
              <a:rPr lang="en-US" sz="1800" i="1" dirty="0"/>
              <a:t>μ </a:t>
            </a:r>
            <a:r>
              <a:rPr lang="en-US" sz="1800" dirty="0"/>
              <a:t>and standard deviation </a:t>
            </a:r>
            <a:r>
              <a:rPr lang="en-US" sz="1800" i="1" dirty="0"/>
              <a:t>σ</a:t>
            </a:r>
            <a:r>
              <a:rPr lang="en-US" sz="1800" dirty="0"/>
              <a:t>.</a:t>
            </a:r>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Tree>
    <p:extLst>
      <p:ext uri="{BB962C8B-B14F-4D97-AF65-F5344CB8AC3E}">
        <p14:creationId xmlns:p14="http://schemas.microsoft.com/office/powerpoint/2010/main" val="8304273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b="1" i="1" dirty="0"/>
              <a:t>Z</a:t>
            </a:r>
            <a:r>
              <a:rPr lang="en-US" b="1" dirty="0"/>
              <a:t>-Scores</a:t>
            </a:r>
            <a:endParaRPr lang="en-US" dirty="0"/>
          </a:p>
        </p:txBody>
      </p:sp>
      <p:sp>
        <p:nvSpPr>
          <p:cNvPr id="7" name="Text Placeholder 6"/>
          <p:cNvSpPr>
            <a:spLocks noGrp="1"/>
          </p:cNvSpPr>
          <p:nvPr>
            <p:ph type="body" sz="quarter" idx="14"/>
          </p:nvPr>
        </p:nvSpPr>
        <p:spPr>
          <a:xfrm>
            <a:off x="457200" y="1250303"/>
            <a:ext cx="8062912" cy="5150497"/>
          </a:xfrm>
        </p:spPr>
        <p:txBody>
          <a:bodyPr>
            <a:noAutofit/>
          </a:bodyPr>
          <a:lstStyle/>
          <a:p>
            <a:r>
              <a:rPr lang="en-US" b="1" dirty="0"/>
              <a:t>The </a:t>
            </a:r>
            <a:r>
              <a:rPr lang="en-US" b="1" i="1" dirty="0"/>
              <a:t>z</a:t>
            </a:r>
            <a:r>
              <a:rPr lang="en-US" b="1" dirty="0"/>
              <a:t>-score tells you how many standard deviations the value </a:t>
            </a:r>
            <a:r>
              <a:rPr lang="en-US" b="1" i="1" dirty="0"/>
              <a:t>x </a:t>
            </a:r>
            <a:r>
              <a:rPr lang="en-US" b="1" dirty="0"/>
              <a:t>is above (to the right of) or below (to the left of) the mean, </a:t>
            </a:r>
            <a:r>
              <a:rPr lang="en-US" b="1" i="1" dirty="0"/>
              <a:t>μ</a:t>
            </a:r>
            <a:r>
              <a:rPr lang="en-US" b="1" dirty="0"/>
              <a:t>. The following formula is used to find the z-score:</a:t>
            </a:r>
          </a:p>
          <a:p>
            <a:pPr algn="ctr"/>
            <a:r>
              <a:rPr lang="en-US" i="1" dirty="0"/>
              <a:t>z </a:t>
            </a:r>
            <a:r>
              <a:rPr lang="en-US" dirty="0"/>
              <a:t>= (</a:t>
            </a:r>
            <a:r>
              <a:rPr lang="en-US" i="1" dirty="0"/>
              <a:t>x </a:t>
            </a:r>
            <a:r>
              <a:rPr lang="en-US" dirty="0"/>
              <a:t>− </a:t>
            </a:r>
            <a:r>
              <a:rPr lang="en-US" i="1" dirty="0"/>
              <a:t>μ</a:t>
            </a:r>
            <a:r>
              <a:rPr lang="en-US" dirty="0"/>
              <a:t>)/</a:t>
            </a:r>
            <a:r>
              <a:rPr lang="el-GR" i="1" dirty="0"/>
              <a:t>σ</a:t>
            </a:r>
            <a:endParaRPr lang="en-US" b="1" dirty="0"/>
          </a:p>
          <a:p>
            <a:endParaRPr lang="en-US" b="1" dirty="0"/>
          </a:p>
          <a:p>
            <a:r>
              <a:rPr lang="en-US" dirty="0"/>
              <a:t>Values of </a:t>
            </a:r>
            <a:r>
              <a:rPr lang="en-US" i="1" dirty="0"/>
              <a:t>x </a:t>
            </a:r>
            <a:r>
              <a:rPr lang="en-US" dirty="0"/>
              <a:t>that are </a:t>
            </a:r>
            <a:r>
              <a:rPr lang="en-US" b="1" dirty="0"/>
              <a:t>larger</a:t>
            </a:r>
            <a:r>
              <a:rPr lang="en-US" dirty="0"/>
              <a:t> than the mean have </a:t>
            </a:r>
            <a:r>
              <a:rPr lang="en-US" b="1" dirty="0"/>
              <a:t>positive </a:t>
            </a:r>
            <a:r>
              <a:rPr lang="en-US" b="1" i="1" dirty="0"/>
              <a:t>z</a:t>
            </a:r>
            <a:r>
              <a:rPr lang="en-US" b="1" dirty="0"/>
              <a:t>-scores.</a:t>
            </a:r>
          </a:p>
          <a:p>
            <a:endParaRPr lang="en-US" b="1" dirty="0"/>
          </a:p>
          <a:p>
            <a:r>
              <a:rPr lang="en-US" dirty="0"/>
              <a:t>Values of </a:t>
            </a:r>
            <a:r>
              <a:rPr lang="en-US" i="1" dirty="0"/>
              <a:t>x </a:t>
            </a:r>
            <a:r>
              <a:rPr lang="en-US" dirty="0"/>
              <a:t>that are </a:t>
            </a:r>
            <a:r>
              <a:rPr lang="en-US" b="1" dirty="0"/>
              <a:t>smaller</a:t>
            </a:r>
            <a:r>
              <a:rPr lang="en-US" dirty="0"/>
              <a:t> than the mean have </a:t>
            </a:r>
            <a:r>
              <a:rPr lang="en-US" b="1" dirty="0"/>
              <a:t>negative </a:t>
            </a:r>
            <a:r>
              <a:rPr lang="en-US" b="1" i="1" dirty="0"/>
              <a:t>z</a:t>
            </a:r>
            <a:r>
              <a:rPr lang="en-US" b="1" dirty="0"/>
              <a:t>-scores</a:t>
            </a:r>
            <a:r>
              <a:rPr lang="en-US" dirty="0"/>
              <a:t>. </a:t>
            </a:r>
          </a:p>
          <a:p>
            <a:endParaRPr lang="en-US" dirty="0"/>
          </a:p>
          <a:p>
            <a:r>
              <a:rPr lang="en-US" dirty="0"/>
              <a:t>If </a:t>
            </a:r>
            <a:r>
              <a:rPr lang="en-US" i="1" dirty="0"/>
              <a:t>x </a:t>
            </a:r>
            <a:r>
              <a:rPr lang="en-US" dirty="0"/>
              <a:t>equals the </a:t>
            </a:r>
            <a:r>
              <a:rPr lang="en-US" b="1" dirty="0"/>
              <a:t>mean</a:t>
            </a:r>
            <a:r>
              <a:rPr lang="en-US" dirty="0"/>
              <a:t>, then </a:t>
            </a:r>
            <a:r>
              <a:rPr lang="en-US" i="1" dirty="0"/>
              <a:t>x </a:t>
            </a:r>
            <a:r>
              <a:rPr lang="en-US" dirty="0"/>
              <a:t>has a </a:t>
            </a:r>
            <a:r>
              <a:rPr lang="en-US" b="1" i="1" dirty="0"/>
              <a:t>z</a:t>
            </a:r>
            <a:r>
              <a:rPr lang="en-US" b="1" dirty="0"/>
              <a:t>-score of zero</a:t>
            </a:r>
            <a:r>
              <a:rPr lang="en-US" dirty="0"/>
              <a:t>.</a:t>
            </a:r>
            <a:endParaRPr lang="en-US" sz="1800" dirty="0"/>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Tree>
    <p:extLst>
      <p:ext uri="{BB962C8B-B14F-4D97-AF65-F5344CB8AC3E}">
        <p14:creationId xmlns:p14="http://schemas.microsoft.com/office/powerpoint/2010/main" val="9170592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b="1" dirty="0"/>
              <a:t>The Standard Normal Distribution </a:t>
            </a:r>
            <a:br>
              <a:rPr lang="en-US" b="1" dirty="0"/>
            </a:br>
            <a:r>
              <a:rPr lang="en-US" b="1" dirty="0"/>
              <a:t>Example</a:t>
            </a:r>
            <a:endParaRPr lang="en-US" dirty="0"/>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
        <p:nvSpPr>
          <p:cNvPr id="9" name="Text Placeholder 6">
            <a:extLst>
              <a:ext uri="{FF2B5EF4-FFF2-40B4-BE49-F238E27FC236}">
                <a16:creationId xmlns:a16="http://schemas.microsoft.com/office/drawing/2014/main" id="{37978831-6E80-453F-890F-5E8DE0E199D2}"/>
              </a:ext>
            </a:extLst>
          </p:cNvPr>
          <p:cNvSpPr>
            <a:spLocks noGrp="1"/>
          </p:cNvSpPr>
          <p:nvPr>
            <p:ph type="body" sz="quarter" idx="14"/>
          </p:nvPr>
        </p:nvSpPr>
        <p:spPr>
          <a:xfrm>
            <a:off x="457199" y="1250304"/>
            <a:ext cx="8210939" cy="1429652"/>
          </a:xfrm>
        </p:spPr>
        <p:txBody>
          <a:bodyPr>
            <a:noAutofit/>
          </a:bodyPr>
          <a:lstStyle/>
          <a:p>
            <a:r>
              <a:rPr lang="en-US" b="1" dirty="0"/>
              <a:t>Example 6.1 </a:t>
            </a:r>
          </a:p>
          <a:p>
            <a:r>
              <a:rPr lang="en-US" dirty="0"/>
              <a:t>Suppose </a:t>
            </a:r>
            <a:r>
              <a:rPr lang="en-US" i="1" dirty="0"/>
              <a:t>X</a:t>
            </a:r>
            <a:r>
              <a:rPr lang="en-US" dirty="0"/>
              <a:t> ~ </a:t>
            </a:r>
            <a:r>
              <a:rPr lang="en-US" i="1" dirty="0"/>
              <a:t>N(5, 6)</a:t>
            </a:r>
            <a:r>
              <a:rPr lang="en-US" dirty="0"/>
              <a:t>. This says that </a:t>
            </a:r>
            <a:r>
              <a:rPr lang="en-US" i="1" dirty="0"/>
              <a:t>X</a:t>
            </a:r>
            <a:r>
              <a:rPr lang="en-US" dirty="0"/>
              <a:t> is a normally distributed random variable with mean </a:t>
            </a:r>
            <a:r>
              <a:rPr lang="en-US" i="1" dirty="0"/>
              <a:t>μ</a:t>
            </a:r>
            <a:r>
              <a:rPr lang="en-US" dirty="0"/>
              <a:t> = 5 and standard deviation </a:t>
            </a:r>
            <a:r>
              <a:rPr lang="en-US" i="1" dirty="0"/>
              <a:t>σ</a:t>
            </a:r>
            <a:r>
              <a:rPr lang="en-US" dirty="0"/>
              <a:t> = 6. Suppose </a:t>
            </a:r>
            <a:r>
              <a:rPr lang="en-US" i="1" dirty="0"/>
              <a:t>x</a:t>
            </a:r>
            <a:r>
              <a:rPr lang="en-US" dirty="0"/>
              <a:t> = 17. Then:</a:t>
            </a:r>
          </a:p>
        </p:txBody>
      </p:sp>
      <p:pic>
        <p:nvPicPr>
          <p:cNvPr id="7" name="Picture 6" descr="z=x–μ/σ=17–5/6=2">
            <a:extLst>
              <a:ext uri="{FF2B5EF4-FFF2-40B4-BE49-F238E27FC236}">
                <a16:creationId xmlns:a16="http://schemas.microsoft.com/office/drawing/2014/main" id="{96535E0E-0F5D-4593-AB84-97D7BFF21664}"/>
              </a:ext>
            </a:extLst>
          </p:cNvPr>
          <p:cNvPicPr>
            <a:picLocks noChangeAspect="1"/>
          </p:cNvPicPr>
          <p:nvPr/>
        </p:nvPicPr>
        <p:blipFill rotWithShape="1">
          <a:blip r:embed="rId3"/>
          <a:srcRect l="37708" t="45752" r="37615" b="30421"/>
          <a:stretch/>
        </p:blipFill>
        <p:spPr>
          <a:xfrm>
            <a:off x="2894821" y="2676906"/>
            <a:ext cx="3335693" cy="909735"/>
          </a:xfrm>
          <a:prstGeom prst="rect">
            <a:avLst/>
          </a:prstGeom>
        </p:spPr>
      </p:pic>
      <p:sp>
        <p:nvSpPr>
          <p:cNvPr id="10" name="Text Placeholder 6">
            <a:extLst>
              <a:ext uri="{FF2B5EF4-FFF2-40B4-BE49-F238E27FC236}">
                <a16:creationId xmlns:a16="http://schemas.microsoft.com/office/drawing/2014/main" id="{BF3981E5-B3C1-4E6C-97F5-68D766CDDDBF}"/>
              </a:ext>
            </a:extLst>
          </p:cNvPr>
          <p:cNvSpPr txBox="1">
            <a:spLocks/>
          </p:cNvSpPr>
          <p:nvPr/>
        </p:nvSpPr>
        <p:spPr>
          <a:xfrm>
            <a:off x="457199" y="3907457"/>
            <a:ext cx="8210939" cy="1753519"/>
          </a:xfrm>
          <a:prstGeom prst="rect">
            <a:avLst/>
          </a:prstGeom>
        </p:spPr>
        <p:txBody>
          <a:bodyPr vert="horz" lIns="91440" tIns="45720" rIns="91440" bIns="45720" rtlCol="0">
            <a:noAutofit/>
          </a:bodyPr>
          <a:lstStyle>
            <a:lvl1pPr marL="0" indent="0" algn="l" defTabSz="914400" rtl="0" eaLnBrk="1" latinLnBrk="0" hangingPunct="1">
              <a:spcBef>
                <a:spcPct val="20000"/>
              </a:spcBef>
              <a:spcAft>
                <a:spcPts val="600"/>
              </a:spcAft>
              <a:buClr>
                <a:srgbClr val="6CB255"/>
              </a:buClr>
              <a:buFont typeface="Arial" pitchFamily="34" charset="0"/>
              <a:buNone/>
              <a:defRPr sz="2000" b="0" kern="1200">
                <a:solidFill>
                  <a:srgbClr val="000000"/>
                </a:solidFill>
                <a:latin typeface="+mn-lt"/>
                <a:ea typeface="+mn-ea"/>
                <a:cs typeface="+mn-cs"/>
              </a:defRPr>
            </a:lvl1pPr>
            <a:lvl2pPr marL="731520" indent="-457200" algn="l" defTabSz="914400" rtl="0" eaLnBrk="1" latinLnBrk="0" hangingPunct="1">
              <a:spcBef>
                <a:spcPct val="20000"/>
              </a:spcBef>
              <a:buClr>
                <a:srgbClr val="6CB255"/>
              </a:buClr>
              <a:buFont typeface="+mj-lt"/>
              <a:buAutoNum type="alphaLcParenR"/>
              <a:defRPr sz="2000" kern="1200">
                <a:solidFill>
                  <a:schemeClr val="tx1"/>
                </a:solidFill>
                <a:latin typeface="+mn-lt"/>
                <a:ea typeface="+mn-ea"/>
                <a:cs typeface="+mn-cs"/>
              </a:defRPr>
            </a:lvl2pPr>
            <a:lvl3pPr marL="1257300" indent="-342900" algn="l" defTabSz="914400" rtl="0" eaLnBrk="1" latinLnBrk="0" hangingPunct="1">
              <a:spcBef>
                <a:spcPct val="20000"/>
              </a:spcBef>
              <a:buClr>
                <a:srgbClr val="6CB255"/>
              </a:buClr>
              <a:buFont typeface="+mj-lt"/>
              <a:buAutoNum type="alphaLcParenR"/>
              <a:defRPr sz="1800" kern="1200">
                <a:solidFill>
                  <a:schemeClr val="tx1"/>
                </a:solidFill>
                <a:latin typeface="+mn-lt"/>
                <a:ea typeface="+mn-ea"/>
                <a:cs typeface="+mn-cs"/>
              </a:defRPr>
            </a:lvl3pPr>
            <a:lvl4pPr marL="1714500" indent="-342900" algn="l" defTabSz="914400" rtl="0" eaLnBrk="1" latinLnBrk="0" hangingPunct="1">
              <a:spcBef>
                <a:spcPct val="20000"/>
              </a:spcBef>
              <a:buClr>
                <a:srgbClr val="6CB255"/>
              </a:buClr>
              <a:buFont typeface="+mj-lt"/>
              <a:buAutoNum type="alphaLcParenR"/>
              <a:defRPr sz="1800" kern="1200">
                <a:solidFill>
                  <a:schemeClr val="tx1"/>
                </a:solidFill>
                <a:latin typeface="+mn-lt"/>
                <a:ea typeface="+mn-ea"/>
                <a:cs typeface="+mn-cs"/>
              </a:defRPr>
            </a:lvl4pPr>
            <a:lvl5pPr marL="2171700" indent="-342900" algn="l" defTabSz="914400" rtl="0" eaLnBrk="1" latinLnBrk="0" hangingPunct="1">
              <a:spcBef>
                <a:spcPct val="20000"/>
              </a:spcBef>
              <a:buClr>
                <a:srgbClr val="6CB255"/>
              </a:buClr>
              <a:buFont typeface="+mj-lt"/>
              <a:buAutoNum type="alphaLcParen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r>
              <a:rPr lang="en-US" dirty="0"/>
              <a:t>This means that </a:t>
            </a:r>
            <a:r>
              <a:rPr lang="en-US" i="1" dirty="0"/>
              <a:t>x</a:t>
            </a:r>
            <a:r>
              <a:rPr lang="en-US" dirty="0"/>
              <a:t> = 17 is </a:t>
            </a:r>
            <a:r>
              <a:rPr lang="en-US" b="1" dirty="0"/>
              <a:t>two standard deviations</a:t>
            </a:r>
            <a:r>
              <a:rPr lang="en-US" dirty="0"/>
              <a:t> (2</a:t>
            </a:r>
            <a:r>
              <a:rPr lang="en-US" i="1" dirty="0"/>
              <a:t>σ</a:t>
            </a:r>
            <a:r>
              <a:rPr lang="en-US" dirty="0"/>
              <a:t>) above or to the right of the mean </a:t>
            </a:r>
            <a:r>
              <a:rPr lang="en-US" i="1" dirty="0"/>
              <a:t>μ</a:t>
            </a:r>
            <a:r>
              <a:rPr lang="en-US" dirty="0"/>
              <a:t> = 5.</a:t>
            </a:r>
          </a:p>
          <a:p>
            <a:r>
              <a:rPr lang="en-US" dirty="0"/>
              <a:t>Notice that: 5 + (2)(6) = 17 (The pattern is </a:t>
            </a:r>
            <a:r>
              <a:rPr lang="en-US" i="1" dirty="0"/>
              <a:t>μ</a:t>
            </a:r>
            <a:r>
              <a:rPr lang="en-US" dirty="0"/>
              <a:t> + </a:t>
            </a:r>
            <a:r>
              <a:rPr lang="en-US" i="1" dirty="0" err="1"/>
              <a:t>zσ</a:t>
            </a:r>
            <a:r>
              <a:rPr lang="en-US" dirty="0"/>
              <a:t> = </a:t>
            </a:r>
            <a:r>
              <a:rPr lang="en-US" i="1" dirty="0"/>
              <a:t>x</a:t>
            </a:r>
            <a:r>
              <a:rPr lang="en-US" dirty="0"/>
              <a:t>)</a:t>
            </a:r>
          </a:p>
        </p:txBody>
      </p:sp>
    </p:spTree>
    <p:extLst>
      <p:ext uri="{BB962C8B-B14F-4D97-AF65-F5344CB8AC3E}">
        <p14:creationId xmlns:p14="http://schemas.microsoft.com/office/powerpoint/2010/main" val="12068468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b="1" dirty="0"/>
              <a:t>The Standard Normal Distribution </a:t>
            </a:r>
            <a:br>
              <a:rPr lang="en-US" b="1" dirty="0"/>
            </a:br>
            <a:r>
              <a:rPr lang="en-US" b="1" dirty="0"/>
              <a:t>Try-It</a:t>
            </a:r>
            <a:endParaRPr lang="en-US" dirty="0"/>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
        <p:nvSpPr>
          <p:cNvPr id="9" name="Text Placeholder 6">
            <a:extLst>
              <a:ext uri="{FF2B5EF4-FFF2-40B4-BE49-F238E27FC236}">
                <a16:creationId xmlns:a16="http://schemas.microsoft.com/office/drawing/2014/main" id="{08996F37-43B6-4CE8-B80C-7E2CF079460E}"/>
              </a:ext>
            </a:extLst>
          </p:cNvPr>
          <p:cNvSpPr>
            <a:spLocks noGrp="1"/>
          </p:cNvSpPr>
          <p:nvPr>
            <p:ph type="body" sz="quarter" idx="14"/>
          </p:nvPr>
        </p:nvSpPr>
        <p:spPr>
          <a:xfrm>
            <a:off x="457200" y="1250303"/>
            <a:ext cx="8062912" cy="1119673"/>
          </a:xfrm>
        </p:spPr>
        <p:txBody>
          <a:bodyPr>
            <a:noAutofit/>
          </a:bodyPr>
          <a:lstStyle/>
          <a:p>
            <a:r>
              <a:rPr lang="en-US" b="1" dirty="0"/>
              <a:t>Try It 6.1</a:t>
            </a:r>
          </a:p>
          <a:p>
            <a:r>
              <a:rPr lang="en-US" dirty="0"/>
              <a:t>What is the </a:t>
            </a:r>
            <a:r>
              <a:rPr lang="en-US" i="1" dirty="0"/>
              <a:t>z</a:t>
            </a:r>
            <a:r>
              <a:rPr lang="en-US" dirty="0"/>
              <a:t>-score of </a:t>
            </a:r>
            <a:r>
              <a:rPr lang="en-US" i="1" dirty="0"/>
              <a:t>x</a:t>
            </a:r>
            <a:r>
              <a:rPr lang="en-US" dirty="0"/>
              <a:t>, when </a:t>
            </a:r>
            <a:r>
              <a:rPr lang="en-US" i="1" dirty="0"/>
              <a:t>x</a:t>
            </a:r>
            <a:r>
              <a:rPr lang="en-US" dirty="0"/>
              <a:t> = 1 and </a:t>
            </a:r>
            <a:r>
              <a:rPr lang="en-US" i="1" dirty="0"/>
              <a:t>X</a:t>
            </a:r>
            <a:r>
              <a:rPr lang="en-US" dirty="0"/>
              <a:t> ~ </a:t>
            </a:r>
            <a:r>
              <a:rPr lang="en-US" i="1" dirty="0"/>
              <a:t>N</a:t>
            </a:r>
            <a:r>
              <a:rPr lang="en-US" dirty="0"/>
              <a:t>(12,3)?</a:t>
            </a:r>
          </a:p>
        </p:txBody>
      </p:sp>
    </p:spTree>
    <p:extLst>
      <p:ext uri="{BB962C8B-B14F-4D97-AF65-F5344CB8AC3E}">
        <p14:creationId xmlns:p14="http://schemas.microsoft.com/office/powerpoint/2010/main" val="34729209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499</TotalTime>
  <Words>3130</Words>
  <Application>Microsoft Office PowerPoint</Application>
  <PresentationFormat>On-screen Show (4:3)</PresentationFormat>
  <Paragraphs>226</Paragraphs>
  <Slides>32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Arial Black</vt:lpstr>
      <vt:lpstr>Arial Unicode MS</vt:lpstr>
      <vt:lpstr>Calibri</vt:lpstr>
      <vt:lpstr>Essential</vt:lpstr>
      <vt:lpstr>Chapter 6  the normal distribution</vt:lpstr>
      <vt:lpstr>THE NORMAL DISTRIBUTION</vt:lpstr>
      <vt:lpstr>THE NORMAL DISTRIBUTION (cont.)</vt:lpstr>
      <vt:lpstr>Chapter 6  the normal distribution</vt:lpstr>
      <vt:lpstr>Section 6.1 Learning Objectives</vt:lpstr>
      <vt:lpstr>The Standard Normal Distribution</vt:lpstr>
      <vt:lpstr>Z-Scores</vt:lpstr>
      <vt:lpstr>The Standard Normal Distribution  Example</vt:lpstr>
      <vt:lpstr>The Standard Normal Distribution  Try-It</vt:lpstr>
      <vt:lpstr>The Empirical Rule</vt:lpstr>
      <vt:lpstr>The Standard Normal Distribution  try it</vt:lpstr>
      <vt:lpstr>The Empirical Rule try it</vt:lpstr>
      <vt:lpstr>The Empirical Rule (cont.)</vt:lpstr>
      <vt:lpstr>The Empirical Rule image</vt:lpstr>
      <vt:lpstr>The Empirical Rule example</vt:lpstr>
      <vt:lpstr>The Empirical Rule try it 2</vt:lpstr>
      <vt:lpstr>The Empirical Rule example 2</vt:lpstr>
      <vt:lpstr>The Empirical Rule try it 3</vt:lpstr>
      <vt:lpstr>Chapter 6  the normal distribution</vt:lpstr>
      <vt:lpstr>Section 6.2 Learning Objectives</vt:lpstr>
      <vt:lpstr>Using the Normal Distribution</vt:lpstr>
      <vt:lpstr>Using the Normal Distribution (Cont.)</vt:lpstr>
      <vt:lpstr>Calculations of Probabilities</vt:lpstr>
      <vt:lpstr>Calculations of Probabilities  on the calculator</vt:lpstr>
      <vt:lpstr>Calculations of Probabilities  on the calculator example</vt:lpstr>
      <vt:lpstr>Calculations of Probabilities  on the calculator example 2</vt:lpstr>
      <vt:lpstr>Calculations of Probabilities  on the calculator try it</vt:lpstr>
      <vt:lpstr>Find a percentile on the calculator</vt:lpstr>
      <vt:lpstr>Calculations of Probabilities try it</vt:lpstr>
      <vt:lpstr>Calculations of Probabilities  example and try it</vt:lpstr>
      <vt:lpstr>Calculations of Probabilities  example and try it 2</vt:lpstr>
      <vt:lpstr>Acknowledgments</vt:lpstr>
    </vt:vector>
  </TitlesOfParts>
  <Company>WNI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OpenStax_Statistics_CH06</dc:title>
  <dc:creator>Jared Eusea;Ginny Bradley</dc:creator>
  <cp:lastModifiedBy>jared Eusea</cp:lastModifiedBy>
  <cp:revision>77</cp:revision>
  <dcterms:created xsi:type="dcterms:W3CDTF">2012-06-04T02:13:36Z</dcterms:created>
  <dcterms:modified xsi:type="dcterms:W3CDTF">2019-07-30T19:35:09Z</dcterms:modified>
</cp:coreProperties>
</file>