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notesMasterIdLst>
    <p:notesMasterId r:id="rId109"/>
  </p:notesMasterIdLst>
  <p:handoutMasterIdLst>
    <p:handoutMasterId r:id="rId110"/>
  </p:handoutMasterIdLst>
  <p:sldIdLst>
    <p:sldId id="409" r:id="rId2"/>
    <p:sldId id="680" r:id="rId3"/>
    <p:sldId id="277" r:id="rId4"/>
    <p:sldId id="342" r:id="rId5"/>
    <p:sldId id="687" r:id="rId6"/>
    <p:sldId id="345" r:id="rId7"/>
    <p:sldId id="452" r:id="rId8"/>
    <p:sldId id="341" r:id="rId9"/>
    <p:sldId id="343" r:id="rId10"/>
    <p:sldId id="453" r:id="rId11"/>
    <p:sldId id="347" r:id="rId12"/>
    <p:sldId id="454" r:id="rId13"/>
    <p:sldId id="349" r:id="rId14"/>
    <p:sldId id="411" r:id="rId15"/>
    <p:sldId id="681" r:id="rId16"/>
    <p:sldId id="350" r:id="rId17"/>
    <p:sldId id="352" r:id="rId18"/>
    <p:sldId id="455" r:id="rId19"/>
    <p:sldId id="456" r:id="rId20"/>
    <p:sldId id="458" r:id="rId21"/>
    <p:sldId id="353" r:id="rId22"/>
    <p:sldId id="440" r:id="rId23"/>
    <p:sldId id="441" r:id="rId24"/>
    <p:sldId id="442" r:id="rId25"/>
    <p:sldId id="358" r:id="rId26"/>
    <p:sldId id="437" r:id="rId27"/>
    <p:sldId id="436" r:id="rId28"/>
    <p:sldId id="412" r:id="rId29"/>
    <p:sldId id="359" r:id="rId30"/>
    <p:sldId id="459" r:id="rId31"/>
    <p:sldId id="360" r:id="rId32"/>
    <p:sldId id="361" r:id="rId33"/>
    <p:sldId id="460" r:id="rId34"/>
    <p:sldId id="689" r:id="rId35"/>
    <p:sldId id="362" r:id="rId36"/>
    <p:sldId id="413" r:id="rId37"/>
    <p:sldId id="682" r:id="rId38"/>
    <p:sldId id="364" r:id="rId39"/>
    <p:sldId id="363" r:id="rId40"/>
    <p:sldId id="477" r:id="rId41"/>
    <p:sldId id="367" r:id="rId42"/>
    <p:sldId id="465" r:id="rId43"/>
    <p:sldId id="368" r:id="rId44"/>
    <p:sldId id="369" r:id="rId45"/>
    <p:sldId id="466" r:id="rId46"/>
    <p:sldId id="370" r:id="rId47"/>
    <p:sldId id="475" r:id="rId48"/>
    <p:sldId id="476" r:id="rId49"/>
    <p:sldId id="417" r:id="rId50"/>
    <p:sldId id="467" r:id="rId51"/>
    <p:sldId id="371" r:id="rId52"/>
    <p:sldId id="688" r:id="rId53"/>
    <p:sldId id="462" r:id="rId54"/>
    <p:sldId id="463" r:id="rId55"/>
    <p:sldId id="464" r:id="rId56"/>
    <p:sldId id="418" r:id="rId57"/>
    <p:sldId id="683" r:id="rId58"/>
    <p:sldId id="372" r:id="rId59"/>
    <p:sldId id="373" r:id="rId60"/>
    <p:sldId id="283" r:id="rId61"/>
    <p:sldId id="292" r:id="rId62"/>
    <p:sldId id="421" r:id="rId63"/>
    <p:sldId id="374" r:id="rId64"/>
    <p:sldId id="419" r:id="rId65"/>
    <p:sldId id="422" r:id="rId66"/>
    <p:sldId id="684" r:id="rId67"/>
    <p:sldId id="376" r:id="rId68"/>
    <p:sldId id="378" r:id="rId69"/>
    <p:sldId id="379" r:id="rId70"/>
    <p:sldId id="380" r:id="rId71"/>
    <p:sldId id="423" r:id="rId72"/>
    <p:sldId id="381" r:id="rId73"/>
    <p:sldId id="480" r:id="rId74"/>
    <p:sldId id="481" r:id="rId75"/>
    <p:sldId id="478" r:id="rId76"/>
    <p:sldId id="479" r:id="rId77"/>
    <p:sldId id="384" r:id="rId78"/>
    <p:sldId id="474" r:id="rId79"/>
    <p:sldId id="385" r:id="rId80"/>
    <p:sldId id="427" r:id="rId81"/>
    <p:sldId id="685" r:id="rId82"/>
    <p:sldId id="295" r:id="rId83"/>
    <p:sldId id="296" r:id="rId84"/>
    <p:sldId id="280" r:id="rId85"/>
    <p:sldId id="300" r:id="rId86"/>
    <p:sldId id="428" r:id="rId87"/>
    <p:sldId id="429" r:id="rId88"/>
    <p:sldId id="430" r:id="rId89"/>
    <p:sldId id="686" r:id="rId90"/>
    <p:sldId id="388" r:id="rId91"/>
    <p:sldId id="389" r:id="rId92"/>
    <p:sldId id="390" r:id="rId93"/>
    <p:sldId id="392" r:id="rId94"/>
    <p:sldId id="393" r:id="rId95"/>
    <p:sldId id="395" r:id="rId96"/>
    <p:sldId id="398" r:id="rId97"/>
    <p:sldId id="397" r:id="rId98"/>
    <p:sldId id="431" r:id="rId99"/>
    <p:sldId id="399" r:id="rId100"/>
    <p:sldId id="433" r:id="rId101"/>
    <p:sldId id="404" r:id="rId102"/>
    <p:sldId id="405" r:id="rId103"/>
    <p:sldId id="472" r:id="rId104"/>
    <p:sldId id="406" r:id="rId105"/>
    <p:sldId id="407" r:id="rId106"/>
    <p:sldId id="408" r:id="rId107"/>
    <p:sldId id="449" r:id="rId10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49" autoAdjust="0"/>
    <p:restoredTop sz="94628" autoAdjust="0"/>
  </p:normalViewPr>
  <p:slideViewPr>
    <p:cSldViewPr snapToGrid="0" snapToObjects="1">
      <p:cViewPr varScale="1">
        <p:scale>
          <a:sx n="81" d="100"/>
          <a:sy n="81" d="100"/>
        </p:scale>
        <p:origin x="1310"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handoutMaster" Target="handoutMasters/handoutMaster1.xml"/><Relationship Id="rId115" Type="http://schemas.microsoft.com/office/2016/11/relationships/changesInfo" Target="changesInfos/changesInfo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notesMaster" Target="notesMasters/notesMaster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red Eusea" userId="c35ac16b14b0c2c6" providerId="LiveId" clId="{D6F74332-BE09-48C4-90A6-BEE82342D5D1}"/>
    <pc:docChg chg="custSel modSld sldOrd">
      <pc:chgData name="jared Eusea" userId="c35ac16b14b0c2c6" providerId="LiveId" clId="{D6F74332-BE09-48C4-90A6-BEE82342D5D1}" dt="2018-08-09T14:35:12.025" v="2560" actId="27636"/>
      <pc:docMkLst>
        <pc:docMk/>
      </pc:docMkLst>
      <pc:sldChg chg="modSp">
        <pc:chgData name="jared Eusea" userId="c35ac16b14b0c2c6" providerId="LiveId" clId="{D6F74332-BE09-48C4-90A6-BEE82342D5D1}" dt="2018-08-08T15:43:27.029" v="109" actId="962"/>
        <pc:sldMkLst>
          <pc:docMk/>
          <pc:sldMk cId="1039996947" sldId="277"/>
        </pc:sldMkLst>
        <pc:picChg chg="mod">
          <ac:chgData name="jared Eusea" userId="c35ac16b14b0c2c6" providerId="LiveId" clId="{D6F74332-BE09-48C4-90A6-BEE82342D5D1}" dt="2018-08-08T15:43:27.029" v="109" actId="962"/>
          <ac:picMkLst>
            <pc:docMk/>
            <pc:sldMk cId="1039996947" sldId="277"/>
            <ac:picMk id="10" creationId="{00000000-0000-0000-0000-000000000000}"/>
          </ac:picMkLst>
        </pc:picChg>
      </pc:sldChg>
      <pc:sldChg chg="modSp">
        <pc:chgData name="jared Eusea" userId="c35ac16b14b0c2c6" providerId="LiveId" clId="{D6F74332-BE09-48C4-90A6-BEE82342D5D1}" dt="2018-08-09T14:32:22.426" v="2400" actId="20577"/>
        <pc:sldMkLst>
          <pc:docMk/>
          <pc:sldMk cId="3762824307" sldId="280"/>
        </pc:sldMkLst>
        <pc:spChg chg="mod">
          <ac:chgData name="jared Eusea" userId="c35ac16b14b0c2c6" providerId="LiveId" clId="{D6F74332-BE09-48C4-90A6-BEE82342D5D1}" dt="2018-08-09T14:32:22.426" v="2400" actId="20577"/>
          <ac:spMkLst>
            <pc:docMk/>
            <pc:sldMk cId="3762824307" sldId="280"/>
            <ac:spMk id="5" creationId="{00000000-0000-0000-0000-000000000000}"/>
          </ac:spMkLst>
        </pc:spChg>
        <pc:picChg chg="mod">
          <ac:chgData name="jared Eusea" userId="c35ac16b14b0c2c6" providerId="LiveId" clId="{D6F74332-BE09-48C4-90A6-BEE82342D5D1}" dt="2018-08-09T14:14:58.377" v="1750" actId="962"/>
          <ac:picMkLst>
            <pc:docMk/>
            <pc:sldMk cId="3762824307" sldId="280"/>
            <ac:picMk id="2" creationId="{00000000-0000-0000-0000-000000000000}"/>
          </ac:picMkLst>
        </pc:picChg>
        <pc:picChg chg="mod">
          <ac:chgData name="jared Eusea" userId="c35ac16b14b0c2c6" providerId="LiveId" clId="{D6F74332-BE09-48C4-90A6-BEE82342D5D1}" dt="2018-08-09T13:56:48.294" v="1213" actId="962"/>
          <ac:picMkLst>
            <pc:docMk/>
            <pc:sldMk cId="3762824307" sldId="280"/>
            <ac:picMk id="6" creationId="{00000000-0000-0000-0000-000000000000}"/>
          </ac:picMkLst>
        </pc:picChg>
      </pc:sldChg>
      <pc:sldChg chg="modSp">
        <pc:chgData name="jared Eusea" userId="c35ac16b14b0c2c6" providerId="LiveId" clId="{D6F74332-BE09-48C4-90A6-BEE82342D5D1}" dt="2018-08-09T14:29:54.410" v="2287" actId="20577"/>
        <pc:sldMkLst>
          <pc:docMk/>
          <pc:sldMk cId="3384478230" sldId="283"/>
        </pc:sldMkLst>
        <pc:spChg chg="mod">
          <ac:chgData name="jared Eusea" userId="c35ac16b14b0c2c6" providerId="LiveId" clId="{D6F74332-BE09-48C4-90A6-BEE82342D5D1}" dt="2018-08-09T14:29:54.410" v="2287" actId="20577"/>
          <ac:spMkLst>
            <pc:docMk/>
            <pc:sldMk cId="3384478230" sldId="283"/>
            <ac:spMk id="5" creationId="{00000000-0000-0000-0000-000000000000}"/>
          </ac:spMkLst>
        </pc:spChg>
        <pc:picChg chg="mod">
          <ac:chgData name="jared Eusea" userId="c35ac16b14b0c2c6" providerId="LiveId" clId="{D6F74332-BE09-48C4-90A6-BEE82342D5D1}" dt="2018-08-09T14:06:54.501" v="1426" actId="962"/>
          <ac:picMkLst>
            <pc:docMk/>
            <pc:sldMk cId="3384478230" sldId="283"/>
            <ac:picMk id="2" creationId="{00000000-0000-0000-0000-000000000000}"/>
          </ac:picMkLst>
        </pc:picChg>
        <pc:picChg chg="mod">
          <ac:chgData name="jared Eusea" userId="c35ac16b14b0c2c6" providerId="LiveId" clId="{D6F74332-BE09-48C4-90A6-BEE82342D5D1}" dt="2018-08-09T14:07:12.290" v="1431" actId="962"/>
          <ac:picMkLst>
            <pc:docMk/>
            <pc:sldMk cId="3384478230" sldId="283"/>
            <ac:picMk id="3" creationId="{00000000-0000-0000-0000-000000000000}"/>
          </ac:picMkLst>
        </pc:picChg>
        <pc:picChg chg="mod">
          <ac:chgData name="jared Eusea" userId="c35ac16b14b0c2c6" providerId="LiveId" clId="{D6F74332-BE09-48C4-90A6-BEE82342D5D1}" dt="2018-08-09T13:53:37.421" v="1165" actId="962"/>
          <ac:picMkLst>
            <pc:docMk/>
            <pc:sldMk cId="3384478230" sldId="283"/>
            <ac:picMk id="6" creationId="{00000000-0000-0000-0000-000000000000}"/>
          </ac:picMkLst>
        </pc:picChg>
      </pc:sldChg>
      <pc:sldChg chg="modSp">
        <pc:chgData name="jared Eusea" userId="c35ac16b14b0c2c6" providerId="LiveId" clId="{D6F74332-BE09-48C4-90A6-BEE82342D5D1}" dt="2018-08-09T14:30:13.131" v="2301" actId="20577"/>
        <pc:sldMkLst>
          <pc:docMk/>
          <pc:sldMk cId="2245338641" sldId="292"/>
        </pc:sldMkLst>
        <pc:spChg chg="mod">
          <ac:chgData name="jared Eusea" userId="c35ac16b14b0c2c6" providerId="LiveId" clId="{D6F74332-BE09-48C4-90A6-BEE82342D5D1}" dt="2018-08-09T14:30:13.131" v="2301" actId="20577"/>
          <ac:spMkLst>
            <pc:docMk/>
            <pc:sldMk cId="2245338641" sldId="292"/>
            <ac:spMk id="5" creationId="{00000000-0000-0000-0000-000000000000}"/>
          </ac:spMkLst>
        </pc:spChg>
        <pc:picChg chg="mod">
          <ac:chgData name="jared Eusea" userId="c35ac16b14b0c2c6" providerId="LiveId" clId="{D6F74332-BE09-48C4-90A6-BEE82342D5D1}" dt="2018-08-09T14:07:41.993" v="1453" actId="962"/>
          <ac:picMkLst>
            <pc:docMk/>
            <pc:sldMk cId="2245338641" sldId="292"/>
            <ac:picMk id="2" creationId="{00000000-0000-0000-0000-000000000000}"/>
          </ac:picMkLst>
        </pc:picChg>
        <pc:picChg chg="mod">
          <ac:chgData name="jared Eusea" userId="c35ac16b14b0c2c6" providerId="LiveId" clId="{D6F74332-BE09-48C4-90A6-BEE82342D5D1}" dt="2018-08-09T14:07:26.212" v="1444" actId="962"/>
          <ac:picMkLst>
            <pc:docMk/>
            <pc:sldMk cId="2245338641" sldId="292"/>
            <ac:picMk id="4" creationId="{00000000-0000-0000-0000-000000000000}"/>
          </ac:picMkLst>
        </pc:picChg>
        <pc:picChg chg="mod">
          <ac:chgData name="jared Eusea" userId="c35ac16b14b0c2c6" providerId="LiveId" clId="{D6F74332-BE09-48C4-90A6-BEE82342D5D1}" dt="2018-08-09T13:53:49.036" v="1168" actId="962"/>
          <ac:picMkLst>
            <pc:docMk/>
            <pc:sldMk cId="2245338641" sldId="292"/>
            <ac:picMk id="6" creationId="{00000000-0000-0000-0000-000000000000}"/>
          </ac:picMkLst>
        </pc:picChg>
        <pc:picChg chg="mod">
          <ac:chgData name="jared Eusea" userId="c35ac16b14b0c2c6" providerId="LiveId" clId="{D6F74332-BE09-48C4-90A6-BEE82342D5D1}" dt="2018-08-09T14:07:35.289" v="1445" actId="962"/>
          <ac:picMkLst>
            <pc:docMk/>
            <pc:sldMk cId="2245338641" sldId="292"/>
            <ac:picMk id="7" creationId="{D41952E5-4BF8-4837-81E9-B8BB438C238E}"/>
          </ac:picMkLst>
        </pc:picChg>
      </pc:sldChg>
      <pc:sldChg chg="modSp">
        <pc:chgData name="jared Eusea" userId="c35ac16b14b0c2c6" providerId="LiveId" clId="{D6F74332-BE09-48C4-90A6-BEE82342D5D1}" dt="2018-08-09T14:14:39.821" v="1725" actId="962"/>
        <pc:sldMkLst>
          <pc:docMk/>
          <pc:sldMk cId="1454801204" sldId="295"/>
        </pc:sldMkLst>
        <pc:picChg chg="mod">
          <ac:chgData name="jared Eusea" userId="c35ac16b14b0c2c6" providerId="LiveId" clId="{D6F74332-BE09-48C4-90A6-BEE82342D5D1}" dt="2018-08-09T14:14:39.821" v="1725" actId="962"/>
          <ac:picMkLst>
            <pc:docMk/>
            <pc:sldMk cId="1454801204" sldId="295"/>
            <ac:picMk id="2" creationId="{00000000-0000-0000-0000-000000000000}"/>
          </ac:picMkLst>
        </pc:picChg>
        <pc:picChg chg="mod">
          <ac:chgData name="jared Eusea" userId="c35ac16b14b0c2c6" providerId="LiveId" clId="{D6F74332-BE09-48C4-90A6-BEE82342D5D1}" dt="2018-08-09T13:56:38.077" v="1211" actId="962"/>
          <ac:picMkLst>
            <pc:docMk/>
            <pc:sldMk cId="1454801204" sldId="295"/>
            <ac:picMk id="6" creationId="{00000000-0000-0000-0000-000000000000}"/>
          </ac:picMkLst>
        </pc:picChg>
      </pc:sldChg>
      <pc:sldChg chg="modSp">
        <pc:chgData name="jared Eusea" userId="c35ac16b14b0c2c6" providerId="LiveId" clId="{D6F74332-BE09-48C4-90A6-BEE82342D5D1}" dt="2018-08-09T14:32:12.941" v="2397" actId="20577"/>
        <pc:sldMkLst>
          <pc:docMk/>
          <pc:sldMk cId="3384365997" sldId="296"/>
        </pc:sldMkLst>
        <pc:spChg chg="mod">
          <ac:chgData name="jared Eusea" userId="c35ac16b14b0c2c6" providerId="LiveId" clId="{D6F74332-BE09-48C4-90A6-BEE82342D5D1}" dt="2018-08-09T14:32:12.941" v="2397" actId="20577"/>
          <ac:spMkLst>
            <pc:docMk/>
            <pc:sldMk cId="3384365997" sldId="296"/>
            <ac:spMk id="5" creationId="{00000000-0000-0000-0000-000000000000}"/>
          </ac:spMkLst>
        </pc:spChg>
        <pc:picChg chg="mod">
          <ac:chgData name="jared Eusea" userId="c35ac16b14b0c2c6" providerId="LiveId" clId="{D6F74332-BE09-48C4-90A6-BEE82342D5D1}" dt="2018-08-09T14:14:49.563" v="1737" actId="962"/>
          <ac:picMkLst>
            <pc:docMk/>
            <pc:sldMk cId="3384365997" sldId="296"/>
            <ac:picMk id="2" creationId="{00000000-0000-0000-0000-000000000000}"/>
          </ac:picMkLst>
        </pc:picChg>
        <pc:picChg chg="mod">
          <ac:chgData name="jared Eusea" userId="c35ac16b14b0c2c6" providerId="LiveId" clId="{D6F74332-BE09-48C4-90A6-BEE82342D5D1}" dt="2018-08-09T13:56:42.853" v="1212" actId="962"/>
          <ac:picMkLst>
            <pc:docMk/>
            <pc:sldMk cId="3384365997" sldId="296"/>
            <ac:picMk id="6" creationId="{00000000-0000-0000-0000-000000000000}"/>
          </ac:picMkLst>
        </pc:picChg>
      </pc:sldChg>
      <pc:sldChg chg="modSp">
        <pc:chgData name="jared Eusea" userId="c35ac16b14b0c2c6" providerId="LiveId" clId="{D6F74332-BE09-48C4-90A6-BEE82342D5D1}" dt="2018-08-09T14:32:32.724" v="2407" actId="20577"/>
        <pc:sldMkLst>
          <pc:docMk/>
          <pc:sldMk cId="2933343280" sldId="300"/>
        </pc:sldMkLst>
        <pc:spChg chg="mod">
          <ac:chgData name="jared Eusea" userId="c35ac16b14b0c2c6" providerId="LiveId" clId="{D6F74332-BE09-48C4-90A6-BEE82342D5D1}" dt="2018-08-09T14:32:32.724" v="2407" actId="20577"/>
          <ac:spMkLst>
            <pc:docMk/>
            <pc:sldMk cId="2933343280" sldId="300"/>
            <ac:spMk id="5" creationId="{00000000-0000-0000-0000-000000000000}"/>
          </ac:spMkLst>
        </pc:spChg>
        <pc:picChg chg="mod">
          <ac:chgData name="jared Eusea" userId="c35ac16b14b0c2c6" providerId="LiveId" clId="{D6F74332-BE09-48C4-90A6-BEE82342D5D1}" dt="2018-08-09T14:15:33.792" v="1770" actId="962"/>
          <ac:picMkLst>
            <pc:docMk/>
            <pc:sldMk cId="2933343280" sldId="300"/>
            <ac:picMk id="3" creationId="{00000000-0000-0000-0000-000000000000}"/>
          </ac:picMkLst>
        </pc:picChg>
        <pc:picChg chg="mod">
          <ac:chgData name="jared Eusea" userId="c35ac16b14b0c2c6" providerId="LiveId" clId="{D6F74332-BE09-48C4-90A6-BEE82342D5D1}" dt="2018-08-09T13:56:51.450" v="1214" actId="962"/>
          <ac:picMkLst>
            <pc:docMk/>
            <pc:sldMk cId="2933343280" sldId="300"/>
            <ac:picMk id="6" creationId="{00000000-0000-0000-0000-000000000000}"/>
          </ac:picMkLst>
        </pc:picChg>
        <pc:picChg chg="mod">
          <ac:chgData name="jared Eusea" userId="c35ac16b14b0c2c6" providerId="LiveId" clId="{D6F74332-BE09-48C4-90A6-BEE82342D5D1}" dt="2018-08-09T14:15:23.717" v="1762" actId="962"/>
          <ac:picMkLst>
            <pc:docMk/>
            <pc:sldMk cId="2933343280" sldId="300"/>
            <ac:picMk id="8" creationId="{00000000-0000-0000-0000-000000000000}"/>
          </ac:picMkLst>
        </pc:picChg>
      </pc:sldChg>
      <pc:sldChg chg="modSp">
        <pc:chgData name="jared Eusea" userId="c35ac16b14b0c2c6" providerId="LiveId" clId="{D6F74332-BE09-48C4-90A6-BEE82342D5D1}" dt="2018-08-08T15:51:47.149" v="573" actId="27636"/>
        <pc:sldMkLst>
          <pc:docMk/>
          <pc:sldMk cId="177797699" sldId="341"/>
        </pc:sldMkLst>
        <pc:spChg chg="mod">
          <ac:chgData name="jared Eusea" userId="c35ac16b14b0c2c6" providerId="LiveId" clId="{D6F74332-BE09-48C4-90A6-BEE82342D5D1}" dt="2018-08-08T15:51:47.149" v="573" actId="27636"/>
          <ac:spMkLst>
            <pc:docMk/>
            <pc:sldMk cId="177797699" sldId="341"/>
            <ac:spMk id="5" creationId="{00000000-0000-0000-0000-000000000000}"/>
          </ac:spMkLst>
        </pc:spChg>
        <pc:picChg chg="mod">
          <ac:chgData name="jared Eusea" userId="c35ac16b14b0c2c6" providerId="LiveId" clId="{D6F74332-BE09-48C4-90A6-BEE82342D5D1}" dt="2018-08-08T15:47:38.050" v="348" actId="962"/>
          <ac:picMkLst>
            <pc:docMk/>
            <pc:sldMk cId="177797699" sldId="341"/>
            <ac:picMk id="3" creationId="{00000000-0000-0000-0000-000000000000}"/>
          </ac:picMkLst>
        </pc:picChg>
        <pc:picChg chg="mod">
          <ac:chgData name="jared Eusea" userId="c35ac16b14b0c2c6" providerId="LiveId" clId="{D6F74332-BE09-48C4-90A6-BEE82342D5D1}" dt="2018-08-08T15:46:05.602" v="317" actId="962"/>
          <ac:picMkLst>
            <pc:docMk/>
            <pc:sldMk cId="177797699" sldId="341"/>
            <ac:picMk id="10" creationId="{00000000-0000-0000-0000-000000000000}"/>
          </ac:picMkLst>
        </pc:picChg>
      </pc:sldChg>
      <pc:sldChg chg="modSp">
        <pc:chgData name="jared Eusea" userId="c35ac16b14b0c2c6" providerId="LiveId" clId="{D6F74332-BE09-48C4-90A6-BEE82342D5D1}" dt="2018-08-08T15:50:39.556" v="507" actId="20577"/>
        <pc:sldMkLst>
          <pc:docMk/>
          <pc:sldMk cId="2061924764" sldId="342"/>
        </pc:sldMkLst>
        <pc:spChg chg="mod">
          <ac:chgData name="jared Eusea" userId="c35ac16b14b0c2c6" providerId="LiveId" clId="{D6F74332-BE09-48C4-90A6-BEE82342D5D1}" dt="2018-08-08T15:50:39.556" v="507" actId="20577"/>
          <ac:spMkLst>
            <pc:docMk/>
            <pc:sldMk cId="2061924764" sldId="342"/>
            <ac:spMk id="5" creationId="{00000000-0000-0000-0000-000000000000}"/>
          </ac:spMkLst>
        </pc:spChg>
        <pc:picChg chg="mod">
          <ac:chgData name="jared Eusea" userId="c35ac16b14b0c2c6" providerId="LiveId" clId="{D6F74332-BE09-48C4-90A6-BEE82342D5D1}" dt="2018-08-08T15:43:53.291" v="112" actId="962"/>
          <ac:picMkLst>
            <pc:docMk/>
            <pc:sldMk cId="2061924764" sldId="342"/>
            <ac:picMk id="10" creationId="{00000000-0000-0000-0000-000000000000}"/>
          </ac:picMkLst>
        </pc:picChg>
      </pc:sldChg>
      <pc:sldChg chg="modSp">
        <pc:chgData name="jared Eusea" userId="c35ac16b14b0c2c6" providerId="LiveId" clId="{D6F74332-BE09-48C4-90A6-BEE82342D5D1}" dt="2018-08-08T15:51:57.025" v="585" actId="27636"/>
        <pc:sldMkLst>
          <pc:docMk/>
          <pc:sldMk cId="3563106366" sldId="343"/>
        </pc:sldMkLst>
        <pc:spChg chg="mod">
          <ac:chgData name="jared Eusea" userId="c35ac16b14b0c2c6" providerId="LiveId" clId="{D6F74332-BE09-48C4-90A6-BEE82342D5D1}" dt="2018-08-08T15:51:57.025" v="585" actId="27636"/>
          <ac:spMkLst>
            <pc:docMk/>
            <pc:sldMk cId="3563106366" sldId="343"/>
            <ac:spMk id="5" creationId="{00000000-0000-0000-0000-000000000000}"/>
          </ac:spMkLst>
        </pc:spChg>
        <pc:picChg chg="mod">
          <ac:chgData name="jared Eusea" userId="c35ac16b14b0c2c6" providerId="LiveId" clId="{D6F74332-BE09-48C4-90A6-BEE82342D5D1}" dt="2018-08-08T15:47:22.836" v="344" actId="962"/>
          <ac:picMkLst>
            <pc:docMk/>
            <pc:sldMk cId="3563106366" sldId="343"/>
            <ac:picMk id="3" creationId="{00000000-0000-0000-0000-000000000000}"/>
          </ac:picMkLst>
        </pc:picChg>
        <pc:picChg chg="mod">
          <ac:chgData name="jared Eusea" userId="c35ac16b14b0c2c6" providerId="LiveId" clId="{D6F74332-BE09-48C4-90A6-BEE82342D5D1}" dt="2018-08-08T15:47:03.344" v="329" actId="962"/>
          <ac:picMkLst>
            <pc:docMk/>
            <pc:sldMk cId="3563106366" sldId="343"/>
            <ac:picMk id="10" creationId="{00000000-0000-0000-0000-000000000000}"/>
          </ac:picMkLst>
        </pc:picChg>
      </pc:sldChg>
      <pc:sldChg chg="modSp">
        <pc:chgData name="jared Eusea" userId="c35ac16b14b0c2c6" providerId="LiveId" clId="{D6F74332-BE09-48C4-90A6-BEE82342D5D1}" dt="2018-08-08T15:51:31.241" v="564" actId="20577"/>
        <pc:sldMkLst>
          <pc:docMk/>
          <pc:sldMk cId="2994044099" sldId="345"/>
        </pc:sldMkLst>
        <pc:spChg chg="mod">
          <ac:chgData name="jared Eusea" userId="c35ac16b14b0c2c6" providerId="LiveId" clId="{D6F74332-BE09-48C4-90A6-BEE82342D5D1}" dt="2018-08-08T15:51:31.241" v="564" actId="20577"/>
          <ac:spMkLst>
            <pc:docMk/>
            <pc:sldMk cId="2994044099" sldId="345"/>
            <ac:spMk id="5" creationId="{00000000-0000-0000-0000-000000000000}"/>
          </ac:spMkLst>
        </pc:spChg>
        <pc:picChg chg="mod">
          <ac:chgData name="jared Eusea" userId="c35ac16b14b0c2c6" providerId="LiveId" clId="{D6F74332-BE09-48C4-90A6-BEE82342D5D1}" dt="2018-08-08T15:45:00.566" v="160" actId="962"/>
          <ac:picMkLst>
            <pc:docMk/>
            <pc:sldMk cId="2994044099" sldId="345"/>
            <ac:picMk id="7" creationId="{8ED42FF5-588D-437D-BAB0-B9DE16126FB4}"/>
          </ac:picMkLst>
        </pc:picChg>
        <pc:picChg chg="mod">
          <ac:chgData name="jared Eusea" userId="c35ac16b14b0c2c6" providerId="LiveId" clId="{D6F74332-BE09-48C4-90A6-BEE82342D5D1}" dt="2018-08-08T15:44:40.654" v="134" actId="962"/>
          <ac:picMkLst>
            <pc:docMk/>
            <pc:sldMk cId="2994044099" sldId="345"/>
            <ac:picMk id="10" creationId="{00000000-0000-0000-0000-000000000000}"/>
          </ac:picMkLst>
        </pc:picChg>
      </pc:sldChg>
      <pc:sldChg chg="modSp">
        <pc:chgData name="jared Eusea" userId="c35ac16b14b0c2c6" providerId="LiveId" clId="{D6F74332-BE09-48C4-90A6-BEE82342D5D1}" dt="2018-08-08T15:52:10.449" v="592" actId="20577"/>
        <pc:sldMkLst>
          <pc:docMk/>
          <pc:sldMk cId="65264435" sldId="347"/>
        </pc:sldMkLst>
        <pc:spChg chg="mod">
          <ac:chgData name="jared Eusea" userId="c35ac16b14b0c2c6" providerId="LiveId" clId="{D6F74332-BE09-48C4-90A6-BEE82342D5D1}" dt="2018-08-08T15:52:10.449" v="592" actId="20577"/>
          <ac:spMkLst>
            <pc:docMk/>
            <pc:sldMk cId="65264435" sldId="347"/>
            <ac:spMk id="5" creationId="{00000000-0000-0000-0000-000000000000}"/>
          </ac:spMkLst>
        </pc:spChg>
        <pc:picChg chg="mod">
          <ac:chgData name="jared Eusea" userId="c35ac16b14b0c2c6" providerId="LiveId" clId="{D6F74332-BE09-48C4-90A6-BEE82342D5D1}" dt="2018-08-08T15:48:57.927" v="437" actId="962"/>
          <ac:picMkLst>
            <pc:docMk/>
            <pc:sldMk cId="65264435" sldId="347"/>
            <ac:picMk id="4" creationId="{00000000-0000-0000-0000-000000000000}"/>
          </ac:picMkLst>
        </pc:picChg>
        <pc:picChg chg="mod">
          <ac:chgData name="jared Eusea" userId="c35ac16b14b0c2c6" providerId="LiveId" clId="{D6F74332-BE09-48C4-90A6-BEE82342D5D1}" dt="2018-08-08T15:48:42.714" v="424" actId="962"/>
          <ac:picMkLst>
            <pc:docMk/>
            <pc:sldMk cId="65264435" sldId="347"/>
            <ac:picMk id="10" creationId="{00000000-0000-0000-0000-000000000000}"/>
          </ac:picMkLst>
        </pc:picChg>
      </pc:sldChg>
      <pc:sldChg chg="modSp">
        <pc:chgData name="jared Eusea" userId="c35ac16b14b0c2c6" providerId="LiveId" clId="{D6F74332-BE09-48C4-90A6-BEE82342D5D1}" dt="2018-08-08T15:52:19.012" v="599" actId="20577"/>
        <pc:sldMkLst>
          <pc:docMk/>
          <pc:sldMk cId="729616921" sldId="349"/>
        </pc:sldMkLst>
        <pc:spChg chg="mod">
          <ac:chgData name="jared Eusea" userId="c35ac16b14b0c2c6" providerId="LiveId" clId="{D6F74332-BE09-48C4-90A6-BEE82342D5D1}" dt="2018-08-08T15:52:19.012" v="599" actId="20577"/>
          <ac:spMkLst>
            <pc:docMk/>
            <pc:sldMk cId="729616921" sldId="349"/>
            <ac:spMk id="5" creationId="{00000000-0000-0000-0000-000000000000}"/>
          </ac:spMkLst>
        </pc:spChg>
        <pc:picChg chg="mod">
          <ac:chgData name="jared Eusea" userId="c35ac16b14b0c2c6" providerId="LiveId" clId="{D6F74332-BE09-48C4-90A6-BEE82342D5D1}" dt="2018-08-08T15:50:14.944" v="496" actId="962"/>
          <ac:picMkLst>
            <pc:docMk/>
            <pc:sldMk cId="729616921" sldId="349"/>
            <ac:picMk id="3" creationId="{00000000-0000-0000-0000-000000000000}"/>
          </ac:picMkLst>
        </pc:picChg>
        <pc:picChg chg="mod">
          <ac:chgData name="jared Eusea" userId="c35ac16b14b0c2c6" providerId="LiveId" clId="{D6F74332-BE09-48C4-90A6-BEE82342D5D1}" dt="2018-08-08T15:49:54.706" v="464" actId="962"/>
          <ac:picMkLst>
            <pc:docMk/>
            <pc:sldMk cId="729616921" sldId="349"/>
            <ac:picMk id="10" creationId="{00000000-0000-0000-0000-000000000000}"/>
          </ac:picMkLst>
        </pc:picChg>
      </pc:sldChg>
      <pc:sldChg chg="modSp">
        <pc:chgData name="jared Eusea" userId="c35ac16b14b0c2c6" providerId="LiveId" clId="{D6F74332-BE09-48C4-90A6-BEE82342D5D1}" dt="2018-08-09T13:35:08.832" v="605" actId="962"/>
        <pc:sldMkLst>
          <pc:docMk/>
          <pc:sldMk cId="3818905014" sldId="350"/>
        </pc:sldMkLst>
        <pc:picChg chg="mod">
          <ac:chgData name="jared Eusea" userId="c35ac16b14b0c2c6" providerId="LiveId" clId="{D6F74332-BE09-48C4-90A6-BEE82342D5D1}" dt="2018-08-09T13:35:08.832" v="605" actId="962"/>
          <ac:picMkLst>
            <pc:docMk/>
            <pc:sldMk cId="3818905014" sldId="350"/>
            <ac:picMk id="10" creationId="{00000000-0000-0000-0000-000000000000}"/>
          </ac:picMkLst>
        </pc:picChg>
      </pc:sldChg>
      <pc:sldChg chg="modSp">
        <pc:chgData name="jared Eusea" userId="c35ac16b14b0c2c6" providerId="LiveId" clId="{D6F74332-BE09-48C4-90A6-BEE82342D5D1}" dt="2018-08-09T14:22:49.711" v="1979" actId="20577"/>
        <pc:sldMkLst>
          <pc:docMk/>
          <pc:sldMk cId="2090866056" sldId="352"/>
        </pc:sldMkLst>
        <pc:spChg chg="mod">
          <ac:chgData name="jared Eusea" userId="c35ac16b14b0c2c6" providerId="LiveId" clId="{D6F74332-BE09-48C4-90A6-BEE82342D5D1}" dt="2018-08-09T14:22:49.711" v="1979" actId="20577"/>
          <ac:spMkLst>
            <pc:docMk/>
            <pc:sldMk cId="2090866056" sldId="352"/>
            <ac:spMk id="5" creationId="{00000000-0000-0000-0000-000000000000}"/>
          </ac:spMkLst>
        </pc:spChg>
        <pc:picChg chg="mod">
          <ac:chgData name="jared Eusea" userId="c35ac16b14b0c2c6" providerId="LiveId" clId="{D6F74332-BE09-48C4-90A6-BEE82342D5D1}" dt="2018-08-09T13:35:12.487" v="608" actId="962"/>
          <ac:picMkLst>
            <pc:docMk/>
            <pc:sldMk cId="2090866056" sldId="352"/>
            <ac:picMk id="10" creationId="{00000000-0000-0000-0000-000000000000}"/>
          </ac:picMkLst>
        </pc:picChg>
      </pc:sldChg>
      <pc:sldChg chg="modSp">
        <pc:chgData name="jared Eusea" userId="c35ac16b14b0c2c6" providerId="LiveId" clId="{D6F74332-BE09-48C4-90A6-BEE82342D5D1}" dt="2018-08-09T14:24:00.956" v="2030" actId="20577"/>
        <pc:sldMkLst>
          <pc:docMk/>
          <pc:sldMk cId="3073536115" sldId="353"/>
        </pc:sldMkLst>
        <pc:spChg chg="mod">
          <ac:chgData name="jared Eusea" userId="c35ac16b14b0c2c6" providerId="LiveId" clId="{D6F74332-BE09-48C4-90A6-BEE82342D5D1}" dt="2018-08-09T14:24:00.956" v="2030" actId="20577"/>
          <ac:spMkLst>
            <pc:docMk/>
            <pc:sldMk cId="3073536115" sldId="353"/>
            <ac:spMk id="5" creationId="{00000000-0000-0000-0000-000000000000}"/>
          </ac:spMkLst>
        </pc:spChg>
        <pc:picChg chg="mod">
          <ac:chgData name="jared Eusea" userId="c35ac16b14b0c2c6" providerId="LiveId" clId="{D6F74332-BE09-48C4-90A6-BEE82342D5D1}" dt="2018-08-09T13:38:03.944" v="730" actId="962"/>
          <ac:picMkLst>
            <pc:docMk/>
            <pc:sldMk cId="3073536115" sldId="353"/>
            <ac:picMk id="3" creationId="{00000000-0000-0000-0000-000000000000}"/>
          </ac:picMkLst>
        </pc:picChg>
        <pc:picChg chg="mod">
          <ac:chgData name="jared Eusea" userId="c35ac16b14b0c2c6" providerId="LiveId" clId="{D6F74332-BE09-48C4-90A6-BEE82342D5D1}" dt="2018-08-09T13:38:09.582" v="735" actId="962"/>
          <ac:picMkLst>
            <pc:docMk/>
            <pc:sldMk cId="3073536115" sldId="353"/>
            <ac:picMk id="4" creationId="{00000000-0000-0000-0000-000000000000}"/>
          </ac:picMkLst>
        </pc:picChg>
        <pc:picChg chg="mod">
          <ac:chgData name="jared Eusea" userId="c35ac16b14b0c2c6" providerId="LiveId" clId="{D6F74332-BE09-48C4-90A6-BEE82342D5D1}" dt="2018-08-09T13:37:34.697" v="708" actId="962"/>
          <ac:picMkLst>
            <pc:docMk/>
            <pc:sldMk cId="3073536115" sldId="353"/>
            <ac:picMk id="10" creationId="{00000000-0000-0000-0000-000000000000}"/>
          </ac:picMkLst>
        </pc:picChg>
      </pc:sldChg>
      <pc:sldChg chg="modSp">
        <pc:chgData name="jared Eusea" userId="c35ac16b14b0c2c6" providerId="LiveId" clId="{D6F74332-BE09-48C4-90A6-BEE82342D5D1}" dt="2018-08-09T14:24:43.649" v="2055" actId="20577"/>
        <pc:sldMkLst>
          <pc:docMk/>
          <pc:sldMk cId="2846806209" sldId="358"/>
        </pc:sldMkLst>
        <pc:spChg chg="mod">
          <ac:chgData name="jared Eusea" userId="c35ac16b14b0c2c6" providerId="LiveId" clId="{D6F74332-BE09-48C4-90A6-BEE82342D5D1}" dt="2018-08-09T14:24:43.649" v="2055" actId="20577"/>
          <ac:spMkLst>
            <pc:docMk/>
            <pc:sldMk cId="2846806209" sldId="358"/>
            <ac:spMk id="5" creationId="{00000000-0000-0000-0000-000000000000}"/>
          </ac:spMkLst>
        </pc:spChg>
        <pc:picChg chg="mod">
          <ac:chgData name="jared Eusea" userId="c35ac16b14b0c2c6" providerId="LiveId" clId="{D6F74332-BE09-48C4-90A6-BEE82342D5D1}" dt="2018-08-09T13:40:09.403" v="847" actId="962"/>
          <ac:picMkLst>
            <pc:docMk/>
            <pc:sldMk cId="2846806209" sldId="358"/>
            <ac:picMk id="3" creationId="{00000000-0000-0000-0000-000000000000}"/>
          </ac:picMkLst>
        </pc:picChg>
        <pc:picChg chg="mod">
          <ac:chgData name="jared Eusea" userId="c35ac16b14b0c2c6" providerId="LiveId" clId="{D6F74332-BE09-48C4-90A6-BEE82342D5D1}" dt="2018-08-09T13:39:51.406" v="836" actId="962"/>
          <ac:picMkLst>
            <pc:docMk/>
            <pc:sldMk cId="2846806209" sldId="358"/>
            <ac:picMk id="10" creationId="{00000000-0000-0000-0000-000000000000}"/>
          </ac:picMkLst>
        </pc:picChg>
      </pc:sldChg>
      <pc:sldChg chg="modSp">
        <pc:chgData name="jared Eusea" userId="c35ac16b14b0c2c6" providerId="LiveId" clId="{D6F74332-BE09-48C4-90A6-BEE82342D5D1}" dt="2018-08-09T13:41:00.951" v="911" actId="962"/>
        <pc:sldMkLst>
          <pc:docMk/>
          <pc:sldMk cId="4264562589" sldId="359"/>
        </pc:sldMkLst>
        <pc:picChg chg="mod">
          <ac:chgData name="jared Eusea" userId="c35ac16b14b0c2c6" providerId="LiveId" clId="{D6F74332-BE09-48C4-90A6-BEE82342D5D1}" dt="2018-08-09T13:41:00.951" v="911" actId="962"/>
          <ac:picMkLst>
            <pc:docMk/>
            <pc:sldMk cId="4264562589" sldId="359"/>
            <ac:picMk id="10" creationId="{00000000-0000-0000-0000-000000000000}"/>
          </ac:picMkLst>
        </pc:picChg>
      </pc:sldChg>
      <pc:sldChg chg="modSp">
        <pc:chgData name="jared Eusea" userId="c35ac16b14b0c2c6" providerId="LiveId" clId="{D6F74332-BE09-48C4-90A6-BEE82342D5D1}" dt="2018-08-09T14:25:45.689" v="2090" actId="20577"/>
        <pc:sldMkLst>
          <pc:docMk/>
          <pc:sldMk cId="2474698355" sldId="360"/>
        </pc:sldMkLst>
        <pc:spChg chg="mod">
          <ac:chgData name="jared Eusea" userId="c35ac16b14b0c2c6" providerId="LiveId" clId="{D6F74332-BE09-48C4-90A6-BEE82342D5D1}" dt="2018-08-09T14:25:45.689" v="2090" actId="20577"/>
          <ac:spMkLst>
            <pc:docMk/>
            <pc:sldMk cId="2474698355" sldId="360"/>
            <ac:spMk id="5" creationId="{00000000-0000-0000-0000-000000000000}"/>
          </ac:spMkLst>
        </pc:spChg>
        <pc:picChg chg="mod">
          <ac:chgData name="jared Eusea" userId="c35ac16b14b0c2c6" providerId="LiveId" clId="{D6F74332-BE09-48C4-90A6-BEE82342D5D1}" dt="2018-08-09T13:42:29.769" v="965" actId="962"/>
          <ac:picMkLst>
            <pc:docMk/>
            <pc:sldMk cId="2474698355" sldId="360"/>
            <ac:picMk id="3" creationId="{00000000-0000-0000-0000-000000000000}"/>
          </ac:picMkLst>
        </pc:picChg>
        <pc:picChg chg="mod">
          <ac:chgData name="jared Eusea" userId="c35ac16b14b0c2c6" providerId="LiveId" clId="{D6F74332-BE09-48C4-90A6-BEE82342D5D1}" dt="2018-08-09T13:41:52.498" v="958" actId="962"/>
          <ac:picMkLst>
            <pc:docMk/>
            <pc:sldMk cId="2474698355" sldId="360"/>
            <ac:picMk id="10" creationId="{00000000-0000-0000-0000-000000000000}"/>
          </ac:picMkLst>
        </pc:picChg>
      </pc:sldChg>
      <pc:sldChg chg="modSp">
        <pc:chgData name="jared Eusea" userId="c35ac16b14b0c2c6" providerId="LiveId" clId="{D6F74332-BE09-48C4-90A6-BEE82342D5D1}" dt="2018-08-09T13:42:36.382" v="968" actId="962"/>
        <pc:sldMkLst>
          <pc:docMk/>
          <pc:sldMk cId="1982808331" sldId="361"/>
        </pc:sldMkLst>
        <pc:picChg chg="mod">
          <ac:chgData name="jared Eusea" userId="c35ac16b14b0c2c6" providerId="LiveId" clId="{D6F74332-BE09-48C4-90A6-BEE82342D5D1}" dt="2018-08-09T13:42:36.382" v="968" actId="962"/>
          <ac:picMkLst>
            <pc:docMk/>
            <pc:sldMk cId="1982808331" sldId="361"/>
            <ac:picMk id="10" creationId="{00000000-0000-0000-0000-000000000000}"/>
          </ac:picMkLst>
        </pc:picChg>
      </pc:sldChg>
      <pc:sldChg chg="modSp">
        <pc:chgData name="jared Eusea" userId="c35ac16b14b0c2c6" providerId="LiveId" clId="{D6F74332-BE09-48C4-90A6-BEE82342D5D1}" dt="2018-08-09T14:26:05.364" v="2105" actId="20577"/>
        <pc:sldMkLst>
          <pc:docMk/>
          <pc:sldMk cId="164891579" sldId="362"/>
        </pc:sldMkLst>
        <pc:spChg chg="mod">
          <ac:chgData name="jared Eusea" userId="c35ac16b14b0c2c6" providerId="LiveId" clId="{D6F74332-BE09-48C4-90A6-BEE82342D5D1}" dt="2018-08-09T14:26:05.364" v="2105" actId="20577"/>
          <ac:spMkLst>
            <pc:docMk/>
            <pc:sldMk cId="164891579" sldId="362"/>
            <ac:spMk id="5" creationId="{00000000-0000-0000-0000-000000000000}"/>
          </ac:spMkLst>
        </pc:spChg>
        <pc:picChg chg="mod">
          <ac:chgData name="jared Eusea" userId="c35ac16b14b0c2c6" providerId="LiveId" clId="{D6F74332-BE09-48C4-90A6-BEE82342D5D1}" dt="2018-08-09T13:46:34.783" v="1024" actId="962"/>
          <ac:picMkLst>
            <pc:docMk/>
            <pc:sldMk cId="164891579" sldId="362"/>
            <ac:picMk id="3" creationId="{00000000-0000-0000-0000-000000000000}"/>
          </ac:picMkLst>
        </pc:picChg>
        <pc:picChg chg="mod">
          <ac:chgData name="jared Eusea" userId="c35ac16b14b0c2c6" providerId="LiveId" clId="{D6F74332-BE09-48C4-90A6-BEE82342D5D1}" dt="2018-08-09T13:46:12.015" v="1012" actId="962"/>
          <ac:picMkLst>
            <pc:docMk/>
            <pc:sldMk cId="164891579" sldId="362"/>
            <ac:picMk id="10" creationId="{00000000-0000-0000-0000-000000000000}"/>
          </ac:picMkLst>
        </pc:picChg>
      </pc:sldChg>
      <pc:sldChg chg="modSp">
        <pc:chgData name="jared Eusea" userId="c35ac16b14b0c2c6" providerId="LiveId" clId="{D6F74332-BE09-48C4-90A6-BEE82342D5D1}" dt="2018-08-09T14:26:27.899" v="2113" actId="20577"/>
        <pc:sldMkLst>
          <pc:docMk/>
          <pc:sldMk cId="2372691573" sldId="363"/>
        </pc:sldMkLst>
        <pc:spChg chg="mod">
          <ac:chgData name="jared Eusea" userId="c35ac16b14b0c2c6" providerId="LiveId" clId="{D6F74332-BE09-48C4-90A6-BEE82342D5D1}" dt="2018-08-09T14:26:27.899" v="2113" actId="20577"/>
          <ac:spMkLst>
            <pc:docMk/>
            <pc:sldMk cId="2372691573" sldId="363"/>
            <ac:spMk id="5" creationId="{00000000-0000-0000-0000-000000000000}"/>
          </ac:spMkLst>
        </pc:spChg>
        <pc:picChg chg="mod">
          <ac:chgData name="jared Eusea" userId="c35ac16b14b0c2c6" providerId="LiveId" clId="{D6F74332-BE09-48C4-90A6-BEE82342D5D1}" dt="2018-08-09T13:46:54.949" v="1036" actId="962"/>
          <ac:picMkLst>
            <pc:docMk/>
            <pc:sldMk cId="2372691573" sldId="363"/>
            <ac:picMk id="6" creationId="{00000000-0000-0000-0000-000000000000}"/>
          </ac:picMkLst>
        </pc:picChg>
      </pc:sldChg>
      <pc:sldChg chg="modSp">
        <pc:chgData name="jared Eusea" userId="c35ac16b14b0c2c6" providerId="LiveId" clId="{D6F74332-BE09-48C4-90A6-BEE82342D5D1}" dt="2018-08-09T13:46:51.512" v="1033" actId="962"/>
        <pc:sldMkLst>
          <pc:docMk/>
          <pc:sldMk cId="4116015245" sldId="364"/>
        </pc:sldMkLst>
        <pc:picChg chg="mod">
          <ac:chgData name="jared Eusea" userId="c35ac16b14b0c2c6" providerId="LiveId" clId="{D6F74332-BE09-48C4-90A6-BEE82342D5D1}" dt="2018-08-09T13:46:51.512" v="1033" actId="962"/>
          <ac:picMkLst>
            <pc:docMk/>
            <pc:sldMk cId="4116015245" sldId="364"/>
            <ac:picMk id="6" creationId="{00000000-0000-0000-0000-000000000000}"/>
          </ac:picMkLst>
        </pc:picChg>
      </pc:sldChg>
      <pc:sldChg chg="modSp">
        <pc:chgData name="jared Eusea" userId="c35ac16b14b0c2c6" providerId="LiveId" clId="{D6F74332-BE09-48C4-90A6-BEE82342D5D1}" dt="2018-08-09T13:47:05.342" v="1042" actId="962"/>
        <pc:sldMkLst>
          <pc:docMk/>
          <pc:sldMk cId="1740443428" sldId="367"/>
        </pc:sldMkLst>
        <pc:picChg chg="mod">
          <ac:chgData name="jared Eusea" userId="c35ac16b14b0c2c6" providerId="LiveId" clId="{D6F74332-BE09-48C4-90A6-BEE82342D5D1}" dt="2018-08-09T13:47:05.342" v="1042" actId="962"/>
          <ac:picMkLst>
            <pc:docMk/>
            <pc:sldMk cId="1740443428" sldId="367"/>
            <ac:picMk id="6" creationId="{00000000-0000-0000-0000-000000000000}"/>
          </ac:picMkLst>
        </pc:picChg>
      </pc:sldChg>
      <pc:sldChg chg="modSp">
        <pc:chgData name="jared Eusea" userId="c35ac16b14b0c2c6" providerId="LiveId" clId="{D6F74332-BE09-48C4-90A6-BEE82342D5D1}" dt="2018-08-09T14:27:10.311" v="2149" actId="20577"/>
        <pc:sldMkLst>
          <pc:docMk/>
          <pc:sldMk cId="1646890292" sldId="368"/>
        </pc:sldMkLst>
        <pc:spChg chg="mod">
          <ac:chgData name="jared Eusea" userId="c35ac16b14b0c2c6" providerId="LiveId" clId="{D6F74332-BE09-48C4-90A6-BEE82342D5D1}" dt="2018-08-09T14:27:10.311" v="2149" actId="20577"/>
          <ac:spMkLst>
            <pc:docMk/>
            <pc:sldMk cId="1646890292" sldId="368"/>
            <ac:spMk id="5" creationId="{00000000-0000-0000-0000-000000000000}"/>
          </ac:spMkLst>
        </pc:spChg>
        <pc:picChg chg="mod">
          <ac:chgData name="jared Eusea" userId="c35ac16b14b0c2c6" providerId="LiveId" clId="{D6F74332-BE09-48C4-90A6-BEE82342D5D1}" dt="2018-08-09T13:48:58.292" v="1076" actId="962"/>
          <ac:picMkLst>
            <pc:docMk/>
            <pc:sldMk cId="1646890292" sldId="368"/>
            <ac:picMk id="3" creationId="{00000000-0000-0000-0000-000000000000}"/>
          </ac:picMkLst>
        </pc:picChg>
        <pc:picChg chg="mod">
          <ac:chgData name="jared Eusea" userId="c35ac16b14b0c2c6" providerId="LiveId" clId="{D6F74332-BE09-48C4-90A6-BEE82342D5D1}" dt="2018-08-09T13:48:38.022" v="1064" actId="962"/>
          <ac:picMkLst>
            <pc:docMk/>
            <pc:sldMk cId="1646890292" sldId="368"/>
            <ac:picMk id="6" creationId="{00000000-0000-0000-0000-000000000000}"/>
          </ac:picMkLst>
        </pc:picChg>
      </pc:sldChg>
      <pc:sldChg chg="modSp">
        <pc:chgData name="jared Eusea" userId="c35ac16b14b0c2c6" providerId="LiveId" clId="{D6F74332-BE09-48C4-90A6-BEE82342D5D1}" dt="2018-08-09T13:49:06.148" v="1079" actId="962"/>
        <pc:sldMkLst>
          <pc:docMk/>
          <pc:sldMk cId="2881589350" sldId="369"/>
        </pc:sldMkLst>
        <pc:picChg chg="mod">
          <ac:chgData name="jared Eusea" userId="c35ac16b14b0c2c6" providerId="LiveId" clId="{D6F74332-BE09-48C4-90A6-BEE82342D5D1}" dt="2018-08-09T13:49:06.148" v="1079" actId="962"/>
          <ac:picMkLst>
            <pc:docMk/>
            <pc:sldMk cId="2881589350" sldId="369"/>
            <ac:picMk id="6" creationId="{00000000-0000-0000-0000-000000000000}"/>
          </ac:picMkLst>
        </pc:picChg>
      </pc:sldChg>
      <pc:sldChg chg="modSp">
        <pc:chgData name="jared Eusea" userId="c35ac16b14b0c2c6" providerId="LiveId" clId="{D6F74332-BE09-48C4-90A6-BEE82342D5D1}" dt="2018-08-09T14:27:50.175" v="2178" actId="20577"/>
        <pc:sldMkLst>
          <pc:docMk/>
          <pc:sldMk cId="998123783" sldId="370"/>
        </pc:sldMkLst>
        <pc:spChg chg="mod">
          <ac:chgData name="jared Eusea" userId="c35ac16b14b0c2c6" providerId="LiveId" clId="{D6F74332-BE09-48C4-90A6-BEE82342D5D1}" dt="2018-08-09T14:27:50.175" v="2178" actId="20577"/>
          <ac:spMkLst>
            <pc:docMk/>
            <pc:sldMk cId="998123783" sldId="370"/>
            <ac:spMk id="5" creationId="{00000000-0000-0000-0000-000000000000}"/>
          </ac:spMkLst>
        </pc:spChg>
        <pc:picChg chg="mod">
          <ac:chgData name="jared Eusea" userId="c35ac16b14b0c2c6" providerId="LiveId" clId="{D6F74332-BE09-48C4-90A6-BEE82342D5D1}" dt="2018-08-09T13:50:33.173" v="1114" actId="962"/>
          <ac:picMkLst>
            <pc:docMk/>
            <pc:sldMk cId="998123783" sldId="370"/>
            <ac:picMk id="3" creationId="{00000000-0000-0000-0000-000000000000}"/>
          </ac:picMkLst>
        </pc:picChg>
        <pc:picChg chg="mod">
          <ac:chgData name="jared Eusea" userId="c35ac16b14b0c2c6" providerId="LiveId" clId="{D6F74332-BE09-48C4-90A6-BEE82342D5D1}" dt="2018-08-09T13:50:09.427" v="1102" actId="962"/>
          <ac:picMkLst>
            <pc:docMk/>
            <pc:sldMk cId="998123783" sldId="370"/>
            <ac:picMk id="6" creationId="{00000000-0000-0000-0000-000000000000}"/>
          </ac:picMkLst>
        </pc:picChg>
      </pc:sldChg>
      <pc:sldChg chg="modSp">
        <pc:chgData name="jared Eusea" userId="c35ac16b14b0c2c6" providerId="LiveId" clId="{D6F74332-BE09-48C4-90A6-BEE82342D5D1}" dt="2018-08-09T14:28:31.321" v="2217" actId="20577"/>
        <pc:sldMkLst>
          <pc:docMk/>
          <pc:sldMk cId="1071096103" sldId="371"/>
        </pc:sldMkLst>
        <pc:spChg chg="mod">
          <ac:chgData name="jared Eusea" userId="c35ac16b14b0c2c6" providerId="LiveId" clId="{D6F74332-BE09-48C4-90A6-BEE82342D5D1}" dt="2018-08-09T14:28:31.321" v="2217" actId="20577"/>
          <ac:spMkLst>
            <pc:docMk/>
            <pc:sldMk cId="1071096103" sldId="371"/>
            <ac:spMk id="5" creationId="{00000000-0000-0000-0000-000000000000}"/>
          </ac:spMkLst>
        </pc:spChg>
        <pc:picChg chg="mod">
          <ac:chgData name="jared Eusea" userId="c35ac16b14b0c2c6" providerId="LiveId" clId="{D6F74332-BE09-48C4-90A6-BEE82342D5D1}" dt="2018-08-09T14:04:34.224" v="1338" actId="962"/>
          <ac:picMkLst>
            <pc:docMk/>
            <pc:sldMk cId="1071096103" sldId="371"/>
            <ac:picMk id="3" creationId="{00000000-0000-0000-0000-000000000000}"/>
          </ac:picMkLst>
        </pc:picChg>
        <pc:picChg chg="mod">
          <ac:chgData name="jared Eusea" userId="c35ac16b14b0c2c6" providerId="LiveId" clId="{D6F74332-BE09-48C4-90A6-BEE82342D5D1}" dt="2018-08-09T14:04:53.195" v="1352" actId="962"/>
          <ac:picMkLst>
            <pc:docMk/>
            <pc:sldMk cId="1071096103" sldId="371"/>
            <ac:picMk id="4" creationId="{00000000-0000-0000-0000-000000000000}"/>
          </ac:picMkLst>
        </pc:picChg>
        <pc:picChg chg="mod">
          <ac:chgData name="jared Eusea" userId="c35ac16b14b0c2c6" providerId="LiveId" clId="{D6F74332-BE09-48C4-90A6-BEE82342D5D1}" dt="2018-08-09T13:52:08.460" v="1141" actId="962"/>
          <ac:picMkLst>
            <pc:docMk/>
            <pc:sldMk cId="1071096103" sldId="371"/>
            <ac:picMk id="6" creationId="{00000000-0000-0000-0000-000000000000}"/>
          </ac:picMkLst>
        </pc:picChg>
      </pc:sldChg>
      <pc:sldChg chg="modSp">
        <pc:chgData name="jared Eusea" userId="c35ac16b14b0c2c6" providerId="LiveId" clId="{D6F74332-BE09-48C4-90A6-BEE82342D5D1}" dt="2018-08-09T13:52:59.157" v="1159" actId="962"/>
        <pc:sldMkLst>
          <pc:docMk/>
          <pc:sldMk cId="276863367" sldId="372"/>
        </pc:sldMkLst>
        <pc:picChg chg="mod">
          <ac:chgData name="jared Eusea" userId="c35ac16b14b0c2c6" providerId="LiveId" clId="{D6F74332-BE09-48C4-90A6-BEE82342D5D1}" dt="2018-08-09T13:52:59.157" v="1159" actId="962"/>
          <ac:picMkLst>
            <pc:docMk/>
            <pc:sldMk cId="276863367" sldId="372"/>
            <ac:picMk id="6" creationId="{00000000-0000-0000-0000-000000000000}"/>
          </ac:picMkLst>
        </pc:picChg>
      </pc:sldChg>
      <pc:sldChg chg="modSp">
        <pc:chgData name="jared Eusea" userId="c35ac16b14b0c2c6" providerId="LiveId" clId="{D6F74332-BE09-48C4-90A6-BEE82342D5D1}" dt="2018-08-09T14:29:44.236" v="2277" actId="20577"/>
        <pc:sldMkLst>
          <pc:docMk/>
          <pc:sldMk cId="3579967459" sldId="373"/>
        </pc:sldMkLst>
        <pc:spChg chg="mod">
          <ac:chgData name="jared Eusea" userId="c35ac16b14b0c2c6" providerId="LiveId" clId="{D6F74332-BE09-48C4-90A6-BEE82342D5D1}" dt="2018-08-09T14:29:44.236" v="2277" actId="20577"/>
          <ac:spMkLst>
            <pc:docMk/>
            <pc:sldMk cId="3579967459" sldId="373"/>
            <ac:spMk id="5" creationId="{00000000-0000-0000-0000-000000000000}"/>
          </ac:spMkLst>
        </pc:spChg>
        <pc:picChg chg="mod">
          <ac:chgData name="jared Eusea" userId="c35ac16b14b0c2c6" providerId="LiveId" clId="{D6F74332-BE09-48C4-90A6-BEE82342D5D1}" dt="2018-08-09T13:53:18.637" v="1162" actId="962"/>
          <ac:picMkLst>
            <pc:docMk/>
            <pc:sldMk cId="3579967459" sldId="373"/>
            <ac:picMk id="6" creationId="{00000000-0000-0000-0000-000000000000}"/>
          </ac:picMkLst>
        </pc:picChg>
        <pc:picChg chg="mod">
          <ac:chgData name="jared Eusea" userId="c35ac16b14b0c2c6" providerId="LiveId" clId="{D6F74332-BE09-48C4-90A6-BEE82342D5D1}" dt="2018-08-09T14:06:47.109" v="1418" actId="962"/>
          <ac:picMkLst>
            <pc:docMk/>
            <pc:sldMk cId="3579967459" sldId="373"/>
            <ac:picMk id="8" creationId="{00000000-0000-0000-0000-000000000000}"/>
          </ac:picMkLst>
        </pc:picChg>
      </pc:sldChg>
      <pc:sldChg chg="modSp">
        <pc:chgData name="jared Eusea" userId="c35ac16b14b0c2c6" providerId="LiveId" clId="{D6F74332-BE09-48C4-90A6-BEE82342D5D1}" dt="2018-08-09T14:08:57.897" v="1508" actId="962"/>
        <pc:sldMkLst>
          <pc:docMk/>
          <pc:sldMk cId="4231223991" sldId="374"/>
        </pc:sldMkLst>
        <pc:picChg chg="mod">
          <ac:chgData name="jared Eusea" userId="c35ac16b14b0c2c6" providerId="LiveId" clId="{D6F74332-BE09-48C4-90A6-BEE82342D5D1}" dt="2018-08-09T14:08:50.864" v="1507" actId="962"/>
          <ac:picMkLst>
            <pc:docMk/>
            <pc:sldMk cId="4231223991" sldId="374"/>
            <ac:picMk id="3" creationId="{00000000-0000-0000-0000-000000000000}"/>
          </ac:picMkLst>
        </pc:picChg>
        <pc:picChg chg="mod">
          <ac:chgData name="jared Eusea" userId="c35ac16b14b0c2c6" providerId="LiveId" clId="{D6F74332-BE09-48C4-90A6-BEE82342D5D1}" dt="2018-08-09T13:54:13.883" v="1174" actId="962"/>
          <ac:picMkLst>
            <pc:docMk/>
            <pc:sldMk cId="4231223991" sldId="374"/>
            <ac:picMk id="6" creationId="{00000000-0000-0000-0000-000000000000}"/>
          </ac:picMkLst>
        </pc:picChg>
        <pc:picChg chg="mod">
          <ac:chgData name="jared Eusea" userId="c35ac16b14b0c2c6" providerId="LiveId" clId="{D6F74332-BE09-48C4-90A6-BEE82342D5D1}" dt="2018-08-09T14:08:57.897" v="1508" actId="962"/>
          <ac:picMkLst>
            <pc:docMk/>
            <pc:sldMk cId="4231223991" sldId="374"/>
            <ac:picMk id="8" creationId="{00000000-0000-0000-0000-000000000000}"/>
          </ac:picMkLst>
        </pc:picChg>
      </pc:sldChg>
      <pc:sldChg chg="modSp">
        <pc:chgData name="jared Eusea" userId="c35ac16b14b0c2c6" providerId="LiveId" clId="{D6F74332-BE09-48C4-90A6-BEE82342D5D1}" dt="2018-08-09T14:09:23.274" v="1525" actId="962"/>
        <pc:sldMkLst>
          <pc:docMk/>
          <pc:sldMk cId="2451954656" sldId="376"/>
        </pc:sldMkLst>
        <pc:picChg chg="mod">
          <ac:chgData name="jared Eusea" userId="c35ac16b14b0c2c6" providerId="LiveId" clId="{D6F74332-BE09-48C4-90A6-BEE82342D5D1}" dt="2018-08-09T13:54:54.892" v="1186" actId="962"/>
          <ac:picMkLst>
            <pc:docMk/>
            <pc:sldMk cId="2451954656" sldId="376"/>
            <ac:picMk id="6" creationId="{00000000-0000-0000-0000-000000000000}"/>
          </ac:picMkLst>
        </pc:picChg>
        <pc:picChg chg="mod">
          <ac:chgData name="jared Eusea" userId="c35ac16b14b0c2c6" providerId="LiveId" clId="{D6F74332-BE09-48C4-90A6-BEE82342D5D1}" dt="2018-08-09T14:09:23.274" v="1525" actId="962"/>
          <ac:picMkLst>
            <pc:docMk/>
            <pc:sldMk cId="2451954656" sldId="376"/>
            <ac:picMk id="8" creationId="{F5B02D64-4DE2-471E-ABAC-C994CA4DB349}"/>
          </ac:picMkLst>
        </pc:picChg>
      </pc:sldChg>
      <pc:sldChg chg="modSp">
        <pc:chgData name="jared Eusea" userId="c35ac16b14b0c2c6" providerId="LiveId" clId="{D6F74332-BE09-48C4-90A6-BEE82342D5D1}" dt="2018-08-09T14:30:44.854" v="2329" actId="20577"/>
        <pc:sldMkLst>
          <pc:docMk/>
          <pc:sldMk cId="1614439847" sldId="378"/>
        </pc:sldMkLst>
        <pc:spChg chg="mod">
          <ac:chgData name="jared Eusea" userId="c35ac16b14b0c2c6" providerId="LiveId" clId="{D6F74332-BE09-48C4-90A6-BEE82342D5D1}" dt="2018-08-09T14:30:44.854" v="2329" actId="20577"/>
          <ac:spMkLst>
            <pc:docMk/>
            <pc:sldMk cId="1614439847" sldId="378"/>
            <ac:spMk id="5" creationId="{00000000-0000-0000-0000-000000000000}"/>
          </ac:spMkLst>
        </pc:spChg>
        <pc:picChg chg="mod">
          <ac:chgData name="jared Eusea" userId="c35ac16b14b0c2c6" providerId="LiveId" clId="{D6F74332-BE09-48C4-90A6-BEE82342D5D1}" dt="2018-08-09T13:55:05.018" v="1189" actId="962"/>
          <ac:picMkLst>
            <pc:docMk/>
            <pc:sldMk cId="1614439847" sldId="378"/>
            <ac:picMk id="6" creationId="{00000000-0000-0000-0000-000000000000}"/>
          </ac:picMkLst>
        </pc:picChg>
      </pc:sldChg>
      <pc:sldChg chg="modSp">
        <pc:chgData name="jared Eusea" userId="c35ac16b14b0c2c6" providerId="LiveId" clId="{D6F74332-BE09-48C4-90A6-BEE82342D5D1}" dt="2018-08-09T14:30:54.567" v="2332" actId="20577"/>
        <pc:sldMkLst>
          <pc:docMk/>
          <pc:sldMk cId="2183932491" sldId="379"/>
        </pc:sldMkLst>
        <pc:spChg chg="mod">
          <ac:chgData name="jared Eusea" userId="c35ac16b14b0c2c6" providerId="LiveId" clId="{D6F74332-BE09-48C4-90A6-BEE82342D5D1}" dt="2018-08-09T14:30:54.567" v="2332" actId="20577"/>
          <ac:spMkLst>
            <pc:docMk/>
            <pc:sldMk cId="2183932491" sldId="379"/>
            <ac:spMk id="5" creationId="{00000000-0000-0000-0000-000000000000}"/>
          </ac:spMkLst>
        </pc:spChg>
        <pc:picChg chg="mod">
          <ac:chgData name="jared Eusea" userId="c35ac16b14b0c2c6" providerId="LiveId" clId="{D6F74332-BE09-48C4-90A6-BEE82342D5D1}" dt="2018-08-09T13:55:11.972" v="1192" actId="962"/>
          <ac:picMkLst>
            <pc:docMk/>
            <pc:sldMk cId="2183932491" sldId="379"/>
            <ac:picMk id="6" creationId="{00000000-0000-0000-0000-000000000000}"/>
          </ac:picMkLst>
        </pc:picChg>
      </pc:sldChg>
      <pc:sldChg chg="modSp">
        <pc:chgData name="jared Eusea" userId="c35ac16b14b0c2c6" providerId="LiveId" clId="{D6F74332-BE09-48C4-90A6-BEE82342D5D1}" dt="2018-08-09T14:31:12.012" v="2342" actId="20577"/>
        <pc:sldMkLst>
          <pc:docMk/>
          <pc:sldMk cId="170311703" sldId="380"/>
        </pc:sldMkLst>
        <pc:spChg chg="mod">
          <ac:chgData name="jared Eusea" userId="c35ac16b14b0c2c6" providerId="LiveId" clId="{D6F74332-BE09-48C4-90A6-BEE82342D5D1}" dt="2018-08-09T14:31:12.012" v="2342" actId="20577"/>
          <ac:spMkLst>
            <pc:docMk/>
            <pc:sldMk cId="170311703" sldId="380"/>
            <ac:spMk id="5" creationId="{00000000-0000-0000-0000-000000000000}"/>
          </ac:spMkLst>
        </pc:spChg>
        <pc:picChg chg="mod">
          <ac:chgData name="jared Eusea" userId="c35ac16b14b0c2c6" providerId="LiveId" clId="{D6F74332-BE09-48C4-90A6-BEE82342D5D1}" dt="2018-08-09T14:09:43.164" v="1538" actId="962"/>
          <ac:picMkLst>
            <pc:docMk/>
            <pc:sldMk cId="170311703" sldId="380"/>
            <ac:picMk id="3" creationId="{00000000-0000-0000-0000-000000000000}"/>
          </ac:picMkLst>
        </pc:picChg>
        <pc:picChg chg="mod">
          <ac:chgData name="jared Eusea" userId="c35ac16b14b0c2c6" providerId="LiveId" clId="{D6F74332-BE09-48C4-90A6-BEE82342D5D1}" dt="2018-08-09T14:09:50.674" v="1541" actId="962"/>
          <ac:picMkLst>
            <pc:docMk/>
            <pc:sldMk cId="170311703" sldId="380"/>
            <ac:picMk id="4" creationId="{00000000-0000-0000-0000-000000000000}"/>
          </ac:picMkLst>
        </pc:picChg>
        <pc:picChg chg="mod">
          <ac:chgData name="jared Eusea" userId="c35ac16b14b0c2c6" providerId="LiveId" clId="{D6F74332-BE09-48C4-90A6-BEE82342D5D1}" dt="2018-08-09T13:55:18.160" v="1195" actId="962"/>
          <ac:picMkLst>
            <pc:docMk/>
            <pc:sldMk cId="170311703" sldId="380"/>
            <ac:picMk id="6" creationId="{00000000-0000-0000-0000-000000000000}"/>
          </ac:picMkLst>
        </pc:picChg>
        <pc:picChg chg="mod">
          <ac:chgData name="jared Eusea" userId="c35ac16b14b0c2c6" providerId="LiveId" clId="{D6F74332-BE09-48C4-90A6-BEE82342D5D1}" dt="2018-08-09T14:10:37.489" v="1574" actId="962"/>
          <ac:picMkLst>
            <pc:docMk/>
            <pc:sldMk cId="170311703" sldId="380"/>
            <ac:picMk id="8" creationId="{00000000-0000-0000-0000-000000000000}"/>
          </ac:picMkLst>
        </pc:picChg>
      </pc:sldChg>
      <pc:sldChg chg="modSp">
        <pc:chgData name="jared Eusea" userId="c35ac16b14b0c2c6" providerId="LiveId" clId="{D6F74332-BE09-48C4-90A6-BEE82342D5D1}" dt="2018-08-09T14:31:20.982" v="2349" actId="20577"/>
        <pc:sldMkLst>
          <pc:docMk/>
          <pc:sldMk cId="697140327" sldId="381"/>
        </pc:sldMkLst>
        <pc:spChg chg="mod">
          <ac:chgData name="jared Eusea" userId="c35ac16b14b0c2c6" providerId="LiveId" clId="{D6F74332-BE09-48C4-90A6-BEE82342D5D1}" dt="2018-08-09T14:31:20.982" v="2349" actId="20577"/>
          <ac:spMkLst>
            <pc:docMk/>
            <pc:sldMk cId="697140327" sldId="381"/>
            <ac:spMk id="5" creationId="{00000000-0000-0000-0000-000000000000}"/>
          </ac:spMkLst>
        </pc:spChg>
        <pc:picChg chg="mod">
          <ac:chgData name="jared Eusea" userId="c35ac16b14b0c2c6" providerId="LiveId" clId="{D6F74332-BE09-48C4-90A6-BEE82342D5D1}" dt="2018-08-09T14:11:27.644" v="1620" actId="962"/>
          <ac:picMkLst>
            <pc:docMk/>
            <pc:sldMk cId="697140327" sldId="381"/>
            <ac:picMk id="3" creationId="{00000000-0000-0000-0000-000000000000}"/>
          </ac:picMkLst>
        </pc:picChg>
        <pc:picChg chg="mod">
          <ac:chgData name="jared Eusea" userId="c35ac16b14b0c2c6" providerId="LiveId" clId="{D6F74332-BE09-48C4-90A6-BEE82342D5D1}" dt="2018-08-09T13:55:43.168" v="1201" actId="962"/>
          <ac:picMkLst>
            <pc:docMk/>
            <pc:sldMk cId="697140327" sldId="381"/>
            <ac:picMk id="6" creationId="{00000000-0000-0000-0000-000000000000}"/>
          </ac:picMkLst>
        </pc:picChg>
      </pc:sldChg>
      <pc:sldChg chg="modSp">
        <pc:chgData name="jared Eusea" userId="c35ac16b14b0c2c6" providerId="LiveId" clId="{D6F74332-BE09-48C4-90A6-BEE82342D5D1}" dt="2018-08-09T13:56:20.095" v="1206" actId="962"/>
        <pc:sldMkLst>
          <pc:docMk/>
          <pc:sldMk cId="2118682057" sldId="384"/>
        </pc:sldMkLst>
        <pc:picChg chg="mod">
          <ac:chgData name="jared Eusea" userId="c35ac16b14b0c2c6" providerId="LiveId" clId="{D6F74332-BE09-48C4-90A6-BEE82342D5D1}" dt="2018-08-09T13:56:20.095" v="1206" actId="962"/>
          <ac:picMkLst>
            <pc:docMk/>
            <pc:sldMk cId="2118682057" sldId="384"/>
            <ac:picMk id="6" creationId="{00000000-0000-0000-0000-000000000000}"/>
          </ac:picMkLst>
        </pc:picChg>
      </pc:sldChg>
      <pc:sldChg chg="modSp">
        <pc:chgData name="jared Eusea" userId="c35ac16b14b0c2c6" providerId="LiveId" clId="{D6F74332-BE09-48C4-90A6-BEE82342D5D1}" dt="2018-08-09T14:32:05.268" v="2389" actId="20577"/>
        <pc:sldMkLst>
          <pc:docMk/>
          <pc:sldMk cId="1909324884" sldId="385"/>
        </pc:sldMkLst>
        <pc:spChg chg="mod">
          <ac:chgData name="jared Eusea" userId="c35ac16b14b0c2c6" providerId="LiveId" clId="{D6F74332-BE09-48C4-90A6-BEE82342D5D1}" dt="2018-08-09T14:32:05.268" v="2389" actId="20577"/>
          <ac:spMkLst>
            <pc:docMk/>
            <pc:sldMk cId="1909324884" sldId="385"/>
            <ac:spMk id="5" creationId="{00000000-0000-0000-0000-000000000000}"/>
          </ac:spMkLst>
        </pc:spChg>
        <pc:picChg chg="mod">
          <ac:chgData name="jared Eusea" userId="c35ac16b14b0c2c6" providerId="LiveId" clId="{D6F74332-BE09-48C4-90A6-BEE82342D5D1}" dt="2018-08-09T14:14:24.700" v="1704" actId="962"/>
          <ac:picMkLst>
            <pc:docMk/>
            <pc:sldMk cId="1909324884" sldId="385"/>
            <ac:picMk id="3" creationId="{00000000-0000-0000-0000-000000000000}"/>
          </ac:picMkLst>
        </pc:picChg>
        <pc:picChg chg="mod">
          <ac:chgData name="jared Eusea" userId="c35ac16b14b0c2c6" providerId="LiveId" clId="{D6F74332-BE09-48C4-90A6-BEE82342D5D1}" dt="2018-08-09T13:56:26.033" v="1208" actId="962"/>
          <ac:picMkLst>
            <pc:docMk/>
            <pc:sldMk cId="1909324884" sldId="385"/>
            <ac:picMk id="6" creationId="{00000000-0000-0000-0000-000000000000}"/>
          </ac:picMkLst>
        </pc:picChg>
      </pc:sldChg>
      <pc:sldChg chg="modSp">
        <pc:chgData name="jared Eusea" userId="c35ac16b14b0c2c6" providerId="LiveId" clId="{D6F74332-BE09-48C4-90A6-BEE82342D5D1}" dt="2018-08-09T13:57:14.989" v="1219" actId="962"/>
        <pc:sldMkLst>
          <pc:docMk/>
          <pc:sldMk cId="1171165462" sldId="388"/>
        </pc:sldMkLst>
        <pc:picChg chg="mod">
          <ac:chgData name="jared Eusea" userId="c35ac16b14b0c2c6" providerId="LiveId" clId="{D6F74332-BE09-48C4-90A6-BEE82342D5D1}" dt="2018-08-09T13:57:14.989" v="1219" actId="962"/>
          <ac:picMkLst>
            <pc:docMk/>
            <pc:sldMk cId="1171165462" sldId="388"/>
            <ac:picMk id="6" creationId="{00000000-0000-0000-0000-000000000000}"/>
          </ac:picMkLst>
        </pc:picChg>
      </pc:sldChg>
      <pc:sldChg chg="modSp">
        <pc:chgData name="jared Eusea" userId="c35ac16b14b0c2c6" providerId="LiveId" clId="{D6F74332-BE09-48C4-90A6-BEE82342D5D1}" dt="2018-08-09T14:32:56.398" v="2440" actId="20577"/>
        <pc:sldMkLst>
          <pc:docMk/>
          <pc:sldMk cId="1677779410" sldId="389"/>
        </pc:sldMkLst>
        <pc:spChg chg="mod">
          <ac:chgData name="jared Eusea" userId="c35ac16b14b0c2c6" providerId="LiveId" clId="{D6F74332-BE09-48C4-90A6-BEE82342D5D1}" dt="2018-08-09T14:32:56.398" v="2440" actId="20577"/>
          <ac:spMkLst>
            <pc:docMk/>
            <pc:sldMk cId="1677779410" sldId="389"/>
            <ac:spMk id="5" creationId="{00000000-0000-0000-0000-000000000000}"/>
          </ac:spMkLst>
        </pc:spChg>
        <pc:picChg chg="mod">
          <ac:chgData name="jared Eusea" userId="c35ac16b14b0c2c6" providerId="LiveId" clId="{D6F74332-BE09-48C4-90A6-BEE82342D5D1}" dt="2018-08-09T13:57:17.708" v="1220" actId="962"/>
          <ac:picMkLst>
            <pc:docMk/>
            <pc:sldMk cId="1677779410" sldId="389"/>
            <ac:picMk id="6" creationId="{00000000-0000-0000-0000-000000000000}"/>
          </ac:picMkLst>
        </pc:picChg>
      </pc:sldChg>
      <pc:sldChg chg="modSp">
        <pc:chgData name="jared Eusea" userId="c35ac16b14b0c2c6" providerId="LiveId" clId="{D6F74332-BE09-48C4-90A6-BEE82342D5D1}" dt="2018-08-09T14:33:04.665" v="2444" actId="27636"/>
        <pc:sldMkLst>
          <pc:docMk/>
          <pc:sldMk cId="3002672426" sldId="390"/>
        </pc:sldMkLst>
        <pc:spChg chg="mod">
          <ac:chgData name="jared Eusea" userId="c35ac16b14b0c2c6" providerId="LiveId" clId="{D6F74332-BE09-48C4-90A6-BEE82342D5D1}" dt="2018-08-09T14:33:04.665" v="2444" actId="27636"/>
          <ac:spMkLst>
            <pc:docMk/>
            <pc:sldMk cId="3002672426" sldId="390"/>
            <ac:spMk id="5" creationId="{00000000-0000-0000-0000-000000000000}"/>
          </ac:spMkLst>
        </pc:spChg>
        <pc:picChg chg="mod">
          <ac:chgData name="jared Eusea" userId="c35ac16b14b0c2c6" providerId="LiveId" clId="{D6F74332-BE09-48C4-90A6-BEE82342D5D1}" dt="2018-08-09T13:57:20.709" v="1221" actId="962"/>
          <ac:picMkLst>
            <pc:docMk/>
            <pc:sldMk cId="3002672426" sldId="390"/>
            <ac:picMk id="6" creationId="{00000000-0000-0000-0000-000000000000}"/>
          </ac:picMkLst>
        </pc:picChg>
      </pc:sldChg>
      <pc:sldChg chg="modSp">
        <pc:chgData name="jared Eusea" userId="c35ac16b14b0c2c6" providerId="LiveId" clId="{D6F74332-BE09-48C4-90A6-BEE82342D5D1}" dt="2018-08-09T13:57:23.787" v="1222" actId="962"/>
        <pc:sldMkLst>
          <pc:docMk/>
          <pc:sldMk cId="4010606345" sldId="392"/>
        </pc:sldMkLst>
        <pc:picChg chg="mod">
          <ac:chgData name="jared Eusea" userId="c35ac16b14b0c2c6" providerId="LiveId" clId="{D6F74332-BE09-48C4-90A6-BEE82342D5D1}" dt="2018-08-09T13:57:23.787" v="1222" actId="962"/>
          <ac:picMkLst>
            <pc:docMk/>
            <pc:sldMk cId="4010606345" sldId="392"/>
            <ac:picMk id="6" creationId="{00000000-0000-0000-0000-000000000000}"/>
          </ac:picMkLst>
        </pc:picChg>
      </pc:sldChg>
      <pc:sldChg chg="modSp">
        <pc:chgData name="jared Eusea" userId="c35ac16b14b0c2c6" providerId="LiveId" clId="{D6F74332-BE09-48C4-90A6-BEE82342D5D1}" dt="2018-08-09T14:33:21.384" v="2459" actId="20577"/>
        <pc:sldMkLst>
          <pc:docMk/>
          <pc:sldMk cId="138843660" sldId="393"/>
        </pc:sldMkLst>
        <pc:spChg chg="mod">
          <ac:chgData name="jared Eusea" userId="c35ac16b14b0c2c6" providerId="LiveId" clId="{D6F74332-BE09-48C4-90A6-BEE82342D5D1}" dt="2018-08-09T14:33:21.384" v="2459" actId="20577"/>
          <ac:spMkLst>
            <pc:docMk/>
            <pc:sldMk cId="138843660" sldId="393"/>
            <ac:spMk id="5" creationId="{00000000-0000-0000-0000-000000000000}"/>
          </ac:spMkLst>
        </pc:spChg>
        <pc:picChg chg="mod">
          <ac:chgData name="jared Eusea" userId="c35ac16b14b0c2c6" providerId="LiveId" clId="{D6F74332-BE09-48C4-90A6-BEE82342D5D1}" dt="2018-08-09T13:57:26.803" v="1223" actId="962"/>
          <ac:picMkLst>
            <pc:docMk/>
            <pc:sldMk cId="138843660" sldId="393"/>
            <ac:picMk id="6" creationId="{00000000-0000-0000-0000-000000000000}"/>
          </ac:picMkLst>
        </pc:picChg>
      </pc:sldChg>
      <pc:sldChg chg="modSp">
        <pc:chgData name="jared Eusea" userId="c35ac16b14b0c2c6" providerId="LiveId" clId="{D6F74332-BE09-48C4-90A6-BEE82342D5D1}" dt="2018-08-09T14:33:29.260" v="2467" actId="20577"/>
        <pc:sldMkLst>
          <pc:docMk/>
          <pc:sldMk cId="1729290663" sldId="395"/>
        </pc:sldMkLst>
        <pc:spChg chg="mod">
          <ac:chgData name="jared Eusea" userId="c35ac16b14b0c2c6" providerId="LiveId" clId="{D6F74332-BE09-48C4-90A6-BEE82342D5D1}" dt="2018-08-09T14:33:29.260" v="2467" actId="20577"/>
          <ac:spMkLst>
            <pc:docMk/>
            <pc:sldMk cId="1729290663" sldId="395"/>
            <ac:spMk id="5" creationId="{00000000-0000-0000-0000-000000000000}"/>
          </ac:spMkLst>
        </pc:spChg>
        <pc:picChg chg="mod">
          <ac:chgData name="jared Eusea" userId="c35ac16b14b0c2c6" providerId="LiveId" clId="{D6F74332-BE09-48C4-90A6-BEE82342D5D1}" dt="2018-08-09T13:57:29.819" v="1224" actId="962"/>
          <ac:picMkLst>
            <pc:docMk/>
            <pc:sldMk cId="1729290663" sldId="395"/>
            <ac:picMk id="6" creationId="{00000000-0000-0000-0000-000000000000}"/>
          </ac:picMkLst>
        </pc:picChg>
      </pc:sldChg>
      <pc:sldChg chg="modSp ord">
        <pc:chgData name="jared Eusea" userId="c35ac16b14b0c2c6" providerId="LiveId" clId="{D6F74332-BE09-48C4-90A6-BEE82342D5D1}" dt="2018-08-09T14:34:01.314" v="2495"/>
        <pc:sldMkLst>
          <pc:docMk/>
          <pc:sldMk cId="323156120" sldId="397"/>
        </pc:sldMkLst>
        <pc:spChg chg="mod">
          <ac:chgData name="jared Eusea" userId="c35ac16b14b0c2c6" providerId="LiveId" clId="{D6F74332-BE09-48C4-90A6-BEE82342D5D1}" dt="2018-08-09T14:33:47.313" v="2487" actId="20577"/>
          <ac:spMkLst>
            <pc:docMk/>
            <pc:sldMk cId="323156120" sldId="397"/>
            <ac:spMk id="5" creationId="{00000000-0000-0000-0000-000000000000}"/>
          </ac:spMkLst>
        </pc:spChg>
        <pc:picChg chg="mod">
          <ac:chgData name="jared Eusea" userId="c35ac16b14b0c2c6" providerId="LiveId" clId="{D6F74332-BE09-48C4-90A6-BEE82342D5D1}" dt="2018-08-09T14:19:53.313" v="1902" actId="962"/>
          <ac:picMkLst>
            <pc:docMk/>
            <pc:sldMk cId="323156120" sldId="397"/>
            <ac:picMk id="3" creationId="{00000000-0000-0000-0000-000000000000}"/>
          </ac:picMkLst>
        </pc:picChg>
        <pc:picChg chg="mod">
          <ac:chgData name="jared Eusea" userId="c35ac16b14b0c2c6" providerId="LiveId" clId="{D6F74332-BE09-48C4-90A6-BEE82342D5D1}" dt="2018-08-09T13:57:33.336" v="1225" actId="962"/>
          <ac:picMkLst>
            <pc:docMk/>
            <pc:sldMk cId="323156120" sldId="397"/>
            <ac:picMk id="6" creationId="{00000000-0000-0000-0000-000000000000}"/>
          </ac:picMkLst>
        </pc:picChg>
      </pc:sldChg>
      <pc:sldChg chg="modSp">
        <pc:chgData name="jared Eusea" userId="c35ac16b14b0c2c6" providerId="LiveId" clId="{D6F74332-BE09-48C4-90A6-BEE82342D5D1}" dt="2018-08-09T14:33:56.173" v="2494" actId="20577"/>
        <pc:sldMkLst>
          <pc:docMk/>
          <pc:sldMk cId="1011692712" sldId="398"/>
        </pc:sldMkLst>
        <pc:spChg chg="mod">
          <ac:chgData name="jared Eusea" userId="c35ac16b14b0c2c6" providerId="LiveId" clId="{D6F74332-BE09-48C4-90A6-BEE82342D5D1}" dt="2018-08-09T14:33:56.173" v="2494" actId="20577"/>
          <ac:spMkLst>
            <pc:docMk/>
            <pc:sldMk cId="1011692712" sldId="398"/>
            <ac:spMk id="5" creationId="{00000000-0000-0000-0000-000000000000}"/>
          </ac:spMkLst>
        </pc:spChg>
        <pc:picChg chg="mod">
          <ac:chgData name="jared Eusea" userId="c35ac16b14b0c2c6" providerId="LiveId" clId="{D6F74332-BE09-48C4-90A6-BEE82342D5D1}" dt="2018-08-09T14:17:32.535" v="1856" actId="962"/>
          <ac:picMkLst>
            <pc:docMk/>
            <pc:sldMk cId="1011692712" sldId="398"/>
            <ac:picMk id="3" creationId="{00000000-0000-0000-0000-000000000000}"/>
          </ac:picMkLst>
        </pc:picChg>
        <pc:picChg chg="mod">
          <ac:chgData name="jared Eusea" userId="c35ac16b14b0c2c6" providerId="LiveId" clId="{D6F74332-BE09-48C4-90A6-BEE82342D5D1}" dt="2018-08-09T14:17:50.711" v="1861" actId="962"/>
          <ac:picMkLst>
            <pc:docMk/>
            <pc:sldMk cId="1011692712" sldId="398"/>
            <ac:picMk id="4" creationId="{00000000-0000-0000-0000-000000000000}"/>
          </ac:picMkLst>
        </pc:picChg>
        <pc:picChg chg="mod">
          <ac:chgData name="jared Eusea" userId="c35ac16b14b0c2c6" providerId="LiveId" clId="{D6F74332-BE09-48C4-90A6-BEE82342D5D1}" dt="2018-08-09T13:57:39.883" v="1227" actId="962"/>
          <ac:picMkLst>
            <pc:docMk/>
            <pc:sldMk cId="1011692712" sldId="398"/>
            <ac:picMk id="6" creationId="{00000000-0000-0000-0000-000000000000}"/>
          </ac:picMkLst>
        </pc:picChg>
        <pc:picChg chg="mod">
          <ac:chgData name="jared Eusea" userId="c35ac16b14b0c2c6" providerId="LiveId" clId="{D6F74332-BE09-48C4-90A6-BEE82342D5D1}" dt="2018-08-09T14:17:43.624" v="1857" actId="962"/>
          <ac:picMkLst>
            <pc:docMk/>
            <pc:sldMk cId="1011692712" sldId="398"/>
            <ac:picMk id="8" creationId="{00000000-0000-0000-0000-000000000000}"/>
          </ac:picMkLst>
        </pc:picChg>
      </pc:sldChg>
      <pc:sldChg chg="modSp">
        <pc:chgData name="jared Eusea" userId="c35ac16b14b0c2c6" providerId="LiveId" clId="{D6F74332-BE09-48C4-90A6-BEE82342D5D1}" dt="2018-08-09T14:34:18.269" v="2521" actId="20577"/>
        <pc:sldMkLst>
          <pc:docMk/>
          <pc:sldMk cId="2418055041" sldId="399"/>
        </pc:sldMkLst>
        <pc:spChg chg="mod">
          <ac:chgData name="jared Eusea" userId="c35ac16b14b0c2c6" providerId="LiveId" clId="{D6F74332-BE09-48C4-90A6-BEE82342D5D1}" dt="2018-08-09T14:34:18.269" v="2521" actId="20577"/>
          <ac:spMkLst>
            <pc:docMk/>
            <pc:sldMk cId="2418055041" sldId="399"/>
            <ac:spMk id="5" creationId="{00000000-0000-0000-0000-000000000000}"/>
          </ac:spMkLst>
        </pc:spChg>
        <pc:picChg chg="mod">
          <ac:chgData name="jared Eusea" userId="c35ac16b14b0c2c6" providerId="LiveId" clId="{D6F74332-BE09-48C4-90A6-BEE82342D5D1}" dt="2018-08-09T14:21:04.333" v="1916" actId="962"/>
          <ac:picMkLst>
            <pc:docMk/>
            <pc:sldMk cId="2418055041" sldId="399"/>
            <ac:picMk id="3" creationId="{00000000-0000-0000-0000-000000000000}"/>
          </ac:picMkLst>
        </pc:picChg>
        <pc:picChg chg="mod">
          <ac:chgData name="jared Eusea" userId="c35ac16b14b0c2c6" providerId="LiveId" clId="{D6F74332-BE09-48C4-90A6-BEE82342D5D1}" dt="2018-08-09T13:57:51" v="1229" actId="962"/>
          <ac:picMkLst>
            <pc:docMk/>
            <pc:sldMk cId="2418055041" sldId="399"/>
            <ac:picMk id="6" creationId="{00000000-0000-0000-0000-000000000000}"/>
          </ac:picMkLst>
        </pc:picChg>
        <pc:picChg chg="mod">
          <ac:chgData name="jared Eusea" userId="c35ac16b14b0c2c6" providerId="LiveId" clId="{D6F74332-BE09-48C4-90A6-BEE82342D5D1}" dt="2018-08-09T14:21:25.272" v="1928" actId="962"/>
          <ac:picMkLst>
            <pc:docMk/>
            <pc:sldMk cId="2418055041" sldId="399"/>
            <ac:picMk id="7" creationId="{CE3DD54A-1372-4A48-90C6-4BE38A0B9393}"/>
          </ac:picMkLst>
        </pc:picChg>
      </pc:sldChg>
      <pc:sldChg chg="modSp">
        <pc:chgData name="jared Eusea" userId="c35ac16b14b0c2c6" providerId="LiveId" clId="{D6F74332-BE09-48C4-90A6-BEE82342D5D1}" dt="2018-08-09T14:34:25.879" v="2528" actId="20577"/>
        <pc:sldMkLst>
          <pc:docMk/>
          <pc:sldMk cId="2433937827" sldId="404"/>
        </pc:sldMkLst>
        <pc:spChg chg="mod">
          <ac:chgData name="jared Eusea" userId="c35ac16b14b0c2c6" providerId="LiveId" clId="{D6F74332-BE09-48C4-90A6-BEE82342D5D1}" dt="2018-08-09T14:34:25.879" v="2528" actId="20577"/>
          <ac:spMkLst>
            <pc:docMk/>
            <pc:sldMk cId="2433937827" sldId="404"/>
            <ac:spMk id="5" creationId="{00000000-0000-0000-0000-000000000000}"/>
          </ac:spMkLst>
        </pc:spChg>
        <pc:picChg chg="mod">
          <ac:chgData name="jared Eusea" userId="c35ac16b14b0c2c6" providerId="LiveId" clId="{D6F74332-BE09-48C4-90A6-BEE82342D5D1}" dt="2018-08-09T14:21:45.667" v="1940" actId="962"/>
          <ac:picMkLst>
            <pc:docMk/>
            <pc:sldMk cId="2433937827" sldId="404"/>
            <ac:picMk id="3" creationId="{00000000-0000-0000-0000-000000000000}"/>
          </ac:picMkLst>
        </pc:picChg>
        <pc:picChg chg="mod">
          <ac:chgData name="jared Eusea" userId="c35ac16b14b0c2c6" providerId="LiveId" clId="{D6F74332-BE09-48C4-90A6-BEE82342D5D1}" dt="2018-08-09T13:58:04.879" v="1231" actId="962"/>
          <ac:picMkLst>
            <pc:docMk/>
            <pc:sldMk cId="2433937827" sldId="404"/>
            <ac:picMk id="6" creationId="{00000000-0000-0000-0000-000000000000}"/>
          </ac:picMkLst>
        </pc:picChg>
      </pc:sldChg>
      <pc:sldChg chg="modSp">
        <pc:chgData name="jared Eusea" userId="c35ac16b14b0c2c6" providerId="LiveId" clId="{D6F74332-BE09-48C4-90A6-BEE82342D5D1}" dt="2018-08-09T13:58:08.111" v="1232" actId="962"/>
        <pc:sldMkLst>
          <pc:docMk/>
          <pc:sldMk cId="1924317310" sldId="405"/>
        </pc:sldMkLst>
        <pc:picChg chg="mod">
          <ac:chgData name="jared Eusea" userId="c35ac16b14b0c2c6" providerId="LiveId" clId="{D6F74332-BE09-48C4-90A6-BEE82342D5D1}" dt="2018-08-09T13:58:08.111" v="1232" actId="962"/>
          <ac:picMkLst>
            <pc:docMk/>
            <pc:sldMk cId="1924317310" sldId="405"/>
            <ac:picMk id="6" creationId="{00000000-0000-0000-0000-000000000000}"/>
          </ac:picMkLst>
        </pc:picChg>
      </pc:sldChg>
      <pc:sldChg chg="modSp">
        <pc:chgData name="jared Eusea" userId="c35ac16b14b0c2c6" providerId="LiveId" clId="{D6F74332-BE09-48C4-90A6-BEE82342D5D1}" dt="2018-08-09T14:34:38.615" v="2543" actId="20577"/>
        <pc:sldMkLst>
          <pc:docMk/>
          <pc:sldMk cId="1103314059" sldId="406"/>
        </pc:sldMkLst>
        <pc:spChg chg="mod">
          <ac:chgData name="jared Eusea" userId="c35ac16b14b0c2c6" providerId="LiveId" clId="{D6F74332-BE09-48C4-90A6-BEE82342D5D1}" dt="2018-08-09T14:34:38.615" v="2543" actId="20577"/>
          <ac:spMkLst>
            <pc:docMk/>
            <pc:sldMk cId="1103314059" sldId="406"/>
            <ac:spMk id="5" creationId="{00000000-0000-0000-0000-000000000000}"/>
          </ac:spMkLst>
        </pc:spChg>
        <pc:picChg chg="mod">
          <ac:chgData name="jared Eusea" userId="c35ac16b14b0c2c6" providerId="LiveId" clId="{D6F74332-BE09-48C4-90A6-BEE82342D5D1}" dt="2018-08-09T14:22:18.244" v="1965" actId="962"/>
          <ac:picMkLst>
            <pc:docMk/>
            <pc:sldMk cId="1103314059" sldId="406"/>
            <ac:picMk id="3" creationId="{00000000-0000-0000-0000-000000000000}"/>
          </ac:picMkLst>
        </pc:picChg>
        <pc:picChg chg="mod">
          <ac:chgData name="jared Eusea" userId="c35ac16b14b0c2c6" providerId="LiveId" clId="{D6F74332-BE09-48C4-90A6-BEE82342D5D1}" dt="2018-08-09T14:22:27.354" v="1970" actId="962"/>
          <ac:picMkLst>
            <pc:docMk/>
            <pc:sldMk cId="1103314059" sldId="406"/>
            <ac:picMk id="4" creationId="{00000000-0000-0000-0000-000000000000}"/>
          </ac:picMkLst>
        </pc:picChg>
        <pc:picChg chg="mod">
          <ac:chgData name="jared Eusea" userId="c35ac16b14b0c2c6" providerId="LiveId" clId="{D6F74332-BE09-48C4-90A6-BEE82342D5D1}" dt="2018-08-09T13:58:15.331" v="1234" actId="962"/>
          <ac:picMkLst>
            <pc:docMk/>
            <pc:sldMk cId="1103314059" sldId="406"/>
            <ac:picMk id="6" creationId="{00000000-0000-0000-0000-000000000000}"/>
          </ac:picMkLst>
        </pc:picChg>
      </pc:sldChg>
      <pc:sldChg chg="modSp">
        <pc:chgData name="jared Eusea" userId="c35ac16b14b0c2c6" providerId="LiveId" clId="{D6F74332-BE09-48C4-90A6-BEE82342D5D1}" dt="2018-08-09T14:35:03.009" v="2558" actId="27636"/>
        <pc:sldMkLst>
          <pc:docMk/>
          <pc:sldMk cId="3427702552" sldId="407"/>
        </pc:sldMkLst>
        <pc:spChg chg="mod">
          <ac:chgData name="jared Eusea" userId="c35ac16b14b0c2c6" providerId="LiveId" clId="{D6F74332-BE09-48C4-90A6-BEE82342D5D1}" dt="2018-08-09T14:35:03.009" v="2558" actId="27636"/>
          <ac:spMkLst>
            <pc:docMk/>
            <pc:sldMk cId="3427702552" sldId="407"/>
            <ac:spMk id="5" creationId="{00000000-0000-0000-0000-000000000000}"/>
          </ac:spMkLst>
        </pc:spChg>
        <pc:picChg chg="mod">
          <ac:chgData name="jared Eusea" userId="c35ac16b14b0c2c6" providerId="LiveId" clId="{D6F74332-BE09-48C4-90A6-BEE82342D5D1}" dt="2018-08-09T13:51:18.022" v="1126" actId="962"/>
          <ac:picMkLst>
            <pc:docMk/>
            <pc:sldMk cId="3427702552" sldId="407"/>
            <ac:picMk id="6" creationId="{00000000-0000-0000-0000-000000000000}"/>
          </ac:picMkLst>
        </pc:picChg>
      </pc:sldChg>
      <pc:sldChg chg="modSp">
        <pc:chgData name="jared Eusea" userId="c35ac16b14b0c2c6" providerId="LiveId" clId="{D6F74332-BE09-48C4-90A6-BEE82342D5D1}" dt="2018-08-09T14:35:12.025" v="2560" actId="27636"/>
        <pc:sldMkLst>
          <pc:docMk/>
          <pc:sldMk cId="4217683417" sldId="408"/>
        </pc:sldMkLst>
        <pc:spChg chg="mod">
          <ac:chgData name="jared Eusea" userId="c35ac16b14b0c2c6" providerId="LiveId" clId="{D6F74332-BE09-48C4-90A6-BEE82342D5D1}" dt="2018-08-09T14:35:12.025" v="2560" actId="27636"/>
          <ac:spMkLst>
            <pc:docMk/>
            <pc:sldMk cId="4217683417" sldId="408"/>
            <ac:spMk id="5" creationId="{00000000-0000-0000-0000-000000000000}"/>
          </ac:spMkLst>
        </pc:spChg>
        <pc:picChg chg="mod">
          <ac:chgData name="jared Eusea" userId="c35ac16b14b0c2c6" providerId="LiveId" clId="{D6F74332-BE09-48C4-90A6-BEE82342D5D1}" dt="2018-08-09T13:51:11.427" v="1123" actId="962"/>
          <ac:picMkLst>
            <pc:docMk/>
            <pc:sldMk cId="4217683417" sldId="408"/>
            <ac:picMk id="6" creationId="{00000000-0000-0000-0000-000000000000}"/>
          </ac:picMkLst>
        </pc:picChg>
      </pc:sldChg>
      <pc:sldChg chg="modSp">
        <pc:chgData name="jared Eusea" userId="c35ac16b14b0c2c6" providerId="LiveId" clId="{D6F74332-BE09-48C4-90A6-BEE82342D5D1}" dt="2018-08-08T15:43:17.403" v="106" actId="962"/>
        <pc:sldMkLst>
          <pc:docMk/>
          <pc:sldMk cId="2489487351" sldId="409"/>
        </pc:sldMkLst>
        <pc:picChg chg="mod">
          <ac:chgData name="jared Eusea" userId="c35ac16b14b0c2c6" providerId="LiveId" clId="{D6F74332-BE09-48C4-90A6-BEE82342D5D1}" dt="2018-08-08T15:43:17.403" v="106" actId="962"/>
          <ac:picMkLst>
            <pc:docMk/>
            <pc:sldMk cId="2489487351" sldId="409"/>
            <ac:picMk id="6" creationId="{00000000-0000-0000-0000-000000000000}"/>
          </ac:picMkLst>
        </pc:picChg>
      </pc:sldChg>
      <pc:sldChg chg="modSp">
        <pc:chgData name="jared Eusea" userId="c35ac16b14b0c2c6" providerId="LiveId" clId="{D6F74332-BE09-48C4-90A6-BEE82342D5D1}" dt="2018-08-09T13:34:58.646" v="602" actId="962"/>
        <pc:sldMkLst>
          <pc:docMk/>
          <pc:sldMk cId="1991014009" sldId="411"/>
        </pc:sldMkLst>
        <pc:picChg chg="mod">
          <ac:chgData name="jared Eusea" userId="c35ac16b14b0c2c6" providerId="LiveId" clId="{D6F74332-BE09-48C4-90A6-BEE82342D5D1}" dt="2018-08-09T13:34:58.646" v="602" actId="962"/>
          <ac:picMkLst>
            <pc:docMk/>
            <pc:sldMk cId="1991014009" sldId="411"/>
            <ac:picMk id="6" creationId="{00000000-0000-0000-0000-000000000000}"/>
          </ac:picMkLst>
        </pc:picChg>
      </pc:sldChg>
      <pc:sldChg chg="modSp">
        <pc:chgData name="jared Eusea" userId="c35ac16b14b0c2c6" providerId="LiveId" clId="{D6F74332-BE09-48C4-90A6-BEE82342D5D1}" dt="2018-08-09T14:25:30.218" v="2075" actId="20577"/>
        <pc:sldMkLst>
          <pc:docMk/>
          <pc:sldMk cId="1444957255" sldId="412"/>
        </pc:sldMkLst>
        <pc:spChg chg="mod">
          <ac:chgData name="jared Eusea" userId="c35ac16b14b0c2c6" providerId="LiveId" clId="{D6F74332-BE09-48C4-90A6-BEE82342D5D1}" dt="2018-08-09T14:25:30.218" v="2075" actId="20577"/>
          <ac:spMkLst>
            <pc:docMk/>
            <pc:sldMk cId="1444957255" sldId="412"/>
            <ac:spMk id="5" creationId="{00000000-0000-0000-0000-000000000000}"/>
          </ac:spMkLst>
        </pc:spChg>
        <pc:picChg chg="mod">
          <ac:chgData name="jared Eusea" userId="c35ac16b14b0c2c6" providerId="LiveId" clId="{D6F74332-BE09-48C4-90A6-BEE82342D5D1}" dt="2018-08-09T13:40:56.690" v="908" actId="962"/>
          <ac:picMkLst>
            <pc:docMk/>
            <pc:sldMk cId="1444957255" sldId="412"/>
            <ac:picMk id="6" creationId="{00000000-0000-0000-0000-000000000000}"/>
          </ac:picMkLst>
        </pc:picChg>
        <pc:picChg chg="mod">
          <ac:chgData name="jared Eusea" userId="c35ac16b14b0c2c6" providerId="LiveId" clId="{D6F74332-BE09-48C4-90A6-BEE82342D5D1}" dt="2018-08-09T13:40:40.151" v="887" actId="962"/>
          <ac:picMkLst>
            <pc:docMk/>
            <pc:sldMk cId="1444957255" sldId="412"/>
            <ac:picMk id="10" creationId="{00000000-0000-0000-0000-000000000000}"/>
          </ac:picMkLst>
        </pc:picChg>
      </pc:sldChg>
      <pc:sldChg chg="modSp">
        <pc:chgData name="jared Eusea" userId="c35ac16b14b0c2c6" providerId="LiveId" clId="{D6F74332-BE09-48C4-90A6-BEE82342D5D1}" dt="2018-08-09T13:46:47.527" v="1030" actId="962"/>
        <pc:sldMkLst>
          <pc:docMk/>
          <pc:sldMk cId="3850322616" sldId="413"/>
        </pc:sldMkLst>
        <pc:picChg chg="mod">
          <ac:chgData name="jared Eusea" userId="c35ac16b14b0c2c6" providerId="LiveId" clId="{D6F74332-BE09-48C4-90A6-BEE82342D5D1}" dt="2018-08-09T13:46:47.527" v="1030" actId="962"/>
          <ac:picMkLst>
            <pc:docMk/>
            <pc:sldMk cId="3850322616" sldId="413"/>
            <ac:picMk id="6" creationId="{00000000-0000-0000-0000-000000000000}"/>
          </ac:picMkLst>
        </pc:picChg>
      </pc:sldChg>
      <pc:sldChg chg="modSp">
        <pc:chgData name="jared Eusea" userId="c35ac16b14b0c2c6" providerId="LiveId" clId="{D6F74332-BE09-48C4-90A6-BEE82342D5D1}" dt="2018-08-09T14:02:59.035" v="1275" actId="962"/>
        <pc:sldMkLst>
          <pc:docMk/>
          <pc:sldMk cId="2196164507" sldId="417"/>
        </pc:sldMkLst>
        <pc:picChg chg="mod">
          <ac:chgData name="jared Eusea" userId="c35ac16b14b0c2c6" providerId="LiveId" clId="{D6F74332-BE09-48C4-90A6-BEE82342D5D1}" dt="2018-08-09T14:02:59.035" v="1275" actId="962"/>
          <ac:picMkLst>
            <pc:docMk/>
            <pc:sldMk cId="2196164507" sldId="417"/>
            <ac:picMk id="3" creationId="{00000000-0000-0000-0000-000000000000}"/>
          </ac:picMkLst>
        </pc:picChg>
        <pc:picChg chg="mod">
          <ac:chgData name="jared Eusea" userId="c35ac16b14b0c2c6" providerId="LiveId" clId="{D6F74332-BE09-48C4-90A6-BEE82342D5D1}" dt="2018-08-09T13:51:41.833" v="1132" actId="962"/>
          <ac:picMkLst>
            <pc:docMk/>
            <pc:sldMk cId="2196164507" sldId="417"/>
            <ac:picMk id="6" creationId="{00000000-0000-0000-0000-000000000000}"/>
          </ac:picMkLst>
        </pc:picChg>
      </pc:sldChg>
      <pc:sldChg chg="modSp">
        <pc:chgData name="jared Eusea" userId="c35ac16b14b0c2c6" providerId="LiveId" clId="{D6F74332-BE09-48C4-90A6-BEE82342D5D1}" dt="2018-08-09T13:52:52.080" v="1156" actId="962"/>
        <pc:sldMkLst>
          <pc:docMk/>
          <pc:sldMk cId="369801332" sldId="418"/>
        </pc:sldMkLst>
        <pc:picChg chg="mod">
          <ac:chgData name="jared Eusea" userId="c35ac16b14b0c2c6" providerId="LiveId" clId="{D6F74332-BE09-48C4-90A6-BEE82342D5D1}" dt="2018-08-09T13:52:52.080" v="1156" actId="962"/>
          <ac:picMkLst>
            <pc:docMk/>
            <pc:sldMk cId="369801332" sldId="418"/>
            <ac:picMk id="6" creationId="{00000000-0000-0000-0000-000000000000}"/>
          </ac:picMkLst>
        </pc:picChg>
      </pc:sldChg>
      <pc:sldChg chg="modSp">
        <pc:chgData name="jared Eusea" userId="c35ac16b14b0c2c6" providerId="LiveId" clId="{D6F74332-BE09-48C4-90A6-BEE82342D5D1}" dt="2018-08-09T14:30:31.555" v="2321" actId="20577"/>
        <pc:sldMkLst>
          <pc:docMk/>
          <pc:sldMk cId="3949179047" sldId="419"/>
        </pc:sldMkLst>
        <pc:spChg chg="mod">
          <ac:chgData name="jared Eusea" userId="c35ac16b14b0c2c6" providerId="LiveId" clId="{D6F74332-BE09-48C4-90A6-BEE82342D5D1}" dt="2018-08-09T14:30:31.555" v="2321" actId="20577"/>
          <ac:spMkLst>
            <pc:docMk/>
            <pc:sldMk cId="3949179047" sldId="419"/>
            <ac:spMk id="5" creationId="{00000000-0000-0000-0000-000000000000}"/>
          </ac:spMkLst>
        </pc:spChg>
        <pc:picChg chg="mod">
          <ac:chgData name="jared Eusea" userId="c35ac16b14b0c2c6" providerId="LiveId" clId="{D6F74332-BE09-48C4-90A6-BEE82342D5D1}" dt="2018-08-09T14:09:10.855" v="1520" actId="962"/>
          <ac:picMkLst>
            <pc:docMk/>
            <pc:sldMk cId="3949179047" sldId="419"/>
            <ac:picMk id="3" creationId="{00000000-0000-0000-0000-000000000000}"/>
          </ac:picMkLst>
        </pc:picChg>
        <pc:picChg chg="mod">
          <ac:chgData name="jared Eusea" userId="c35ac16b14b0c2c6" providerId="LiveId" clId="{D6F74332-BE09-48C4-90A6-BEE82342D5D1}" dt="2018-08-09T13:54:23.136" v="1177" actId="962"/>
          <ac:picMkLst>
            <pc:docMk/>
            <pc:sldMk cId="3949179047" sldId="419"/>
            <ac:picMk id="6" creationId="{00000000-0000-0000-0000-000000000000}"/>
          </ac:picMkLst>
        </pc:picChg>
      </pc:sldChg>
      <pc:sldChg chg="modSp">
        <pc:chgData name="jared Eusea" userId="c35ac16b14b0c2c6" providerId="LiveId" clId="{D6F74332-BE09-48C4-90A6-BEE82342D5D1}" dt="2018-08-09T14:30:01.333" v="2294" actId="20577"/>
        <pc:sldMkLst>
          <pc:docMk/>
          <pc:sldMk cId="2173606423" sldId="421"/>
        </pc:sldMkLst>
        <pc:spChg chg="mod">
          <ac:chgData name="jared Eusea" userId="c35ac16b14b0c2c6" providerId="LiveId" clId="{D6F74332-BE09-48C4-90A6-BEE82342D5D1}" dt="2018-08-09T14:30:01.333" v="2294" actId="20577"/>
          <ac:spMkLst>
            <pc:docMk/>
            <pc:sldMk cId="2173606423" sldId="421"/>
            <ac:spMk id="5" creationId="{00000000-0000-0000-0000-000000000000}"/>
          </ac:spMkLst>
        </pc:spChg>
        <pc:picChg chg="mod">
          <ac:chgData name="jared Eusea" userId="c35ac16b14b0c2c6" providerId="LiveId" clId="{D6F74332-BE09-48C4-90A6-BEE82342D5D1}" dt="2018-08-09T14:08:07.252" v="1467" actId="962"/>
          <ac:picMkLst>
            <pc:docMk/>
            <pc:sldMk cId="2173606423" sldId="421"/>
            <ac:picMk id="3" creationId="{00000000-0000-0000-0000-000000000000}"/>
          </ac:picMkLst>
        </pc:picChg>
        <pc:picChg chg="mod">
          <ac:chgData name="jared Eusea" userId="c35ac16b14b0c2c6" providerId="LiveId" clId="{D6F74332-BE09-48C4-90A6-BEE82342D5D1}" dt="2018-08-09T13:54:05.972" v="1171" actId="962"/>
          <ac:picMkLst>
            <pc:docMk/>
            <pc:sldMk cId="2173606423" sldId="421"/>
            <ac:picMk id="6" creationId="{00000000-0000-0000-0000-000000000000}"/>
          </ac:picMkLst>
        </pc:picChg>
      </pc:sldChg>
      <pc:sldChg chg="modSp">
        <pc:chgData name="jared Eusea" userId="c35ac16b14b0c2c6" providerId="LiveId" clId="{D6F74332-BE09-48C4-90A6-BEE82342D5D1}" dt="2018-08-09T13:54:45.985" v="1183" actId="962"/>
        <pc:sldMkLst>
          <pc:docMk/>
          <pc:sldMk cId="3363052915" sldId="422"/>
        </pc:sldMkLst>
        <pc:picChg chg="mod">
          <ac:chgData name="jared Eusea" userId="c35ac16b14b0c2c6" providerId="LiveId" clId="{D6F74332-BE09-48C4-90A6-BEE82342D5D1}" dt="2018-08-09T13:54:45.985" v="1183" actId="962"/>
          <ac:picMkLst>
            <pc:docMk/>
            <pc:sldMk cId="3363052915" sldId="422"/>
            <ac:picMk id="6" creationId="{00000000-0000-0000-0000-000000000000}"/>
          </ac:picMkLst>
        </pc:picChg>
      </pc:sldChg>
      <pc:sldChg chg="modSp">
        <pc:chgData name="jared Eusea" userId="c35ac16b14b0c2c6" providerId="LiveId" clId="{D6F74332-BE09-48C4-90A6-BEE82342D5D1}" dt="2018-08-09T14:11:03.344" v="1606" actId="962"/>
        <pc:sldMkLst>
          <pc:docMk/>
          <pc:sldMk cId="1983327630" sldId="423"/>
        </pc:sldMkLst>
        <pc:picChg chg="mod">
          <ac:chgData name="jared Eusea" userId="c35ac16b14b0c2c6" providerId="LiveId" clId="{D6F74332-BE09-48C4-90A6-BEE82342D5D1}" dt="2018-08-09T14:11:03.344" v="1606" actId="962"/>
          <ac:picMkLst>
            <pc:docMk/>
            <pc:sldMk cId="1983327630" sldId="423"/>
            <ac:picMk id="3" creationId="{00000000-0000-0000-0000-000000000000}"/>
          </ac:picMkLst>
        </pc:picChg>
        <pc:picChg chg="mod">
          <ac:chgData name="jared Eusea" userId="c35ac16b14b0c2c6" providerId="LiveId" clId="{D6F74332-BE09-48C4-90A6-BEE82342D5D1}" dt="2018-08-09T13:55:28.787" v="1198" actId="962"/>
          <ac:picMkLst>
            <pc:docMk/>
            <pc:sldMk cId="1983327630" sldId="423"/>
            <ac:picMk id="6" creationId="{00000000-0000-0000-0000-000000000000}"/>
          </ac:picMkLst>
        </pc:picChg>
      </pc:sldChg>
      <pc:sldChg chg="modSp">
        <pc:chgData name="jared Eusea" userId="c35ac16b14b0c2c6" providerId="LiveId" clId="{D6F74332-BE09-48C4-90A6-BEE82342D5D1}" dt="2018-08-09T13:56:32.925" v="1210" actId="962"/>
        <pc:sldMkLst>
          <pc:docMk/>
          <pc:sldMk cId="4192248596" sldId="427"/>
        </pc:sldMkLst>
        <pc:picChg chg="mod">
          <ac:chgData name="jared Eusea" userId="c35ac16b14b0c2c6" providerId="LiveId" clId="{D6F74332-BE09-48C4-90A6-BEE82342D5D1}" dt="2018-08-09T13:56:32.925" v="1210" actId="962"/>
          <ac:picMkLst>
            <pc:docMk/>
            <pc:sldMk cId="4192248596" sldId="427"/>
            <ac:picMk id="6" creationId="{00000000-0000-0000-0000-000000000000}"/>
          </ac:picMkLst>
        </pc:picChg>
      </pc:sldChg>
      <pc:sldChg chg="modSp">
        <pc:chgData name="jared Eusea" userId="c35ac16b14b0c2c6" providerId="LiveId" clId="{D6F74332-BE09-48C4-90A6-BEE82342D5D1}" dt="2018-08-09T14:32:37.630" v="2416" actId="20577"/>
        <pc:sldMkLst>
          <pc:docMk/>
          <pc:sldMk cId="1836883435" sldId="428"/>
        </pc:sldMkLst>
        <pc:spChg chg="mod">
          <ac:chgData name="jared Eusea" userId="c35ac16b14b0c2c6" providerId="LiveId" clId="{D6F74332-BE09-48C4-90A6-BEE82342D5D1}" dt="2018-08-09T14:32:37.630" v="2416" actId="20577"/>
          <ac:spMkLst>
            <pc:docMk/>
            <pc:sldMk cId="1836883435" sldId="428"/>
            <ac:spMk id="5" creationId="{00000000-0000-0000-0000-000000000000}"/>
          </ac:spMkLst>
        </pc:spChg>
        <pc:picChg chg="mod">
          <ac:chgData name="jared Eusea" userId="c35ac16b14b0c2c6" providerId="LiveId" clId="{D6F74332-BE09-48C4-90A6-BEE82342D5D1}" dt="2018-08-09T14:16:25.665" v="1822" actId="962"/>
          <ac:picMkLst>
            <pc:docMk/>
            <pc:sldMk cId="1836883435" sldId="428"/>
            <ac:picMk id="2" creationId="{00000000-0000-0000-0000-000000000000}"/>
          </ac:picMkLst>
        </pc:picChg>
        <pc:picChg chg="mod">
          <ac:chgData name="jared Eusea" userId="c35ac16b14b0c2c6" providerId="LiveId" clId="{D6F74332-BE09-48C4-90A6-BEE82342D5D1}" dt="2018-08-09T14:15:45.358" v="1782" actId="962"/>
          <ac:picMkLst>
            <pc:docMk/>
            <pc:sldMk cId="1836883435" sldId="428"/>
            <ac:picMk id="4" creationId="{00000000-0000-0000-0000-000000000000}"/>
          </ac:picMkLst>
        </pc:picChg>
        <pc:picChg chg="mod">
          <ac:chgData name="jared Eusea" userId="c35ac16b14b0c2c6" providerId="LiveId" clId="{D6F74332-BE09-48C4-90A6-BEE82342D5D1}" dt="2018-08-09T13:56:56.416" v="1215" actId="962"/>
          <ac:picMkLst>
            <pc:docMk/>
            <pc:sldMk cId="1836883435" sldId="428"/>
            <ac:picMk id="6" creationId="{00000000-0000-0000-0000-000000000000}"/>
          </ac:picMkLst>
        </pc:picChg>
      </pc:sldChg>
      <pc:sldChg chg="modSp">
        <pc:chgData name="jared Eusea" userId="c35ac16b14b0c2c6" providerId="LiveId" clId="{D6F74332-BE09-48C4-90A6-BEE82342D5D1}" dt="2018-08-09T14:32:42.678" v="2425" actId="20577"/>
        <pc:sldMkLst>
          <pc:docMk/>
          <pc:sldMk cId="2244610762" sldId="429"/>
        </pc:sldMkLst>
        <pc:spChg chg="mod">
          <ac:chgData name="jared Eusea" userId="c35ac16b14b0c2c6" providerId="LiveId" clId="{D6F74332-BE09-48C4-90A6-BEE82342D5D1}" dt="2018-08-09T14:32:42.678" v="2425" actId="20577"/>
          <ac:spMkLst>
            <pc:docMk/>
            <pc:sldMk cId="2244610762" sldId="429"/>
            <ac:spMk id="5" creationId="{00000000-0000-0000-0000-000000000000}"/>
          </ac:spMkLst>
        </pc:spChg>
        <pc:picChg chg="mod">
          <ac:chgData name="jared Eusea" userId="c35ac16b14b0c2c6" providerId="LiveId" clId="{D6F74332-BE09-48C4-90A6-BEE82342D5D1}" dt="2018-08-09T14:16:35.993" v="1834" actId="962"/>
          <ac:picMkLst>
            <pc:docMk/>
            <pc:sldMk cId="2244610762" sldId="429"/>
            <ac:picMk id="2" creationId="{00000000-0000-0000-0000-000000000000}"/>
          </ac:picMkLst>
        </pc:picChg>
        <pc:picChg chg="mod">
          <ac:chgData name="jared Eusea" userId="c35ac16b14b0c2c6" providerId="LiveId" clId="{D6F74332-BE09-48C4-90A6-BEE82342D5D1}" dt="2018-08-09T14:16:47.372" v="1843" actId="962"/>
          <ac:picMkLst>
            <pc:docMk/>
            <pc:sldMk cId="2244610762" sldId="429"/>
            <ac:picMk id="3" creationId="{00000000-0000-0000-0000-000000000000}"/>
          </ac:picMkLst>
        </pc:picChg>
        <pc:picChg chg="mod">
          <ac:chgData name="jared Eusea" userId="c35ac16b14b0c2c6" providerId="LiveId" clId="{D6F74332-BE09-48C4-90A6-BEE82342D5D1}" dt="2018-08-09T13:57:01.361" v="1216" actId="962"/>
          <ac:picMkLst>
            <pc:docMk/>
            <pc:sldMk cId="2244610762" sldId="429"/>
            <ac:picMk id="6" creationId="{00000000-0000-0000-0000-000000000000}"/>
          </ac:picMkLst>
        </pc:picChg>
      </pc:sldChg>
      <pc:sldChg chg="modSp">
        <pc:chgData name="jared Eusea" userId="c35ac16b14b0c2c6" providerId="LiveId" clId="{D6F74332-BE09-48C4-90A6-BEE82342D5D1}" dt="2018-08-09T13:57:12.083" v="1218" actId="962"/>
        <pc:sldMkLst>
          <pc:docMk/>
          <pc:sldMk cId="3930285223" sldId="430"/>
        </pc:sldMkLst>
        <pc:picChg chg="mod">
          <ac:chgData name="jared Eusea" userId="c35ac16b14b0c2c6" providerId="LiveId" clId="{D6F74332-BE09-48C4-90A6-BEE82342D5D1}" dt="2018-08-09T13:57:12.083" v="1218" actId="962"/>
          <ac:picMkLst>
            <pc:docMk/>
            <pc:sldMk cId="3930285223" sldId="430"/>
            <ac:picMk id="6" creationId="{00000000-0000-0000-0000-000000000000}"/>
          </ac:picMkLst>
        </pc:picChg>
      </pc:sldChg>
      <pc:sldChg chg="modSp">
        <pc:chgData name="jared Eusea" userId="c35ac16b14b0c2c6" providerId="LiveId" clId="{D6F74332-BE09-48C4-90A6-BEE82342D5D1}" dt="2018-08-09T14:20:44.928" v="1903" actId="962"/>
        <pc:sldMkLst>
          <pc:docMk/>
          <pc:sldMk cId="1517453637" sldId="431"/>
        </pc:sldMkLst>
        <pc:picChg chg="mod">
          <ac:chgData name="jared Eusea" userId="c35ac16b14b0c2c6" providerId="LiveId" clId="{D6F74332-BE09-48C4-90A6-BEE82342D5D1}" dt="2018-08-09T14:20:44.928" v="1903" actId="962"/>
          <ac:picMkLst>
            <pc:docMk/>
            <pc:sldMk cId="1517453637" sldId="431"/>
            <ac:picMk id="3" creationId="{00000000-0000-0000-0000-000000000000}"/>
          </ac:picMkLst>
        </pc:picChg>
        <pc:picChg chg="mod">
          <ac:chgData name="jared Eusea" userId="c35ac16b14b0c2c6" providerId="LiveId" clId="{D6F74332-BE09-48C4-90A6-BEE82342D5D1}" dt="2018-08-09T14:19:29.279" v="1897" actId="962"/>
          <ac:picMkLst>
            <pc:docMk/>
            <pc:sldMk cId="1517453637" sldId="431"/>
            <ac:picMk id="4" creationId="{00000000-0000-0000-0000-000000000000}"/>
          </ac:picMkLst>
        </pc:picChg>
        <pc:picChg chg="mod">
          <ac:chgData name="jared Eusea" userId="c35ac16b14b0c2c6" providerId="LiveId" clId="{D6F74332-BE09-48C4-90A6-BEE82342D5D1}" dt="2018-08-09T13:57:45.600" v="1228" actId="962"/>
          <ac:picMkLst>
            <pc:docMk/>
            <pc:sldMk cId="1517453637" sldId="431"/>
            <ac:picMk id="6" creationId="{00000000-0000-0000-0000-000000000000}"/>
          </ac:picMkLst>
        </pc:picChg>
      </pc:sldChg>
      <pc:sldChg chg="modSp">
        <pc:chgData name="jared Eusea" userId="c35ac16b14b0c2c6" providerId="LiveId" clId="{D6F74332-BE09-48C4-90A6-BEE82342D5D1}" dt="2018-08-09T13:58:01.154" v="1230" actId="962"/>
        <pc:sldMkLst>
          <pc:docMk/>
          <pc:sldMk cId="1172733841" sldId="433"/>
        </pc:sldMkLst>
        <pc:picChg chg="mod">
          <ac:chgData name="jared Eusea" userId="c35ac16b14b0c2c6" providerId="LiveId" clId="{D6F74332-BE09-48C4-90A6-BEE82342D5D1}" dt="2018-08-09T13:58:01.154" v="1230" actId="962"/>
          <ac:picMkLst>
            <pc:docMk/>
            <pc:sldMk cId="1172733841" sldId="433"/>
            <ac:picMk id="6" creationId="{00000000-0000-0000-0000-000000000000}"/>
          </ac:picMkLst>
        </pc:picChg>
      </pc:sldChg>
      <pc:sldChg chg="modSp">
        <pc:chgData name="jared Eusea" userId="c35ac16b14b0c2c6" providerId="LiveId" clId="{D6F74332-BE09-48C4-90A6-BEE82342D5D1}" dt="2018-08-09T14:25:20.530" v="2066" actId="14100"/>
        <pc:sldMkLst>
          <pc:docMk/>
          <pc:sldMk cId="2537880193" sldId="436"/>
        </pc:sldMkLst>
        <pc:spChg chg="mod">
          <ac:chgData name="jared Eusea" userId="c35ac16b14b0c2c6" providerId="LiveId" clId="{D6F74332-BE09-48C4-90A6-BEE82342D5D1}" dt="2018-08-09T14:25:20.530" v="2066" actId="14100"/>
          <ac:spMkLst>
            <pc:docMk/>
            <pc:sldMk cId="2537880193" sldId="436"/>
            <ac:spMk id="5" creationId="{00000000-0000-0000-0000-000000000000}"/>
          </ac:spMkLst>
        </pc:spChg>
        <pc:picChg chg="mod">
          <ac:chgData name="jared Eusea" userId="c35ac16b14b0c2c6" providerId="LiveId" clId="{D6F74332-BE09-48C4-90A6-BEE82342D5D1}" dt="2018-08-09T13:40:33.055" v="883" actId="962"/>
          <ac:picMkLst>
            <pc:docMk/>
            <pc:sldMk cId="2537880193" sldId="436"/>
            <ac:picMk id="8" creationId="{00000000-0000-0000-0000-000000000000}"/>
          </ac:picMkLst>
        </pc:picChg>
        <pc:picChg chg="mod">
          <ac:chgData name="jared Eusea" userId="c35ac16b14b0c2c6" providerId="LiveId" clId="{D6F74332-BE09-48C4-90A6-BEE82342D5D1}" dt="2018-08-09T13:40:35.837" v="884" actId="962"/>
          <ac:picMkLst>
            <pc:docMk/>
            <pc:sldMk cId="2537880193" sldId="436"/>
            <ac:picMk id="9" creationId="{00000000-0000-0000-0000-000000000000}"/>
          </ac:picMkLst>
        </pc:picChg>
        <pc:picChg chg="mod">
          <ac:chgData name="jared Eusea" userId="c35ac16b14b0c2c6" providerId="LiveId" clId="{D6F74332-BE09-48C4-90A6-BEE82342D5D1}" dt="2018-08-09T13:40:30.390" v="882" actId="962"/>
          <ac:picMkLst>
            <pc:docMk/>
            <pc:sldMk cId="2537880193" sldId="436"/>
            <ac:picMk id="10" creationId="{00000000-0000-0000-0000-000000000000}"/>
          </ac:picMkLst>
        </pc:picChg>
      </pc:sldChg>
      <pc:sldChg chg="modSp">
        <pc:chgData name="jared Eusea" userId="c35ac16b14b0c2c6" providerId="LiveId" clId="{D6F74332-BE09-48C4-90A6-BEE82342D5D1}" dt="2018-08-09T13:40:26.011" v="879" actId="962"/>
        <pc:sldMkLst>
          <pc:docMk/>
          <pc:sldMk cId="1077650859" sldId="437"/>
        </pc:sldMkLst>
        <pc:picChg chg="mod">
          <ac:chgData name="jared Eusea" userId="c35ac16b14b0c2c6" providerId="LiveId" clId="{D6F74332-BE09-48C4-90A6-BEE82342D5D1}" dt="2018-08-09T13:40:20.526" v="877" actId="962"/>
          <ac:picMkLst>
            <pc:docMk/>
            <pc:sldMk cId="1077650859" sldId="437"/>
            <ac:picMk id="6" creationId="{00000000-0000-0000-0000-000000000000}"/>
          </ac:picMkLst>
        </pc:picChg>
        <pc:picChg chg="mod">
          <ac:chgData name="jared Eusea" userId="c35ac16b14b0c2c6" providerId="LiveId" clId="{D6F74332-BE09-48C4-90A6-BEE82342D5D1}" dt="2018-08-09T13:40:23.948" v="878" actId="962"/>
          <ac:picMkLst>
            <pc:docMk/>
            <pc:sldMk cId="1077650859" sldId="437"/>
            <ac:picMk id="8" creationId="{00000000-0000-0000-0000-000000000000}"/>
          </ac:picMkLst>
        </pc:picChg>
        <pc:picChg chg="mod">
          <ac:chgData name="jared Eusea" userId="c35ac16b14b0c2c6" providerId="LiveId" clId="{D6F74332-BE09-48C4-90A6-BEE82342D5D1}" dt="2018-08-09T13:40:26.011" v="879" actId="962"/>
          <ac:picMkLst>
            <pc:docMk/>
            <pc:sldMk cId="1077650859" sldId="437"/>
            <ac:picMk id="9" creationId="{00000000-0000-0000-0000-000000000000}"/>
          </ac:picMkLst>
        </pc:picChg>
        <pc:picChg chg="mod">
          <ac:chgData name="jared Eusea" userId="c35ac16b14b0c2c6" providerId="LiveId" clId="{D6F74332-BE09-48C4-90A6-BEE82342D5D1}" dt="2018-08-09T13:40:12.774" v="850" actId="962"/>
          <ac:picMkLst>
            <pc:docMk/>
            <pc:sldMk cId="1077650859" sldId="437"/>
            <ac:picMk id="10" creationId="{00000000-0000-0000-0000-000000000000}"/>
          </ac:picMkLst>
        </pc:picChg>
      </pc:sldChg>
      <pc:sldChg chg="modSp">
        <pc:chgData name="jared Eusea" userId="c35ac16b14b0c2c6" providerId="LiveId" clId="{D6F74332-BE09-48C4-90A6-BEE82342D5D1}" dt="2018-08-09T14:24:22.053" v="2039" actId="20577"/>
        <pc:sldMkLst>
          <pc:docMk/>
          <pc:sldMk cId="1881767782" sldId="440"/>
        </pc:sldMkLst>
        <pc:spChg chg="mod">
          <ac:chgData name="jared Eusea" userId="c35ac16b14b0c2c6" providerId="LiveId" clId="{D6F74332-BE09-48C4-90A6-BEE82342D5D1}" dt="2018-08-09T14:24:22.053" v="2039" actId="20577"/>
          <ac:spMkLst>
            <pc:docMk/>
            <pc:sldMk cId="1881767782" sldId="440"/>
            <ac:spMk id="5" creationId="{00000000-0000-0000-0000-000000000000}"/>
          </ac:spMkLst>
        </pc:spChg>
        <pc:picChg chg="mod">
          <ac:chgData name="jared Eusea" userId="c35ac16b14b0c2c6" providerId="LiveId" clId="{D6F74332-BE09-48C4-90A6-BEE82342D5D1}" dt="2018-08-09T13:39:10.037" v="750" actId="962"/>
          <ac:picMkLst>
            <pc:docMk/>
            <pc:sldMk cId="1881767782" sldId="440"/>
            <ac:picMk id="3" creationId="{00000000-0000-0000-0000-000000000000}"/>
          </ac:picMkLst>
        </pc:picChg>
        <pc:picChg chg="mod">
          <ac:chgData name="jared Eusea" userId="c35ac16b14b0c2c6" providerId="LiveId" clId="{D6F74332-BE09-48C4-90A6-BEE82342D5D1}" dt="2018-08-09T13:38:14.211" v="738" actId="962"/>
          <ac:picMkLst>
            <pc:docMk/>
            <pc:sldMk cId="1881767782" sldId="440"/>
            <ac:picMk id="10" creationId="{00000000-0000-0000-0000-000000000000}"/>
          </ac:picMkLst>
        </pc:picChg>
      </pc:sldChg>
      <pc:sldChg chg="modSp">
        <pc:chgData name="jared Eusea" userId="c35ac16b14b0c2c6" providerId="LiveId" clId="{D6F74332-BE09-48C4-90A6-BEE82342D5D1}" dt="2018-08-09T14:24:29.710" v="2048" actId="20577"/>
        <pc:sldMkLst>
          <pc:docMk/>
          <pc:sldMk cId="247303998" sldId="441"/>
        </pc:sldMkLst>
        <pc:spChg chg="mod">
          <ac:chgData name="jared Eusea" userId="c35ac16b14b0c2c6" providerId="LiveId" clId="{D6F74332-BE09-48C4-90A6-BEE82342D5D1}" dt="2018-08-09T14:24:29.710" v="2048" actId="20577"/>
          <ac:spMkLst>
            <pc:docMk/>
            <pc:sldMk cId="247303998" sldId="441"/>
            <ac:spMk id="5" creationId="{00000000-0000-0000-0000-000000000000}"/>
          </ac:spMkLst>
        </pc:spChg>
        <pc:picChg chg="mod">
          <ac:chgData name="jared Eusea" userId="c35ac16b14b0c2c6" providerId="LiveId" clId="{D6F74332-BE09-48C4-90A6-BEE82342D5D1}" dt="2018-08-09T13:39:29.513" v="781" actId="962"/>
          <ac:picMkLst>
            <pc:docMk/>
            <pc:sldMk cId="247303998" sldId="441"/>
            <ac:picMk id="6" creationId="{00000000-0000-0000-0000-000000000000}"/>
          </ac:picMkLst>
        </pc:picChg>
        <pc:picChg chg="mod">
          <ac:chgData name="jared Eusea" userId="c35ac16b14b0c2c6" providerId="LiveId" clId="{D6F74332-BE09-48C4-90A6-BEE82342D5D1}" dt="2018-08-09T13:39:15.558" v="753" actId="962"/>
          <ac:picMkLst>
            <pc:docMk/>
            <pc:sldMk cId="247303998" sldId="441"/>
            <ac:picMk id="10" creationId="{00000000-0000-0000-0000-000000000000}"/>
          </ac:picMkLst>
        </pc:picChg>
      </pc:sldChg>
      <pc:sldChg chg="modSp">
        <pc:chgData name="jared Eusea" userId="c35ac16b14b0c2c6" providerId="LiveId" clId="{D6F74332-BE09-48C4-90A6-BEE82342D5D1}" dt="2018-08-09T13:39:47.686" v="833" actId="962"/>
        <pc:sldMkLst>
          <pc:docMk/>
          <pc:sldMk cId="3020980863" sldId="442"/>
        </pc:sldMkLst>
        <pc:picChg chg="mod">
          <ac:chgData name="jared Eusea" userId="c35ac16b14b0c2c6" providerId="LiveId" clId="{D6F74332-BE09-48C4-90A6-BEE82342D5D1}" dt="2018-08-09T13:39:47.686" v="833" actId="962"/>
          <ac:picMkLst>
            <pc:docMk/>
            <pc:sldMk cId="3020980863" sldId="442"/>
            <ac:picMk id="3" creationId="{00000000-0000-0000-0000-000000000000}"/>
          </ac:picMkLst>
        </pc:picChg>
        <pc:picChg chg="mod">
          <ac:chgData name="jared Eusea" userId="c35ac16b14b0c2c6" providerId="LiveId" clId="{D6F74332-BE09-48C4-90A6-BEE82342D5D1}" dt="2018-08-09T13:39:33.765" v="784" actId="962"/>
          <ac:picMkLst>
            <pc:docMk/>
            <pc:sldMk cId="3020980863" sldId="442"/>
            <ac:picMk id="10" creationId="{00000000-0000-0000-0000-000000000000}"/>
          </ac:picMkLst>
        </pc:picChg>
      </pc:sldChg>
      <pc:sldChg chg="modSp">
        <pc:chgData name="jared Eusea" userId="c35ac16b14b0c2c6" providerId="LiveId" clId="{D6F74332-BE09-48C4-90A6-BEE82342D5D1}" dt="2018-08-08T15:50:18.979" v="499" actId="962"/>
        <pc:sldMkLst>
          <pc:docMk/>
          <pc:sldMk cId="3442437539" sldId="443"/>
        </pc:sldMkLst>
        <pc:spChg chg="mod">
          <ac:chgData name="jared Eusea" userId="c35ac16b14b0c2c6" providerId="LiveId" clId="{D6F74332-BE09-48C4-90A6-BEE82342D5D1}" dt="2018-08-08T15:41:32.385" v="35" actId="20577"/>
          <ac:spMkLst>
            <pc:docMk/>
            <pc:sldMk cId="3442437539" sldId="443"/>
            <ac:spMk id="5" creationId="{00000000-0000-0000-0000-000000000000}"/>
          </ac:spMkLst>
        </pc:spChg>
        <pc:spChg chg="mod">
          <ac:chgData name="jared Eusea" userId="c35ac16b14b0c2c6" providerId="LiveId" clId="{D6F74332-BE09-48C4-90A6-BEE82342D5D1}" dt="2018-08-08T15:41:34.917" v="36" actId="962"/>
          <ac:spMkLst>
            <pc:docMk/>
            <pc:sldMk cId="3442437539" sldId="443"/>
            <ac:spMk id="8" creationId="{62EC9367-011B-4F66-9E1F-9C921941FB00}"/>
          </ac:spMkLst>
        </pc:spChg>
        <pc:picChg chg="mod">
          <ac:chgData name="jared Eusea" userId="c35ac16b14b0c2c6" providerId="LiveId" clId="{D6F74332-BE09-48C4-90A6-BEE82342D5D1}" dt="2018-08-08T15:50:18.979" v="499" actId="962"/>
          <ac:picMkLst>
            <pc:docMk/>
            <pc:sldMk cId="3442437539" sldId="443"/>
            <ac:picMk id="6" creationId="{00000000-0000-0000-0000-000000000000}"/>
          </ac:picMkLst>
        </pc:picChg>
      </pc:sldChg>
      <pc:sldChg chg="modSp">
        <pc:chgData name="jared Eusea" userId="c35ac16b14b0c2c6" providerId="LiveId" clId="{D6F74332-BE09-48C4-90A6-BEE82342D5D1}" dt="2018-08-09T13:46:43.534" v="1027" actId="962"/>
        <pc:sldMkLst>
          <pc:docMk/>
          <pc:sldMk cId="10861322" sldId="444"/>
        </pc:sldMkLst>
        <pc:spChg chg="mod">
          <ac:chgData name="jared Eusea" userId="c35ac16b14b0c2c6" providerId="LiveId" clId="{D6F74332-BE09-48C4-90A6-BEE82342D5D1}" dt="2018-08-08T15:41:46.872" v="48" actId="20577"/>
          <ac:spMkLst>
            <pc:docMk/>
            <pc:sldMk cId="10861322" sldId="444"/>
            <ac:spMk id="5" creationId="{00000000-0000-0000-0000-000000000000}"/>
          </ac:spMkLst>
        </pc:spChg>
        <pc:spChg chg="mod">
          <ac:chgData name="jared Eusea" userId="c35ac16b14b0c2c6" providerId="LiveId" clId="{D6F74332-BE09-48C4-90A6-BEE82342D5D1}" dt="2018-08-08T15:41:48.575" v="49" actId="20577"/>
          <ac:spMkLst>
            <pc:docMk/>
            <pc:sldMk cId="10861322" sldId="444"/>
            <ac:spMk id="7" creationId="{00000000-0000-0000-0000-000000000000}"/>
          </ac:spMkLst>
        </pc:spChg>
        <pc:picChg chg="mod">
          <ac:chgData name="jared Eusea" userId="c35ac16b14b0c2c6" providerId="LiveId" clId="{D6F74332-BE09-48C4-90A6-BEE82342D5D1}" dt="2018-08-09T13:46:43.534" v="1027" actId="962"/>
          <ac:picMkLst>
            <pc:docMk/>
            <pc:sldMk cId="10861322" sldId="444"/>
            <ac:picMk id="6" creationId="{00000000-0000-0000-0000-000000000000}"/>
          </ac:picMkLst>
        </pc:picChg>
      </pc:sldChg>
      <pc:sldChg chg="modSp">
        <pc:chgData name="jared Eusea" userId="c35ac16b14b0c2c6" providerId="LiveId" clId="{D6F74332-BE09-48C4-90A6-BEE82342D5D1}" dt="2018-08-09T13:52:45.042" v="1153" actId="962"/>
        <pc:sldMkLst>
          <pc:docMk/>
          <pc:sldMk cId="4196588754" sldId="445"/>
        </pc:sldMkLst>
        <pc:spChg chg="mod">
          <ac:chgData name="jared Eusea" userId="c35ac16b14b0c2c6" providerId="LiveId" clId="{D6F74332-BE09-48C4-90A6-BEE82342D5D1}" dt="2018-08-08T15:42:13.132" v="64" actId="6549"/>
          <ac:spMkLst>
            <pc:docMk/>
            <pc:sldMk cId="4196588754" sldId="445"/>
            <ac:spMk id="5" creationId="{00000000-0000-0000-0000-000000000000}"/>
          </ac:spMkLst>
        </pc:spChg>
        <pc:spChg chg="mod">
          <ac:chgData name="jared Eusea" userId="c35ac16b14b0c2c6" providerId="LiveId" clId="{D6F74332-BE09-48C4-90A6-BEE82342D5D1}" dt="2018-08-08T15:42:07.631" v="62" actId="6549"/>
          <ac:spMkLst>
            <pc:docMk/>
            <pc:sldMk cId="4196588754" sldId="445"/>
            <ac:spMk id="8" creationId="{4FEB950C-7267-4330-BBAC-3C8FB52D4756}"/>
          </ac:spMkLst>
        </pc:spChg>
        <pc:picChg chg="mod">
          <ac:chgData name="jared Eusea" userId="c35ac16b14b0c2c6" providerId="LiveId" clId="{D6F74332-BE09-48C4-90A6-BEE82342D5D1}" dt="2018-08-09T13:52:45.042" v="1153" actId="962"/>
          <ac:picMkLst>
            <pc:docMk/>
            <pc:sldMk cId="4196588754" sldId="445"/>
            <ac:picMk id="6" creationId="{00000000-0000-0000-0000-000000000000}"/>
          </ac:picMkLst>
        </pc:picChg>
      </pc:sldChg>
      <pc:sldChg chg="modSp">
        <pc:chgData name="jared Eusea" userId="c35ac16b14b0c2c6" providerId="LiveId" clId="{D6F74332-BE09-48C4-90A6-BEE82342D5D1}" dt="2018-08-09T13:54:37.110" v="1180" actId="962"/>
        <pc:sldMkLst>
          <pc:docMk/>
          <pc:sldMk cId="2465704342" sldId="446"/>
        </pc:sldMkLst>
        <pc:spChg chg="mod">
          <ac:chgData name="jared Eusea" userId="c35ac16b14b0c2c6" providerId="LiveId" clId="{D6F74332-BE09-48C4-90A6-BEE82342D5D1}" dt="2018-08-08T15:42:28.853" v="76" actId="20577"/>
          <ac:spMkLst>
            <pc:docMk/>
            <pc:sldMk cId="2465704342" sldId="446"/>
            <ac:spMk id="5" creationId="{00000000-0000-0000-0000-000000000000}"/>
          </ac:spMkLst>
        </pc:spChg>
        <pc:spChg chg="mod">
          <ac:chgData name="jared Eusea" userId="c35ac16b14b0c2c6" providerId="LiveId" clId="{D6F74332-BE09-48C4-90A6-BEE82342D5D1}" dt="2018-08-08T15:42:30.666" v="77" actId="20577"/>
          <ac:spMkLst>
            <pc:docMk/>
            <pc:sldMk cId="2465704342" sldId="446"/>
            <ac:spMk id="9" creationId="{440E1E6F-942C-490F-94BA-7016DBF85EEA}"/>
          </ac:spMkLst>
        </pc:spChg>
        <pc:picChg chg="mod">
          <ac:chgData name="jared Eusea" userId="c35ac16b14b0c2c6" providerId="LiveId" clId="{D6F74332-BE09-48C4-90A6-BEE82342D5D1}" dt="2018-08-09T13:54:37.110" v="1180" actId="962"/>
          <ac:picMkLst>
            <pc:docMk/>
            <pc:sldMk cId="2465704342" sldId="446"/>
            <ac:picMk id="6" creationId="{00000000-0000-0000-0000-000000000000}"/>
          </ac:picMkLst>
        </pc:picChg>
      </pc:sldChg>
      <pc:sldChg chg="modSp">
        <pc:chgData name="jared Eusea" userId="c35ac16b14b0c2c6" providerId="LiveId" clId="{D6F74332-BE09-48C4-90A6-BEE82342D5D1}" dt="2018-08-09T13:56:29.534" v="1209" actId="962"/>
        <pc:sldMkLst>
          <pc:docMk/>
          <pc:sldMk cId="2327836579" sldId="447"/>
        </pc:sldMkLst>
        <pc:spChg chg="mod">
          <ac:chgData name="jared Eusea" userId="c35ac16b14b0c2c6" providerId="LiveId" clId="{D6F74332-BE09-48C4-90A6-BEE82342D5D1}" dt="2018-08-08T15:42:39.136" v="89" actId="20577"/>
          <ac:spMkLst>
            <pc:docMk/>
            <pc:sldMk cId="2327836579" sldId="447"/>
            <ac:spMk id="5" creationId="{00000000-0000-0000-0000-000000000000}"/>
          </ac:spMkLst>
        </pc:spChg>
        <pc:spChg chg="mod">
          <ac:chgData name="jared Eusea" userId="c35ac16b14b0c2c6" providerId="LiveId" clId="{D6F74332-BE09-48C4-90A6-BEE82342D5D1}" dt="2018-08-08T15:42:40.542" v="90" actId="20577"/>
          <ac:spMkLst>
            <pc:docMk/>
            <pc:sldMk cId="2327836579" sldId="447"/>
            <ac:spMk id="8" creationId="{78EF19C4-8E74-4881-B1D9-E00E61D73D14}"/>
          </ac:spMkLst>
        </pc:spChg>
        <pc:picChg chg="mod">
          <ac:chgData name="jared Eusea" userId="c35ac16b14b0c2c6" providerId="LiveId" clId="{D6F74332-BE09-48C4-90A6-BEE82342D5D1}" dt="2018-08-09T13:56:29.534" v="1209" actId="962"/>
          <ac:picMkLst>
            <pc:docMk/>
            <pc:sldMk cId="2327836579" sldId="447"/>
            <ac:picMk id="6" creationId="{00000000-0000-0000-0000-000000000000}"/>
          </ac:picMkLst>
        </pc:picChg>
      </pc:sldChg>
      <pc:sldChg chg="modSp">
        <pc:chgData name="jared Eusea" userId="c35ac16b14b0c2c6" providerId="LiveId" clId="{D6F74332-BE09-48C4-90A6-BEE82342D5D1}" dt="2018-08-09T13:57:06.717" v="1217" actId="962"/>
        <pc:sldMkLst>
          <pc:docMk/>
          <pc:sldMk cId="3629717944" sldId="448"/>
        </pc:sldMkLst>
        <pc:spChg chg="mod">
          <ac:chgData name="jared Eusea" userId="c35ac16b14b0c2c6" providerId="LiveId" clId="{D6F74332-BE09-48C4-90A6-BEE82342D5D1}" dt="2018-08-08T15:42:47.793" v="102" actId="20577"/>
          <ac:spMkLst>
            <pc:docMk/>
            <pc:sldMk cId="3629717944" sldId="448"/>
            <ac:spMk id="5" creationId="{00000000-0000-0000-0000-000000000000}"/>
          </ac:spMkLst>
        </pc:spChg>
        <pc:spChg chg="mod">
          <ac:chgData name="jared Eusea" userId="c35ac16b14b0c2c6" providerId="LiveId" clId="{D6F74332-BE09-48C4-90A6-BEE82342D5D1}" dt="2018-08-08T15:42:49.231" v="103" actId="20577"/>
          <ac:spMkLst>
            <pc:docMk/>
            <pc:sldMk cId="3629717944" sldId="448"/>
            <ac:spMk id="8" creationId="{D6E4B82E-2C71-4AFC-B876-D24E56B4F8E5}"/>
          </ac:spMkLst>
        </pc:spChg>
        <pc:picChg chg="mod">
          <ac:chgData name="jared Eusea" userId="c35ac16b14b0c2c6" providerId="LiveId" clId="{D6F74332-BE09-48C4-90A6-BEE82342D5D1}" dt="2018-08-09T13:57:06.717" v="1217" actId="962"/>
          <ac:picMkLst>
            <pc:docMk/>
            <pc:sldMk cId="3629717944" sldId="448"/>
            <ac:picMk id="6" creationId="{00000000-0000-0000-0000-000000000000}"/>
          </ac:picMkLst>
        </pc:picChg>
      </pc:sldChg>
      <pc:sldChg chg="modSp">
        <pc:chgData name="jared Eusea" userId="c35ac16b14b0c2c6" providerId="LiveId" clId="{D6F74332-BE09-48C4-90A6-BEE82342D5D1}" dt="2018-08-09T13:51:04.764" v="1120" actId="962"/>
        <pc:sldMkLst>
          <pc:docMk/>
          <pc:sldMk cId="987740207" sldId="449"/>
        </pc:sldMkLst>
        <pc:spChg chg="mod">
          <ac:chgData name="jared Eusea" userId="c35ac16b14b0c2c6" providerId="LiveId" clId="{D6F74332-BE09-48C4-90A6-BEE82342D5D1}" dt="2018-08-08T15:40:57.705" v="11" actId="20577"/>
          <ac:spMkLst>
            <pc:docMk/>
            <pc:sldMk cId="987740207" sldId="449"/>
            <ac:spMk id="5" creationId="{00000000-0000-0000-0000-000000000000}"/>
          </ac:spMkLst>
        </pc:spChg>
        <pc:spChg chg="mod">
          <ac:chgData name="jared Eusea" userId="c35ac16b14b0c2c6" providerId="LiveId" clId="{D6F74332-BE09-48C4-90A6-BEE82342D5D1}" dt="2018-08-08T15:41:17.695" v="23" actId="6549"/>
          <ac:spMkLst>
            <pc:docMk/>
            <pc:sldMk cId="987740207" sldId="449"/>
            <ac:spMk id="8" creationId="{87E2011B-E28A-44BC-B972-B63468F9C2B1}"/>
          </ac:spMkLst>
        </pc:spChg>
        <pc:picChg chg="mod">
          <ac:chgData name="jared Eusea" userId="c35ac16b14b0c2c6" providerId="LiveId" clId="{D6F74332-BE09-48C4-90A6-BEE82342D5D1}" dt="2018-08-09T13:51:04.764" v="1120" actId="962"/>
          <ac:picMkLst>
            <pc:docMk/>
            <pc:sldMk cId="987740207" sldId="449"/>
            <ac:picMk id="6" creationId="{00000000-0000-0000-0000-000000000000}"/>
          </ac:picMkLst>
        </pc:picChg>
      </pc:sldChg>
      <pc:sldChg chg="modSp">
        <pc:chgData name="jared Eusea" userId="c35ac16b14b0c2c6" providerId="LiveId" clId="{D6F74332-BE09-48C4-90A6-BEE82342D5D1}" dt="2018-08-08T15:51:20.677" v="560" actId="20577"/>
        <pc:sldMkLst>
          <pc:docMk/>
          <pc:sldMk cId="1705023826" sldId="450"/>
        </pc:sldMkLst>
        <pc:spChg chg="mod">
          <ac:chgData name="jared Eusea" userId="c35ac16b14b0c2c6" providerId="LiveId" clId="{D6F74332-BE09-48C4-90A6-BEE82342D5D1}" dt="2018-08-08T15:51:20.677" v="560" actId="20577"/>
          <ac:spMkLst>
            <pc:docMk/>
            <pc:sldMk cId="1705023826" sldId="450"/>
            <ac:spMk id="5" creationId="{00000000-0000-0000-0000-000000000000}"/>
          </ac:spMkLst>
        </pc:spChg>
        <pc:picChg chg="mod">
          <ac:chgData name="jared Eusea" userId="c35ac16b14b0c2c6" providerId="LiveId" clId="{D6F74332-BE09-48C4-90A6-BEE82342D5D1}" dt="2018-08-08T15:44:36.228" v="131" actId="962"/>
          <ac:picMkLst>
            <pc:docMk/>
            <pc:sldMk cId="1705023826" sldId="450"/>
            <ac:picMk id="4" creationId="{2497D7C0-EF8F-418A-B454-18C5C07E7838}"/>
          </ac:picMkLst>
        </pc:picChg>
        <pc:picChg chg="mod">
          <ac:chgData name="jared Eusea" userId="c35ac16b14b0c2c6" providerId="LiveId" clId="{D6F74332-BE09-48C4-90A6-BEE82342D5D1}" dt="2018-08-08T15:43:58.073" v="115" actId="962"/>
          <ac:picMkLst>
            <pc:docMk/>
            <pc:sldMk cId="1705023826" sldId="450"/>
            <ac:picMk id="10" creationId="{00000000-0000-0000-0000-000000000000}"/>
          </ac:picMkLst>
        </pc:picChg>
      </pc:sldChg>
      <pc:sldChg chg="modSp">
        <pc:chgData name="jared Eusea" userId="c35ac16b14b0c2c6" providerId="LiveId" clId="{D6F74332-BE09-48C4-90A6-BEE82342D5D1}" dt="2018-08-08T15:51:10.754" v="556" actId="20577"/>
        <pc:sldMkLst>
          <pc:docMk/>
          <pc:sldMk cId="3666134629" sldId="452"/>
        </pc:sldMkLst>
        <pc:spChg chg="mod">
          <ac:chgData name="jared Eusea" userId="c35ac16b14b0c2c6" providerId="LiveId" clId="{D6F74332-BE09-48C4-90A6-BEE82342D5D1}" dt="2018-08-08T15:51:10.754" v="556" actId="20577"/>
          <ac:spMkLst>
            <pc:docMk/>
            <pc:sldMk cId="3666134629" sldId="452"/>
            <ac:spMk id="5" creationId="{00000000-0000-0000-0000-000000000000}"/>
          </ac:spMkLst>
        </pc:spChg>
        <pc:picChg chg="mod">
          <ac:chgData name="jared Eusea" userId="c35ac16b14b0c2c6" providerId="LiveId" clId="{D6F74332-BE09-48C4-90A6-BEE82342D5D1}" dt="2018-08-08T15:45:25.613" v="216" actId="962"/>
          <ac:picMkLst>
            <pc:docMk/>
            <pc:sldMk cId="3666134629" sldId="452"/>
            <ac:picMk id="3" creationId="{E98126E9-5046-4E87-A9FF-8B8E29442AD7}"/>
          </ac:picMkLst>
        </pc:picChg>
        <pc:picChg chg="mod">
          <ac:chgData name="jared Eusea" userId="c35ac16b14b0c2c6" providerId="LiveId" clId="{D6F74332-BE09-48C4-90A6-BEE82342D5D1}" dt="2018-08-08T15:45:40.218" v="255" actId="962"/>
          <ac:picMkLst>
            <pc:docMk/>
            <pc:sldMk cId="3666134629" sldId="452"/>
            <ac:picMk id="4" creationId="{7AD0DFD3-FF77-49B2-B5A7-4B0D5A32CFDA}"/>
          </ac:picMkLst>
        </pc:picChg>
        <pc:picChg chg="mod">
          <ac:chgData name="jared Eusea" userId="c35ac16b14b0c2c6" providerId="LiveId" clId="{D6F74332-BE09-48C4-90A6-BEE82342D5D1}" dt="2018-08-08T15:46:01.232" v="314" actId="962"/>
          <ac:picMkLst>
            <pc:docMk/>
            <pc:sldMk cId="3666134629" sldId="452"/>
            <ac:picMk id="6" creationId="{51528D99-A2A9-4927-842A-0A0C84DC4B9D}"/>
          </ac:picMkLst>
        </pc:picChg>
        <pc:picChg chg="mod">
          <ac:chgData name="jared Eusea" userId="c35ac16b14b0c2c6" providerId="LiveId" clId="{D6F74332-BE09-48C4-90A6-BEE82342D5D1}" dt="2018-08-08T15:45:05.082" v="163" actId="962"/>
          <ac:picMkLst>
            <pc:docMk/>
            <pc:sldMk cId="3666134629" sldId="452"/>
            <ac:picMk id="10" creationId="{00000000-0000-0000-0000-000000000000}"/>
          </ac:picMkLst>
        </pc:picChg>
      </pc:sldChg>
      <pc:sldChg chg="addSp delSp modSp">
        <pc:chgData name="jared Eusea" userId="c35ac16b14b0c2c6" providerId="LiveId" clId="{D6F74332-BE09-48C4-90A6-BEE82342D5D1}" dt="2018-08-08T15:48:36.724" v="421" actId="962"/>
        <pc:sldMkLst>
          <pc:docMk/>
          <pc:sldMk cId="230525771" sldId="453"/>
        </pc:sldMkLst>
        <pc:spChg chg="add del">
          <ac:chgData name="jared Eusea" userId="c35ac16b14b0c2c6" providerId="LiveId" clId="{D6F74332-BE09-48C4-90A6-BEE82342D5D1}" dt="2018-08-08T15:48:13.165" v="364" actId="962"/>
          <ac:spMkLst>
            <pc:docMk/>
            <pc:sldMk cId="230525771" sldId="453"/>
            <ac:spMk id="4" creationId="{DC9F14B0-C496-48D1-BDFC-F92B6571B1B4}"/>
          </ac:spMkLst>
        </pc:spChg>
        <pc:picChg chg="mod">
          <ac:chgData name="jared Eusea" userId="c35ac16b14b0c2c6" providerId="LiveId" clId="{D6F74332-BE09-48C4-90A6-BEE82342D5D1}" dt="2018-08-08T15:48:14.806" v="365" actId="962"/>
          <ac:picMkLst>
            <pc:docMk/>
            <pc:sldMk cId="230525771" sldId="453"/>
            <ac:picMk id="3" creationId="{DAEEB61A-228F-4FB4-879B-26AE4983FA59}"/>
          </ac:picMkLst>
        </pc:picChg>
        <pc:picChg chg="mod">
          <ac:chgData name="jared Eusea" userId="c35ac16b14b0c2c6" providerId="LiveId" clId="{D6F74332-BE09-48C4-90A6-BEE82342D5D1}" dt="2018-08-08T15:48:36.724" v="421" actId="962"/>
          <ac:picMkLst>
            <pc:docMk/>
            <pc:sldMk cId="230525771" sldId="453"/>
            <ac:picMk id="6" creationId="{2FC3CDFC-3BB8-4BA0-84E7-BFCC126D6CC8}"/>
          </ac:picMkLst>
        </pc:picChg>
        <pc:picChg chg="mod">
          <ac:chgData name="jared Eusea" userId="c35ac16b14b0c2c6" providerId="LiveId" clId="{D6F74332-BE09-48C4-90A6-BEE82342D5D1}" dt="2018-08-08T15:47:54.681" v="351" actId="962"/>
          <ac:picMkLst>
            <pc:docMk/>
            <pc:sldMk cId="230525771" sldId="453"/>
            <ac:picMk id="10" creationId="{00000000-0000-0000-0000-000000000000}"/>
          </ac:picMkLst>
        </pc:picChg>
      </pc:sldChg>
      <pc:sldChg chg="modSp">
        <pc:chgData name="jared Eusea" userId="c35ac16b14b0c2c6" providerId="LiveId" clId="{D6F74332-BE09-48C4-90A6-BEE82342D5D1}" dt="2018-08-08T15:49:47.676" v="461" actId="962"/>
        <pc:sldMkLst>
          <pc:docMk/>
          <pc:sldMk cId="1057736640" sldId="454"/>
        </pc:sldMkLst>
        <pc:picChg chg="mod">
          <ac:chgData name="jared Eusea" userId="c35ac16b14b0c2c6" providerId="LiveId" clId="{D6F74332-BE09-48C4-90A6-BEE82342D5D1}" dt="2018-08-08T15:49:41.339" v="452" actId="962"/>
          <ac:picMkLst>
            <pc:docMk/>
            <pc:sldMk cId="1057736640" sldId="454"/>
            <ac:picMk id="4" creationId="{DF28D4DD-8C1A-4812-BED5-E5FFACCE1DCA}"/>
          </ac:picMkLst>
        </pc:picChg>
        <pc:picChg chg="mod">
          <ac:chgData name="jared Eusea" userId="c35ac16b14b0c2c6" providerId="LiveId" clId="{D6F74332-BE09-48C4-90A6-BEE82342D5D1}" dt="2018-08-08T15:49:47.676" v="461" actId="962"/>
          <ac:picMkLst>
            <pc:docMk/>
            <pc:sldMk cId="1057736640" sldId="454"/>
            <ac:picMk id="6" creationId="{93565C4F-451D-4922-8AA9-07216D164B93}"/>
          </ac:picMkLst>
        </pc:picChg>
        <pc:picChg chg="mod">
          <ac:chgData name="jared Eusea" userId="c35ac16b14b0c2c6" providerId="LiveId" clId="{D6F74332-BE09-48C4-90A6-BEE82342D5D1}" dt="2018-08-08T15:49:14.646" v="440" actId="962"/>
          <ac:picMkLst>
            <pc:docMk/>
            <pc:sldMk cId="1057736640" sldId="454"/>
            <ac:picMk id="10" creationId="{00000000-0000-0000-0000-000000000000}"/>
          </ac:picMkLst>
        </pc:picChg>
      </pc:sldChg>
      <pc:sldChg chg="modSp">
        <pc:chgData name="jared Eusea" userId="c35ac16b14b0c2c6" providerId="LiveId" clId="{D6F74332-BE09-48C4-90A6-BEE82342D5D1}" dt="2018-08-09T14:22:58.072" v="1988" actId="20577"/>
        <pc:sldMkLst>
          <pc:docMk/>
          <pc:sldMk cId="1624882230" sldId="455"/>
        </pc:sldMkLst>
        <pc:spChg chg="mod">
          <ac:chgData name="jared Eusea" userId="c35ac16b14b0c2c6" providerId="LiveId" clId="{D6F74332-BE09-48C4-90A6-BEE82342D5D1}" dt="2018-08-09T14:22:58.072" v="1988" actId="20577"/>
          <ac:spMkLst>
            <pc:docMk/>
            <pc:sldMk cId="1624882230" sldId="455"/>
            <ac:spMk id="5" creationId="{00000000-0000-0000-0000-000000000000}"/>
          </ac:spMkLst>
        </pc:spChg>
        <pc:picChg chg="mod">
          <ac:chgData name="jared Eusea" userId="c35ac16b14b0c2c6" providerId="LiveId" clId="{D6F74332-BE09-48C4-90A6-BEE82342D5D1}" dt="2018-08-09T13:35:43.394" v="621" actId="962"/>
          <ac:picMkLst>
            <pc:docMk/>
            <pc:sldMk cId="1624882230" sldId="455"/>
            <ac:picMk id="6" creationId="{BBA490A4-4ED7-42E6-94D4-FEAE0B95005C}"/>
          </ac:picMkLst>
        </pc:picChg>
        <pc:picChg chg="mod">
          <ac:chgData name="jared Eusea" userId="c35ac16b14b0c2c6" providerId="LiveId" clId="{D6F74332-BE09-48C4-90A6-BEE82342D5D1}" dt="2018-08-09T13:35:17.189" v="609" actId="962"/>
          <ac:picMkLst>
            <pc:docMk/>
            <pc:sldMk cId="1624882230" sldId="455"/>
            <ac:picMk id="10" creationId="{00000000-0000-0000-0000-000000000000}"/>
          </ac:picMkLst>
        </pc:picChg>
      </pc:sldChg>
      <pc:sldChg chg="addSp delSp modSp">
        <pc:chgData name="jared Eusea" userId="c35ac16b14b0c2c6" providerId="LiveId" clId="{D6F74332-BE09-48C4-90A6-BEE82342D5D1}" dt="2018-08-09T14:23:46.938" v="2021" actId="20577"/>
        <pc:sldMkLst>
          <pc:docMk/>
          <pc:sldMk cId="3527092206" sldId="456"/>
        </pc:sldMkLst>
        <pc:spChg chg="mod">
          <ac:chgData name="jared Eusea" userId="c35ac16b14b0c2c6" providerId="LiveId" clId="{D6F74332-BE09-48C4-90A6-BEE82342D5D1}" dt="2018-08-09T14:23:46.938" v="2021" actId="20577"/>
          <ac:spMkLst>
            <pc:docMk/>
            <pc:sldMk cId="3527092206" sldId="456"/>
            <ac:spMk id="5" creationId="{00000000-0000-0000-0000-000000000000}"/>
          </ac:spMkLst>
        </pc:spChg>
        <pc:graphicFrameChg chg="add del">
          <ac:chgData name="jared Eusea" userId="c35ac16b14b0c2c6" providerId="LiveId" clId="{D6F74332-BE09-48C4-90A6-BEE82342D5D1}" dt="2018-08-09T14:23:38.249" v="2019"/>
          <ac:graphicFrameMkLst>
            <pc:docMk/>
            <pc:sldMk cId="3527092206" sldId="456"/>
            <ac:graphicFrameMk id="3" creationId="{CAFB0742-A501-44B2-9D87-1B57B3D51990}"/>
          </ac:graphicFrameMkLst>
        </pc:graphicFrameChg>
        <pc:picChg chg="mod">
          <ac:chgData name="jared Eusea" userId="c35ac16b14b0c2c6" providerId="LiveId" clId="{D6F74332-BE09-48C4-90A6-BEE82342D5D1}" dt="2018-08-09T13:36:04.111" v="644" actId="962"/>
          <ac:picMkLst>
            <pc:docMk/>
            <pc:sldMk cId="3527092206" sldId="456"/>
            <ac:picMk id="7" creationId="{91276933-B038-4B42-AEA0-C6021AE6534C}"/>
          </ac:picMkLst>
        </pc:picChg>
        <pc:picChg chg="mod">
          <ac:chgData name="jared Eusea" userId="c35ac16b14b0c2c6" providerId="LiveId" clId="{D6F74332-BE09-48C4-90A6-BEE82342D5D1}" dt="2018-08-09T13:35:47.217" v="624" actId="962"/>
          <ac:picMkLst>
            <pc:docMk/>
            <pc:sldMk cId="3527092206" sldId="456"/>
            <ac:picMk id="10" creationId="{00000000-0000-0000-0000-000000000000}"/>
          </ac:picMkLst>
        </pc:picChg>
        <pc:picChg chg="mod">
          <ac:chgData name="jared Eusea" userId="c35ac16b14b0c2c6" providerId="LiveId" clId="{D6F74332-BE09-48C4-90A6-BEE82342D5D1}" dt="2018-08-09T13:36:48.621" v="653" actId="962"/>
          <ac:picMkLst>
            <pc:docMk/>
            <pc:sldMk cId="3527092206" sldId="456"/>
            <ac:picMk id="11" creationId="{C45B0B2D-7DF0-4F0B-A2A0-1635609ED15D}"/>
          </ac:picMkLst>
        </pc:picChg>
        <pc:picChg chg="mod">
          <ac:chgData name="jared Eusea" userId="c35ac16b14b0c2c6" providerId="LiveId" clId="{D6F74332-BE09-48C4-90A6-BEE82342D5D1}" dt="2018-08-09T13:36:59.395" v="658" actId="962"/>
          <ac:picMkLst>
            <pc:docMk/>
            <pc:sldMk cId="3527092206" sldId="456"/>
            <ac:picMk id="12" creationId="{B3657F6B-32A2-48D6-BCC7-895BA28373AD}"/>
          </ac:picMkLst>
        </pc:picChg>
      </pc:sldChg>
      <pc:sldChg chg="modSp">
        <pc:chgData name="jared Eusea" userId="c35ac16b14b0c2c6" providerId="LiveId" clId="{D6F74332-BE09-48C4-90A6-BEE82342D5D1}" dt="2018-08-09T14:23:52.002" v="2022"/>
        <pc:sldMkLst>
          <pc:docMk/>
          <pc:sldMk cId="2744691315" sldId="458"/>
        </pc:sldMkLst>
        <pc:spChg chg="mod">
          <ac:chgData name="jared Eusea" userId="c35ac16b14b0c2c6" providerId="LiveId" clId="{D6F74332-BE09-48C4-90A6-BEE82342D5D1}" dt="2018-08-09T14:23:52.002" v="2022"/>
          <ac:spMkLst>
            <pc:docMk/>
            <pc:sldMk cId="2744691315" sldId="458"/>
            <ac:spMk id="5" creationId="{00000000-0000-0000-0000-000000000000}"/>
          </ac:spMkLst>
        </pc:spChg>
        <pc:picChg chg="mod">
          <ac:chgData name="jared Eusea" userId="c35ac16b14b0c2c6" providerId="LiveId" clId="{D6F74332-BE09-48C4-90A6-BEE82342D5D1}" dt="2018-08-09T13:37:09.465" v="670" actId="962"/>
          <ac:picMkLst>
            <pc:docMk/>
            <pc:sldMk cId="2744691315" sldId="458"/>
            <ac:picMk id="3" creationId="{1D9A94FC-A9B6-46A8-8F43-96B76E3941E3}"/>
          </ac:picMkLst>
        </pc:picChg>
        <pc:picChg chg="mod">
          <ac:chgData name="jared Eusea" userId="c35ac16b14b0c2c6" providerId="LiveId" clId="{D6F74332-BE09-48C4-90A6-BEE82342D5D1}" dt="2018-08-09T13:37:29.638" v="705" actId="962"/>
          <ac:picMkLst>
            <pc:docMk/>
            <pc:sldMk cId="2744691315" sldId="458"/>
            <ac:picMk id="7" creationId="{1F1FDEBD-F764-4932-8E4E-445E096D9BD8}"/>
          </ac:picMkLst>
        </pc:picChg>
        <pc:picChg chg="mod">
          <ac:chgData name="jared Eusea" userId="c35ac16b14b0c2c6" providerId="LiveId" clId="{D6F74332-BE09-48C4-90A6-BEE82342D5D1}" dt="2018-08-09T13:37:02.870" v="661" actId="962"/>
          <ac:picMkLst>
            <pc:docMk/>
            <pc:sldMk cId="2744691315" sldId="458"/>
            <ac:picMk id="10" creationId="{00000000-0000-0000-0000-000000000000}"/>
          </ac:picMkLst>
        </pc:picChg>
      </pc:sldChg>
      <pc:sldChg chg="modSp">
        <pc:chgData name="jared Eusea" userId="c35ac16b14b0c2c6" providerId="LiveId" clId="{D6F74332-BE09-48C4-90A6-BEE82342D5D1}" dt="2018-08-09T14:25:38.954" v="2083" actId="20577"/>
        <pc:sldMkLst>
          <pc:docMk/>
          <pc:sldMk cId="1287796455" sldId="459"/>
        </pc:sldMkLst>
        <pc:spChg chg="mod">
          <ac:chgData name="jared Eusea" userId="c35ac16b14b0c2c6" providerId="LiveId" clId="{D6F74332-BE09-48C4-90A6-BEE82342D5D1}" dt="2018-08-09T14:25:38.954" v="2083" actId="20577"/>
          <ac:spMkLst>
            <pc:docMk/>
            <pc:sldMk cId="1287796455" sldId="459"/>
            <ac:spMk id="5" creationId="{00000000-0000-0000-0000-000000000000}"/>
          </ac:spMkLst>
        </pc:spChg>
        <pc:picChg chg="mod">
          <ac:chgData name="jared Eusea" userId="c35ac16b14b0c2c6" providerId="LiveId" clId="{D6F74332-BE09-48C4-90A6-BEE82342D5D1}" dt="2018-08-09T13:41:21.498" v="927" actId="962"/>
          <ac:picMkLst>
            <pc:docMk/>
            <pc:sldMk cId="1287796455" sldId="459"/>
            <ac:picMk id="4" creationId="{A707F628-34FD-41F3-A96B-8E1F34201C81}"/>
          </ac:picMkLst>
        </pc:picChg>
        <pc:picChg chg="mod">
          <ac:chgData name="jared Eusea" userId="c35ac16b14b0c2c6" providerId="LiveId" clId="{D6F74332-BE09-48C4-90A6-BEE82342D5D1}" dt="2018-08-09T13:41:47.143" v="955" actId="962"/>
          <ac:picMkLst>
            <pc:docMk/>
            <pc:sldMk cId="1287796455" sldId="459"/>
            <ac:picMk id="6" creationId="{3F07EE3F-E3E1-4BE0-B00B-BC09DC739A53}"/>
          </ac:picMkLst>
        </pc:picChg>
        <pc:picChg chg="mod">
          <ac:chgData name="jared Eusea" userId="c35ac16b14b0c2c6" providerId="LiveId" clId="{D6F74332-BE09-48C4-90A6-BEE82342D5D1}" dt="2018-08-09T13:41:04.951" v="914" actId="962"/>
          <ac:picMkLst>
            <pc:docMk/>
            <pc:sldMk cId="1287796455" sldId="459"/>
            <ac:picMk id="10" creationId="{00000000-0000-0000-0000-000000000000}"/>
          </ac:picMkLst>
        </pc:picChg>
      </pc:sldChg>
      <pc:sldChg chg="modSp">
        <pc:chgData name="jared Eusea" userId="c35ac16b14b0c2c6" providerId="LiveId" clId="{D6F74332-BE09-48C4-90A6-BEE82342D5D1}" dt="2018-08-09T14:25:57.425" v="2098" actId="20577"/>
        <pc:sldMkLst>
          <pc:docMk/>
          <pc:sldMk cId="3425932949" sldId="460"/>
        </pc:sldMkLst>
        <pc:spChg chg="mod">
          <ac:chgData name="jared Eusea" userId="c35ac16b14b0c2c6" providerId="LiveId" clId="{D6F74332-BE09-48C4-90A6-BEE82342D5D1}" dt="2018-08-09T14:25:57.425" v="2098" actId="20577"/>
          <ac:spMkLst>
            <pc:docMk/>
            <pc:sldMk cId="3425932949" sldId="460"/>
            <ac:spMk id="5" creationId="{00000000-0000-0000-0000-000000000000}"/>
          </ac:spMkLst>
        </pc:spChg>
        <pc:picChg chg="mod">
          <ac:chgData name="jared Eusea" userId="c35ac16b14b0c2c6" providerId="LiveId" clId="{D6F74332-BE09-48C4-90A6-BEE82342D5D1}" dt="2018-08-09T13:44:03.990" v="984" actId="962"/>
          <ac:picMkLst>
            <pc:docMk/>
            <pc:sldMk cId="3425932949" sldId="460"/>
            <ac:picMk id="4" creationId="{83556CC2-8727-413B-923B-BB99D4186A28}"/>
          </ac:picMkLst>
        </pc:picChg>
        <pc:picChg chg="mod">
          <ac:chgData name="jared Eusea" userId="c35ac16b14b0c2c6" providerId="LiveId" clId="{D6F74332-BE09-48C4-90A6-BEE82342D5D1}" dt="2018-08-09T13:45:14.434" v="999" actId="962"/>
          <ac:picMkLst>
            <pc:docMk/>
            <pc:sldMk cId="3425932949" sldId="460"/>
            <ac:picMk id="6" creationId="{22FCAEFE-108A-48F4-8DC7-F0FD2E766D1F}"/>
          </ac:picMkLst>
        </pc:picChg>
        <pc:picChg chg="mod">
          <ac:chgData name="jared Eusea" userId="c35ac16b14b0c2c6" providerId="LiveId" clId="{D6F74332-BE09-48C4-90A6-BEE82342D5D1}" dt="2018-08-09T13:45:33.988" v="1009" actId="962"/>
          <ac:picMkLst>
            <pc:docMk/>
            <pc:sldMk cId="3425932949" sldId="460"/>
            <ac:picMk id="7" creationId="{65E831A5-E600-49DF-9019-18AA15B58964}"/>
          </ac:picMkLst>
        </pc:picChg>
        <pc:picChg chg="mod">
          <ac:chgData name="jared Eusea" userId="c35ac16b14b0c2c6" providerId="LiveId" clId="{D6F74332-BE09-48C4-90A6-BEE82342D5D1}" dt="2018-08-09T13:42:41.336" v="971" actId="962"/>
          <ac:picMkLst>
            <pc:docMk/>
            <pc:sldMk cId="3425932949" sldId="460"/>
            <ac:picMk id="10" creationId="{00000000-0000-0000-0000-000000000000}"/>
          </ac:picMkLst>
        </pc:picChg>
      </pc:sldChg>
      <pc:sldChg chg="modSp">
        <pc:chgData name="jared Eusea" userId="c35ac16b14b0c2c6" providerId="LiveId" clId="{D6F74332-BE09-48C4-90A6-BEE82342D5D1}" dt="2018-08-09T14:29:06.153" v="2254" actId="20577"/>
        <pc:sldMkLst>
          <pc:docMk/>
          <pc:sldMk cId="959561175" sldId="462"/>
        </pc:sldMkLst>
        <pc:spChg chg="mod">
          <ac:chgData name="jared Eusea" userId="c35ac16b14b0c2c6" providerId="LiveId" clId="{D6F74332-BE09-48C4-90A6-BEE82342D5D1}" dt="2018-08-09T14:29:06.153" v="2254" actId="20577"/>
          <ac:spMkLst>
            <pc:docMk/>
            <pc:sldMk cId="959561175" sldId="462"/>
            <ac:spMk id="5" creationId="{00000000-0000-0000-0000-000000000000}"/>
          </ac:spMkLst>
        </pc:spChg>
        <pc:picChg chg="mod">
          <ac:chgData name="jared Eusea" userId="c35ac16b14b0c2c6" providerId="LiveId" clId="{D6F74332-BE09-48C4-90A6-BEE82342D5D1}" dt="2018-08-09T14:05:18.977" v="1357" actId="962"/>
          <ac:picMkLst>
            <pc:docMk/>
            <pc:sldMk cId="959561175" sldId="462"/>
            <ac:picMk id="2" creationId="{00000000-0000-0000-0000-000000000000}"/>
          </ac:picMkLst>
        </pc:picChg>
        <pc:picChg chg="mod">
          <ac:chgData name="jared Eusea" userId="c35ac16b14b0c2c6" providerId="LiveId" clId="{D6F74332-BE09-48C4-90A6-BEE82342D5D1}" dt="2018-08-09T13:52:16.946" v="1144" actId="962"/>
          <ac:picMkLst>
            <pc:docMk/>
            <pc:sldMk cId="959561175" sldId="462"/>
            <ac:picMk id="6" creationId="{00000000-0000-0000-0000-000000000000}"/>
          </ac:picMkLst>
        </pc:picChg>
      </pc:sldChg>
      <pc:sldChg chg="modSp">
        <pc:chgData name="jared Eusea" userId="c35ac16b14b0c2c6" providerId="LiveId" clId="{D6F74332-BE09-48C4-90A6-BEE82342D5D1}" dt="2018-08-09T14:05:49.177" v="1391" actId="962"/>
        <pc:sldMkLst>
          <pc:docMk/>
          <pc:sldMk cId="3360196230" sldId="463"/>
        </pc:sldMkLst>
        <pc:picChg chg="mod">
          <ac:chgData name="jared Eusea" userId="c35ac16b14b0c2c6" providerId="LiveId" clId="{D6F74332-BE09-48C4-90A6-BEE82342D5D1}" dt="2018-08-09T13:52:25.574" v="1147" actId="962"/>
          <ac:picMkLst>
            <pc:docMk/>
            <pc:sldMk cId="3360196230" sldId="463"/>
            <ac:picMk id="6" creationId="{00000000-0000-0000-0000-000000000000}"/>
          </ac:picMkLst>
        </pc:picChg>
        <pc:picChg chg="mod">
          <ac:chgData name="jared Eusea" userId="c35ac16b14b0c2c6" providerId="LiveId" clId="{D6F74332-BE09-48C4-90A6-BEE82342D5D1}" dt="2018-08-09T14:05:49.177" v="1391" actId="962"/>
          <ac:picMkLst>
            <pc:docMk/>
            <pc:sldMk cId="3360196230" sldId="463"/>
            <ac:picMk id="9" creationId="{00000000-0000-0000-0000-000000000000}"/>
          </ac:picMkLst>
        </pc:picChg>
      </pc:sldChg>
      <pc:sldChg chg="modSp">
        <pc:chgData name="jared Eusea" userId="c35ac16b14b0c2c6" providerId="LiveId" clId="{D6F74332-BE09-48C4-90A6-BEE82342D5D1}" dt="2018-08-09T14:29:26.546" v="2267" actId="5793"/>
        <pc:sldMkLst>
          <pc:docMk/>
          <pc:sldMk cId="2525085307" sldId="464"/>
        </pc:sldMkLst>
        <pc:spChg chg="mod">
          <ac:chgData name="jared Eusea" userId="c35ac16b14b0c2c6" providerId="LiveId" clId="{D6F74332-BE09-48C4-90A6-BEE82342D5D1}" dt="2018-08-09T14:29:26.546" v="2267" actId="5793"/>
          <ac:spMkLst>
            <pc:docMk/>
            <pc:sldMk cId="2525085307" sldId="464"/>
            <ac:spMk id="5" creationId="{00000000-0000-0000-0000-000000000000}"/>
          </ac:spMkLst>
        </pc:spChg>
        <pc:picChg chg="mod">
          <ac:chgData name="jared Eusea" userId="c35ac16b14b0c2c6" providerId="LiveId" clId="{D6F74332-BE09-48C4-90A6-BEE82342D5D1}" dt="2018-08-09T14:06:16.060" v="1413" actId="962"/>
          <ac:picMkLst>
            <pc:docMk/>
            <pc:sldMk cId="2525085307" sldId="464"/>
            <ac:picMk id="3" creationId="{00000000-0000-0000-0000-000000000000}"/>
          </ac:picMkLst>
        </pc:picChg>
        <pc:picChg chg="mod">
          <ac:chgData name="jared Eusea" userId="c35ac16b14b0c2c6" providerId="LiveId" clId="{D6F74332-BE09-48C4-90A6-BEE82342D5D1}" dt="2018-08-09T13:52:36" v="1150" actId="962"/>
          <ac:picMkLst>
            <pc:docMk/>
            <pc:sldMk cId="2525085307" sldId="464"/>
            <ac:picMk id="6" creationId="{00000000-0000-0000-0000-000000000000}"/>
          </ac:picMkLst>
        </pc:picChg>
      </pc:sldChg>
      <pc:sldChg chg="modSp">
        <pc:chgData name="jared Eusea" userId="c35ac16b14b0c2c6" providerId="LiveId" clId="{D6F74332-BE09-48C4-90A6-BEE82342D5D1}" dt="2018-08-09T14:26:52.511" v="2134" actId="20577"/>
        <pc:sldMkLst>
          <pc:docMk/>
          <pc:sldMk cId="2902218745" sldId="465"/>
        </pc:sldMkLst>
        <pc:spChg chg="mod">
          <ac:chgData name="jared Eusea" userId="c35ac16b14b0c2c6" providerId="LiveId" clId="{D6F74332-BE09-48C4-90A6-BEE82342D5D1}" dt="2018-08-09T14:26:52.511" v="2134" actId="20577"/>
          <ac:spMkLst>
            <pc:docMk/>
            <pc:sldMk cId="2902218745" sldId="465"/>
            <ac:spMk id="5" creationId="{00000000-0000-0000-0000-000000000000}"/>
          </ac:spMkLst>
        </pc:spChg>
        <pc:picChg chg="mod">
          <ac:chgData name="jared Eusea" userId="c35ac16b14b0c2c6" providerId="LiveId" clId="{D6F74332-BE09-48C4-90A6-BEE82342D5D1}" dt="2018-08-09T13:48:31.090" v="1061" actId="962"/>
          <ac:picMkLst>
            <pc:docMk/>
            <pc:sldMk cId="2902218745" sldId="465"/>
            <ac:picMk id="4" creationId="{BA3BDBB5-3840-4A8C-921C-7DA801BFC1E0}"/>
          </ac:picMkLst>
        </pc:picChg>
        <pc:picChg chg="mod">
          <ac:chgData name="jared Eusea" userId="c35ac16b14b0c2c6" providerId="LiveId" clId="{D6F74332-BE09-48C4-90A6-BEE82342D5D1}" dt="2018-08-09T13:47:11.311" v="1045" actId="962"/>
          <ac:picMkLst>
            <pc:docMk/>
            <pc:sldMk cId="2902218745" sldId="465"/>
            <ac:picMk id="6" creationId="{00000000-0000-0000-0000-000000000000}"/>
          </ac:picMkLst>
        </pc:picChg>
      </pc:sldChg>
      <pc:sldChg chg="modSp">
        <pc:chgData name="jared Eusea" userId="c35ac16b14b0c2c6" providerId="LiveId" clId="{D6F74332-BE09-48C4-90A6-BEE82342D5D1}" dt="2018-08-09T14:27:31.704" v="2164" actId="20577"/>
        <pc:sldMkLst>
          <pc:docMk/>
          <pc:sldMk cId="344596227" sldId="466"/>
        </pc:sldMkLst>
        <pc:spChg chg="mod">
          <ac:chgData name="jared Eusea" userId="c35ac16b14b0c2c6" providerId="LiveId" clId="{D6F74332-BE09-48C4-90A6-BEE82342D5D1}" dt="2018-08-09T14:27:31.704" v="2164" actId="20577"/>
          <ac:spMkLst>
            <pc:docMk/>
            <pc:sldMk cId="344596227" sldId="466"/>
            <ac:spMk id="5" creationId="{00000000-0000-0000-0000-000000000000}"/>
          </ac:spMkLst>
        </pc:spChg>
        <pc:picChg chg="mod">
          <ac:chgData name="jared Eusea" userId="c35ac16b14b0c2c6" providerId="LiveId" clId="{D6F74332-BE09-48C4-90A6-BEE82342D5D1}" dt="2018-08-09T13:50:00.735" v="1099" actId="962"/>
          <ac:picMkLst>
            <pc:docMk/>
            <pc:sldMk cId="344596227" sldId="466"/>
            <ac:picMk id="4" creationId="{EAE2C7DD-BDBC-4440-BEA7-E017F7BA9411}"/>
          </ac:picMkLst>
        </pc:picChg>
        <pc:picChg chg="mod">
          <ac:chgData name="jared Eusea" userId="c35ac16b14b0c2c6" providerId="LiveId" clId="{D6F74332-BE09-48C4-90A6-BEE82342D5D1}" dt="2018-08-09T13:49:13.039" v="1082" actId="962"/>
          <ac:picMkLst>
            <pc:docMk/>
            <pc:sldMk cId="344596227" sldId="466"/>
            <ac:picMk id="6" creationId="{00000000-0000-0000-0000-000000000000}"/>
          </ac:picMkLst>
        </pc:picChg>
      </pc:sldChg>
      <pc:sldChg chg="modSp">
        <pc:chgData name="jared Eusea" userId="c35ac16b14b0c2c6" providerId="LiveId" clId="{D6F74332-BE09-48C4-90A6-BEE82342D5D1}" dt="2018-08-09T14:28:18.585" v="2202" actId="20577"/>
        <pc:sldMkLst>
          <pc:docMk/>
          <pc:sldMk cId="2353399678" sldId="467"/>
        </pc:sldMkLst>
        <pc:spChg chg="mod">
          <ac:chgData name="jared Eusea" userId="c35ac16b14b0c2c6" providerId="LiveId" clId="{D6F74332-BE09-48C4-90A6-BEE82342D5D1}" dt="2018-08-09T14:28:18.585" v="2202" actId="20577"/>
          <ac:spMkLst>
            <pc:docMk/>
            <pc:sldMk cId="2353399678" sldId="467"/>
            <ac:spMk id="5" creationId="{00000000-0000-0000-0000-000000000000}"/>
          </ac:spMkLst>
        </pc:spChg>
        <pc:picChg chg="mod">
          <ac:chgData name="jared Eusea" userId="c35ac16b14b0c2c6" providerId="LiveId" clId="{D6F74332-BE09-48C4-90A6-BEE82342D5D1}" dt="2018-08-09T13:51:48.740" v="1135" actId="962"/>
          <ac:picMkLst>
            <pc:docMk/>
            <pc:sldMk cId="2353399678" sldId="467"/>
            <ac:picMk id="6" creationId="{00000000-0000-0000-0000-000000000000}"/>
          </ac:picMkLst>
        </pc:picChg>
        <pc:picChg chg="mod">
          <ac:chgData name="jared Eusea" userId="c35ac16b14b0c2c6" providerId="LiveId" clId="{D6F74332-BE09-48C4-90A6-BEE82342D5D1}" dt="2018-08-09T14:03:24.093" v="1290" actId="962"/>
          <ac:picMkLst>
            <pc:docMk/>
            <pc:sldMk cId="2353399678" sldId="467"/>
            <ac:picMk id="8" creationId="{CBAFFE45-0822-423B-BFA3-77BC46EDED1C}"/>
          </ac:picMkLst>
        </pc:picChg>
        <pc:picChg chg="mod">
          <ac:chgData name="jared Eusea" userId="c35ac16b14b0c2c6" providerId="LiveId" clId="{D6F74332-BE09-48C4-90A6-BEE82342D5D1}" dt="2018-08-09T14:03:45.932" v="1303" actId="962"/>
          <ac:picMkLst>
            <pc:docMk/>
            <pc:sldMk cId="2353399678" sldId="467"/>
            <ac:picMk id="9" creationId="{5A0E8A4B-7DAA-4D63-B096-539389703BBF}"/>
          </ac:picMkLst>
        </pc:picChg>
      </pc:sldChg>
      <pc:sldChg chg="modSp">
        <pc:chgData name="jared Eusea" userId="c35ac16b14b0c2c6" providerId="LiveId" clId="{D6F74332-BE09-48C4-90A6-BEE82342D5D1}" dt="2018-08-09T14:28:24.335" v="2210" actId="20577"/>
        <pc:sldMkLst>
          <pc:docMk/>
          <pc:sldMk cId="3862478267" sldId="469"/>
        </pc:sldMkLst>
        <pc:spChg chg="mod">
          <ac:chgData name="jared Eusea" userId="c35ac16b14b0c2c6" providerId="LiveId" clId="{D6F74332-BE09-48C4-90A6-BEE82342D5D1}" dt="2018-08-09T14:28:24.335" v="2210" actId="20577"/>
          <ac:spMkLst>
            <pc:docMk/>
            <pc:sldMk cId="3862478267" sldId="469"/>
            <ac:spMk id="5" creationId="{00000000-0000-0000-0000-000000000000}"/>
          </ac:spMkLst>
        </pc:spChg>
        <pc:picChg chg="mod">
          <ac:chgData name="jared Eusea" userId="c35ac16b14b0c2c6" providerId="LiveId" clId="{D6F74332-BE09-48C4-90A6-BEE82342D5D1}" dt="2018-08-09T14:04:09.675" v="1318" actId="962"/>
          <ac:picMkLst>
            <pc:docMk/>
            <pc:sldMk cId="3862478267" sldId="469"/>
            <ac:picMk id="3" creationId="{F6523D03-1D03-4836-87A0-5DE563343285}"/>
          </ac:picMkLst>
        </pc:picChg>
        <pc:picChg chg="mod">
          <ac:chgData name="jared Eusea" userId="c35ac16b14b0c2c6" providerId="LiveId" clId="{D6F74332-BE09-48C4-90A6-BEE82342D5D1}" dt="2018-08-09T13:52:00.606" v="1138" actId="962"/>
          <ac:picMkLst>
            <pc:docMk/>
            <pc:sldMk cId="3862478267" sldId="469"/>
            <ac:picMk id="6" creationId="{00000000-0000-0000-0000-000000000000}"/>
          </ac:picMkLst>
        </pc:picChg>
      </pc:sldChg>
      <pc:sldChg chg="modSp">
        <pc:chgData name="jared Eusea" userId="c35ac16b14b0c2c6" providerId="LiveId" clId="{D6F74332-BE09-48C4-90A6-BEE82342D5D1}" dt="2018-08-09T14:34:32.364" v="2536" actId="20577"/>
        <pc:sldMkLst>
          <pc:docMk/>
          <pc:sldMk cId="3975333981" sldId="472"/>
        </pc:sldMkLst>
        <pc:spChg chg="mod">
          <ac:chgData name="jared Eusea" userId="c35ac16b14b0c2c6" providerId="LiveId" clId="{D6F74332-BE09-48C4-90A6-BEE82342D5D1}" dt="2018-08-09T14:34:32.364" v="2536" actId="20577"/>
          <ac:spMkLst>
            <pc:docMk/>
            <pc:sldMk cId="3975333981" sldId="472"/>
            <ac:spMk id="5" creationId="{00000000-0000-0000-0000-000000000000}"/>
          </ac:spMkLst>
        </pc:spChg>
        <pc:picChg chg="mod">
          <ac:chgData name="jared Eusea" userId="c35ac16b14b0c2c6" providerId="LiveId" clId="{D6F74332-BE09-48C4-90A6-BEE82342D5D1}" dt="2018-08-09T13:58:12.580" v="1233" actId="962"/>
          <ac:picMkLst>
            <pc:docMk/>
            <pc:sldMk cId="3975333981" sldId="472"/>
            <ac:picMk id="6" creationId="{00000000-0000-0000-0000-000000000000}"/>
          </ac:picMkLst>
        </pc:picChg>
        <pc:picChg chg="mod">
          <ac:chgData name="jared Eusea" userId="c35ac16b14b0c2c6" providerId="LiveId" clId="{D6F74332-BE09-48C4-90A6-BEE82342D5D1}" dt="2018-08-09T14:22:02.443" v="1953" actId="962"/>
          <ac:picMkLst>
            <pc:docMk/>
            <pc:sldMk cId="3975333981" sldId="472"/>
            <ac:picMk id="7" creationId="{72FA7993-5309-44E0-A4E0-9A172D60C16B}"/>
          </ac:picMkLst>
        </pc:picChg>
      </pc:sldChg>
      <pc:sldChg chg="modSp">
        <pc:chgData name="jared Eusea" userId="c35ac16b14b0c2c6" providerId="LiveId" clId="{D6F74332-BE09-48C4-90A6-BEE82342D5D1}" dt="2018-08-09T14:31:59.611" v="2382" actId="20577"/>
        <pc:sldMkLst>
          <pc:docMk/>
          <pc:sldMk cId="2615641932" sldId="474"/>
        </pc:sldMkLst>
        <pc:spChg chg="mod">
          <ac:chgData name="jared Eusea" userId="c35ac16b14b0c2c6" providerId="LiveId" clId="{D6F74332-BE09-48C4-90A6-BEE82342D5D1}" dt="2018-08-09T14:31:59.611" v="2382" actId="20577"/>
          <ac:spMkLst>
            <pc:docMk/>
            <pc:sldMk cId="2615641932" sldId="474"/>
            <ac:spMk id="5" creationId="{00000000-0000-0000-0000-000000000000}"/>
          </ac:spMkLst>
        </pc:spChg>
        <pc:picChg chg="mod">
          <ac:chgData name="jared Eusea" userId="c35ac16b14b0c2c6" providerId="LiveId" clId="{D6F74332-BE09-48C4-90A6-BEE82342D5D1}" dt="2018-08-09T13:56:23.033" v="1207" actId="962"/>
          <ac:picMkLst>
            <pc:docMk/>
            <pc:sldMk cId="2615641932" sldId="474"/>
            <ac:picMk id="6" creationId="{00000000-0000-0000-0000-000000000000}"/>
          </ac:picMkLst>
        </pc:picChg>
      </pc:sldChg>
      <pc:sldChg chg="modSp">
        <pc:chgData name="jared Eusea" userId="c35ac16b14b0c2c6" providerId="LiveId" clId="{D6F74332-BE09-48C4-90A6-BEE82342D5D1}" dt="2018-08-09T14:28:01.130" v="2186" actId="20577"/>
        <pc:sldMkLst>
          <pc:docMk/>
          <pc:sldMk cId="1861217789" sldId="475"/>
        </pc:sldMkLst>
        <pc:spChg chg="mod">
          <ac:chgData name="jared Eusea" userId="c35ac16b14b0c2c6" providerId="LiveId" clId="{D6F74332-BE09-48C4-90A6-BEE82342D5D1}" dt="2018-08-09T14:28:01.130" v="2186" actId="20577"/>
          <ac:spMkLst>
            <pc:docMk/>
            <pc:sldMk cId="1861217789" sldId="475"/>
            <ac:spMk id="5" creationId="{00000000-0000-0000-0000-000000000000}"/>
          </ac:spMkLst>
        </pc:spChg>
        <pc:picChg chg="mod">
          <ac:chgData name="jared Eusea" userId="c35ac16b14b0c2c6" providerId="LiveId" clId="{D6F74332-BE09-48C4-90A6-BEE82342D5D1}" dt="2018-08-09T14:00:35.698" v="1247" actId="962"/>
          <ac:picMkLst>
            <pc:docMk/>
            <pc:sldMk cId="1861217789" sldId="475"/>
            <ac:picMk id="4" creationId="{5D6FBCCA-DE1B-493E-81CC-C5162B1F2D83}"/>
          </ac:picMkLst>
        </pc:picChg>
        <pc:picChg chg="mod">
          <ac:chgData name="jared Eusea" userId="c35ac16b14b0c2c6" providerId="LiveId" clId="{D6F74332-BE09-48C4-90A6-BEE82342D5D1}" dt="2018-08-09T13:50:41.510" v="1117" actId="962"/>
          <ac:picMkLst>
            <pc:docMk/>
            <pc:sldMk cId="1861217789" sldId="475"/>
            <ac:picMk id="6" creationId="{00000000-0000-0000-0000-000000000000}"/>
          </ac:picMkLst>
        </pc:picChg>
        <pc:picChg chg="mod">
          <ac:chgData name="jared Eusea" userId="c35ac16b14b0c2c6" providerId="LiveId" clId="{D6F74332-BE09-48C4-90A6-BEE82342D5D1}" dt="2018-08-09T14:00:54.099" v="1250" actId="962"/>
          <ac:picMkLst>
            <pc:docMk/>
            <pc:sldMk cId="1861217789" sldId="475"/>
            <ac:picMk id="7" creationId="{F56FDB96-6787-43D0-8E75-C4B58297F6C8}"/>
          </ac:picMkLst>
        </pc:picChg>
      </pc:sldChg>
      <pc:sldChg chg="modSp">
        <pc:chgData name="jared Eusea" userId="c35ac16b14b0c2c6" providerId="LiveId" clId="{D6F74332-BE09-48C4-90A6-BEE82342D5D1}" dt="2018-08-09T14:28:07.599" v="2193" actId="20577"/>
        <pc:sldMkLst>
          <pc:docMk/>
          <pc:sldMk cId="3613944034" sldId="476"/>
        </pc:sldMkLst>
        <pc:spChg chg="mod">
          <ac:chgData name="jared Eusea" userId="c35ac16b14b0c2c6" providerId="LiveId" clId="{D6F74332-BE09-48C4-90A6-BEE82342D5D1}" dt="2018-08-09T14:28:07.599" v="2193" actId="20577"/>
          <ac:spMkLst>
            <pc:docMk/>
            <pc:sldMk cId="3613944034" sldId="476"/>
            <ac:spMk id="5" creationId="{00000000-0000-0000-0000-000000000000}"/>
          </ac:spMkLst>
        </pc:spChg>
        <pc:picChg chg="mod">
          <ac:chgData name="jared Eusea" userId="c35ac16b14b0c2c6" providerId="LiveId" clId="{D6F74332-BE09-48C4-90A6-BEE82342D5D1}" dt="2018-08-09T14:01:13.294" v="1262" actId="962"/>
          <ac:picMkLst>
            <pc:docMk/>
            <pc:sldMk cId="3613944034" sldId="476"/>
            <ac:picMk id="2" creationId="{00000000-0000-0000-0000-000000000000}"/>
          </ac:picMkLst>
        </pc:picChg>
        <pc:picChg chg="mod">
          <ac:chgData name="jared Eusea" userId="c35ac16b14b0c2c6" providerId="LiveId" clId="{D6F74332-BE09-48C4-90A6-BEE82342D5D1}" dt="2018-08-09T14:01:25.848" v="1263" actId="962"/>
          <ac:picMkLst>
            <pc:docMk/>
            <pc:sldMk cId="3613944034" sldId="476"/>
            <ac:picMk id="3" creationId="{00000000-0000-0000-0000-000000000000}"/>
          </ac:picMkLst>
        </pc:picChg>
        <pc:picChg chg="mod">
          <ac:chgData name="jared Eusea" userId="c35ac16b14b0c2c6" providerId="LiveId" clId="{D6F74332-BE09-48C4-90A6-BEE82342D5D1}" dt="2018-08-09T13:51:32.430" v="1129" actId="962"/>
          <ac:picMkLst>
            <pc:docMk/>
            <pc:sldMk cId="3613944034" sldId="476"/>
            <ac:picMk id="6" creationId="{00000000-0000-0000-0000-000000000000}"/>
          </ac:picMkLst>
        </pc:picChg>
      </pc:sldChg>
      <pc:sldChg chg="modSp">
        <pc:chgData name="jared Eusea" userId="c35ac16b14b0c2c6" providerId="LiveId" clId="{D6F74332-BE09-48C4-90A6-BEE82342D5D1}" dt="2018-08-09T14:26:35.509" v="2123" actId="20577"/>
        <pc:sldMkLst>
          <pc:docMk/>
          <pc:sldMk cId="1264446540" sldId="477"/>
        </pc:sldMkLst>
        <pc:spChg chg="mod">
          <ac:chgData name="jared Eusea" userId="c35ac16b14b0c2c6" providerId="LiveId" clId="{D6F74332-BE09-48C4-90A6-BEE82342D5D1}" dt="2018-08-09T14:26:35.509" v="2123" actId="20577"/>
          <ac:spMkLst>
            <pc:docMk/>
            <pc:sldMk cId="1264446540" sldId="477"/>
            <ac:spMk id="5" creationId="{00000000-0000-0000-0000-000000000000}"/>
          </ac:spMkLst>
        </pc:spChg>
        <pc:picChg chg="mod">
          <ac:chgData name="jared Eusea" userId="c35ac16b14b0c2c6" providerId="LiveId" clId="{D6F74332-BE09-48C4-90A6-BEE82342D5D1}" dt="2018-08-09T13:46:59.247" v="1039" actId="962"/>
          <ac:picMkLst>
            <pc:docMk/>
            <pc:sldMk cId="1264446540" sldId="477"/>
            <ac:picMk id="6" creationId="{00000000-0000-0000-0000-000000000000}"/>
          </ac:picMkLst>
        </pc:picChg>
      </pc:sldChg>
      <pc:sldChg chg="modSp">
        <pc:chgData name="jared Eusea" userId="c35ac16b14b0c2c6" providerId="LiveId" clId="{D6F74332-BE09-48C4-90A6-BEE82342D5D1}" dt="2018-08-09T14:31:41.687" v="2364" actId="20577"/>
        <pc:sldMkLst>
          <pc:docMk/>
          <pc:sldMk cId="2984980951" sldId="478"/>
        </pc:sldMkLst>
        <pc:spChg chg="mod">
          <ac:chgData name="jared Eusea" userId="c35ac16b14b0c2c6" providerId="LiveId" clId="{D6F74332-BE09-48C4-90A6-BEE82342D5D1}" dt="2018-08-09T14:31:41.687" v="2364" actId="20577"/>
          <ac:spMkLst>
            <pc:docMk/>
            <pc:sldMk cId="2984980951" sldId="478"/>
            <ac:spMk id="5" creationId="{00000000-0000-0000-0000-000000000000}"/>
          </ac:spMkLst>
        </pc:spChg>
        <pc:picChg chg="mod">
          <ac:chgData name="jared Eusea" userId="c35ac16b14b0c2c6" providerId="LiveId" clId="{D6F74332-BE09-48C4-90A6-BEE82342D5D1}" dt="2018-08-09T14:12:52.985" v="1663" actId="962"/>
          <ac:picMkLst>
            <pc:docMk/>
            <pc:sldMk cId="2984980951" sldId="478"/>
            <ac:picMk id="4" creationId="{A1DC22E4-B815-4D9B-822E-55720D9D0FFD}"/>
          </ac:picMkLst>
        </pc:picChg>
        <pc:picChg chg="mod">
          <ac:chgData name="jared Eusea" userId="c35ac16b14b0c2c6" providerId="LiveId" clId="{D6F74332-BE09-48C4-90A6-BEE82342D5D1}" dt="2018-08-09T13:56:06.494" v="1204" actId="962"/>
          <ac:picMkLst>
            <pc:docMk/>
            <pc:sldMk cId="2984980951" sldId="478"/>
            <ac:picMk id="6" creationId="{00000000-0000-0000-0000-000000000000}"/>
          </ac:picMkLst>
        </pc:picChg>
        <pc:picChg chg="mod">
          <ac:chgData name="jared Eusea" userId="c35ac16b14b0c2c6" providerId="LiveId" clId="{D6F74332-BE09-48C4-90A6-BEE82342D5D1}" dt="2018-08-09T14:13:02.181" v="1664" actId="962"/>
          <ac:picMkLst>
            <pc:docMk/>
            <pc:sldMk cId="2984980951" sldId="478"/>
            <ac:picMk id="7" creationId="{132250B6-64B7-448A-9E5C-0E748B2F6975}"/>
          </ac:picMkLst>
        </pc:picChg>
      </pc:sldChg>
      <pc:sldChg chg="modSp">
        <pc:chgData name="jared Eusea" userId="c35ac16b14b0c2c6" providerId="LiveId" clId="{D6F74332-BE09-48C4-90A6-BEE82342D5D1}" dt="2018-08-09T14:31:50.876" v="2372" actId="20577"/>
        <pc:sldMkLst>
          <pc:docMk/>
          <pc:sldMk cId="695712154" sldId="479"/>
        </pc:sldMkLst>
        <pc:spChg chg="mod">
          <ac:chgData name="jared Eusea" userId="c35ac16b14b0c2c6" providerId="LiveId" clId="{D6F74332-BE09-48C4-90A6-BEE82342D5D1}" dt="2018-08-09T14:31:50.876" v="2372" actId="20577"/>
          <ac:spMkLst>
            <pc:docMk/>
            <pc:sldMk cId="695712154" sldId="479"/>
            <ac:spMk id="5" creationId="{00000000-0000-0000-0000-000000000000}"/>
          </ac:spMkLst>
        </pc:spChg>
        <pc:picChg chg="mod">
          <ac:chgData name="jared Eusea" userId="c35ac16b14b0c2c6" providerId="LiveId" clId="{D6F74332-BE09-48C4-90A6-BEE82342D5D1}" dt="2018-08-09T14:13:14.458" v="1676" actId="962"/>
          <ac:picMkLst>
            <pc:docMk/>
            <pc:sldMk cId="695712154" sldId="479"/>
            <ac:picMk id="2" creationId="{00000000-0000-0000-0000-000000000000}"/>
          </ac:picMkLst>
        </pc:picChg>
        <pc:picChg chg="mod">
          <ac:chgData name="jared Eusea" userId="c35ac16b14b0c2c6" providerId="LiveId" clId="{D6F74332-BE09-48C4-90A6-BEE82342D5D1}" dt="2018-08-09T13:56:12.063" v="1205" actId="962"/>
          <ac:picMkLst>
            <pc:docMk/>
            <pc:sldMk cId="695712154" sldId="479"/>
            <ac:picMk id="6" creationId="{00000000-0000-0000-0000-000000000000}"/>
          </ac:picMkLst>
        </pc:picChg>
        <pc:picChg chg="mod">
          <ac:chgData name="jared Eusea" userId="c35ac16b14b0c2c6" providerId="LiveId" clId="{D6F74332-BE09-48C4-90A6-BEE82342D5D1}" dt="2018-08-09T14:13:34.364" v="1688" actId="962"/>
          <ac:picMkLst>
            <pc:docMk/>
            <pc:sldMk cId="695712154" sldId="479"/>
            <ac:picMk id="7" creationId="{262562FB-8EC4-46A7-AF73-CA177485C318}"/>
          </ac:picMkLst>
        </pc:picChg>
      </pc:sldChg>
      <pc:sldChg chg="modSp">
        <pc:chgData name="jared Eusea" userId="c35ac16b14b0c2c6" providerId="LiveId" clId="{D6F74332-BE09-48C4-90A6-BEE82342D5D1}" dt="2018-08-09T14:12:01.777" v="1638" actId="962"/>
        <pc:sldMkLst>
          <pc:docMk/>
          <pc:sldMk cId="1457729402" sldId="480"/>
        </pc:sldMkLst>
        <pc:picChg chg="mod">
          <ac:chgData name="jared Eusea" userId="c35ac16b14b0c2c6" providerId="LiveId" clId="{D6F74332-BE09-48C4-90A6-BEE82342D5D1}" dt="2018-08-09T13:55:55.642" v="1202" actId="962"/>
          <ac:picMkLst>
            <pc:docMk/>
            <pc:sldMk cId="1457729402" sldId="480"/>
            <ac:picMk id="6" creationId="{00000000-0000-0000-0000-000000000000}"/>
          </ac:picMkLst>
        </pc:picChg>
        <pc:picChg chg="mod">
          <ac:chgData name="jared Eusea" userId="c35ac16b14b0c2c6" providerId="LiveId" clId="{D6F74332-BE09-48C4-90A6-BEE82342D5D1}" dt="2018-08-09T14:11:51.524" v="1633" actId="962"/>
          <ac:picMkLst>
            <pc:docMk/>
            <pc:sldMk cId="1457729402" sldId="480"/>
            <ac:picMk id="8" creationId="{0EF0389F-E584-4D38-AF9A-84BDA668371C}"/>
          </ac:picMkLst>
        </pc:picChg>
        <pc:picChg chg="mod">
          <ac:chgData name="jared Eusea" userId="c35ac16b14b0c2c6" providerId="LiveId" clId="{D6F74332-BE09-48C4-90A6-BEE82342D5D1}" dt="2018-08-09T14:12:01.777" v="1638" actId="962"/>
          <ac:picMkLst>
            <pc:docMk/>
            <pc:sldMk cId="1457729402" sldId="480"/>
            <ac:picMk id="9" creationId="{FA2017E4-5363-4A5D-A412-20998291150B}"/>
          </ac:picMkLst>
        </pc:picChg>
      </pc:sldChg>
      <pc:sldChg chg="modSp">
        <pc:chgData name="jared Eusea" userId="c35ac16b14b0c2c6" providerId="LiveId" clId="{D6F74332-BE09-48C4-90A6-BEE82342D5D1}" dt="2018-08-09T14:31:32.124" v="2356" actId="20577"/>
        <pc:sldMkLst>
          <pc:docMk/>
          <pc:sldMk cId="634112728" sldId="481"/>
        </pc:sldMkLst>
        <pc:spChg chg="mod">
          <ac:chgData name="jared Eusea" userId="c35ac16b14b0c2c6" providerId="LiveId" clId="{D6F74332-BE09-48C4-90A6-BEE82342D5D1}" dt="2018-08-09T14:31:32.124" v="2356" actId="20577"/>
          <ac:spMkLst>
            <pc:docMk/>
            <pc:sldMk cId="634112728" sldId="481"/>
            <ac:spMk id="5" creationId="{00000000-0000-0000-0000-000000000000}"/>
          </ac:spMkLst>
        </pc:spChg>
        <pc:picChg chg="mod">
          <ac:chgData name="jared Eusea" userId="c35ac16b14b0c2c6" providerId="LiveId" clId="{D6F74332-BE09-48C4-90A6-BEE82342D5D1}" dt="2018-08-09T14:12:19.676" v="1650" actId="962"/>
          <ac:picMkLst>
            <pc:docMk/>
            <pc:sldMk cId="634112728" sldId="481"/>
            <ac:picMk id="2" creationId="{00000000-0000-0000-0000-000000000000}"/>
          </ac:picMkLst>
        </pc:picChg>
        <pc:picChg chg="mod">
          <ac:chgData name="jared Eusea" userId="c35ac16b14b0c2c6" providerId="LiveId" clId="{D6F74332-BE09-48C4-90A6-BEE82342D5D1}" dt="2018-08-09T13:56:01.541" v="1203" actId="962"/>
          <ac:picMkLst>
            <pc:docMk/>
            <pc:sldMk cId="634112728" sldId="481"/>
            <ac:picMk id="6" creationId="{00000000-0000-0000-0000-000000000000}"/>
          </ac:picMkLst>
        </pc:picChg>
      </pc:sldChg>
    </pc:docChg>
  </pc:docChgLst>
  <pc:docChgLst>
    <pc:chgData name="Jared Eusea" userId="d53880fb-ca46-4d8c-8183-7d25e15fe9dc" providerId="ADAL" clId="{D6F74332-BE09-48C4-90A6-BEE82342D5D1}"/>
    <pc:docChg chg="undo redo custSel addSld delSld modSld">
      <pc:chgData name="Jared Eusea" userId="d53880fb-ca46-4d8c-8183-7d25e15fe9dc" providerId="ADAL" clId="{D6F74332-BE09-48C4-90A6-BEE82342D5D1}" dt="2019-06-02T16:56:07.150" v="1934" actId="962"/>
      <pc:docMkLst>
        <pc:docMk/>
      </pc:docMkLst>
      <pc:sldChg chg="delSp modSp">
        <pc:chgData name="Jared Eusea" userId="d53880fb-ca46-4d8c-8183-7d25e15fe9dc" providerId="ADAL" clId="{D6F74332-BE09-48C4-90A6-BEE82342D5D1}" dt="2019-06-02T16:34:13.635" v="1152" actId="27636"/>
        <pc:sldMkLst>
          <pc:docMk/>
          <pc:sldMk cId="3384478230" sldId="283"/>
        </pc:sldMkLst>
        <pc:spChg chg="mod">
          <ac:chgData name="Jared Eusea" userId="d53880fb-ca46-4d8c-8183-7d25e15fe9dc" providerId="ADAL" clId="{D6F74332-BE09-48C4-90A6-BEE82342D5D1}" dt="2019-06-02T16:34:13.635" v="1152" actId="27636"/>
          <ac:spMkLst>
            <pc:docMk/>
            <pc:sldMk cId="3384478230" sldId="283"/>
            <ac:spMk id="7" creationId="{00000000-0000-0000-0000-000000000000}"/>
          </ac:spMkLst>
        </pc:spChg>
        <pc:picChg chg="mod modCrop">
          <ac:chgData name="Jared Eusea" userId="d53880fb-ca46-4d8c-8183-7d25e15fe9dc" providerId="ADAL" clId="{D6F74332-BE09-48C4-90A6-BEE82342D5D1}" dt="2019-06-02T16:34:10.980" v="1150" actId="732"/>
          <ac:picMkLst>
            <pc:docMk/>
            <pc:sldMk cId="3384478230" sldId="283"/>
            <ac:picMk id="2" creationId="{00000000-0000-0000-0000-000000000000}"/>
          </ac:picMkLst>
        </pc:picChg>
        <pc:picChg chg="del">
          <ac:chgData name="Jared Eusea" userId="d53880fb-ca46-4d8c-8183-7d25e15fe9dc" providerId="ADAL" clId="{D6F74332-BE09-48C4-90A6-BEE82342D5D1}" dt="2019-06-02T16:20:02.606" v="832" actId="478"/>
          <ac:picMkLst>
            <pc:docMk/>
            <pc:sldMk cId="3384478230" sldId="283"/>
            <ac:picMk id="3" creationId="{00000000-0000-0000-0000-000000000000}"/>
          </ac:picMkLst>
        </pc:picChg>
      </pc:sldChg>
      <pc:sldChg chg="addSp delSp modSp">
        <pc:chgData name="Jared Eusea" userId="d53880fb-ca46-4d8c-8183-7d25e15fe9dc" providerId="ADAL" clId="{D6F74332-BE09-48C4-90A6-BEE82342D5D1}" dt="2019-06-02T16:22:39.335" v="876" actId="20577"/>
        <pc:sldMkLst>
          <pc:docMk/>
          <pc:sldMk cId="2245338641" sldId="292"/>
        </pc:sldMkLst>
        <pc:spChg chg="add mod">
          <ac:chgData name="Jared Eusea" userId="d53880fb-ca46-4d8c-8183-7d25e15fe9dc" providerId="ADAL" clId="{D6F74332-BE09-48C4-90A6-BEE82342D5D1}" dt="2019-06-02T16:22:39.335" v="876" actId="20577"/>
          <ac:spMkLst>
            <pc:docMk/>
            <pc:sldMk cId="2245338641" sldId="292"/>
            <ac:spMk id="8" creationId="{2E8F48CA-C2E4-4763-891C-8D45A30F40B7}"/>
          </ac:spMkLst>
        </pc:spChg>
        <pc:picChg chg="mod ord">
          <ac:chgData name="Jared Eusea" userId="d53880fb-ca46-4d8c-8183-7d25e15fe9dc" providerId="ADAL" clId="{D6F74332-BE09-48C4-90A6-BEE82342D5D1}" dt="2019-06-02T16:22:28.180" v="874" actId="1076"/>
          <ac:picMkLst>
            <pc:docMk/>
            <pc:sldMk cId="2245338641" sldId="292"/>
            <ac:picMk id="2" creationId="{00000000-0000-0000-0000-000000000000}"/>
          </ac:picMkLst>
        </pc:picChg>
        <pc:picChg chg="del">
          <ac:chgData name="Jared Eusea" userId="d53880fb-ca46-4d8c-8183-7d25e15fe9dc" providerId="ADAL" clId="{D6F74332-BE09-48C4-90A6-BEE82342D5D1}" dt="2019-06-02T16:21:13.386" v="843" actId="478"/>
          <ac:picMkLst>
            <pc:docMk/>
            <pc:sldMk cId="2245338641" sldId="292"/>
            <ac:picMk id="4" creationId="{00000000-0000-0000-0000-000000000000}"/>
          </ac:picMkLst>
        </pc:picChg>
        <pc:picChg chg="del">
          <ac:chgData name="Jared Eusea" userId="d53880fb-ca46-4d8c-8183-7d25e15fe9dc" providerId="ADAL" clId="{D6F74332-BE09-48C4-90A6-BEE82342D5D1}" dt="2019-06-02T16:21:15.206" v="844" actId="478"/>
          <ac:picMkLst>
            <pc:docMk/>
            <pc:sldMk cId="2245338641" sldId="292"/>
            <ac:picMk id="7" creationId="{D41952E5-4BF8-4837-81E9-B8BB438C238E}"/>
          </ac:picMkLst>
        </pc:picChg>
      </pc:sldChg>
      <pc:sldChg chg="addSp delSp modSp">
        <pc:chgData name="Jared Eusea" userId="d53880fb-ca46-4d8c-8183-7d25e15fe9dc" providerId="ADAL" clId="{D6F74332-BE09-48C4-90A6-BEE82342D5D1}" dt="2019-06-02T16:01:56.944" v="532"/>
        <pc:sldMkLst>
          <pc:docMk/>
          <pc:sldMk cId="2933343280" sldId="300"/>
        </pc:sldMkLst>
        <pc:spChg chg="add">
          <ac:chgData name="Jared Eusea" userId="d53880fb-ca46-4d8c-8183-7d25e15fe9dc" providerId="ADAL" clId="{D6F74332-BE09-48C4-90A6-BEE82342D5D1}" dt="2019-06-02T16:01:56.944" v="532"/>
          <ac:spMkLst>
            <pc:docMk/>
            <pc:sldMk cId="2933343280" sldId="300"/>
            <ac:spMk id="7" creationId="{6C50E8DD-F965-440C-B95A-AED45A83B872}"/>
          </ac:spMkLst>
        </pc:spChg>
        <pc:picChg chg="mod">
          <ac:chgData name="Jared Eusea" userId="d53880fb-ca46-4d8c-8183-7d25e15fe9dc" providerId="ADAL" clId="{D6F74332-BE09-48C4-90A6-BEE82342D5D1}" dt="2019-06-02T16:01:55.090" v="530" actId="1076"/>
          <ac:picMkLst>
            <pc:docMk/>
            <pc:sldMk cId="2933343280" sldId="300"/>
            <ac:picMk id="3" creationId="{00000000-0000-0000-0000-000000000000}"/>
          </ac:picMkLst>
        </pc:picChg>
        <pc:picChg chg="del">
          <ac:chgData name="Jared Eusea" userId="d53880fb-ca46-4d8c-8183-7d25e15fe9dc" providerId="ADAL" clId="{D6F74332-BE09-48C4-90A6-BEE82342D5D1}" dt="2019-06-02T16:01:56.660" v="531" actId="478"/>
          <ac:picMkLst>
            <pc:docMk/>
            <pc:sldMk cId="2933343280" sldId="300"/>
            <ac:picMk id="8" creationId="{00000000-0000-0000-0000-000000000000}"/>
          </ac:picMkLst>
        </pc:picChg>
      </pc:sldChg>
      <pc:sldChg chg="addSp delSp modSp">
        <pc:chgData name="Jared Eusea" userId="d53880fb-ca46-4d8c-8183-7d25e15fe9dc" providerId="ADAL" clId="{D6F74332-BE09-48C4-90A6-BEE82342D5D1}" dt="2019-06-02T15:48:17.129" v="259" actId="14100"/>
        <pc:sldMkLst>
          <pc:docMk/>
          <pc:sldMk cId="177797699" sldId="341"/>
        </pc:sldMkLst>
        <pc:spChg chg="add mod">
          <ac:chgData name="Jared Eusea" userId="d53880fb-ca46-4d8c-8183-7d25e15fe9dc" providerId="ADAL" clId="{D6F74332-BE09-48C4-90A6-BEE82342D5D1}" dt="2019-06-02T15:48:17.129" v="259" actId="14100"/>
          <ac:spMkLst>
            <pc:docMk/>
            <pc:sldMk cId="177797699" sldId="341"/>
            <ac:spMk id="6" creationId="{32B7851F-3E13-4811-B405-5AE2F1B7CD1A}"/>
          </ac:spMkLst>
        </pc:spChg>
        <pc:picChg chg="del">
          <ac:chgData name="Jared Eusea" userId="d53880fb-ca46-4d8c-8183-7d25e15fe9dc" providerId="ADAL" clId="{D6F74332-BE09-48C4-90A6-BEE82342D5D1}" dt="2019-06-02T15:47:56.105" v="246" actId="478"/>
          <ac:picMkLst>
            <pc:docMk/>
            <pc:sldMk cId="177797699" sldId="341"/>
            <ac:picMk id="3" creationId="{00000000-0000-0000-0000-000000000000}"/>
          </ac:picMkLst>
        </pc:picChg>
      </pc:sldChg>
      <pc:sldChg chg="addSp delSp modSp">
        <pc:chgData name="Jared Eusea" userId="d53880fb-ca46-4d8c-8183-7d25e15fe9dc" providerId="ADAL" clId="{D6F74332-BE09-48C4-90A6-BEE82342D5D1}" dt="2019-06-02T15:48:36.218" v="264" actId="113"/>
        <pc:sldMkLst>
          <pc:docMk/>
          <pc:sldMk cId="3563106366" sldId="343"/>
        </pc:sldMkLst>
        <pc:spChg chg="add mod">
          <ac:chgData name="Jared Eusea" userId="d53880fb-ca46-4d8c-8183-7d25e15fe9dc" providerId="ADAL" clId="{D6F74332-BE09-48C4-90A6-BEE82342D5D1}" dt="2019-06-02T15:48:36.218" v="264" actId="113"/>
          <ac:spMkLst>
            <pc:docMk/>
            <pc:sldMk cId="3563106366" sldId="343"/>
            <ac:spMk id="6" creationId="{B7498BCC-E20B-49A0-BD3A-16407966B7C1}"/>
          </ac:spMkLst>
        </pc:spChg>
        <pc:picChg chg="del">
          <ac:chgData name="Jared Eusea" userId="d53880fb-ca46-4d8c-8183-7d25e15fe9dc" providerId="ADAL" clId="{D6F74332-BE09-48C4-90A6-BEE82342D5D1}" dt="2019-06-02T15:48:24.992" v="260" actId="478"/>
          <ac:picMkLst>
            <pc:docMk/>
            <pc:sldMk cId="3563106366" sldId="343"/>
            <ac:picMk id="3" creationId="{00000000-0000-0000-0000-000000000000}"/>
          </ac:picMkLst>
        </pc:picChg>
      </pc:sldChg>
      <pc:sldChg chg="addSp delSp modSp">
        <pc:chgData name="Jared Eusea" userId="d53880fb-ca46-4d8c-8183-7d25e15fe9dc" providerId="ADAL" clId="{D6F74332-BE09-48C4-90A6-BEE82342D5D1}" dt="2019-06-02T15:47:41.975" v="245" actId="962"/>
        <pc:sldMkLst>
          <pc:docMk/>
          <pc:sldMk cId="2994044099" sldId="345"/>
        </pc:sldMkLst>
        <pc:spChg chg="add mod">
          <ac:chgData name="Jared Eusea" userId="d53880fb-ca46-4d8c-8183-7d25e15fe9dc" providerId="ADAL" clId="{D6F74332-BE09-48C4-90A6-BEE82342D5D1}" dt="2019-06-02T15:46:30.640" v="214" actId="14100"/>
          <ac:spMkLst>
            <pc:docMk/>
            <pc:sldMk cId="2994044099" sldId="345"/>
            <ac:spMk id="4" creationId="{34E17029-A744-4BDC-B56B-D095965404D9}"/>
          </ac:spMkLst>
        </pc:spChg>
        <pc:spChg chg="add mod">
          <ac:chgData name="Jared Eusea" userId="d53880fb-ca46-4d8c-8183-7d25e15fe9dc" providerId="ADAL" clId="{D6F74332-BE09-48C4-90A6-BEE82342D5D1}" dt="2019-06-02T15:46:34.600" v="215" actId="14100"/>
          <ac:spMkLst>
            <pc:docMk/>
            <pc:sldMk cId="2994044099" sldId="345"/>
            <ac:spMk id="8" creationId="{5585D2CA-A5E1-4D0F-9641-289C132CC923}"/>
          </ac:spMkLst>
        </pc:spChg>
        <pc:spChg chg="del">
          <ac:chgData name="Jared Eusea" userId="d53880fb-ca46-4d8c-8183-7d25e15fe9dc" providerId="ADAL" clId="{D6F74332-BE09-48C4-90A6-BEE82342D5D1}" dt="2019-06-02T15:46:21.448" v="210" actId="478"/>
          <ac:spMkLst>
            <pc:docMk/>
            <pc:sldMk cId="2994044099" sldId="345"/>
            <ac:spMk id="9" creationId="{CEE4635E-02C2-43B1-9F00-F2C4941165BD}"/>
          </ac:spMkLst>
        </pc:spChg>
        <pc:picChg chg="del">
          <ac:chgData name="Jared Eusea" userId="d53880fb-ca46-4d8c-8183-7d25e15fe9dc" providerId="ADAL" clId="{D6F74332-BE09-48C4-90A6-BEE82342D5D1}" dt="2019-06-02T15:45:33.665" v="198" actId="478"/>
          <ac:picMkLst>
            <pc:docMk/>
            <pc:sldMk cId="2994044099" sldId="345"/>
            <ac:picMk id="7" creationId="{8ED42FF5-588D-437D-BAB0-B9DE16126FB4}"/>
          </ac:picMkLst>
        </pc:picChg>
        <pc:picChg chg="add mod">
          <ac:chgData name="Jared Eusea" userId="d53880fb-ca46-4d8c-8183-7d25e15fe9dc" providerId="ADAL" clId="{D6F74332-BE09-48C4-90A6-BEE82342D5D1}" dt="2019-06-02T15:47:41.975" v="245" actId="962"/>
          <ac:picMkLst>
            <pc:docMk/>
            <pc:sldMk cId="2994044099" sldId="345"/>
            <ac:picMk id="11" creationId="{9C649433-E671-49AD-BC51-A6CA032E3E65}"/>
          </ac:picMkLst>
        </pc:picChg>
      </pc:sldChg>
      <pc:sldChg chg="addSp modSp">
        <pc:chgData name="Jared Eusea" userId="d53880fb-ca46-4d8c-8183-7d25e15fe9dc" providerId="ADAL" clId="{D6F74332-BE09-48C4-90A6-BEE82342D5D1}" dt="2019-06-02T16:47:29.226" v="1603" actId="1076"/>
        <pc:sldMkLst>
          <pc:docMk/>
          <pc:sldMk cId="65264435" sldId="347"/>
        </pc:sldMkLst>
        <pc:spChg chg="add mod">
          <ac:chgData name="Jared Eusea" userId="d53880fb-ca46-4d8c-8183-7d25e15fe9dc" providerId="ADAL" clId="{D6F74332-BE09-48C4-90A6-BEE82342D5D1}" dt="2019-06-02T16:47:26.628" v="1602" actId="113"/>
          <ac:spMkLst>
            <pc:docMk/>
            <pc:sldMk cId="65264435" sldId="347"/>
            <ac:spMk id="6" creationId="{DF194DFE-0CBC-4D94-ABEF-7203BB7F946C}"/>
          </ac:spMkLst>
        </pc:spChg>
        <pc:picChg chg="mod modCrop">
          <ac:chgData name="Jared Eusea" userId="d53880fb-ca46-4d8c-8183-7d25e15fe9dc" providerId="ADAL" clId="{D6F74332-BE09-48C4-90A6-BEE82342D5D1}" dt="2019-06-02T16:47:29.226" v="1603" actId="1076"/>
          <ac:picMkLst>
            <pc:docMk/>
            <pc:sldMk cId="65264435" sldId="347"/>
            <ac:picMk id="4" creationId="{00000000-0000-0000-0000-000000000000}"/>
          </ac:picMkLst>
        </pc:picChg>
      </pc:sldChg>
      <pc:sldChg chg="addSp modSp">
        <pc:chgData name="Jared Eusea" userId="d53880fb-ca46-4d8c-8183-7d25e15fe9dc" providerId="ADAL" clId="{D6F74332-BE09-48C4-90A6-BEE82342D5D1}" dt="2019-06-02T16:50:07.603" v="1685" actId="1076"/>
        <pc:sldMkLst>
          <pc:docMk/>
          <pc:sldMk cId="729616921" sldId="349"/>
        </pc:sldMkLst>
        <pc:spChg chg="add mod">
          <ac:chgData name="Jared Eusea" userId="d53880fb-ca46-4d8c-8183-7d25e15fe9dc" providerId="ADAL" clId="{D6F74332-BE09-48C4-90A6-BEE82342D5D1}" dt="2019-06-02T16:50:06.233" v="1684" actId="27636"/>
          <ac:spMkLst>
            <pc:docMk/>
            <pc:sldMk cId="729616921" sldId="349"/>
            <ac:spMk id="6" creationId="{57DC64B2-A36C-4715-B826-7FD2D0F57716}"/>
          </ac:spMkLst>
        </pc:spChg>
        <pc:picChg chg="mod modCrop">
          <ac:chgData name="Jared Eusea" userId="d53880fb-ca46-4d8c-8183-7d25e15fe9dc" providerId="ADAL" clId="{D6F74332-BE09-48C4-90A6-BEE82342D5D1}" dt="2019-06-02T16:50:07.603" v="1685" actId="1076"/>
          <ac:picMkLst>
            <pc:docMk/>
            <pc:sldMk cId="729616921" sldId="349"/>
            <ac:picMk id="3" creationId="{00000000-0000-0000-0000-000000000000}"/>
          </ac:picMkLst>
        </pc:picChg>
      </pc:sldChg>
      <pc:sldChg chg="addSp delSp modSp">
        <pc:chgData name="Jared Eusea" userId="d53880fb-ca46-4d8c-8183-7d25e15fe9dc" providerId="ADAL" clId="{D6F74332-BE09-48C4-90A6-BEE82342D5D1}" dt="2019-06-02T16:44:04.618" v="1385" actId="6549"/>
        <pc:sldMkLst>
          <pc:docMk/>
          <pc:sldMk cId="3073536115" sldId="353"/>
        </pc:sldMkLst>
        <pc:spChg chg="add mod">
          <ac:chgData name="Jared Eusea" userId="d53880fb-ca46-4d8c-8183-7d25e15fe9dc" providerId="ADAL" clId="{D6F74332-BE09-48C4-90A6-BEE82342D5D1}" dt="2019-06-02T16:44:04.618" v="1385" actId="6549"/>
          <ac:spMkLst>
            <pc:docMk/>
            <pc:sldMk cId="3073536115" sldId="353"/>
            <ac:spMk id="7" creationId="{53A27B30-28CD-4D58-A1C9-886159108BE4}"/>
          </ac:spMkLst>
        </pc:spChg>
        <pc:picChg chg="del">
          <ac:chgData name="Jared Eusea" userId="d53880fb-ca46-4d8c-8183-7d25e15fe9dc" providerId="ADAL" clId="{D6F74332-BE09-48C4-90A6-BEE82342D5D1}" dt="2019-06-02T16:43:30.246" v="1367" actId="478"/>
          <ac:picMkLst>
            <pc:docMk/>
            <pc:sldMk cId="3073536115" sldId="353"/>
            <ac:picMk id="3" creationId="{00000000-0000-0000-0000-000000000000}"/>
          </ac:picMkLst>
        </pc:picChg>
        <pc:picChg chg="del">
          <ac:chgData name="Jared Eusea" userId="d53880fb-ca46-4d8c-8183-7d25e15fe9dc" providerId="ADAL" clId="{D6F74332-BE09-48C4-90A6-BEE82342D5D1}" dt="2019-06-02T16:43:31.257" v="1368" actId="478"/>
          <ac:picMkLst>
            <pc:docMk/>
            <pc:sldMk cId="3073536115" sldId="353"/>
            <ac:picMk id="4" creationId="{00000000-0000-0000-0000-000000000000}"/>
          </ac:picMkLst>
        </pc:picChg>
      </pc:sldChg>
      <pc:sldChg chg="addSp delSp modSp">
        <pc:chgData name="Jared Eusea" userId="d53880fb-ca46-4d8c-8183-7d25e15fe9dc" providerId="ADAL" clId="{D6F74332-BE09-48C4-90A6-BEE82342D5D1}" dt="2019-06-02T16:41:43.266" v="1339" actId="20577"/>
        <pc:sldMkLst>
          <pc:docMk/>
          <pc:sldMk cId="2846806209" sldId="358"/>
        </pc:sldMkLst>
        <pc:spChg chg="add del mod">
          <ac:chgData name="Jared Eusea" userId="d53880fb-ca46-4d8c-8183-7d25e15fe9dc" providerId="ADAL" clId="{D6F74332-BE09-48C4-90A6-BEE82342D5D1}" dt="2019-06-02T16:41:43.266" v="1339" actId="20577"/>
          <ac:spMkLst>
            <pc:docMk/>
            <pc:sldMk cId="2846806209" sldId="358"/>
            <ac:spMk id="6" creationId="{DE6F60BD-923D-4A70-ACA8-F4B515A6BFF7}"/>
          </ac:spMkLst>
        </pc:spChg>
        <pc:picChg chg="add del">
          <ac:chgData name="Jared Eusea" userId="d53880fb-ca46-4d8c-8183-7d25e15fe9dc" providerId="ADAL" clId="{D6F74332-BE09-48C4-90A6-BEE82342D5D1}" dt="2019-06-02T16:41:10.464" v="1329" actId="478"/>
          <ac:picMkLst>
            <pc:docMk/>
            <pc:sldMk cId="2846806209" sldId="358"/>
            <ac:picMk id="3" creationId="{00000000-0000-0000-0000-000000000000}"/>
          </ac:picMkLst>
        </pc:picChg>
      </pc:sldChg>
      <pc:sldChg chg="addSp modSp">
        <pc:chgData name="Jared Eusea" userId="d53880fb-ca46-4d8c-8183-7d25e15fe9dc" providerId="ADAL" clId="{D6F74332-BE09-48C4-90A6-BEE82342D5D1}" dt="2019-06-02T16:39:40.889" v="1308" actId="1076"/>
        <pc:sldMkLst>
          <pc:docMk/>
          <pc:sldMk cId="2474698355" sldId="360"/>
        </pc:sldMkLst>
        <pc:spChg chg="add mod">
          <ac:chgData name="Jared Eusea" userId="d53880fb-ca46-4d8c-8183-7d25e15fe9dc" providerId="ADAL" clId="{D6F74332-BE09-48C4-90A6-BEE82342D5D1}" dt="2019-06-02T16:39:35.215" v="1306" actId="113"/>
          <ac:spMkLst>
            <pc:docMk/>
            <pc:sldMk cId="2474698355" sldId="360"/>
            <ac:spMk id="6" creationId="{D804A580-B621-445E-9860-3465C6B125B5}"/>
          </ac:spMkLst>
        </pc:spChg>
        <pc:picChg chg="mod modCrop">
          <ac:chgData name="Jared Eusea" userId="d53880fb-ca46-4d8c-8183-7d25e15fe9dc" providerId="ADAL" clId="{D6F74332-BE09-48C4-90A6-BEE82342D5D1}" dt="2019-06-02T16:39:40.889" v="1308" actId="1076"/>
          <ac:picMkLst>
            <pc:docMk/>
            <pc:sldMk cId="2474698355" sldId="360"/>
            <ac:picMk id="3" creationId="{00000000-0000-0000-0000-000000000000}"/>
          </ac:picMkLst>
        </pc:picChg>
      </pc:sldChg>
      <pc:sldChg chg="addSp modSp">
        <pc:chgData name="Jared Eusea" userId="d53880fb-ca46-4d8c-8183-7d25e15fe9dc" providerId="ADAL" clId="{D6F74332-BE09-48C4-90A6-BEE82342D5D1}" dt="2019-06-02T16:35:46.772" v="1209" actId="1076"/>
        <pc:sldMkLst>
          <pc:docMk/>
          <pc:sldMk cId="164891579" sldId="362"/>
        </pc:sldMkLst>
        <pc:spChg chg="add mod">
          <ac:chgData name="Jared Eusea" userId="d53880fb-ca46-4d8c-8183-7d25e15fe9dc" providerId="ADAL" clId="{D6F74332-BE09-48C4-90A6-BEE82342D5D1}" dt="2019-06-02T16:35:41.924" v="1208" actId="14100"/>
          <ac:spMkLst>
            <pc:docMk/>
            <pc:sldMk cId="164891579" sldId="362"/>
            <ac:spMk id="6" creationId="{BC6F6E6A-998F-47D1-A722-7761F22DC84A}"/>
          </ac:spMkLst>
        </pc:spChg>
        <pc:picChg chg="mod modCrop">
          <ac:chgData name="Jared Eusea" userId="d53880fb-ca46-4d8c-8183-7d25e15fe9dc" providerId="ADAL" clId="{D6F74332-BE09-48C4-90A6-BEE82342D5D1}" dt="2019-06-02T16:35:46.772" v="1209" actId="1076"/>
          <ac:picMkLst>
            <pc:docMk/>
            <pc:sldMk cId="164891579" sldId="362"/>
            <ac:picMk id="3" creationId="{00000000-0000-0000-0000-000000000000}"/>
          </ac:picMkLst>
        </pc:picChg>
      </pc:sldChg>
      <pc:sldChg chg="addSp delSp modSp">
        <pc:chgData name="Jared Eusea" userId="d53880fb-ca46-4d8c-8183-7d25e15fe9dc" providerId="ADAL" clId="{D6F74332-BE09-48C4-90A6-BEE82342D5D1}" dt="2019-06-02T16:11:06.072" v="678" actId="113"/>
        <pc:sldMkLst>
          <pc:docMk/>
          <pc:sldMk cId="1646890292" sldId="368"/>
        </pc:sldMkLst>
        <pc:spChg chg="add mod">
          <ac:chgData name="Jared Eusea" userId="d53880fb-ca46-4d8c-8183-7d25e15fe9dc" providerId="ADAL" clId="{D6F74332-BE09-48C4-90A6-BEE82342D5D1}" dt="2019-06-02T16:11:06.072" v="678" actId="113"/>
          <ac:spMkLst>
            <pc:docMk/>
            <pc:sldMk cId="1646890292" sldId="368"/>
            <ac:spMk id="7" creationId="{71DE3DC0-90B9-4AB1-A13E-71A62EC90B5F}"/>
          </ac:spMkLst>
        </pc:spChg>
        <pc:picChg chg="del">
          <ac:chgData name="Jared Eusea" userId="d53880fb-ca46-4d8c-8183-7d25e15fe9dc" providerId="ADAL" clId="{D6F74332-BE09-48C4-90A6-BEE82342D5D1}" dt="2019-06-02T16:10:55.656" v="673" actId="478"/>
          <ac:picMkLst>
            <pc:docMk/>
            <pc:sldMk cId="1646890292" sldId="368"/>
            <ac:picMk id="3" creationId="{00000000-0000-0000-0000-000000000000}"/>
          </ac:picMkLst>
        </pc:picChg>
      </pc:sldChg>
      <pc:sldChg chg="addSp delSp modSp">
        <pc:chgData name="Jared Eusea" userId="d53880fb-ca46-4d8c-8183-7d25e15fe9dc" providerId="ADAL" clId="{D6F74332-BE09-48C4-90A6-BEE82342D5D1}" dt="2019-06-02T16:12:00.942" v="691" actId="113"/>
        <pc:sldMkLst>
          <pc:docMk/>
          <pc:sldMk cId="998123783" sldId="370"/>
        </pc:sldMkLst>
        <pc:spChg chg="add mod">
          <ac:chgData name="Jared Eusea" userId="d53880fb-ca46-4d8c-8183-7d25e15fe9dc" providerId="ADAL" clId="{D6F74332-BE09-48C4-90A6-BEE82342D5D1}" dt="2019-06-02T16:12:00.942" v="691" actId="113"/>
          <ac:spMkLst>
            <pc:docMk/>
            <pc:sldMk cId="998123783" sldId="370"/>
            <ac:spMk id="7" creationId="{D09D375B-D9CB-40EF-A166-8A3280AEE089}"/>
          </ac:spMkLst>
        </pc:spChg>
        <pc:picChg chg="del">
          <ac:chgData name="Jared Eusea" userId="d53880fb-ca46-4d8c-8183-7d25e15fe9dc" providerId="ADAL" clId="{D6F74332-BE09-48C4-90A6-BEE82342D5D1}" dt="2019-06-02T16:11:39.601" v="684" actId="478"/>
          <ac:picMkLst>
            <pc:docMk/>
            <pc:sldMk cId="998123783" sldId="370"/>
            <ac:picMk id="3" creationId="{00000000-0000-0000-0000-000000000000}"/>
          </ac:picMkLst>
        </pc:picChg>
      </pc:sldChg>
      <pc:sldChg chg="addSp delSp modSp">
        <pc:chgData name="Jared Eusea" userId="d53880fb-ca46-4d8c-8183-7d25e15fe9dc" providerId="ADAL" clId="{D6F74332-BE09-48C4-90A6-BEE82342D5D1}" dt="2019-06-02T16:17:49.767" v="807" actId="113"/>
        <pc:sldMkLst>
          <pc:docMk/>
          <pc:sldMk cId="1071096103" sldId="371"/>
        </pc:sldMkLst>
        <pc:spChg chg="mod">
          <ac:chgData name="Jared Eusea" userId="d53880fb-ca46-4d8c-8183-7d25e15fe9dc" providerId="ADAL" clId="{D6F74332-BE09-48C4-90A6-BEE82342D5D1}" dt="2019-06-02T16:17:37.544" v="803" actId="20577"/>
          <ac:spMkLst>
            <pc:docMk/>
            <pc:sldMk cId="1071096103" sldId="371"/>
            <ac:spMk id="5" creationId="{00000000-0000-0000-0000-000000000000}"/>
          </ac:spMkLst>
        </pc:spChg>
        <pc:spChg chg="add mod">
          <ac:chgData name="Jared Eusea" userId="d53880fb-ca46-4d8c-8183-7d25e15fe9dc" providerId="ADAL" clId="{D6F74332-BE09-48C4-90A6-BEE82342D5D1}" dt="2019-06-02T16:17:49.767" v="807" actId="113"/>
          <ac:spMkLst>
            <pc:docMk/>
            <pc:sldMk cId="1071096103" sldId="371"/>
            <ac:spMk id="7" creationId="{39677C1C-9EF4-4188-8E05-4B65CB28CCEC}"/>
          </ac:spMkLst>
        </pc:spChg>
        <pc:picChg chg="del">
          <ac:chgData name="Jared Eusea" userId="d53880fb-ca46-4d8c-8183-7d25e15fe9dc" providerId="ADAL" clId="{D6F74332-BE09-48C4-90A6-BEE82342D5D1}" dt="2019-06-02T16:17:24.278" v="798" actId="478"/>
          <ac:picMkLst>
            <pc:docMk/>
            <pc:sldMk cId="1071096103" sldId="371"/>
            <ac:picMk id="3" creationId="{00000000-0000-0000-0000-000000000000}"/>
          </ac:picMkLst>
        </pc:picChg>
        <pc:picChg chg="del">
          <ac:chgData name="Jared Eusea" userId="d53880fb-ca46-4d8c-8183-7d25e15fe9dc" providerId="ADAL" clId="{D6F74332-BE09-48C4-90A6-BEE82342D5D1}" dt="2019-06-02T16:17:24.780" v="799" actId="478"/>
          <ac:picMkLst>
            <pc:docMk/>
            <pc:sldMk cId="1071096103" sldId="371"/>
            <ac:picMk id="4" creationId="{00000000-0000-0000-0000-000000000000}"/>
          </ac:picMkLst>
        </pc:picChg>
      </pc:sldChg>
      <pc:sldChg chg="delSp modSp">
        <pc:chgData name="Jared Eusea" userId="d53880fb-ca46-4d8c-8183-7d25e15fe9dc" providerId="ADAL" clId="{D6F74332-BE09-48C4-90A6-BEE82342D5D1}" dt="2019-06-02T16:19:57.869" v="831" actId="27636"/>
        <pc:sldMkLst>
          <pc:docMk/>
          <pc:sldMk cId="3579967459" sldId="373"/>
        </pc:sldMkLst>
        <pc:spChg chg="mod">
          <ac:chgData name="Jared Eusea" userId="d53880fb-ca46-4d8c-8183-7d25e15fe9dc" providerId="ADAL" clId="{D6F74332-BE09-48C4-90A6-BEE82342D5D1}" dt="2019-06-02T16:19:57.869" v="831" actId="27636"/>
          <ac:spMkLst>
            <pc:docMk/>
            <pc:sldMk cId="3579967459" sldId="373"/>
            <ac:spMk id="7" creationId="{00000000-0000-0000-0000-000000000000}"/>
          </ac:spMkLst>
        </pc:spChg>
        <pc:picChg chg="del">
          <ac:chgData name="Jared Eusea" userId="d53880fb-ca46-4d8c-8183-7d25e15fe9dc" providerId="ADAL" clId="{D6F74332-BE09-48C4-90A6-BEE82342D5D1}" dt="2019-06-02T16:19:50.601" v="823" actId="478"/>
          <ac:picMkLst>
            <pc:docMk/>
            <pc:sldMk cId="3579967459" sldId="373"/>
            <ac:picMk id="8" creationId="{00000000-0000-0000-0000-000000000000}"/>
          </ac:picMkLst>
        </pc:picChg>
      </pc:sldChg>
      <pc:sldChg chg="addSp delSp modSp">
        <pc:chgData name="Jared Eusea" userId="d53880fb-ca46-4d8c-8183-7d25e15fe9dc" providerId="ADAL" clId="{D6F74332-BE09-48C4-90A6-BEE82342D5D1}" dt="2019-06-02T16:08:36.377" v="659"/>
        <pc:sldMkLst>
          <pc:docMk/>
          <pc:sldMk cId="4231223991" sldId="374"/>
        </pc:sldMkLst>
        <pc:spChg chg="add del mod">
          <ac:chgData name="Jared Eusea" userId="d53880fb-ca46-4d8c-8183-7d25e15fe9dc" providerId="ADAL" clId="{D6F74332-BE09-48C4-90A6-BEE82342D5D1}" dt="2019-06-02T16:08:36.377" v="659"/>
          <ac:spMkLst>
            <pc:docMk/>
            <pc:sldMk cId="4231223991" sldId="374"/>
            <ac:spMk id="7" creationId="{DC64C01E-A110-4972-9957-D0438D2B28EF}"/>
          </ac:spMkLst>
        </pc:spChg>
        <pc:picChg chg="del">
          <ac:chgData name="Jared Eusea" userId="d53880fb-ca46-4d8c-8183-7d25e15fe9dc" providerId="ADAL" clId="{D6F74332-BE09-48C4-90A6-BEE82342D5D1}" dt="2019-06-02T16:08:08.197" v="643" actId="478"/>
          <ac:picMkLst>
            <pc:docMk/>
            <pc:sldMk cId="4231223991" sldId="374"/>
            <ac:picMk id="3" creationId="{00000000-0000-0000-0000-000000000000}"/>
          </ac:picMkLst>
        </pc:picChg>
        <pc:picChg chg="del">
          <ac:chgData name="Jared Eusea" userId="d53880fb-ca46-4d8c-8183-7d25e15fe9dc" providerId="ADAL" clId="{D6F74332-BE09-48C4-90A6-BEE82342D5D1}" dt="2019-06-02T16:08:08.918" v="644" actId="478"/>
          <ac:picMkLst>
            <pc:docMk/>
            <pc:sldMk cId="4231223991" sldId="374"/>
            <ac:picMk id="8" creationId="{00000000-0000-0000-0000-000000000000}"/>
          </ac:picMkLst>
        </pc:picChg>
      </pc:sldChg>
      <pc:sldChg chg="delSp modSp">
        <pc:chgData name="Jared Eusea" userId="d53880fb-ca46-4d8c-8183-7d25e15fe9dc" providerId="ADAL" clId="{D6F74332-BE09-48C4-90A6-BEE82342D5D1}" dt="2019-06-02T16:07:16.819" v="636" actId="6549"/>
        <pc:sldMkLst>
          <pc:docMk/>
          <pc:sldMk cId="2451954656" sldId="376"/>
        </pc:sldMkLst>
        <pc:spChg chg="mod">
          <ac:chgData name="Jared Eusea" userId="d53880fb-ca46-4d8c-8183-7d25e15fe9dc" providerId="ADAL" clId="{D6F74332-BE09-48C4-90A6-BEE82342D5D1}" dt="2019-06-02T16:07:16.819" v="636" actId="6549"/>
          <ac:spMkLst>
            <pc:docMk/>
            <pc:sldMk cId="2451954656" sldId="376"/>
            <ac:spMk id="7" creationId="{00000000-0000-0000-0000-000000000000}"/>
          </ac:spMkLst>
        </pc:spChg>
        <pc:picChg chg="del">
          <ac:chgData name="Jared Eusea" userId="d53880fb-ca46-4d8c-8183-7d25e15fe9dc" providerId="ADAL" clId="{D6F74332-BE09-48C4-90A6-BEE82342D5D1}" dt="2019-06-02T16:06:58.723" v="619" actId="478"/>
          <ac:picMkLst>
            <pc:docMk/>
            <pc:sldMk cId="2451954656" sldId="376"/>
            <ac:picMk id="8" creationId="{F5B02D64-4DE2-471E-ABAC-C994CA4DB349}"/>
          </ac:picMkLst>
        </pc:picChg>
      </pc:sldChg>
      <pc:sldChg chg="addSp delSp modSp">
        <pc:chgData name="Jared Eusea" userId="d53880fb-ca46-4d8c-8183-7d25e15fe9dc" providerId="ADAL" clId="{D6F74332-BE09-48C4-90A6-BEE82342D5D1}" dt="2019-06-02T16:33:18.288" v="1145" actId="962"/>
        <pc:sldMkLst>
          <pc:docMk/>
          <pc:sldMk cId="170311703" sldId="380"/>
        </pc:sldMkLst>
        <pc:spChg chg="add mod">
          <ac:chgData name="Jared Eusea" userId="d53880fb-ca46-4d8c-8183-7d25e15fe9dc" providerId="ADAL" clId="{D6F74332-BE09-48C4-90A6-BEE82342D5D1}" dt="2019-06-02T16:24:16.823" v="897" actId="27636"/>
          <ac:spMkLst>
            <pc:docMk/>
            <pc:sldMk cId="170311703" sldId="380"/>
            <ac:spMk id="9" creationId="{DDA1A841-D3B1-4313-933A-44172F7F7BAA}"/>
          </ac:spMkLst>
        </pc:spChg>
        <pc:picChg chg="del">
          <ac:chgData name="Jared Eusea" userId="d53880fb-ca46-4d8c-8183-7d25e15fe9dc" providerId="ADAL" clId="{D6F74332-BE09-48C4-90A6-BEE82342D5D1}" dt="2019-06-02T16:23:23.016" v="881" actId="478"/>
          <ac:picMkLst>
            <pc:docMk/>
            <pc:sldMk cId="170311703" sldId="380"/>
            <ac:picMk id="3" creationId="{00000000-0000-0000-0000-000000000000}"/>
          </ac:picMkLst>
        </pc:picChg>
        <pc:picChg chg="del">
          <ac:chgData name="Jared Eusea" userId="d53880fb-ca46-4d8c-8183-7d25e15fe9dc" providerId="ADAL" clId="{D6F74332-BE09-48C4-90A6-BEE82342D5D1}" dt="2019-06-02T16:23:24.901" v="882" actId="478"/>
          <ac:picMkLst>
            <pc:docMk/>
            <pc:sldMk cId="170311703" sldId="380"/>
            <ac:picMk id="4" creationId="{00000000-0000-0000-0000-000000000000}"/>
          </ac:picMkLst>
        </pc:picChg>
        <pc:picChg chg="mod">
          <ac:chgData name="Jared Eusea" userId="d53880fb-ca46-4d8c-8183-7d25e15fe9dc" providerId="ADAL" clId="{D6F74332-BE09-48C4-90A6-BEE82342D5D1}" dt="2019-06-02T16:33:18.288" v="1145" actId="962"/>
          <ac:picMkLst>
            <pc:docMk/>
            <pc:sldMk cId="170311703" sldId="380"/>
            <ac:picMk id="8" creationId="{00000000-0000-0000-0000-000000000000}"/>
          </ac:picMkLst>
        </pc:picChg>
      </pc:sldChg>
      <pc:sldChg chg="addSp delSp modSp">
        <pc:chgData name="Jared Eusea" userId="d53880fb-ca46-4d8c-8183-7d25e15fe9dc" providerId="ADAL" clId="{D6F74332-BE09-48C4-90A6-BEE82342D5D1}" dt="2019-06-02T16:05:55.610" v="609" actId="20577"/>
        <pc:sldMkLst>
          <pc:docMk/>
          <pc:sldMk cId="697140327" sldId="381"/>
        </pc:sldMkLst>
        <pc:spChg chg="add mod">
          <ac:chgData name="Jared Eusea" userId="d53880fb-ca46-4d8c-8183-7d25e15fe9dc" providerId="ADAL" clId="{D6F74332-BE09-48C4-90A6-BEE82342D5D1}" dt="2019-06-02T16:05:55.610" v="609" actId="20577"/>
          <ac:spMkLst>
            <pc:docMk/>
            <pc:sldMk cId="697140327" sldId="381"/>
            <ac:spMk id="7" creationId="{BEE0B288-3568-4A22-B455-4E30AFA30022}"/>
          </ac:spMkLst>
        </pc:spChg>
        <pc:picChg chg="del">
          <ac:chgData name="Jared Eusea" userId="d53880fb-ca46-4d8c-8183-7d25e15fe9dc" providerId="ADAL" clId="{D6F74332-BE09-48C4-90A6-BEE82342D5D1}" dt="2019-06-02T16:05:39.828" v="605" actId="478"/>
          <ac:picMkLst>
            <pc:docMk/>
            <pc:sldMk cId="697140327" sldId="381"/>
            <ac:picMk id="3" creationId="{00000000-0000-0000-0000-000000000000}"/>
          </ac:picMkLst>
        </pc:picChg>
      </pc:sldChg>
      <pc:sldChg chg="addSp delSp modSp">
        <pc:chgData name="Jared Eusea" userId="d53880fb-ca46-4d8c-8183-7d25e15fe9dc" providerId="ADAL" clId="{D6F74332-BE09-48C4-90A6-BEE82342D5D1}" dt="2019-06-02T16:03:21.156" v="571" actId="113"/>
        <pc:sldMkLst>
          <pc:docMk/>
          <pc:sldMk cId="1909324884" sldId="385"/>
        </pc:sldMkLst>
        <pc:spChg chg="add mod">
          <ac:chgData name="Jared Eusea" userId="d53880fb-ca46-4d8c-8183-7d25e15fe9dc" providerId="ADAL" clId="{D6F74332-BE09-48C4-90A6-BEE82342D5D1}" dt="2019-06-02T16:03:21.156" v="571" actId="113"/>
          <ac:spMkLst>
            <pc:docMk/>
            <pc:sldMk cId="1909324884" sldId="385"/>
            <ac:spMk id="7" creationId="{BBE83679-4A8D-4662-83B7-34499D3F2009}"/>
          </ac:spMkLst>
        </pc:spChg>
        <pc:spChg chg="add del">
          <ac:chgData name="Jared Eusea" userId="d53880fb-ca46-4d8c-8183-7d25e15fe9dc" providerId="ADAL" clId="{D6F74332-BE09-48C4-90A6-BEE82342D5D1}" dt="2019-06-02T16:03:05.960" v="564" actId="478"/>
          <ac:spMkLst>
            <pc:docMk/>
            <pc:sldMk cId="1909324884" sldId="385"/>
            <ac:spMk id="8" creationId="{45D6C06D-F31D-4A2D-9DFA-21CBE5F03352}"/>
          </ac:spMkLst>
        </pc:spChg>
        <pc:picChg chg="mod modCrop">
          <ac:chgData name="Jared Eusea" userId="d53880fb-ca46-4d8c-8183-7d25e15fe9dc" providerId="ADAL" clId="{D6F74332-BE09-48C4-90A6-BEE82342D5D1}" dt="2019-06-02T16:02:47.913" v="559" actId="962"/>
          <ac:picMkLst>
            <pc:docMk/>
            <pc:sldMk cId="1909324884" sldId="385"/>
            <ac:picMk id="3" creationId="{00000000-0000-0000-0000-000000000000}"/>
          </ac:picMkLst>
        </pc:picChg>
      </pc:sldChg>
      <pc:sldChg chg="addSp delSp modSp">
        <pc:chgData name="Jared Eusea" userId="d53880fb-ca46-4d8c-8183-7d25e15fe9dc" providerId="ADAL" clId="{D6F74332-BE09-48C4-90A6-BEE82342D5D1}" dt="2019-06-02T15:59:25.227" v="469" actId="20577"/>
        <pc:sldMkLst>
          <pc:docMk/>
          <pc:sldMk cId="323156120" sldId="397"/>
        </pc:sldMkLst>
        <pc:spChg chg="add mod">
          <ac:chgData name="Jared Eusea" userId="d53880fb-ca46-4d8c-8183-7d25e15fe9dc" providerId="ADAL" clId="{D6F74332-BE09-48C4-90A6-BEE82342D5D1}" dt="2019-06-02T15:59:25.227" v="469" actId="20577"/>
          <ac:spMkLst>
            <pc:docMk/>
            <pc:sldMk cId="323156120" sldId="397"/>
            <ac:spMk id="7" creationId="{49C1C9F1-E781-48CF-BF78-2C9AF7FF84B1}"/>
          </ac:spMkLst>
        </pc:spChg>
        <pc:picChg chg="del">
          <ac:chgData name="Jared Eusea" userId="d53880fb-ca46-4d8c-8183-7d25e15fe9dc" providerId="ADAL" clId="{D6F74332-BE09-48C4-90A6-BEE82342D5D1}" dt="2019-06-02T15:59:09.372" v="463" actId="478"/>
          <ac:picMkLst>
            <pc:docMk/>
            <pc:sldMk cId="323156120" sldId="397"/>
            <ac:picMk id="3" creationId="{00000000-0000-0000-0000-000000000000}"/>
          </ac:picMkLst>
        </pc:picChg>
      </pc:sldChg>
      <pc:sldChg chg="addSp delSp modSp modAnim">
        <pc:chgData name="Jared Eusea" userId="d53880fb-ca46-4d8c-8183-7d25e15fe9dc" providerId="ADAL" clId="{D6F74332-BE09-48C4-90A6-BEE82342D5D1}" dt="2019-06-02T16:31:58.389" v="1089" actId="962"/>
        <pc:sldMkLst>
          <pc:docMk/>
          <pc:sldMk cId="1011692712" sldId="398"/>
        </pc:sldMkLst>
        <pc:spChg chg="add del">
          <ac:chgData name="Jared Eusea" userId="d53880fb-ca46-4d8c-8183-7d25e15fe9dc" providerId="ADAL" clId="{D6F74332-BE09-48C4-90A6-BEE82342D5D1}" dt="2019-06-02T16:27:44.774" v="1005"/>
          <ac:spMkLst>
            <pc:docMk/>
            <pc:sldMk cId="1011692712" sldId="398"/>
            <ac:spMk id="7" creationId="{31F35C82-9E98-4049-B41B-A7F3AD803943}"/>
          </ac:spMkLst>
        </pc:spChg>
        <pc:spChg chg="add del mod">
          <ac:chgData name="Jared Eusea" userId="d53880fb-ca46-4d8c-8183-7d25e15fe9dc" providerId="ADAL" clId="{D6F74332-BE09-48C4-90A6-BEE82342D5D1}" dt="2019-06-02T16:27:53.545" v="1008"/>
          <ac:spMkLst>
            <pc:docMk/>
            <pc:sldMk cId="1011692712" sldId="398"/>
            <ac:spMk id="9" creationId="{24B9B116-E423-4B34-A676-FF8B991B97A2}"/>
          </ac:spMkLst>
        </pc:spChg>
        <pc:spChg chg="add mod">
          <ac:chgData name="Jared Eusea" userId="d53880fb-ca46-4d8c-8183-7d25e15fe9dc" providerId="ADAL" clId="{D6F74332-BE09-48C4-90A6-BEE82342D5D1}" dt="2019-06-02T16:31:48.665" v="1067" actId="403"/>
          <ac:spMkLst>
            <pc:docMk/>
            <pc:sldMk cId="1011692712" sldId="398"/>
            <ac:spMk id="10" creationId="{0D0CEB9E-4DDC-44C3-8079-AECA23897D8B}"/>
          </ac:spMkLst>
        </pc:spChg>
        <pc:spChg chg="add del">
          <ac:chgData name="Jared Eusea" userId="d53880fb-ca46-4d8c-8183-7d25e15fe9dc" providerId="ADAL" clId="{D6F74332-BE09-48C4-90A6-BEE82342D5D1}" dt="2019-06-02T16:28:28.773" v="1015"/>
          <ac:spMkLst>
            <pc:docMk/>
            <pc:sldMk cId="1011692712" sldId="398"/>
            <ac:spMk id="11" creationId="{3BBDCCDB-8B39-43BE-83CD-BCAFB26428E6}"/>
          </ac:spMkLst>
        </pc:spChg>
        <pc:picChg chg="del">
          <ac:chgData name="Jared Eusea" userId="d53880fb-ca46-4d8c-8183-7d25e15fe9dc" providerId="ADAL" clId="{D6F74332-BE09-48C4-90A6-BEE82342D5D1}" dt="2019-06-02T16:28:45.233" v="1019" actId="478"/>
          <ac:picMkLst>
            <pc:docMk/>
            <pc:sldMk cId="1011692712" sldId="398"/>
            <ac:picMk id="3" creationId="{00000000-0000-0000-0000-000000000000}"/>
          </ac:picMkLst>
        </pc:picChg>
        <pc:picChg chg="mod">
          <ac:chgData name="Jared Eusea" userId="d53880fb-ca46-4d8c-8183-7d25e15fe9dc" providerId="ADAL" clId="{D6F74332-BE09-48C4-90A6-BEE82342D5D1}" dt="2019-06-02T16:31:58.389" v="1089" actId="962"/>
          <ac:picMkLst>
            <pc:docMk/>
            <pc:sldMk cId="1011692712" sldId="398"/>
            <ac:picMk id="4" creationId="{00000000-0000-0000-0000-000000000000}"/>
          </ac:picMkLst>
        </pc:picChg>
        <pc:picChg chg="del">
          <ac:chgData name="Jared Eusea" userId="d53880fb-ca46-4d8c-8183-7d25e15fe9dc" providerId="ADAL" clId="{D6F74332-BE09-48C4-90A6-BEE82342D5D1}" dt="2019-06-02T16:28:12.678" v="1011" actId="478"/>
          <ac:picMkLst>
            <pc:docMk/>
            <pc:sldMk cId="1011692712" sldId="398"/>
            <ac:picMk id="8" creationId="{00000000-0000-0000-0000-000000000000}"/>
          </ac:picMkLst>
        </pc:picChg>
      </pc:sldChg>
      <pc:sldChg chg="addSp delSp modSp">
        <pc:chgData name="Jared Eusea" userId="d53880fb-ca46-4d8c-8183-7d25e15fe9dc" providerId="ADAL" clId="{D6F74332-BE09-48C4-90A6-BEE82342D5D1}" dt="2019-06-02T15:55:10.879" v="412" actId="27636"/>
        <pc:sldMkLst>
          <pc:docMk/>
          <pc:sldMk cId="2418055041" sldId="399"/>
        </pc:sldMkLst>
        <pc:spChg chg="add mod">
          <ac:chgData name="Jared Eusea" userId="d53880fb-ca46-4d8c-8183-7d25e15fe9dc" providerId="ADAL" clId="{D6F74332-BE09-48C4-90A6-BEE82342D5D1}" dt="2019-06-02T15:55:10.879" v="412" actId="27636"/>
          <ac:spMkLst>
            <pc:docMk/>
            <pc:sldMk cId="2418055041" sldId="399"/>
            <ac:spMk id="8" creationId="{71DAF991-ED3B-4555-9CAA-EFFD6575A213}"/>
          </ac:spMkLst>
        </pc:spChg>
        <pc:picChg chg="del">
          <ac:chgData name="Jared Eusea" userId="d53880fb-ca46-4d8c-8183-7d25e15fe9dc" providerId="ADAL" clId="{D6F74332-BE09-48C4-90A6-BEE82342D5D1}" dt="2019-06-02T15:54:29.419" v="392" actId="478"/>
          <ac:picMkLst>
            <pc:docMk/>
            <pc:sldMk cId="2418055041" sldId="399"/>
            <ac:picMk id="3" creationId="{00000000-0000-0000-0000-000000000000}"/>
          </ac:picMkLst>
        </pc:picChg>
        <pc:picChg chg="del">
          <ac:chgData name="Jared Eusea" userId="d53880fb-ca46-4d8c-8183-7d25e15fe9dc" providerId="ADAL" clId="{D6F74332-BE09-48C4-90A6-BEE82342D5D1}" dt="2019-06-02T15:54:31.168" v="393" actId="478"/>
          <ac:picMkLst>
            <pc:docMk/>
            <pc:sldMk cId="2418055041" sldId="399"/>
            <ac:picMk id="7" creationId="{CE3DD54A-1372-4A48-90C6-4BE38A0B9393}"/>
          </ac:picMkLst>
        </pc:picChg>
      </pc:sldChg>
      <pc:sldChg chg="addSp modSp">
        <pc:chgData name="Jared Eusea" userId="d53880fb-ca46-4d8c-8183-7d25e15fe9dc" providerId="ADAL" clId="{D6F74332-BE09-48C4-90A6-BEE82342D5D1}" dt="2019-06-02T15:54:19.325" v="391" actId="20577"/>
        <pc:sldMkLst>
          <pc:docMk/>
          <pc:sldMk cId="2433937827" sldId="404"/>
        </pc:sldMkLst>
        <pc:spChg chg="add mod">
          <ac:chgData name="Jared Eusea" userId="d53880fb-ca46-4d8c-8183-7d25e15fe9dc" providerId="ADAL" clId="{D6F74332-BE09-48C4-90A6-BEE82342D5D1}" dt="2019-06-02T15:54:19.325" v="391" actId="20577"/>
          <ac:spMkLst>
            <pc:docMk/>
            <pc:sldMk cId="2433937827" sldId="404"/>
            <ac:spMk id="7" creationId="{C6207D58-B86A-4251-871D-D5867FB260C2}"/>
          </ac:spMkLst>
        </pc:spChg>
        <pc:picChg chg="mod modCrop">
          <ac:chgData name="Jared Eusea" userId="d53880fb-ca46-4d8c-8183-7d25e15fe9dc" providerId="ADAL" clId="{D6F74332-BE09-48C4-90A6-BEE82342D5D1}" dt="2019-06-02T15:53:23.568" v="373" actId="1076"/>
          <ac:picMkLst>
            <pc:docMk/>
            <pc:sldMk cId="2433937827" sldId="404"/>
            <ac:picMk id="3" creationId="{00000000-0000-0000-0000-000000000000}"/>
          </ac:picMkLst>
        </pc:picChg>
      </pc:sldChg>
      <pc:sldChg chg="addSp delSp modSp">
        <pc:chgData name="Jared Eusea" userId="d53880fb-ca46-4d8c-8183-7d25e15fe9dc" providerId="ADAL" clId="{D6F74332-BE09-48C4-90A6-BEE82342D5D1}" dt="2019-06-02T15:52:22.701" v="339" actId="1076"/>
        <pc:sldMkLst>
          <pc:docMk/>
          <pc:sldMk cId="1103314059" sldId="406"/>
        </pc:sldMkLst>
        <pc:spChg chg="add mod">
          <ac:chgData name="Jared Eusea" userId="d53880fb-ca46-4d8c-8183-7d25e15fe9dc" providerId="ADAL" clId="{D6F74332-BE09-48C4-90A6-BEE82342D5D1}" dt="2019-06-02T15:52:19.204" v="338" actId="14100"/>
          <ac:spMkLst>
            <pc:docMk/>
            <pc:sldMk cId="1103314059" sldId="406"/>
            <ac:spMk id="7" creationId="{F0C0A1EB-8E6B-43C8-9388-122DB28A6E41}"/>
          </ac:spMkLst>
        </pc:spChg>
        <pc:picChg chg="del">
          <ac:chgData name="Jared Eusea" userId="d53880fb-ca46-4d8c-8183-7d25e15fe9dc" providerId="ADAL" clId="{D6F74332-BE09-48C4-90A6-BEE82342D5D1}" dt="2019-06-02T15:50:32.529" v="299" actId="478"/>
          <ac:picMkLst>
            <pc:docMk/>
            <pc:sldMk cId="1103314059" sldId="406"/>
            <ac:picMk id="3" creationId="{00000000-0000-0000-0000-000000000000}"/>
          </ac:picMkLst>
        </pc:picChg>
        <pc:picChg chg="mod modCrop">
          <ac:chgData name="Jared Eusea" userId="d53880fb-ca46-4d8c-8183-7d25e15fe9dc" providerId="ADAL" clId="{D6F74332-BE09-48C4-90A6-BEE82342D5D1}" dt="2019-06-02T15:52:22.701" v="339" actId="1076"/>
          <ac:picMkLst>
            <pc:docMk/>
            <pc:sldMk cId="1103314059" sldId="406"/>
            <ac:picMk id="4" creationId="{00000000-0000-0000-0000-000000000000}"/>
          </ac:picMkLst>
        </pc:picChg>
      </pc:sldChg>
      <pc:sldChg chg="addSp delSp modSp">
        <pc:chgData name="Jared Eusea" userId="d53880fb-ca46-4d8c-8183-7d25e15fe9dc" providerId="ADAL" clId="{D6F74332-BE09-48C4-90A6-BEE82342D5D1}" dt="2019-06-02T16:40:42.042" v="1324" actId="6549"/>
        <pc:sldMkLst>
          <pc:docMk/>
          <pc:sldMk cId="1444957255" sldId="412"/>
        </pc:sldMkLst>
        <pc:spChg chg="add del mod">
          <ac:chgData name="Jared Eusea" userId="d53880fb-ca46-4d8c-8183-7d25e15fe9dc" providerId="ADAL" clId="{D6F74332-BE09-48C4-90A6-BEE82342D5D1}" dt="2019-06-02T16:40:42.042" v="1324" actId="6549"/>
          <ac:spMkLst>
            <pc:docMk/>
            <pc:sldMk cId="1444957255" sldId="412"/>
            <ac:spMk id="7" creationId="{C432075D-88EE-4579-BD51-741143952ED0}"/>
          </ac:spMkLst>
        </pc:spChg>
        <pc:picChg chg="add del">
          <ac:chgData name="Jared Eusea" userId="d53880fb-ca46-4d8c-8183-7d25e15fe9dc" providerId="ADAL" clId="{D6F74332-BE09-48C4-90A6-BEE82342D5D1}" dt="2019-06-02T16:40:30.420" v="1317" actId="478"/>
          <ac:picMkLst>
            <pc:docMk/>
            <pc:sldMk cId="1444957255" sldId="412"/>
            <ac:picMk id="6" creationId="{00000000-0000-0000-0000-000000000000}"/>
          </ac:picMkLst>
        </pc:picChg>
      </pc:sldChg>
      <pc:sldChg chg="addSp delSp modSp">
        <pc:chgData name="Jared Eusea" userId="d53880fb-ca46-4d8c-8183-7d25e15fe9dc" providerId="ADAL" clId="{D6F74332-BE09-48C4-90A6-BEE82342D5D1}" dt="2019-06-02T16:15:52.055" v="785" actId="12"/>
        <pc:sldMkLst>
          <pc:docMk/>
          <pc:sldMk cId="2196164507" sldId="417"/>
        </pc:sldMkLst>
        <pc:spChg chg="add del mod">
          <ac:chgData name="Jared Eusea" userId="d53880fb-ca46-4d8c-8183-7d25e15fe9dc" providerId="ADAL" clId="{D6F74332-BE09-48C4-90A6-BEE82342D5D1}" dt="2019-06-02T16:15:52.055" v="785" actId="12"/>
          <ac:spMkLst>
            <pc:docMk/>
            <pc:sldMk cId="2196164507" sldId="417"/>
            <ac:spMk id="7" creationId="{5B9ABD6B-2096-4424-BD8B-7B452F019C3B}"/>
          </ac:spMkLst>
        </pc:spChg>
        <pc:picChg chg="add del">
          <ac:chgData name="Jared Eusea" userId="d53880fb-ca46-4d8c-8183-7d25e15fe9dc" providerId="ADAL" clId="{D6F74332-BE09-48C4-90A6-BEE82342D5D1}" dt="2019-06-02T16:15:40.150" v="782" actId="478"/>
          <ac:picMkLst>
            <pc:docMk/>
            <pc:sldMk cId="2196164507" sldId="417"/>
            <ac:picMk id="3" creationId="{00000000-0000-0000-0000-000000000000}"/>
          </ac:picMkLst>
        </pc:picChg>
      </pc:sldChg>
      <pc:sldChg chg="addSp delSp modSp">
        <pc:chgData name="Jared Eusea" userId="d53880fb-ca46-4d8c-8183-7d25e15fe9dc" providerId="ADAL" clId="{D6F74332-BE09-48C4-90A6-BEE82342D5D1}" dt="2019-06-02T16:07:56.069" v="642" actId="113"/>
        <pc:sldMkLst>
          <pc:docMk/>
          <pc:sldMk cId="3949179047" sldId="419"/>
        </pc:sldMkLst>
        <pc:spChg chg="add mod">
          <ac:chgData name="Jared Eusea" userId="d53880fb-ca46-4d8c-8183-7d25e15fe9dc" providerId="ADAL" clId="{D6F74332-BE09-48C4-90A6-BEE82342D5D1}" dt="2019-06-02T16:07:56.069" v="642" actId="113"/>
          <ac:spMkLst>
            <pc:docMk/>
            <pc:sldMk cId="3949179047" sldId="419"/>
            <ac:spMk id="7" creationId="{7A9DF5FD-4DE1-4807-BCBE-7385D68436AE}"/>
          </ac:spMkLst>
        </pc:spChg>
        <pc:picChg chg="del">
          <ac:chgData name="Jared Eusea" userId="d53880fb-ca46-4d8c-8183-7d25e15fe9dc" providerId="ADAL" clId="{D6F74332-BE09-48C4-90A6-BEE82342D5D1}" dt="2019-06-02T16:07:44.214" v="638" actId="478"/>
          <ac:picMkLst>
            <pc:docMk/>
            <pc:sldMk cId="3949179047" sldId="419"/>
            <ac:picMk id="3" creationId="{00000000-0000-0000-0000-000000000000}"/>
          </ac:picMkLst>
        </pc:picChg>
      </pc:sldChg>
      <pc:sldChg chg="addSp delSp modSp">
        <pc:chgData name="Jared Eusea" userId="d53880fb-ca46-4d8c-8183-7d25e15fe9dc" providerId="ADAL" clId="{D6F74332-BE09-48C4-90A6-BEE82342D5D1}" dt="2019-06-02T16:20:29.040" v="842" actId="20577"/>
        <pc:sldMkLst>
          <pc:docMk/>
          <pc:sldMk cId="2173606423" sldId="421"/>
        </pc:sldMkLst>
        <pc:spChg chg="add mod">
          <ac:chgData name="Jared Eusea" userId="d53880fb-ca46-4d8c-8183-7d25e15fe9dc" providerId="ADAL" clId="{D6F74332-BE09-48C4-90A6-BEE82342D5D1}" dt="2019-06-02T16:20:29.040" v="842" actId="20577"/>
          <ac:spMkLst>
            <pc:docMk/>
            <pc:sldMk cId="2173606423" sldId="421"/>
            <ac:spMk id="7" creationId="{5B909090-BC2D-47DF-9C7B-3763FAEDAAC8}"/>
          </ac:spMkLst>
        </pc:spChg>
        <pc:picChg chg="del">
          <ac:chgData name="Jared Eusea" userId="d53880fb-ca46-4d8c-8183-7d25e15fe9dc" providerId="ADAL" clId="{D6F74332-BE09-48C4-90A6-BEE82342D5D1}" dt="2019-06-02T16:08:54.802" v="660" actId="478"/>
          <ac:picMkLst>
            <pc:docMk/>
            <pc:sldMk cId="2173606423" sldId="421"/>
            <ac:picMk id="3" creationId="{00000000-0000-0000-0000-000000000000}"/>
          </ac:picMkLst>
        </pc:picChg>
      </pc:sldChg>
      <pc:sldChg chg="addSp delSp modSp">
        <pc:chgData name="Jared Eusea" userId="d53880fb-ca46-4d8c-8183-7d25e15fe9dc" providerId="ADAL" clId="{D6F74332-BE09-48C4-90A6-BEE82342D5D1}" dt="2019-06-02T16:06:37.080" v="618"/>
        <pc:sldMkLst>
          <pc:docMk/>
          <pc:sldMk cId="1983327630" sldId="423"/>
        </pc:sldMkLst>
        <pc:spChg chg="add del">
          <ac:chgData name="Jared Eusea" userId="d53880fb-ca46-4d8c-8183-7d25e15fe9dc" providerId="ADAL" clId="{D6F74332-BE09-48C4-90A6-BEE82342D5D1}" dt="2019-06-02T16:06:15.024" v="613"/>
          <ac:spMkLst>
            <pc:docMk/>
            <pc:sldMk cId="1983327630" sldId="423"/>
            <ac:spMk id="4" creationId="{B2D4EB9A-1E49-44AF-B7EE-BFE7C128513A}"/>
          </ac:spMkLst>
        </pc:spChg>
        <pc:spChg chg="add mod">
          <ac:chgData name="Jared Eusea" userId="d53880fb-ca46-4d8c-8183-7d25e15fe9dc" providerId="ADAL" clId="{D6F74332-BE09-48C4-90A6-BEE82342D5D1}" dt="2019-06-02T16:06:37.080" v="618"/>
          <ac:spMkLst>
            <pc:docMk/>
            <pc:sldMk cId="1983327630" sldId="423"/>
            <ac:spMk id="7" creationId="{D839ABA2-84BD-4302-B495-9B5C8EF6B5A4}"/>
          </ac:spMkLst>
        </pc:spChg>
        <pc:spChg chg="add del">
          <ac:chgData name="Jared Eusea" userId="d53880fb-ca46-4d8c-8183-7d25e15fe9dc" providerId="ADAL" clId="{D6F74332-BE09-48C4-90A6-BEE82342D5D1}" dt="2019-06-02T16:06:22.759" v="615"/>
          <ac:spMkLst>
            <pc:docMk/>
            <pc:sldMk cId="1983327630" sldId="423"/>
            <ac:spMk id="8" creationId="{5C46ED1C-5F05-4EC0-9B19-FB34A2D70284}"/>
          </ac:spMkLst>
        </pc:spChg>
        <pc:picChg chg="del">
          <ac:chgData name="Jared Eusea" userId="d53880fb-ca46-4d8c-8183-7d25e15fe9dc" providerId="ADAL" clId="{D6F74332-BE09-48C4-90A6-BEE82342D5D1}" dt="2019-06-02T16:06:03.495" v="610" actId="478"/>
          <ac:picMkLst>
            <pc:docMk/>
            <pc:sldMk cId="1983327630" sldId="423"/>
            <ac:picMk id="3" creationId="{00000000-0000-0000-0000-000000000000}"/>
          </ac:picMkLst>
        </pc:picChg>
      </pc:sldChg>
      <pc:sldChg chg="addSp delSp modSp">
        <pc:chgData name="Jared Eusea" userId="d53880fb-ca46-4d8c-8183-7d25e15fe9dc" providerId="ADAL" clId="{D6F74332-BE09-48C4-90A6-BEE82342D5D1}" dt="2019-06-02T16:01:31.774" v="529" actId="732"/>
        <pc:sldMkLst>
          <pc:docMk/>
          <pc:sldMk cId="1836883435" sldId="428"/>
        </pc:sldMkLst>
        <pc:spChg chg="add">
          <ac:chgData name="Jared Eusea" userId="d53880fb-ca46-4d8c-8183-7d25e15fe9dc" providerId="ADAL" clId="{D6F74332-BE09-48C4-90A6-BEE82342D5D1}" dt="2019-06-02T16:01:13.437" v="525"/>
          <ac:spMkLst>
            <pc:docMk/>
            <pc:sldMk cId="1836883435" sldId="428"/>
            <ac:spMk id="7" creationId="{FACC5038-4F45-4050-A563-2A2554650035}"/>
          </ac:spMkLst>
        </pc:spChg>
        <pc:picChg chg="mod modCrop">
          <ac:chgData name="Jared Eusea" userId="d53880fb-ca46-4d8c-8183-7d25e15fe9dc" providerId="ADAL" clId="{D6F74332-BE09-48C4-90A6-BEE82342D5D1}" dt="2019-06-02T16:01:31.774" v="529" actId="732"/>
          <ac:picMkLst>
            <pc:docMk/>
            <pc:sldMk cId="1836883435" sldId="428"/>
            <ac:picMk id="2" creationId="{00000000-0000-0000-0000-000000000000}"/>
          </ac:picMkLst>
        </pc:picChg>
        <pc:picChg chg="del">
          <ac:chgData name="Jared Eusea" userId="d53880fb-ca46-4d8c-8183-7d25e15fe9dc" providerId="ADAL" clId="{D6F74332-BE09-48C4-90A6-BEE82342D5D1}" dt="2019-06-02T16:01:12.594" v="524" actId="478"/>
          <ac:picMkLst>
            <pc:docMk/>
            <pc:sldMk cId="1836883435" sldId="428"/>
            <ac:picMk id="4" creationId="{00000000-0000-0000-0000-000000000000}"/>
          </ac:picMkLst>
        </pc:picChg>
      </pc:sldChg>
      <pc:sldChg chg="addSp delSp modSp">
        <pc:chgData name="Jared Eusea" userId="d53880fb-ca46-4d8c-8183-7d25e15fe9dc" providerId="ADAL" clId="{D6F74332-BE09-48C4-90A6-BEE82342D5D1}" dt="2019-06-02T16:00:50.458" v="500" actId="20577"/>
        <pc:sldMkLst>
          <pc:docMk/>
          <pc:sldMk cId="2244610762" sldId="429"/>
        </pc:sldMkLst>
        <pc:spChg chg="add mod">
          <ac:chgData name="Jared Eusea" userId="d53880fb-ca46-4d8c-8183-7d25e15fe9dc" providerId="ADAL" clId="{D6F74332-BE09-48C4-90A6-BEE82342D5D1}" dt="2019-06-02T16:00:50.458" v="500" actId="20577"/>
          <ac:spMkLst>
            <pc:docMk/>
            <pc:sldMk cId="2244610762" sldId="429"/>
            <ac:spMk id="7" creationId="{15DFEAD4-BB6C-46D8-9F12-5B468273FF64}"/>
          </ac:spMkLst>
        </pc:spChg>
        <pc:picChg chg="del">
          <ac:chgData name="Jared Eusea" userId="d53880fb-ca46-4d8c-8183-7d25e15fe9dc" providerId="ADAL" clId="{D6F74332-BE09-48C4-90A6-BEE82342D5D1}" dt="2019-06-02T16:00:28.915" v="496" actId="478"/>
          <ac:picMkLst>
            <pc:docMk/>
            <pc:sldMk cId="2244610762" sldId="429"/>
            <ac:picMk id="2" creationId="{00000000-0000-0000-0000-000000000000}"/>
          </ac:picMkLst>
        </pc:picChg>
        <pc:picChg chg="mod">
          <ac:chgData name="Jared Eusea" userId="d53880fb-ca46-4d8c-8183-7d25e15fe9dc" providerId="ADAL" clId="{D6F74332-BE09-48C4-90A6-BEE82342D5D1}" dt="2019-06-02T16:00:16.953" v="494" actId="962"/>
          <ac:picMkLst>
            <pc:docMk/>
            <pc:sldMk cId="2244610762" sldId="429"/>
            <ac:picMk id="3" creationId="{00000000-0000-0000-0000-000000000000}"/>
          </ac:picMkLst>
        </pc:picChg>
      </pc:sldChg>
      <pc:sldChg chg="addSp delSp modSp">
        <pc:chgData name="Jared Eusea" userId="d53880fb-ca46-4d8c-8183-7d25e15fe9dc" providerId="ADAL" clId="{D6F74332-BE09-48C4-90A6-BEE82342D5D1}" dt="2019-06-02T15:58:52.271" v="462" actId="20577"/>
        <pc:sldMkLst>
          <pc:docMk/>
          <pc:sldMk cId="1517453637" sldId="431"/>
        </pc:sldMkLst>
        <pc:spChg chg="add del mod">
          <ac:chgData name="Jared Eusea" userId="d53880fb-ca46-4d8c-8183-7d25e15fe9dc" providerId="ADAL" clId="{D6F74332-BE09-48C4-90A6-BEE82342D5D1}" dt="2019-06-02T15:56:38.138" v="426"/>
          <ac:spMkLst>
            <pc:docMk/>
            <pc:sldMk cId="1517453637" sldId="431"/>
            <ac:spMk id="7" creationId="{5DD620D2-8AFD-4801-8AF0-6AC5E8CA7242}"/>
          </ac:spMkLst>
        </pc:spChg>
        <pc:spChg chg="add del">
          <ac:chgData name="Jared Eusea" userId="d53880fb-ca46-4d8c-8183-7d25e15fe9dc" providerId="ADAL" clId="{D6F74332-BE09-48C4-90A6-BEE82342D5D1}" dt="2019-06-02T15:56:17.416" v="418"/>
          <ac:spMkLst>
            <pc:docMk/>
            <pc:sldMk cId="1517453637" sldId="431"/>
            <ac:spMk id="8" creationId="{F0CD2D30-877E-494D-95C1-D973D65BDD75}"/>
          </ac:spMkLst>
        </pc:spChg>
        <pc:spChg chg="add del">
          <ac:chgData name="Jared Eusea" userId="d53880fb-ca46-4d8c-8183-7d25e15fe9dc" providerId="ADAL" clId="{D6F74332-BE09-48C4-90A6-BEE82342D5D1}" dt="2019-06-02T15:56:23.003" v="421"/>
          <ac:spMkLst>
            <pc:docMk/>
            <pc:sldMk cId="1517453637" sldId="431"/>
            <ac:spMk id="9" creationId="{34547E5A-CE8C-4AF9-BD1C-7FBED0ABE3BE}"/>
          </ac:spMkLst>
        </pc:spChg>
        <pc:spChg chg="add mod">
          <ac:chgData name="Jared Eusea" userId="d53880fb-ca46-4d8c-8183-7d25e15fe9dc" providerId="ADAL" clId="{D6F74332-BE09-48C4-90A6-BEE82342D5D1}" dt="2019-06-02T15:58:52.271" v="462" actId="20577"/>
          <ac:spMkLst>
            <pc:docMk/>
            <pc:sldMk cId="1517453637" sldId="431"/>
            <ac:spMk id="10" creationId="{F8DF6E16-C26A-4D3D-B52F-18CDDFC528A2}"/>
          </ac:spMkLst>
        </pc:spChg>
        <pc:picChg chg="del">
          <ac:chgData name="Jared Eusea" userId="d53880fb-ca46-4d8c-8183-7d25e15fe9dc" providerId="ADAL" clId="{D6F74332-BE09-48C4-90A6-BEE82342D5D1}" dt="2019-06-02T15:56:00.351" v="413" actId="478"/>
          <ac:picMkLst>
            <pc:docMk/>
            <pc:sldMk cId="1517453637" sldId="431"/>
            <ac:picMk id="3" creationId="{00000000-0000-0000-0000-000000000000}"/>
          </ac:picMkLst>
        </pc:picChg>
        <pc:picChg chg="del">
          <ac:chgData name="Jared Eusea" userId="d53880fb-ca46-4d8c-8183-7d25e15fe9dc" providerId="ADAL" clId="{D6F74332-BE09-48C4-90A6-BEE82342D5D1}" dt="2019-06-02T15:58:11.762" v="446" actId="478"/>
          <ac:picMkLst>
            <pc:docMk/>
            <pc:sldMk cId="1517453637" sldId="431"/>
            <ac:picMk id="4" creationId="{00000000-0000-0000-0000-000000000000}"/>
          </ac:picMkLst>
        </pc:picChg>
      </pc:sldChg>
      <pc:sldChg chg="addSp delSp modSp">
        <pc:chgData name="Jared Eusea" userId="d53880fb-ca46-4d8c-8183-7d25e15fe9dc" providerId="ADAL" clId="{D6F74332-BE09-48C4-90A6-BEE82342D5D1}" dt="2019-06-02T16:43:23.085" v="1366" actId="6549"/>
        <pc:sldMkLst>
          <pc:docMk/>
          <pc:sldMk cId="1881767782" sldId="440"/>
        </pc:sldMkLst>
        <pc:spChg chg="add mod">
          <ac:chgData name="Jared Eusea" userId="d53880fb-ca46-4d8c-8183-7d25e15fe9dc" providerId="ADAL" clId="{D6F74332-BE09-48C4-90A6-BEE82342D5D1}" dt="2019-06-02T16:43:23.085" v="1366" actId="6549"/>
          <ac:spMkLst>
            <pc:docMk/>
            <pc:sldMk cId="1881767782" sldId="440"/>
            <ac:spMk id="6" creationId="{96A78A0C-FB1B-4D76-BE26-C5B6FB815B82}"/>
          </ac:spMkLst>
        </pc:spChg>
        <pc:picChg chg="del">
          <ac:chgData name="Jared Eusea" userId="d53880fb-ca46-4d8c-8183-7d25e15fe9dc" providerId="ADAL" clId="{D6F74332-BE09-48C4-90A6-BEE82342D5D1}" dt="2019-06-02T16:42:21.872" v="1345" actId="478"/>
          <ac:picMkLst>
            <pc:docMk/>
            <pc:sldMk cId="1881767782" sldId="440"/>
            <ac:picMk id="3" creationId="{00000000-0000-0000-0000-000000000000}"/>
          </ac:picMkLst>
        </pc:picChg>
      </pc:sldChg>
      <pc:sldChg chg="addSp delSp modSp">
        <pc:chgData name="Jared Eusea" userId="d53880fb-ca46-4d8c-8183-7d25e15fe9dc" providerId="ADAL" clId="{D6F74332-BE09-48C4-90A6-BEE82342D5D1}" dt="2019-06-02T16:42:09.143" v="1344" actId="12"/>
        <pc:sldMkLst>
          <pc:docMk/>
          <pc:sldMk cId="3020980863" sldId="442"/>
        </pc:sldMkLst>
        <pc:spChg chg="add mod">
          <ac:chgData name="Jared Eusea" userId="d53880fb-ca46-4d8c-8183-7d25e15fe9dc" providerId="ADAL" clId="{D6F74332-BE09-48C4-90A6-BEE82342D5D1}" dt="2019-06-02T16:42:09.143" v="1344" actId="12"/>
          <ac:spMkLst>
            <pc:docMk/>
            <pc:sldMk cId="3020980863" sldId="442"/>
            <ac:spMk id="6" creationId="{A2653A36-7698-4FD8-A647-D17AC7FC1472}"/>
          </ac:spMkLst>
        </pc:spChg>
        <pc:picChg chg="del">
          <ac:chgData name="Jared Eusea" userId="d53880fb-ca46-4d8c-8183-7d25e15fe9dc" providerId="ADAL" clId="{D6F74332-BE09-48C4-90A6-BEE82342D5D1}" dt="2019-06-02T16:41:50.249" v="1340" actId="478"/>
          <ac:picMkLst>
            <pc:docMk/>
            <pc:sldMk cId="3020980863" sldId="442"/>
            <ac:picMk id="3" creationId="{00000000-0000-0000-0000-000000000000}"/>
          </ac:picMkLst>
        </pc:picChg>
      </pc:sldChg>
      <pc:sldChg chg="del">
        <pc:chgData name="Jared Eusea" userId="d53880fb-ca46-4d8c-8183-7d25e15fe9dc" providerId="ADAL" clId="{D6F74332-BE09-48C4-90A6-BEE82342D5D1}" dt="2019-06-02T16:44:34.705" v="1409" actId="2696"/>
        <pc:sldMkLst>
          <pc:docMk/>
          <pc:sldMk cId="3442437539" sldId="443"/>
        </pc:sldMkLst>
      </pc:sldChg>
      <pc:sldChg chg="del">
        <pc:chgData name="Jared Eusea" userId="d53880fb-ca46-4d8c-8183-7d25e15fe9dc" providerId="ADAL" clId="{D6F74332-BE09-48C4-90A6-BEE82342D5D1}" dt="2019-06-02T16:10:09.083" v="666" actId="2696"/>
        <pc:sldMkLst>
          <pc:docMk/>
          <pc:sldMk cId="10861322" sldId="444"/>
        </pc:sldMkLst>
      </pc:sldChg>
      <pc:sldChg chg="del">
        <pc:chgData name="Jared Eusea" userId="d53880fb-ca46-4d8c-8183-7d25e15fe9dc" providerId="ADAL" clId="{D6F74332-BE09-48C4-90A6-BEE82342D5D1}" dt="2019-06-02T16:09:48.638" v="665" actId="2696"/>
        <pc:sldMkLst>
          <pc:docMk/>
          <pc:sldMk cId="4196588754" sldId="445"/>
        </pc:sldMkLst>
      </pc:sldChg>
      <pc:sldChg chg="del">
        <pc:chgData name="Jared Eusea" userId="d53880fb-ca46-4d8c-8183-7d25e15fe9dc" providerId="ADAL" clId="{D6F74332-BE09-48C4-90A6-BEE82342D5D1}" dt="2019-06-02T16:07:22.171" v="637" actId="2696"/>
        <pc:sldMkLst>
          <pc:docMk/>
          <pc:sldMk cId="2465704342" sldId="446"/>
        </pc:sldMkLst>
      </pc:sldChg>
      <pc:sldChg chg="del">
        <pc:chgData name="Jared Eusea" userId="d53880fb-ca46-4d8c-8183-7d25e15fe9dc" providerId="ADAL" clId="{D6F74332-BE09-48C4-90A6-BEE82342D5D1}" dt="2019-06-02T16:02:11.868" v="533" actId="2696"/>
        <pc:sldMkLst>
          <pc:docMk/>
          <pc:sldMk cId="2327836579" sldId="447"/>
        </pc:sldMkLst>
      </pc:sldChg>
      <pc:sldChg chg="del">
        <pc:chgData name="Jared Eusea" userId="d53880fb-ca46-4d8c-8183-7d25e15fe9dc" providerId="ADAL" clId="{D6F74332-BE09-48C4-90A6-BEE82342D5D1}" dt="2019-06-02T16:00:20.751" v="495" actId="2696"/>
        <pc:sldMkLst>
          <pc:docMk/>
          <pc:sldMk cId="3629717944" sldId="448"/>
        </pc:sldMkLst>
      </pc:sldChg>
      <pc:sldChg chg="modSp">
        <pc:chgData name="Jared Eusea" userId="d53880fb-ca46-4d8c-8183-7d25e15fe9dc" providerId="ADAL" clId="{D6F74332-BE09-48C4-90A6-BEE82342D5D1}" dt="2019-06-02T16:33:39.736" v="1148" actId="20577"/>
        <pc:sldMkLst>
          <pc:docMk/>
          <pc:sldMk cId="987740207" sldId="449"/>
        </pc:sldMkLst>
        <pc:spChg chg="mod">
          <ac:chgData name="Jared Eusea" userId="d53880fb-ca46-4d8c-8183-7d25e15fe9dc" providerId="ADAL" clId="{D6F74332-BE09-48C4-90A6-BEE82342D5D1}" dt="2019-06-02T16:33:39.736" v="1148" actId="20577"/>
          <ac:spMkLst>
            <pc:docMk/>
            <pc:sldMk cId="987740207" sldId="449"/>
            <ac:spMk id="5" creationId="{00000000-0000-0000-0000-000000000000}"/>
          </ac:spMkLst>
        </pc:spChg>
        <pc:spChg chg="mod">
          <ac:chgData name="Jared Eusea" userId="d53880fb-ca46-4d8c-8183-7d25e15fe9dc" providerId="ADAL" clId="{D6F74332-BE09-48C4-90A6-BEE82342D5D1}" dt="2019-06-02T16:32:30.803" v="1133" actId="20577"/>
          <ac:spMkLst>
            <pc:docMk/>
            <pc:sldMk cId="987740207" sldId="449"/>
            <ac:spMk id="8" creationId="{87E2011B-E28A-44BC-B972-B63468F9C2B1}"/>
          </ac:spMkLst>
        </pc:spChg>
      </pc:sldChg>
      <pc:sldChg chg="delSp modSp del">
        <pc:chgData name="Jared Eusea" userId="d53880fb-ca46-4d8c-8183-7d25e15fe9dc" providerId="ADAL" clId="{D6F74332-BE09-48C4-90A6-BEE82342D5D1}" dt="2019-06-02T15:44:45.562" v="190" actId="2696"/>
        <pc:sldMkLst>
          <pc:docMk/>
          <pc:sldMk cId="1705023826" sldId="450"/>
        </pc:sldMkLst>
        <pc:picChg chg="del mod modCrop">
          <ac:chgData name="Jared Eusea" userId="d53880fb-ca46-4d8c-8183-7d25e15fe9dc" providerId="ADAL" clId="{D6F74332-BE09-48C4-90A6-BEE82342D5D1}" dt="2019-06-02T15:40:31.282" v="49"/>
          <ac:picMkLst>
            <pc:docMk/>
            <pc:sldMk cId="1705023826" sldId="450"/>
            <ac:picMk id="4" creationId="{2497D7C0-EF8F-418A-B454-18C5C07E7838}"/>
          </ac:picMkLst>
        </pc:picChg>
      </pc:sldChg>
      <pc:sldChg chg="modSp">
        <pc:chgData name="Jared Eusea" userId="d53880fb-ca46-4d8c-8183-7d25e15fe9dc" providerId="ADAL" clId="{D6F74332-BE09-48C4-90A6-BEE82342D5D1}" dt="2019-06-02T15:44:58.646" v="196" actId="962"/>
        <pc:sldMkLst>
          <pc:docMk/>
          <pc:sldMk cId="3666134629" sldId="452"/>
        </pc:sldMkLst>
        <pc:picChg chg="mod">
          <ac:chgData name="Jared Eusea" userId="d53880fb-ca46-4d8c-8183-7d25e15fe9dc" providerId="ADAL" clId="{D6F74332-BE09-48C4-90A6-BEE82342D5D1}" dt="2019-06-02T15:44:58.646" v="196" actId="962"/>
          <ac:picMkLst>
            <pc:docMk/>
            <pc:sldMk cId="3666134629" sldId="452"/>
            <ac:picMk id="3" creationId="{E98126E9-5046-4E87-A9FF-8B8E29442AD7}"/>
          </ac:picMkLst>
        </pc:picChg>
      </pc:sldChg>
      <pc:sldChg chg="modSp">
        <pc:chgData name="Jared Eusea" userId="d53880fb-ca46-4d8c-8183-7d25e15fe9dc" providerId="ADAL" clId="{D6F74332-BE09-48C4-90A6-BEE82342D5D1}" dt="2019-06-02T16:46:26.206" v="1527" actId="255"/>
        <pc:sldMkLst>
          <pc:docMk/>
          <pc:sldMk cId="230525771" sldId="453"/>
        </pc:sldMkLst>
        <pc:spChg chg="mod">
          <ac:chgData name="Jared Eusea" userId="d53880fb-ca46-4d8c-8183-7d25e15fe9dc" providerId="ADAL" clId="{D6F74332-BE09-48C4-90A6-BEE82342D5D1}" dt="2019-06-02T16:46:26.206" v="1527" actId="255"/>
          <ac:spMkLst>
            <pc:docMk/>
            <pc:sldMk cId="230525771" sldId="453"/>
            <ac:spMk id="7" creationId="{A545D2C4-620E-4D82-9B49-E004B2335CA1}"/>
          </ac:spMkLst>
        </pc:spChg>
        <pc:picChg chg="mod modCrop">
          <ac:chgData name="Jared Eusea" userId="d53880fb-ca46-4d8c-8183-7d25e15fe9dc" providerId="ADAL" clId="{D6F74332-BE09-48C4-90A6-BEE82342D5D1}" dt="2019-06-02T16:45:50.144" v="1515" actId="1076"/>
          <ac:picMkLst>
            <pc:docMk/>
            <pc:sldMk cId="230525771" sldId="453"/>
            <ac:picMk id="3" creationId="{DAEEB61A-228F-4FB4-879B-26AE4983FA59}"/>
          </ac:picMkLst>
        </pc:picChg>
        <pc:picChg chg="mod">
          <ac:chgData name="Jared Eusea" userId="d53880fb-ca46-4d8c-8183-7d25e15fe9dc" providerId="ADAL" clId="{D6F74332-BE09-48C4-90A6-BEE82342D5D1}" dt="2019-06-02T16:45:47.941" v="1514" actId="1076"/>
          <ac:picMkLst>
            <pc:docMk/>
            <pc:sldMk cId="230525771" sldId="453"/>
            <ac:picMk id="6" creationId="{2FC3CDFC-3BB8-4BA0-84E7-BFCC126D6CC8}"/>
          </ac:picMkLst>
        </pc:picChg>
      </pc:sldChg>
      <pc:sldChg chg="modSp">
        <pc:chgData name="Jared Eusea" userId="d53880fb-ca46-4d8c-8183-7d25e15fe9dc" providerId="ADAL" clId="{D6F74332-BE09-48C4-90A6-BEE82342D5D1}" dt="2019-06-02T16:51:11.795" v="1745" actId="20577"/>
        <pc:sldMkLst>
          <pc:docMk/>
          <pc:sldMk cId="1057736640" sldId="454"/>
        </pc:sldMkLst>
        <pc:spChg chg="mod">
          <ac:chgData name="Jared Eusea" userId="d53880fb-ca46-4d8c-8183-7d25e15fe9dc" providerId="ADAL" clId="{D6F74332-BE09-48C4-90A6-BEE82342D5D1}" dt="2019-06-02T16:51:11.795" v="1745" actId="20577"/>
          <ac:spMkLst>
            <pc:docMk/>
            <pc:sldMk cId="1057736640" sldId="454"/>
            <ac:spMk id="7" creationId="{982333F3-7C02-4F69-A1D6-A3583EF31669}"/>
          </ac:spMkLst>
        </pc:spChg>
        <pc:picChg chg="mod modCrop">
          <ac:chgData name="Jared Eusea" userId="d53880fb-ca46-4d8c-8183-7d25e15fe9dc" providerId="ADAL" clId="{D6F74332-BE09-48C4-90A6-BEE82342D5D1}" dt="2019-06-02T16:48:56.313" v="1644" actId="1076"/>
          <ac:picMkLst>
            <pc:docMk/>
            <pc:sldMk cId="1057736640" sldId="454"/>
            <ac:picMk id="4" creationId="{DF28D4DD-8C1A-4812-BED5-E5FFACCE1DCA}"/>
          </ac:picMkLst>
        </pc:picChg>
        <pc:picChg chg="mod modCrop">
          <ac:chgData name="Jared Eusea" userId="d53880fb-ca46-4d8c-8183-7d25e15fe9dc" providerId="ADAL" clId="{D6F74332-BE09-48C4-90A6-BEE82342D5D1}" dt="2019-06-02T16:48:51.690" v="1642" actId="1076"/>
          <ac:picMkLst>
            <pc:docMk/>
            <pc:sldMk cId="1057736640" sldId="454"/>
            <ac:picMk id="6" creationId="{93565C4F-451D-4922-8AA9-07216D164B93}"/>
          </ac:picMkLst>
        </pc:picChg>
      </pc:sldChg>
      <pc:sldChg chg="addSp delSp modSp">
        <pc:chgData name="Jared Eusea" userId="d53880fb-ca46-4d8c-8183-7d25e15fe9dc" providerId="ADAL" clId="{D6F74332-BE09-48C4-90A6-BEE82342D5D1}" dt="2019-06-02T16:53:18.362" v="1767" actId="20577"/>
        <pc:sldMkLst>
          <pc:docMk/>
          <pc:sldMk cId="1624882230" sldId="455"/>
        </pc:sldMkLst>
        <pc:spChg chg="add del">
          <ac:chgData name="Jared Eusea" userId="d53880fb-ca46-4d8c-8183-7d25e15fe9dc" providerId="ADAL" clId="{D6F74332-BE09-48C4-90A6-BEE82342D5D1}" dt="2019-06-02T16:51:43.451" v="1749"/>
          <ac:spMkLst>
            <pc:docMk/>
            <pc:sldMk cId="1624882230" sldId="455"/>
            <ac:spMk id="3" creationId="{4F0E3647-2885-4007-A54B-CBAA49DD97C4}"/>
          </ac:spMkLst>
        </pc:spChg>
        <pc:spChg chg="add mod">
          <ac:chgData name="Jared Eusea" userId="d53880fb-ca46-4d8c-8183-7d25e15fe9dc" providerId="ADAL" clId="{D6F74332-BE09-48C4-90A6-BEE82342D5D1}" dt="2019-06-02T16:53:18.362" v="1767" actId="20577"/>
          <ac:spMkLst>
            <pc:docMk/>
            <pc:sldMk cId="1624882230" sldId="455"/>
            <ac:spMk id="7" creationId="{8B863BE1-181C-44C7-BC19-50CFB328FC05}"/>
          </ac:spMkLst>
        </pc:spChg>
        <pc:picChg chg="del">
          <ac:chgData name="Jared Eusea" userId="d53880fb-ca46-4d8c-8183-7d25e15fe9dc" providerId="ADAL" clId="{D6F74332-BE09-48C4-90A6-BEE82342D5D1}" dt="2019-06-02T16:51:28.656" v="1746" actId="478"/>
          <ac:picMkLst>
            <pc:docMk/>
            <pc:sldMk cId="1624882230" sldId="455"/>
            <ac:picMk id="6" creationId="{BBA490A4-4ED7-42E6-94D4-FEAE0B95005C}"/>
          </ac:picMkLst>
        </pc:picChg>
      </pc:sldChg>
      <pc:sldChg chg="delSp modSp">
        <pc:chgData name="Jared Eusea" userId="d53880fb-ca46-4d8c-8183-7d25e15fe9dc" providerId="ADAL" clId="{D6F74332-BE09-48C4-90A6-BEE82342D5D1}" dt="2019-06-02T16:53:05.738" v="1765" actId="6549"/>
        <pc:sldMkLst>
          <pc:docMk/>
          <pc:sldMk cId="3527092206" sldId="456"/>
        </pc:sldMkLst>
        <pc:spChg chg="mod">
          <ac:chgData name="Jared Eusea" userId="d53880fb-ca46-4d8c-8183-7d25e15fe9dc" providerId="ADAL" clId="{D6F74332-BE09-48C4-90A6-BEE82342D5D1}" dt="2019-06-02T16:53:05.738" v="1765" actId="6549"/>
          <ac:spMkLst>
            <pc:docMk/>
            <pc:sldMk cId="3527092206" sldId="456"/>
            <ac:spMk id="9" creationId="{ADDC4CAA-880F-4A0F-9555-6E59C1587D8E}"/>
          </ac:spMkLst>
        </pc:spChg>
        <pc:picChg chg="del">
          <ac:chgData name="Jared Eusea" userId="d53880fb-ca46-4d8c-8183-7d25e15fe9dc" providerId="ADAL" clId="{D6F74332-BE09-48C4-90A6-BEE82342D5D1}" dt="2019-06-02T16:52:26.902" v="1756" actId="478"/>
          <ac:picMkLst>
            <pc:docMk/>
            <pc:sldMk cId="3527092206" sldId="456"/>
            <ac:picMk id="7" creationId="{91276933-B038-4B42-AEA0-C6021AE6534C}"/>
          </ac:picMkLst>
        </pc:picChg>
        <pc:picChg chg="del">
          <ac:chgData name="Jared Eusea" userId="d53880fb-ca46-4d8c-8183-7d25e15fe9dc" providerId="ADAL" clId="{D6F74332-BE09-48C4-90A6-BEE82342D5D1}" dt="2019-06-02T16:52:33.502" v="1758" actId="478"/>
          <ac:picMkLst>
            <pc:docMk/>
            <pc:sldMk cId="3527092206" sldId="456"/>
            <ac:picMk id="11" creationId="{C45B0B2D-7DF0-4F0B-A2A0-1635609ED15D}"/>
          </ac:picMkLst>
        </pc:picChg>
        <pc:picChg chg="del">
          <ac:chgData name="Jared Eusea" userId="d53880fb-ca46-4d8c-8183-7d25e15fe9dc" providerId="ADAL" clId="{D6F74332-BE09-48C4-90A6-BEE82342D5D1}" dt="2019-06-02T16:52:32.828" v="1757" actId="478"/>
          <ac:picMkLst>
            <pc:docMk/>
            <pc:sldMk cId="3527092206" sldId="456"/>
            <ac:picMk id="12" creationId="{B3657F6B-32A2-48D6-BCC7-895BA28373AD}"/>
          </ac:picMkLst>
        </pc:picChg>
      </pc:sldChg>
      <pc:sldChg chg="addSp delSp modSp">
        <pc:chgData name="Jared Eusea" userId="d53880fb-ca46-4d8c-8183-7d25e15fe9dc" providerId="ADAL" clId="{D6F74332-BE09-48C4-90A6-BEE82342D5D1}" dt="2019-06-02T16:54:07.107" v="1778" actId="14100"/>
        <pc:sldMkLst>
          <pc:docMk/>
          <pc:sldMk cId="2744691315" sldId="458"/>
        </pc:sldMkLst>
        <pc:spChg chg="add mod">
          <ac:chgData name="Jared Eusea" userId="d53880fb-ca46-4d8c-8183-7d25e15fe9dc" providerId="ADAL" clId="{D6F74332-BE09-48C4-90A6-BEE82342D5D1}" dt="2019-06-02T16:54:03.682" v="1777" actId="20577"/>
          <ac:spMkLst>
            <pc:docMk/>
            <pc:sldMk cId="2744691315" sldId="458"/>
            <ac:spMk id="4" creationId="{D1799DDC-5817-4969-B200-1A7259EA6C08}"/>
          </ac:spMkLst>
        </pc:spChg>
        <pc:picChg chg="mod">
          <ac:chgData name="Jared Eusea" userId="d53880fb-ca46-4d8c-8183-7d25e15fe9dc" providerId="ADAL" clId="{D6F74332-BE09-48C4-90A6-BEE82342D5D1}" dt="2019-06-02T16:54:07.107" v="1778" actId="14100"/>
          <ac:picMkLst>
            <pc:docMk/>
            <pc:sldMk cId="2744691315" sldId="458"/>
            <ac:picMk id="3" creationId="{1D9A94FC-A9B6-46A8-8F43-96B76E3941E3}"/>
          </ac:picMkLst>
        </pc:picChg>
        <pc:picChg chg="del">
          <ac:chgData name="Jared Eusea" userId="d53880fb-ca46-4d8c-8183-7d25e15fe9dc" providerId="ADAL" clId="{D6F74332-BE09-48C4-90A6-BEE82342D5D1}" dt="2019-06-02T16:53:26.393" v="1768" actId="478"/>
          <ac:picMkLst>
            <pc:docMk/>
            <pc:sldMk cId="2744691315" sldId="458"/>
            <ac:picMk id="7" creationId="{1F1FDEBD-F764-4932-8E4E-445E096D9BD8}"/>
          </ac:picMkLst>
        </pc:picChg>
      </pc:sldChg>
      <pc:sldChg chg="addSp modSp">
        <pc:chgData name="Jared Eusea" userId="d53880fb-ca46-4d8c-8183-7d25e15fe9dc" providerId="ADAL" clId="{D6F74332-BE09-48C4-90A6-BEE82342D5D1}" dt="2019-06-02T16:56:07.150" v="1934" actId="962"/>
        <pc:sldMkLst>
          <pc:docMk/>
          <pc:sldMk cId="1287796455" sldId="459"/>
        </pc:sldMkLst>
        <pc:spChg chg="add mod">
          <ac:chgData name="Jared Eusea" userId="d53880fb-ca46-4d8c-8183-7d25e15fe9dc" providerId="ADAL" clId="{D6F74332-BE09-48C4-90A6-BEE82342D5D1}" dt="2019-06-02T16:55:40.692" v="1799" actId="14100"/>
          <ac:spMkLst>
            <pc:docMk/>
            <pc:sldMk cId="1287796455" sldId="459"/>
            <ac:spMk id="7" creationId="{9971B9C9-CE05-4022-B641-3C3301799007}"/>
          </ac:spMkLst>
        </pc:spChg>
        <pc:picChg chg="mod modCrop">
          <ac:chgData name="Jared Eusea" userId="d53880fb-ca46-4d8c-8183-7d25e15fe9dc" providerId="ADAL" clId="{D6F74332-BE09-48C4-90A6-BEE82342D5D1}" dt="2019-06-02T16:56:07.150" v="1934" actId="962"/>
          <ac:picMkLst>
            <pc:docMk/>
            <pc:sldMk cId="1287796455" sldId="459"/>
            <ac:picMk id="4" creationId="{A707F628-34FD-41F3-A96B-8E1F34201C81}"/>
          </ac:picMkLst>
        </pc:picChg>
        <pc:picChg chg="mod modCrop">
          <ac:chgData name="Jared Eusea" userId="d53880fb-ca46-4d8c-8183-7d25e15fe9dc" providerId="ADAL" clId="{D6F74332-BE09-48C4-90A6-BEE82342D5D1}" dt="2019-06-02T16:55:49.915" v="1802" actId="1076"/>
          <ac:picMkLst>
            <pc:docMk/>
            <pc:sldMk cId="1287796455" sldId="459"/>
            <ac:picMk id="6" creationId="{3F07EE3F-E3E1-4BE0-B00B-BC09DC739A53}"/>
          </ac:picMkLst>
        </pc:picChg>
      </pc:sldChg>
      <pc:sldChg chg="addSp delSp modSp">
        <pc:chgData name="Jared Eusea" userId="d53880fb-ca46-4d8c-8183-7d25e15fe9dc" providerId="ADAL" clId="{D6F74332-BE09-48C4-90A6-BEE82342D5D1}" dt="2019-06-02T16:38:38.236" v="1279"/>
        <pc:sldMkLst>
          <pc:docMk/>
          <pc:sldMk cId="3425932949" sldId="460"/>
        </pc:sldMkLst>
        <pc:spChg chg="add mod">
          <ac:chgData name="Jared Eusea" userId="d53880fb-ca46-4d8c-8183-7d25e15fe9dc" providerId="ADAL" clId="{D6F74332-BE09-48C4-90A6-BEE82342D5D1}" dt="2019-06-02T16:38:38.236" v="1279"/>
          <ac:spMkLst>
            <pc:docMk/>
            <pc:sldMk cId="3425932949" sldId="460"/>
            <ac:spMk id="8" creationId="{F1A14859-2AE9-4C4B-B8A1-C1714766675E}"/>
          </ac:spMkLst>
        </pc:spChg>
        <pc:picChg chg="mod modCrop">
          <ac:chgData name="Jared Eusea" userId="d53880fb-ca46-4d8c-8183-7d25e15fe9dc" providerId="ADAL" clId="{D6F74332-BE09-48C4-90A6-BEE82342D5D1}" dt="2019-06-02T16:38:17.610" v="1276" actId="1076"/>
          <ac:picMkLst>
            <pc:docMk/>
            <pc:sldMk cId="3425932949" sldId="460"/>
            <ac:picMk id="4" creationId="{83556CC2-8727-413B-923B-BB99D4186A28}"/>
          </ac:picMkLst>
        </pc:picChg>
        <pc:picChg chg="mod">
          <ac:chgData name="Jared Eusea" userId="d53880fb-ca46-4d8c-8183-7d25e15fe9dc" providerId="ADAL" clId="{D6F74332-BE09-48C4-90A6-BEE82342D5D1}" dt="2019-06-02T16:38:19.728" v="1277" actId="1076"/>
          <ac:picMkLst>
            <pc:docMk/>
            <pc:sldMk cId="3425932949" sldId="460"/>
            <ac:picMk id="6" creationId="{22FCAEFE-108A-48F4-8DC7-F0FD2E766D1F}"/>
          </ac:picMkLst>
        </pc:picChg>
        <pc:picChg chg="del">
          <ac:chgData name="Jared Eusea" userId="d53880fb-ca46-4d8c-8183-7d25e15fe9dc" providerId="ADAL" clId="{D6F74332-BE09-48C4-90A6-BEE82342D5D1}" dt="2019-06-02T16:38:03.755" v="1272" actId="478"/>
          <ac:picMkLst>
            <pc:docMk/>
            <pc:sldMk cId="3425932949" sldId="460"/>
            <ac:picMk id="7" creationId="{65E831A5-E600-49DF-9019-18AA15B58964}"/>
          </ac:picMkLst>
        </pc:picChg>
      </pc:sldChg>
      <pc:sldChg chg="delSp modSp">
        <pc:chgData name="Jared Eusea" userId="d53880fb-ca46-4d8c-8183-7d25e15fe9dc" providerId="ADAL" clId="{D6F74332-BE09-48C4-90A6-BEE82342D5D1}" dt="2019-06-02T16:18:58.299" v="816" actId="27636"/>
        <pc:sldMkLst>
          <pc:docMk/>
          <pc:sldMk cId="959561175" sldId="462"/>
        </pc:sldMkLst>
        <pc:spChg chg="mod">
          <ac:chgData name="Jared Eusea" userId="d53880fb-ca46-4d8c-8183-7d25e15fe9dc" providerId="ADAL" clId="{D6F74332-BE09-48C4-90A6-BEE82342D5D1}" dt="2019-06-02T16:18:58.299" v="816" actId="27636"/>
          <ac:spMkLst>
            <pc:docMk/>
            <pc:sldMk cId="959561175" sldId="462"/>
            <ac:spMk id="7" creationId="{00000000-0000-0000-0000-000000000000}"/>
          </ac:spMkLst>
        </pc:spChg>
        <pc:picChg chg="del">
          <ac:chgData name="Jared Eusea" userId="d53880fb-ca46-4d8c-8183-7d25e15fe9dc" providerId="ADAL" clId="{D6F74332-BE09-48C4-90A6-BEE82342D5D1}" dt="2019-06-02T16:18:52.388" v="810" actId="478"/>
          <ac:picMkLst>
            <pc:docMk/>
            <pc:sldMk cId="959561175" sldId="462"/>
            <ac:picMk id="2" creationId="{00000000-0000-0000-0000-000000000000}"/>
          </ac:picMkLst>
        </pc:picChg>
      </pc:sldChg>
      <pc:sldChg chg="modSp">
        <pc:chgData name="Jared Eusea" userId="d53880fb-ca46-4d8c-8183-7d25e15fe9dc" providerId="ADAL" clId="{D6F74332-BE09-48C4-90A6-BEE82342D5D1}" dt="2019-06-02T16:19:15.209" v="817" actId="14100"/>
        <pc:sldMkLst>
          <pc:docMk/>
          <pc:sldMk cId="3360196230" sldId="463"/>
        </pc:sldMkLst>
        <pc:spChg chg="mod">
          <ac:chgData name="Jared Eusea" userId="d53880fb-ca46-4d8c-8183-7d25e15fe9dc" providerId="ADAL" clId="{D6F74332-BE09-48C4-90A6-BEE82342D5D1}" dt="2019-06-02T16:19:15.209" v="817" actId="14100"/>
          <ac:spMkLst>
            <pc:docMk/>
            <pc:sldMk cId="3360196230" sldId="463"/>
            <ac:spMk id="7" creationId="{00000000-0000-0000-0000-000000000000}"/>
          </ac:spMkLst>
        </pc:spChg>
      </pc:sldChg>
      <pc:sldChg chg="addSp delSp modSp">
        <pc:chgData name="Jared Eusea" userId="d53880fb-ca46-4d8c-8183-7d25e15fe9dc" providerId="ADAL" clId="{D6F74332-BE09-48C4-90A6-BEE82342D5D1}" dt="2019-06-02T16:19:31.051" v="822" actId="20577"/>
        <pc:sldMkLst>
          <pc:docMk/>
          <pc:sldMk cId="2525085307" sldId="464"/>
        </pc:sldMkLst>
        <pc:spChg chg="add mod">
          <ac:chgData name="Jared Eusea" userId="d53880fb-ca46-4d8c-8183-7d25e15fe9dc" providerId="ADAL" clId="{D6F74332-BE09-48C4-90A6-BEE82342D5D1}" dt="2019-06-02T16:19:31.051" v="822" actId="20577"/>
          <ac:spMkLst>
            <pc:docMk/>
            <pc:sldMk cId="2525085307" sldId="464"/>
            <ac:spMk id="7" creationId="{1689563D-2137-4F09-8560-DCB538387407}"/>
          </ac:spMkLst>
        </pc:spChg>
        <pc:picChg chg="del">
          <ac:chgData name="Jared Eusea" userId="d53880fb-ca46-4d8c-8183-7d25e15fe9dc" providerId="ADAL" clId="{D6F74332-BE09-48C4-90A6-BEE82342D5D1}" dt="2019-06-02T16:19:19.497" v="818" actId="478"/>
          <ac:picMkLst>
            <pc:docMk/>
            <pc:sldMk cId="2525085307" sldId="464"/>
            <ac:picMk id="3" creationId="{00000000-0000-0000-0000-000000000000}"/>
          </ac:picMkLst>
        </pc:picChg>
      </pc:sldChg>
      <pc:sldChg chg="addSp delSp modSp">
        <pc:chgData name="Jared Eusea" userId="d53880fb-ca46-4d8c-8183-7d25e15fe9dc" providerId="ADAL" clId="{D6F74332-BE09-48C4-90A6-BEE82342D5D1}" dt="2019-06-02T16:10:47.912" v="672" actId="20577"/>
        <pc:sldMkLst>
          <pc:docMk/>
          <pc:sldMk cId="2902218745" sldId="465"/>
        </pc:sldMkLst>
        <pc:spChg chg="add mod">
          <ac:chgData name="Jared Eusea" userId="d53880fb-ca46-4d8c-8183-7d25e15fe9dc" providerId="ADAL" clId="{D6F74332-BE09-48C4-90A6-BEE82342D5D1}" dt="2019-06-02T16:10:47.912" v="672" actId="20577"/>
          <ac:spMkLst>
            <pc:docMk/>
            <pc:sldMk cId="2902218745" sldId="465"/>
            <ac:spMk id="7" creationId="{44C40EBD-25E1-4516-826A-38D7AD91182C}"/>
          </ac:spMkLst>
        </pc:spChg>
        <pc:picChg chg="del">
          <ac:chgData name="Jared Eusea" userId="d53880fb-ca46-4d8c-8183-7d25e15fe9dc" providerId="ADAL" clId="{D6F74332-BE09-48C4-90A6-BEE82342D5D1}" dt="2019-06-02T16:10:31.992" v="667" actId="478"/>
          <ac:picMkLst>
            <pc:docMk/>
            <pc:sldMk cId="2902218745" sldId="465"/>
            <ac:picMk id="4" creationId="{BA3BDBB5-3840-4A8C-921C-7DA801BFC1E0}"/>
          </ac:picMkLst>
        </pc:picChg>
      </pc:sldChg>
      <pc:sldChg chg="addSp delSp modSp">
        <pc:chgData name="Jared Eusea" userId="d53880fb-ca46-4d8c-8183-7d25e15fe9dc" providerId="ADAL" clId="{D6F74332-BE09-48C4-90A6-BEE82342D5D1}" dt="2019-06-02T16:11:34.567" v="683" actId="20577"/>
        <pc:sldMkLst>
          <pc:docMk/>
          <pc:sldMk cId="344596227" sldId="466"/>
        </pc:sldMkLst>
        <pc:spChg chg="add mod">
          <ac:chgData name="Jared Eusea" userId="d53880fb-ca46-4d8c-8183-7d25e15fe9dc" providerId="ADAL" clId="{D6F74332-BE09-48C4-90A6-BEE82342D5D1}" dt="2019-06-02T16:11:34.567" v="683" actId="20577"/>
          <ac:spMkLst>
            <pc:docMk/>
            <pc:sldMk cId="344596227" sldId="466"/>
            <ac:spMk id="7" creationId="{040ABE97-574A-4110-8DF3-7F0E3B0E3246}"/>
          </ac:spMkLst>
        </pc:spChg>
        <pc:picChg chg="del">
          <ac:chgData name="Jared Eusea" userId="d53880fb-ca46-4d8c-8183-7d25e15fe9dc" providerId="ADAL" clId="{D6F74332-BE09-48C4-90A6-BEE82342D5D1}" dt="2019-06-02T16:11:23.501" v="679" actId="478"/>
          <ac:picMkLst>
            <pc:docMk/>
            <pc:sldMk cId="344596227" sldId="466"/>
            <ac:picMk id="4" creationId="{EAE2C7DD-BDBC-4440-BEA7-E017F7BA9411}"/>
          </ac:picMkLst>
        </pc:picChg>
      </pc:sldChg>
      <pc:sldChg chg="addSp delSp modSp">
        <pc:chgData name="Jared Eusea" userId="d53880fb-ca46-4d8c-8183-7d25e15fe9dc" providerId="ADAL" clId="{D6F74332-BE09-48C4-90A6-BEE82342D5D1}" dt="2019-06-02T16:16:37.458" v="796" actId="12"/>
        <pc:sldMkLst>
          <pc:docMk/>
          <pc:sldMk cId="2353399678" sldId="467"/>
        </pc:sldMkLst>
        <pc:spChg chg="add mod">
          <ac:chgData name="Jared Eusea" userId="d53880fb-ca46-4d8c-8183-7d25e15fe9dc" providerId="ADAL" clId="{D6F74332-BE09-48C4-90A6-BEE82342D5D1}" dt="2019-06-02T16:16:37.458" v="796" actId="12"/>
          <ac:spMkLst>
            <pc:docMk/>
            <pc:sldMk cId="2353399678" sldId="467"/>
            <ac:spMk id="7" creationId="{3E45EF4C-0782-4EFA-8FD2-D0E7ACADBA87}"/>
          </ac:spMkLst>
        </pc:spChg>
        <pc:picChg chg="add del">
          <ac:chgData name="Jared Eusea" userId="d53880fb-ca46-4d8c-8183-7d25e15fe9dc" providerId="ADAL" clId="{D6F74332-BE09-48C4-90A6-BEE82342D5D1}" dt="2019-06-02T16:16:14.095" v="790" actId="478"/>
          <ac:picMkLst>
            <pc:docMk/>
            <pc:sldMk cId="2353399678" sldId="467"/>
            <ac:picMk id="8" creationId="{CBAFFE45-0822-423B-BFA3-77BC46EDED1C}"/>
          </ac:picMkLst>
        </pc:picChg>
        <pc:picChg chg="add del">
          <ac:chgData name="Jared Eusea" userId="d53880fb-ca46-4d8c-8183-7d25e15fe9dc" providerId="ADAL" clId="{D6F74332-BE09-48C4-90A6-BEE82342D5D1}" dt="2019-06-02T16:16:14.864" v="791" actId="478"/>
          <ac:picMkLst>
            <pc:docMk/>
            <pc:sldMk cId="2353399678" sldId="467"/>
            <ac:picMk id="9" creationId="{5A0E8A4B-7DAA-4D63-B096-539389703BBF}"/>
          </ac:picMkLst>
        </pc:picChg>
      </pc:sldChg>
      <pc:sldChg chg="del">
        <pc:chgData name="Jared Eusea" userId="d53880fb-ca46-4d8c-8183-7d25e15fe9dc" providerId="ADAL" clId="{D6F74332-BE09-48C4-90A6-BEE82342D5D1}" dt="2019-06-02T16:17:17.797" v="797" actId="2696"/>
        <pc:sldMkLst>
          <pc:docMk/>
          <pc:sldMk cId="3862478267" sldId="469"/>
        </pc:sldMkLst>
      </pc:sldChg>
      <pc:sldChg chg="addSp modSp">
        <pc:chgData name="Jared Eusea" userId="d53880fb-ca46-4d8c-8183-7d25e15fe9dc" providerId="ADAL" clId="{D6F74332-BE09-48C4-90A6-BEE82342D5D1}" dt="2019-06-02T15:52:35.207" v="349" actId="962"/>
        <pc:sldMkLst>
          <pc:docMk/>
          <pc:sldMk cId="3975333981" sldId="472"/>
        </pc:sldMkLst>
        <pc:spChg chg="add mod">
          <ac:chgData name="Jared Eusea" userId="d53880fb-ca46-4d8c-8183-7d25e15fe9dc" providerId="ADAL" clId="{D6F74332-BE09-48C4-90A6-BEE82342D5D1}" dt="2019-06-02T15:52:12.061" v="337" actId="14100"/>
          <ac:spMkLst>
            <pc:docMk/>
            <pc:sldMk cId="3975333981" sldId="472"/>
            <ac:spMk id="8" creationId="{AC4148A2-7CFC-4E3C-8AE1-AD277CFAB5A7}"/>
          </ac:spMkLst>
        </pc:spChg>
        <pc:picChg chg="mod modCrop">
          <ac:chgData name="Jared Eusea" userId="d53880fb-ca46-4d8c-8183-7d25e15fe9dc" providerId="ADAL" clId="{D6F74332-BE09-48C4-90A6-BEE82342D5D1}" dt="2019-06-02T15:52:35.207" v="349" actId="962"/>
          <ac:picMkLst>
            <pc:docMk/>
            <pc:sldMk cId="3975333981" sldId="472"/>
            <ac:picMk id="7" creationId="{72FA7993-5309-44E0-A4E0-9A172D60C16B}"/>
          </ac:picMkLst>
        </pc:picChg>
      </pc:sldChg>
      <pc:sldChg chg="addSp delSp modSp">
        <pc:chgData name="Jared Eusea" userId="d53880fb-ca46-4d8c-8183-7d25e15fe9dc" providerId="ADAL" clId="{D6F74332-BE09-48C4-90A6-BEE82342D5D1}" dt="2019-06-02T16:13:36.443" v="740" actId="20577"/>
        <pc:sldMkLst>
          <pc:docMk/>
          <pc:sldMk cId="1861217789" sldId="475"/>
        </pc:sldMkLst>
        <pc:spChg chg="add mod">
          <ac:chgData name="Jared Eusea" userId="d53880fb-ca46-4d8c-8183-7d25e15fe9dc" providerId="ADAL" clId="{D6F74332-BE09-48C4-90A6-BEE82342D5D1}" dt="2019-06-02T16:13:36.443" v="740" actId="20577"/>
          <ac:spMkLst>
            <pc:docMk/>
            <pc:sldMk cId="1861217789" sldId="475"/>
            <ac:spMk id="8" creationId="{1D734532-9189-4D9A-A5AE-AB7FABD48BF4}"/>
          </ac:spMkLst>
        </pc:spChg>
        <pc:picChg chg="mod modCrop">
          <ac:chgData name="Jared Eusea" userId="d53880fb-ca46-4d8c-8183-7d25e15fe9dc" providerId="ADAL" clId="{D6F74332-BE09-48C4-90A6-BEE82342D5D1}" dt="2019-06-02T16:12:49.325" v="715" actId="962"/>
          <ac:picMkLst>
            <pc:docMk/>
            <pc:sldMk cId="1861217789" sldId="475"/>
            <ac:picMk id="4" creationId="{5D6FBCCA-DE1B-493E-81CC-C5162B1F2D83}"/>
          </ac:picMkLst>
        </pc:picChg>
        <pc:picChg chg="del">
          <ac:chgData name="Jared Eusea" userId="d53880fb-ca46-4d8c-8183-7d25e15fe9dc" providerId="ADAL" clId="{D6F74332-BE09-48C4-90A6-BEE82342D5D1}" dt="2019-06-02T16:12:41.466" v="694" actId="478"/>
          <ac:picMkLst>
            <pc:docMk/>
            <pc:sldMk cId="1861217789" sldId="475"/>
            <ac:picMk id="7" creationId="{F56FDB96-6787-43D0-8E75-C4B58297F6C8}"/>
          </ac:picMkLst>
        </pc:picChg>
      </pc:sldChg>
      <pc:sldChg chg="addSp delSp modSp">
        <pc:chgData name="Jared Eusea" userId="d53880fb-ca46-4d8c-8183-7d25e15fe9dc" providerId="ADAL" clId="{D6F74332-BE09-48C4-90A6-BEE82342D5D1}" dt="2019-06-02T16:14:49.924" v="777" actId="1076"/>
        <pc:sldMkLst>
          <pc:docMk/>
          <pc:sldMk cId="3613944034" sldId="476"/>
        </pc:sldMkLst>
        <pc:spChg chg="add mod">
          <ac:chgData name="Jared Eusea" userId="d53880fb-ca46-4d8c-8183-7d25e15fe9dc" providerId="ADAL" clId="{D6F74332-BE09-48C4-90A6-BEE82342D5D1}" dt="2019-06-02T16:14:47.675" v="776" actId="27636"/>
          <ac:spMkLst>
            <pc:docMk/>
            <pc:sldMk cId="3613944034" sldId="476"/>
            <ac:spMk id="7" creationId="{C3BD0BC1-F6EC-4211-AA20-56DA705B71F1}"/>
          </ac:spMkLst>
        </pc:spChg>
        <pc:picChg chg="mod modCrop">
          <ac:chgData name="Jared Eusea" userId="d53880fb-ca46-4d8c-8183-7d25e15fe9dc" providerId="ADAL" clId="{D6F74332-BE09-48C4-90A6-BEE82342D5D1}" dt="2019-06-02T16:14:49.924" v="777" actId="1076"/>
          <ac:picMkLst>
            <pc:docMk/>
            <pc:sldMk cId="3613944034" sldId="476"/>
            <ac:picMk id="2" creationId="{00000000-0000-0000-0000-000000000000}"/>
          </ac:picMkLst>
        </pc:picChg>
        <pc:picChg chg="del">
          <ac:chgData name="Jared Eusea" userId="d53880fb-ca46-4d8c-8183-7d25e15fe9dc" providerId="ADAL" clId="{D6F74332-BE09-48C4-90A6-BEE82342D5D1}" dt="2019-06-02T16:14:00.293" v="761" actId="478"/>
          <ac:picMkLst>
            <pc:docMk/>
            <pc:sldMk cId="3613944034" sldId="476"/>
            <ac:picMk id="3" creationId="{00000000-0000-0000-0000-000000000000}"/>
          </ac:picMkLst>
        </pc:picChg>
      </pc:sldChg>
      <pc:sldChg chg="addSp delSp modSp">
        <pc:chgData name="Jared Eusea" userId="d53880fb-ca46-4d8c-8183-7d25e15fe9dc" providerId="ADAL" clId="{D6F74332-BE09-48C4-90A6-BEE82342D5D1}" dt="2019-06-02T16:26:08.414" v="1000"/>
        <pc:sldMkLst>
          <pc:docMk/>
          <pc:sldMk cId="2984980951" sldId="478"/>
        </pc:sldMkLst>
        <pc:spChg chg="add mod">
          <ac:chgData name="Jared Eusea" userId="d53880fb-ca46-4d8c-8183-7d25e15fe9dc" providerId="ADAL" clId="{D6F74332-BE09-48C4-90A6-BEE82342D5D1}" dt="2019-06-02T16:25:52.562" v="996" actId="14100"/>
          <ac:spMkLst>
            <pc:docMk/>
            <pc:sldMk cId="2984980951" sldId="478"/>
            <ac:spMk id="8" creationId="{86FEA83B-604A-48B2-BAAB-1E469B3FD880}"/>
          </ac:spMkLst>
        </pc:spChg>
        <pc:spChg chg="add mod">
          <ac:chgData name="Jared Eusea" userId="d53880fb-ca46-4d8c-8183-7d25e15fe9dc" providerId="ADAL" clId="{D6F74332-BE09-48C4-90A6-BEE82342D5D1}" dt="2019-06-02T16:26:08.414" v="1000"/>
          <ac:spMkLst>
            <pc:docMk/>
            <pc:sldMk cId="2984980951" sldId="478"/>
            <ac:spMk id="9" creationId="{CFA8D2F8-6017-4635-BF30-34E9159CAF0C}"/>
          </ac:spMkLst>
        </pc:spChg>
        <pc:picChg chg="mod modCrop">
          <ac:chgData name="Jared Eusea" userId="d53880fb-ca46-4d8c-8183-7d25e15fe9dc" providerId="ADAL" clId="{D6F74332-BE09-48C4-90A6-BEE82342D5D1}" dt="2019-06-02T16:25:54.837" v="997" actId="1076"/>
          <ac:picMkLst>
            <pc:docMk/>
            <pc:sldMk cId="2984980951" sldId="478"/>
            <ac:picMk id="4" creationId="{A1DC22E4-B815-4D9B-822E-55720D9D0FFD}"/>
          </ac:picMkLst>
        </pc:picChg>
        <pc:picChg chg="del">
          <ac:chgData name="Jared Eusea" userId="d53880fb-ca46-4d8c-8183-7d25e15fe9dc" providerId="ADAL" clId="{D6F74332-BE09-48C4-90A6-BEE82342D5D1}" dt="2019-06-02T16:25:47.717" v="994" actId="478"/>
          <ac:picMkLst>
            <pc:docMk/>
            <pc:sldMk cId="2984980951" sldId="478"/>
            <ac:picMk id="7" creationId="{132250B6-64B7-448A-9E5C-0E748B2F6975}"/>
          </ac:picMkLst>
        </pc:picChg>
      </pc:sldChg>
      <pc:sldChg chg="addSp delSp modSp">
        <pc:chgData name="Jared Eusea" userId="d53880fb-ca46-4d8c-8183-7d25e15fe9dc" providerId="ADAL" clId="{D6F74332-BE09-48C4-90A6-BEE82342D5D1}" dt="2019-06-02T16:04:02.415" v="584" actId="113"/>
        <pc:sldMkLst>
          <pc:docMk/>
          <pc:sldMk cId="695712154" sldId="479"/>
        </pc:sldMkLst>
        <pc:spChg chg="add mod">
          <ac:chgData name="Jared Eusea" userId="d53880fb-ca46-4d8c-8183-7d25e15fe9dc" providerId="ADAL" clId="{D6F74332-BE09-48C4-90A6-BEE82342D5D1}" dt="2019-06-02T16:04:02.415" v="584" actId="113"/>
          <ac:spMkLst>
            <pc:docMk/>
            <pc:sldMk cId="695712154" sldId="479"/>
            <ac:spMk id="8" creationId="{BC4FF8DD-75D0-4041-A845-5D073AD58BF3}"/>
          </ac:spMkLst>
        </pc:spChg>
        <pc:picChg chg="del">
          <ac:chgData name="Jared Eusea" userId="d53880fb-ca46-4d8c-8183-7d25e15fe9dc" providerId="ADAL" clId="{D6F74332-BE09-48C4-90A6-BEE82342D5D1}" dt="2019-06-02T16:03:31.663" v="572" actId="478"/>
          <ac:picMkLst>
            <pc:docMk/>
            <pc:sldMk cId="695712154" sldId="479"/>
            <ac:picMk id="2" creationId="{00000000-0000-0000-0000-000000000000}"/>
          </ac:picMkLst>
        </pc:picChg>
        <pc:picChg chg="del">
          <ac:chgData name="Jared Eusea" userId="d53880fb-ca46-4d8c-8183-7d25e15fe9dc" providerId="ADAL" clId="{D6F74332-BE09-48C4-90A6-BEE82342D5D1}" dt="2019-06-02T16:03:32.351" v="573" actId="478"/>
          <ac:picMkLst>
            <pc:docMk/>
            <pc:sldMk cId="695712154" sldId="479"/>
            <ac:picMk id="7" creationId="{262562FB-8EC4-46A7-AF73-CA177485C318}"/>
          </ac:picMkLst>
        </pc:picChg>
      </pc:sldChg>
      <pc:sldChg chg="delSp modSp">
        <pc:chgData name="Jared Eusea" userId="d53880fb-ca46-4d8c-8183-7d25e15fe9dc" providerId="ADAL" clId="{D6F74332-BE09-48C4-90A6-BEE82342D5D1}" dt="2019-06-02T16:05:31.564" v="604" actId="20577"/>
        <pc:sldMkLst>
          <pc:docMk/>
          <pc:sldMk cId="1457729402" sldId="480"/>
        </pc:sldMkLst>
        <pc:spChg chg="mod">
          <ac:chgData name="Jared Eusea" userId="d53880fb-ca46-4d8c-8183-7d25e15fe9dc" providerId="ADAL" clId="{D6F74332-BE09-48C4-90A6-BEE82342D5D1}" dt="2019-06-02T16:05:31.564" v="604" actId="20577"/>
          <ac:spMkLst>
            <pc:docMk/>
            <pc:sldMk cId="1457729402" sldId="480"/>
            <ac:spMk id="7" creationId="{00000000-0000-0000-0000-000000000000}"/>
          </ac:spMkLst>
        </pc:spChg>
        <pc:picChg chg="del">
          <ac:chgData name="Jared Eusea" userId="d53880fb-ca46-4d8c-8183-7d25e15fe9dc" providerId="ADAL" clId="{D6F74332-BE09-48C4-90A6-BEE82342D5D1}" dt="2019-06-02T16:04:50.144" v="589" actId="478"/>
          <ac:picMkLst>
            <pc:docMk/>
            <pc:sldMk cId="1457729402" sldId="480"/>
            <ac:picMk id="8" creationId="{0EF0389F-E584-4D38-AF9A-84BDA668371C}"/>
          </ac:picMkLst>
        </pc:picChg>
        <pc:picChg chg="del">
          <ac:chgData name="Jared Eusea" userId="d53880fb-ca46-4d8c-8183-7d25e15fe9dc" providerId="ADAL" clId="{D6F74332-BE09-48C4-90A6-BEE82342D5D1}" dt="2019-06-02T16:04:51.993" v="590" actId="478"/>
          <ac:picMkLst>
            <pc:docMk/>
            <pc:sldMk cId="1457729402" sldId="480"/>
            <ac:picMk id="9" creationId="{FA2017E4-5363-4A5D-A412-20998291150B}"/>
          </ac:picMkLst>
        </pc:picChg>
      </pc:sldChg>
      <pc:sldChg chg="addSp delSp modSp">
        <pc:chgData name="Jared Eusea" userId="d53880fb-ca46-4d8c-8183-7d25e15fe9dc" providerId="ADAL" clId="{D6F74332-BE09-48C4-90A6-BEE82342D5D1}" dt="2019-06-02T16:04:21.539" v="588" actId="113"/>
        <pc:sldMkLst>
          <pc:docMk/>
          <pc:sldMk cId="634112728" sldId="481"/>
        </pc:sldMkLst>
        <pc:spChg chg="add mod">
          <ac:chgData name="Jared Eusea" userId="d53880fb-ca46-4d8c-8183-7d25e15fe9dc" providerId="ADAL" clId="{D6F74332-BE09-48C4-90A6-BEE82342D5D1}" dt="2019-06-02T16:04:21.539" v="588" actId="113"/>
          <ac:spMkLst>
            <pc:docMk/>
            <pc:sldMk cId="634112728" sldId="481"/>
            <ac:spMk id="7" creationId="{1373D41A-B890-48A0-AA42-CA778A2807B0}"/>
          </ac:spMkLst>
        </pc:spChg>
        <pc:picChg chg="del">
          <ac:chgData name="Jared Eusea" userId="d53880fb-ca46-4d8c-8183-7d25e15fe9dc" providerId="ADAL" clId="{D6F74332-BE09-48C4-90A6-BEE82342D5D1}" dt="2019-06-02T16:04:11.055" v="585" actId="478"/>
          <ac:picMkLst>
            <pc:docMk/>
            <pc:sldMk cId="634112728" sldId="481"/>
            <ac:picMk id="2" creationId="{00000000-0000-0000-0000-000000000000}"/>
          </ac:picMkLst>
        </pc:picChg>
      </pc:sldChg>
      <pc:sldChg chg="modSp add">
        <pc:chgData name="Jared Eusea" userId="d53880fb-ca46-4d8c-8183-7d25e15fe9dc" providerId="ADAL" clId="{D6F74332-BE09-48C4-90A6-BEE82342D5D1}" dt="2019-06-01T20:53:41.395" v="4" actId="12"/>
        <pc:sldMkLst>
          <pc:docMk/>
          <pc:sldMk cId="1898080254" sldId="680"/>
        </pc:sldMkLst>
        <pc:spChg chg="mod">
          <ac:chgData name="Jared Eusea" userId="d53880fb-ca46-4d8c-8183-7d25e15fe9dc" providerId="ADAL" clId="{D6F74332-BE09-48C4-90A6-BEE82342D5D1}" dt="2019-06-01T20:53:41.395" v="4" actId="12"/>
          <ac:spMkLst>
            <pc:docMk/>
            <pc:sldMk cId="1898080254" sldId="680"/>
            <ac:spMk id="4" creationId="{82A2C50D-E8A3-0742-836A-717A75EF667C}"/>
          </ac:spMkLst>
        </pc:spChg>
        <pc:spChg chg="mod">
          <ac:chgData name="Jared Eusea" userId="d53880fb-ca46-4d8c-8183-7d25e15fe9dc" providerId="ADAL" clId="{D6F74332-BE09-48C4-90A6-BEE82342D5D1}" dt="2019-06-01T20:53:23.232" v="2" actId="20577"/>
          <ac:spMkLst>
            <pc:docMk/>
            <pc:sldMk cId="1898080254" sldId="680"/>
            <ac:spMk id="5" creationId="{00000000-0000-0000-0000-000000000000}"/>
          </ac:spMkLst>
        </pc:spChg>
      </pc:sldChg>
      <pc:sldChg chg="modSp add">
        <pc:chgData name="Jared Eusea" userId="d53880fb-ca46-4d8c-8183-7d25e15fe9dc" providerId="ADAL" clId="{D6F74332-BE09-48C4-90A6-BEE82342D5D1}" dt="2019-06-01T20:54:02.253" v="9" actId="12"/>
        <pc:sldMkLst>
          <pc:docMk/>
          <pc:sldMk cId="4134831783" sldId="681"/>
        </pc:sldMkLst>
        <pc:spChg chg="mod">
          <ac:chgData name="Jared Eusea" userId="d53880fb-ca46-4d8c-8183-7d25e15fe9dc" providerId="ADAL" clId="{D6F74332-BE09-48C4-90A6-BEE82342D5D1}" dt="2019-06-01T20:54:02.253" v="9" actId="12"/>
          <ac:spMkLst>
            <pc:docMk/>
            <pc:sldMk cId="4134831783" sldId="681"/>
            <ac:spMk id="4" creationId="{82A2C50D-E8A3-0742-836A-717A75EF667C}"/>
          </ac:spMkLst>
        </pc:spChg>
        <pc:spChg chg="mod">
          <ac:chgData name="Jared Eusea" userId="d53880fb-ca46-4d8c-8183-7d25e15fe9dc" providerId="ADAL" clId="{D6F74332-BE09-48C4-90A6-BEE82342D5D1}" dt="2019-06-01T20:53:49.999" v="7" actId="20577"/>
          <ac:spMkLst>
            <pc:docMk/>
            <pc:sldMk cId="4134831783" sldId="681"/>
            <ac:spMk id="5" creationId="{00000000-0000-0000-0000-000000000000}"/>
          </ac:spMkLst>
        </pc:spChg>
      </pc:sldChg>
      <pc:sldChg chg="modSp add">
        <pc:chgData name="Jared Eusea" userId="d53880fb-ca46-4d8c-8183-7d25e15fe9dc" providerId="ADAL" clId="{D6F74332-BE09-48C4-90A6-BEE82342D5D1}" dt="2019-06-01T20:54:30.260" v="14" actId="12"/>
        <pc:sldMkLst>
          <pc:docMk/>
          <pc:sldMk cId="2347122075" sldId="682"/>
        </pc:sldMkLst>
        <pc:spChg chg="mod">
          <ac:chgData name="Jared Eusea" userId="d53880fb-ca46-4d8c-8183-7d25e15fe9dc" providerId="ADAL" clId="{D6F74332-BE09-48C4-90A6-BEE82342D5D1}" dt="2019-06-01T20:54:30.260" v="14" actId="12"/>
          <ac:spMkLst>
            <pc:docMk/>
            <pc:sldMk cId="2347122075" sldId="682"/>
            <ac:spMk id="4" creationId="{82A2C50D-E8A3-0742-836A-717A75EF667C}"/>
          </ac:spMkLst>
        </pc:spChg>
        <pc:spChg chg="mod">
          <ac:chgData name="Jared Eusea" userId="d53880fb-ca46-4d8c-8183-7d25e15fe9dc" providerId="ADAL" clId="{D6F74332-BE09-48C4-90A6-BEE82342D5D1}" dt="2019-06-01T20:54:13.227" v="12" actId="20577"/>
          <ac:spMkLst>
            <pc:docMk/>
            <pc:sldMk cId="2347122075" sldId="682"/>
            <ac:spMk id="5" creationId="{00000000-0000-0000-0000-000000000000}"/>
          </ac:spMkLst>
        </pc:spChg>
      </pc:sldChg>
      <pc:sldChg chg="modSp add">
        <pc:chgData name="Jared Eusea" userId="d53880fb-ca46-4d8c-8183-7d25e15fe9dc" providerId="ADAL" clId="{D6F74332-BE09-48C4-90A6-BEE82342D5D1}" dt="2019-06-01T20:54:55.607" v="19" actId="12"/>
        <pc:sldMkLst>
          <pc:docMk/>
          <pc:sldMk cId="2464598076" sldId="683"/>
        </pc:sldMkLst>
        <pc:spChg chg="mod">
          <ac:chgData name="Jared Eusea" userId="d53880fb-ca46-4d8c-8183-7d25e15fe9dc" providerId="ADAL" clId="{D6F74332-BE09-48C4-90A6-BEE82342D5D1}" dt="2019-06-01T20:54:55.607" v="19" actId="12"/>
          <ac:spMkLst>
            <pc:docMk/>
            <pc:sldMk cId="2464598076" sldId="683"/>
            <ac:spMk id="4" creationId="{82A2C50D-E8A3-0742-836A-717A75EF667C}"/>
          </ac:spMkLst>
        </pc:spChg>
        <pc:spChg chg="mod">
          <ac:chgData name="Jared Eusea" userId="d53880fb-ca46-4d8c-8183-7d25e15fe9dc" providerId="ADAL" clId="{D6F74332-BE09-48C4-90A6-BEE82342D5D1}" dt="2019-06-01T20:54:41.661" v="17" actId="20577"/>
          <ac:spMkLst>
            <pc:docMk/>
            <pc:sldMk cId="2464598076" sldId="683"/>
            <ac:spMk id="5" creationId="{00000000-0000-0000-0000-000000000000}"/>
          </ac:spMkLst>
        </pc:spChg>
      </pc:sldChg>
      <pc:sldChg chg="modSp add">
        <pc:chgData name="Jared Eusea" userId="d53880fb-ca46-4d8c-8183-7d25e15fe9dc" providerId="ADAL" clId="{D6F74332-BE09-48C4-90A6-BEE82342D5D1}" dt="2019-06-01T20:55:18.537" v="24" actId="12"/>
        <pc:sldMkLst>
          <pc:docMk/>
          <pc:sldMk cId="2714202666" sldId="684"/>
        </pc:sldMkLst>
        <pc:spChg chg="mod">
          <ac:chgData name="Jared Eusea" userId="d53880fb-ca46-4d8c-8183-7d25e15fe9dc" providerId="ADAL" clId="{D6F74332-BE09-48C4-90A6-BEE82342D5D1}" dt="2019-06-01T20:55:18.537" v="24" actId="12"/>
          <ac:spMkLst>
            <pc:docMk/>
            <pc:sldMk cId="2714202666" sldId="684"/>
            <ac:spMk id="4" creationId="{82A2C50D-E8A3-0742-836A-717A75EF667C}"/>
          </ac:spMkLst>
        </pc:spChg>
        <pc:spChg chg="mod">
          <ac:chgData name="Jared Eusea" userId="d53880fb-ca46-4d8c-8183-7d25e15fe9dc" providerId="ADAL" clId="{D6F74332-BE09-48C4-90A6-BEE82342D5D1}" dt="2019-06-01T20:55:03.962" v="22" actId="20577"/>
          <ac:spMkLst>
            <pc:docMk/>
            <pc:sldMk cId="2714202666" sldId="684"/>
            <ac:spMk id="5" creationId="{00000000-0000-0000-0000-000000000000}"/>
          </ac:spMkLst>
        </pc:spChg>
      </pc:sldChg>
      <pc:sldChg chg="modSp add">
        <pc:chgData name="Jared Eusea" userId="d53880fb-ca46-4d8c-8183-7d25e15fe9dc" providerId="ADAL" clId="{D6F74332-BE09-48C4-90A6-BEE82342D5D1}" dt="2019-06-01T20:55:39.100" v="29" actId="12"/>
        <pc:sldMkLst>
          <pc:docMk/>
          <pc:sldMk cId="1391447109" sldId="685"/>
        </pc:sldMkLst>
        <pc:spChg chg="mod">
          <ac:chgData name="Jared Eusea" userId="d53880fb-ca46-4d8c-8183-7d25e15fe9dc" providerId="ADAL" clId="{D6F74332-BE09-48C4-90A6-BEE82342D5D1}" dt="2019-06-01T20:55:39.100" v="29" actId="12"/>
          <ac:spMkLst>
            <pc:docMk/>
            <pc:sldMk cId="1391447109" sldId="685"/>
            <ac:spMk id="4" creationId="{82A2C50D-E8A3-0742-836A-717A75EF667C}"/>
          </ac:spMkLst>
        </pc:spChg>
        <pc:spChg chg="mod">
          <ac:chgData name="Jared Eusea" userId="d53880fb-ca46-4d8c-8183-7d25e15fe9dc" providerId="ADAL" clId="{D6F74332-BE09-48C4-90A6-BEE82342D5D1}" dt="2019-06-01T20:55:27.714" v="27" actId="20577"/>
          <ac:spMkLst>
            <pc:docMk/>
            <pc:sldMk cId="1391447109" sldId="685"/>
            <ac:spMk id="5" creationId="{00000000-0000-0000-0000-000000000000}"/>
          </ac:spMkLst>
        </pc:spChg>
      </pc:sldChg>
      <pc:sldChg chg="modSp add">
        <pc:chgData name="Jared Eusea" userId="d53880fb-ca46-4d8c-8183-7d25e15fe9dc" providerId="ADAL" clId="{D6F74332-BE09-48C4-90A6-BEE82342D5D1}" dt="2019-06-01T20:56:03.712" v="34" actId="12"/>
        <pc:sldMkLst>
          <pc:docMk/>
          <pc:sldMk cId="816613073" sldId="686"/>
        </pc:sldMkLst>
        <pc:spChg chg="mod">
          <ac:chgData name="Jared Eusea" userId="d53880fb-ca46-4d8c-8183-7d25e15fe9dc" providerId="ADAL" clId="{D6F74332-BE09-48C4-90A6-BEE82342D5D1}" dt="2019-06-01T20:56:03.712" v="34" actId="12"/>
          <ac:spMkLst>
            <pc:docMk/>
            <pc:sldMk cId="816613073" sldId="686"/>
            <ac:spMk id="4" creationId="{82A2C50D-E8A3-0742-836A-717A75EF667C}"/>
          </ac:spMkLst>
        </pc:spChg>
        <pc:spChg chg="mod">
          <ac:chgData name="Jared Eusea" userId="d53880fb-ca46-4d8c-8183-7d25e15fe9dc" providerId="ADAL" clId="{D6F74332-BE09-48C4-90A6-BEE82342D5D1}" dt="2019-06-01T20:55:50.471" v="32" actId="20577"/>
          <ac:spMkLst>
            <pc:docMk/>
            <pc:sldMk cId="816613073" sldId="686"/>
            <ac:spMk id="5" creationId="{00000000-0000-0000-0000-000000000000}"/>
          </ac:spMkLst>
        </pc:spChg>
      </pc:sldChg>
      <pc:sldChg chg="addSp delSp modSp add">
        <pc:chgData name="Jared Eusea" userId="d53880fb-ca46-4d8c-8183-7d25e15fe9dc" providerId="ADAL" clId="{D6F74332-BE09-48C4-90A6-BEE82342D5D1}" dt="2019-06-02T15:43:00.552" v="189" actId="962"/>
        <pc:sldMkLst>
          <pc:docMk/>
          <pc:sldMk cId="1262551151" sldId="687"/>
        </pc:sldMkLst>
        <pc:spChg chg="add del mod">
          <ac:chgData name="Jared Eusea" userId="d53880fb-ca46-4d8c-8183-7d25e15fe9dc" providerId="ADAL" clId="{D6F74332-BE09-48C4-90A6-BEE82342D5D1}" dt="2019-06-02T15:42:25.282" v="105" actId="20577"/>
          <ac:spMkLst>
            <pc:docMk/>
            <pc:sldMk cId="1262551151" sldId="687"/>
            <ac:spMk id="6" creationId="{F34DEDF5-5734-4DF4-9581-F75A9A8E5A0A}"/>
          </ac:spMkLst>
        </pc:spChg>
        <pc:spChg chg="add del">
          <ac:chgData name="Jared Eusea" userId="d53880fb-ca46-4d8c-8183-7d25e15fe9dc" providerId="ADAL" clId="{D6F74332-BE09-48C4-90A6-BEE82342D5D1}" dt="2019-06-02T15:39:51.098" v="39"/>
          <ac:spMkLst>
            <pc:docMk/>
            <pc:sldMk cId="1262551151" sldId="687"/>
            <ac:spMk id="7" creationId="{DF84A883-F332-4AC0-89D5-E72D441B4DBA}"/>
          </ac:spMkLst>
        </pc:spChg>
        <pc:spChg chg="add del mod">
          <ac:chgData name="Jared Eusea" userId="d53880fb-ca46-4d8c-8183-7d25e15fe9dc" providerId="ADAL" clId="{D6F74332-BE09-48C4-90A6-BEE82342D5D1}" dt="2019-06-02T15:40:05.241" v="45"/>
          <ac:spMkLst>
            <pc:docMk/>
            <pc:sldMk cId="1262551151" sldId="687"/>
            <ac:spMk id="9" creationId="{583108DC-0662-41FF-A4C8-D4C662AB8853}"/>
          </ac:spMkLst>
        </pc:spChg>
        <pc:spChg chg="add del">
          <ac:chgData name="Jared Eusea" userId="d53880fb-ca46-4d8c-8183-7d25e15fe9dc" providerId="ADAL" clId="{D6F74332-BE09-48C4-90A6-BEE82342D5D1}" dt="2019-06-02T15:40:57.342" v="57"/>
          <ac:spMkLst>
            <pc:docMk/>
            <pc:sldMk cId="1262551151" sldId="687"/>
            <ac:spMk id="12" creationId="{64788656-329F-420A-899A-14146377D740}"/>
          </ac:spMkLst>
        </pc:spChg>
        <pc:spChg chg="add del">
          <ac:chgData name="Jared Eusea" userId="d53880fb-ca46-4d8c-8183-7d25e15fe9dc" providerId="ADAL" clId="{D6F74332-BE09-48C4-90A6-BEE82342D5D1}" dt="2019-06-02T15:41:02.012" v="61"/>
          <ac:spMkLst>
            <pc:docMk/>
            <pc:sldMk cId="1262551151" sldId="687"/>
            <ac:spMk id="13" creationId="{65E8295F-AE7D-4A37-BF4A-07032EF01CB8}"/>
          </ac:spMkLst>
        </pc:spChg>
        <pc:spChg chg="add del">
          <ac:chgData name="Jared Eusea" userId="d53880fb-ca46-4d8c-8183-7d25e15fe9dc" providerId="ADAL" clId="{D6F74332-BE09-48C4-90A6-BEE82342D5D1}" dt="2019-06-02T15:41:11.965" v="64"/>
          <ac:spMkLst>
            <pc:docMk/>
            <pc:sldMk cId="1262551151" sldId="687"/>
            <ac:spMk id="14" creationId="{9E75E9C2-0623-4F57-9390-35AACF5859E2}"/>
          </ac:spMkLst>
        </pc:spChg>
        <pc:spChg chg="add del">
          <ac:chgData name="Jared Eusea" userId="d53880fb-ca46-4d8c-8183-7d25e15fe9dc" providerId="ADAL" clId="{D6F74332-BE09-48C4-90A6-BEE82342D5D1}" dt="2019-06-02T15:41:15.062" v="66"/>
          <ac:spMkLst>
            <pc:docMk/>
            <pc:sldMk cId="1262551151" sldId="687"/>
            <ac:spMk id="15" creationId="{FA45836F-4C59-41C9-A9B7-B86AD3AD58A7}"/>
          </ac:spMkLst>
        </pc:spChg>
        <pc:spChg chg="add del">
          <ac:chgData name="Jared Eusea" userId="d53880fb-ca46-4d8c-8183-7d25e15fe9dc" providerId="ADAL" clId="{D6F74332-BE09-48C4-90A6-BEE82342D5D1}" dt="2019-06-02T15:41:19.586" v="68"/>
          <ac:spMkLst>
            <pc:docMk/>
            <pc:sldMk cId="1262551151" sldId="687"/>
            <ac:spMk id="16" creationId="{C109828B-3784-4861-81F5-8F01E84F61D3}"/>
          </ac:spMkLst>
        </pc:spChg>
        <pc:spChg chg="add del mod">
          <ac:chgData name="Jared Eusea" userId="d53880fb-ca46-4d8c-8183-7d25e15fe9dc" providerId="ADAL" clId="{D6F74332-BE09-48C4-90A6-BEE82342D5D1}" dt="2019-06-02T15:41:36.683" v="74"/>
          <ac:spMkLst>
            <pc:docMk/>
            <pc:sldMk cId="1262551151" sldId="687"/>
            <ac:spMk id="17" creationId="{65D39AEC-FC9B-4D2D-9CB2-0C381EA4876C}"/>
          </ac:spMkLst>
        </pc:spChg>
        <pc:graphicFrameChg chg="add del">
          <ac:chgData name="Jared Eusea" userId="d53880fb-ca46-4d8c-8183-7d25e15fe9dc" providerId="ADAL" clId="{D6F74332-BE09-48C4-90A6-BEE82342D5D1}" dt="2019-06-02T15:39:51.098" v="39"/>
          <ac:graphicFrameMkLst>
            <pc:docMk/>
            <pc:sldMk cId="1262551151" sldId="687"/>
            <ac:graphicFrameMk id="3" creationId="{C4A1B7D6-FFC0-41A0-AF13-E1984F001F57}"/>
          </ac:graphicFrameMkLst>
        </pc:graphicFrameChg>
        <pc:graphicFrameChg chg="add del mod">
          <ac:chgData name="Jared Eusea" userId="d53880fb-ca46-4d8c-8183-7d25e15fe9dc" providerId="ADAL" clId="{D6F74332-BE09-48C4-90A6-BEE82342D5D1}" dt="2019-06-02T15:40:05.241" v="45"/>
          <ac:graphicFrameMkLst>
            <pc:docMk/>
            <pc:sldMk cId="1262551151" sldId="687"/>
            <ac:graphicFrameMk id="8" creationId="{0737A7A9-5240-4BE3-B024-B5FF03900915}"/>
          </ac:graphicFrameMkLst>
        </pc:graphicFrameChg>
        <pc:picChg chg="del">
          <ac:chgData name="Jared Eusea" userId="d53880fb-ca46-4d8c-8183-7d25e15fe9dc" providerId="ADAL" clId="{D6F74332-BE09-48C4-90A6-BEE82342D5D1}" dt="2019-06-02T15:39:37.008" v="36" actId="478"/>
          <ac:picMkLst>
            <pc:docMk/>
            <pc:sldMk cId="1262551151" sldId="687"/>
            <ac:picMk id="4" creationId="{2497D7C0-EF8F-418A-B454-18C5C07E7838}"/>
          </ac:picMkLst>
        </pc:picChg>
        <pc:picChg chg="add mod">
          <ac:chgData name="Jared Eusea" userId="d53880fb-ca46-4d8c-8183-7d25e15fe9dc" providerId="ADAL" clId="{D6F74332-BE09-48C4-90A6-BEE82342D5D1}" dt="2019-06-02T15:43:00.552" v="189" actId="962"/>
          <ac:picMkLst>
            <pc:docMk/>
            <pc:sldMk cId="1262551151" sldId="687"/>
            <ac:picMk id="11" creationId="{A6C4B8A6-6CFD-4FDF-B948-2BB503F00F09}"/>
          </ac:picMkLst>
        </pc:picChg>
      </pc:sldChg>
      <pc:sldChg chg="modSp add">
        <pc:chgData name="Jared Eusea" userId="d53880fb-ca46-4d8c-8183-7d25e15fe9dc" providerId="ADAL" clId="{D6F74332-BE09-48C4-90A6-BEE82342D5D1}" dt="2019-06-02T16:18:00.451" v="809" actId="113"/>
        <pc:sldMkLst>
          <pc:docMk/>
          <pc:sldMk cId="1513582312" sldId="688"/>
        </pc:sldMkLst>
        <pc:spChg chg="mod">
          <ac:chgData name="Jared Eusea" userId="d53880fb-ca46-4d8c-8183-7d25e15fe9dc" providerId="ADAL" clId="{D6F74332-BE09-48C4-90A6-BEE82342D5D1}" dt="2019-06-02T16:17:40.499" v="805" actId="20577"/>
          <ac:spMkLst>
            <pc:docMk/>
            <pc:sldMk cId="1513582312" sldId="688"/>
            <ac:spMk id="5" creationId="{00000000-0000-0000-0000-000000000000}"/>
          </ac:spMkLst>
        </pc:spChg>
        <pc:spChg chg="mod">
          <ac:chgData name="Jared Eusea" userId="d53880fb-ca46-4d8c-8183-7d25e15fe9dc" providerId="ADAL" clId="{D6F74332-BE09-48C4-90A6-BEE82342D5D1}" dt="2019-06-02T16:18:00.451" v="809" actId="113"/>
          <ac:spMkLst>
            <pc:docMk/>
            <pc:sldMk cId="1513582312" sldId="688"/>
            <ac:spMk id="7" creationId="{39677C1C-9EF4-4188-8E05-4B65CB28CCEC}"/>
          </ac:spMkLst>
        </pc:spChg>
      </pc:sldChg>
      <pc:sldChg chg="delSp modSp add del">
        <pc:chgData name="Jared Eusea" userId="d53880fb-ca46-4d8c-8183-7d25e15fe9dc" providerId="ADAL" clId="{D6F74332-BE09-48C4-90A6-BEE82342D5D1}" dt="2019-06-02T15:47:00.048" v="221" actId="2696"/>
        <pc:sldMkLst>
          <pc:docMk/>
          <pc:sldMk cId="1705733775" sldId="688"/>
        </pc:sldMkLst>
        <pc:spChg chg="mod">
          <ac:chgData name="Jared Eusea" userId="d53880fb-ca46-4d8c-8183-7d25e15fe9dc" providerId="ADAL" clId="{D6F74332-BE09-48C4-90A6-BEE82342D5D1}" dt="2019-06-02T15:46:09.337" v="201"/>
          <ac:spMkLst>
            <pc:docMk/>
            <pc:sldMk cId="1705733775" sldId="688"/>
            <ac:spMk id="9" creationId="{CEE4635E-02C2-43B1-9F00-F2C4941165BD}"/>
          </ac:spMkLst>
        </pc:spChg>
        <pc:picChg chg="del mod modCrop">
          <ac:chgData name="Jared Eusea" userId="d53880fb-ca46-4d8c-8183-7d25e15fe9dc" providerId="ADAL" clId="{D6F74332-BE09-48C4-90A6-BEE82342D5D1}" dt="2019-06-02T15:46:52.212" v="218"/>
          <ac:picMkLst>
            <pc:docMk/>
            <pc:sldMk cId="1705733775" sldId="688"/>
            <ac:picMk id="7" creationId="{8ED42FF5-588D-437D-BAB0-B9DE16126FB4}"/>
          </ac:picMkLst>
        </pc:picChg>
      </pc:sldChg>
      <pc:sldChg chg="addSp delSp modSp add">
        <pc:chgData name="Jared Eusea" userId="d53880fb-ca46-4d8c-8183-7d25e15fe9dc" providerId="ADAL" clId="{D6F74332-BE09-48C4-90A6-BEE82342D5D1}" dt="2019-06-02T16:37:54.572" v="1271" actId="1076"/>
        <pc:sldMkLst>
          <pc:docMk/>
          <pc:sldMk cId="4181084717" sldId="689"/>
        </pc:sldMkLst>
        <pc:spChg chg="add mod">
          <ac:chgData name="Jared Eusea" userId="d53880fb-ca46-4d8c-8183-7d25e15fe9dc" providerId="ADAL" clId="{D6F74332-BE09-48C4-90A6-BEE82342D5D1}" dt="2019-06-02T16:37:49.634" v="1270" actId="1076"/>
          <ac:spMkLst>
            <pc:docMk/>
            <pc:sldMk cId="4181084717" sldId="689"/>
            <ac:spMk id="3" creationId="{718DDC2A-C245-47C6-A9D7-B87A1EE6566B}"/>
          </ac:spMkLst>
        </pc:spChg>
        <pc:picChg chg="del">
          <ac:chgData name="Jared Eusea" userId="d53880fb-ca46-4d8c-8183-7d25e15fe9dc" providerId="ADAL" clId="{D6F74332-BE09-48C4-90A6-BEE82342D5D1}" dt="2019-06-02T16:36:23.293" v="1251" actId="478"/>
          <ac:picMkLst>
            <pc:docMk/>
            <pc:sldMk cId="4181084717" sldId="689"/>
            <ac:picMk id="4" creationId="{83556CC2-8727-413B-923B-BB99D4186A28}"/>
          </ac:picMkLst>
        </pc:picChg>
        <pc:picChg chg="del">
          <ac:chgData name="Jared Eusea" userId="d53880fb-ca46-4d8c-8183-7d25e15fe9dc" providerId="ADAL" clId="{D6F74332-BE09-48C4-90A6-BEE82342D5D1}" dt="2019-06-02T16:36:23.964" v="1252" actId="478"/>
          <ac:picMkLst>
            <pc:docMk/>
            <pc:sldMk cId="4181084717" sldId="689"/>
            <ac:picMk id="6" creationId="{22FCAEFE-108A-48F4-8DC7-F0FD2E766D1F}"/>
          </ac:picMkLst>
        </pc:picChg>
        <pc:picChg chg="mod modCrop">
          <ac:chgData name="Jared Eusea" userId="d53880fb-ca46-4d8c-8183-7d25e15fe9dc" providerId="ADAL" clId="{D6F74332-BE09-48C4-90A6-BEE82342D5D1}" dt="2019-06-02T16:37:54.572" v="1271" actId="1076"/>
          <ac:picMkLst>
            <pc:docMk/>
            <pc:sldMk cId="4181084717" sldId="689"/>
            <ac:picMk id="7" creationId="{65E831A5-E600-49DF-9019-18AA15B58964}"/>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t>7/30/2019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350B07-903E-4CD8-A676-552C3370DFFA}" type="datetimeFigureOut">
              <a:rPr lang="en-US" smtClean="0"/>
              <a:t>7/30/2019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FECF70-9598-460F-9138-A407D3889581}" type="slidenum">
              <a:rPr lang="en-US" smtClean="0"/>
              <a:t>‹#›</a:t>
            </a:fld>
            <a:endParaRPr lang="en-US"/>
          </a:p>
        </p:txBody>
      </p:sp>
    </p:spTree>
    <p:extLst>
      <p:ext uri="{BB962C8B-B14F-4D97-AF65-F5344CB8AC3E}">
        <p14:creationId xmlns:p14="http://schemas.microsoft.com/office/powerpoint/2010/main" val="37738950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p>
            <a:fld id="{5EB11BD0-D451-41A5-B6DB-5984BC14B557}" type="datetime4">
              <a:rPr lang="en-US" smtClean="0"/>
              <a:t>July 30, 2019</a:t>
            </a:fld>
            <a:endParaRPr lang="en-US"/>
          </a:p>
        </p:txBody>
      </p:sp>
      <p:sp>
        <p:nvSpPr>
          <p:cNvPr id="6" name="Footer Placeholder 5"/>
          <p:cNvSpPr>
            <a:spLocks noGrp="1"/>
          </p:cNvSpPr>
          <p:nvPr>
            <p:ph type="ftr" sz="quarter" idx="11"/>
          </p:nvPr>
        </p:nvSpPr>
        <p:spPr/>
        <p:txBody>
          <a:bodyPr/>
          <a:lstStyle/>
          <a:p>
            <a:r>
              <a:rPr lang="en-US"/>
              <a:t>Prepared for OpenStax Introductory Statistics by River Parishes Community College under CC BY-SA 4.0</a:t>
            </a:r>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7AFEB57-152D-4098-A6BB-43137A3060F3}" type="datetime4">
              <a:rPr lang="en-US" smtClean="0"/>
              <a:t>July 30, 2019</a:t>
            </a:fld>
            <a:endParaRPr lang="en-US"/>
          </a:p>
        </p:txBody>
      </p:sp>
      <p:sp>
        <p:nvSpPr>
          <p:cNvPr id="5" name="Footer Placeholder 4"/>
          <p:cNvSpPr>
            <a:spLocks noGrp="1"/>
          </p:cNvSpPr>
          <p:nvPr>
            <p:ph type="ftr" sz="quarter" idx="11"/>
          </p:nvPr>
        </p:nvSpPr>
        <p:spPr/>
        <p:txBody>
          <a:bodyPr/>
          <a:lstStyle/>
          <a:p>
            <a:r>
              <a:rPr lang="en-US"/>
              <a:t>Prepared for OpenStax Introductory Statistics by River Parishes Community College under CC BY-SA 4.0</a:t>
            </a:r>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792F60F2-99A9-4815-A623-3150F605CADB}" type="datetime4">
              <a:rPr lang="en-US" smtClean="0"/>
              <a:t>July 30, 2019</a:t>
            </a:fld>
            <a:endParaRPr lang="en-US"/>
          </a:p>
        </p:txBody>
      </p:sp>
      <p:sp>
        <p:nvSpPr>
          <p:cNvPr id="6" name="Footer Placeholder 5"/>
          <p:cNvSpPr>
            <a:spLocks noGrp="1"/>
          </p:cNvSpPr>
          <p:nvPr>
            <p:ph type="ftr" sz="quarter" idx="11"/>
          </p:nvPr>
        </p:nvSpPr>
        <p:spPr/>
        <p:txBody>
          <a:bodyPr/>
          <a:lstStyle/>
          <a:p>
            <a:r>
              <a:rPr lang="en-US"/>
              <a:t>Prepared for OpenStax Introductory Statistics by River Parishes Community College under CC BY-SA 4.0</a:t>
            </a:r>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6"/>
            <a:ext cx="8062912" cy="659535"/>
          </a:xfrm>
        </p:spPr>
        <p:txBody>
          <a:bodyPr/>
          <a:lstStyle/>
          <a:p>
            <a:r>
              <a:rPr lang="en-US" dirty="0"/>
              <a:t>Click to edit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D7DDC62-295F-4E80-9143-5507C8059E9D}" type="datetime4">
              <a:rPr lang="en-US" smtClean="0"/>
              <a:t>July 30, 2019</a:t>
            </a:fld>
            <a:endParaRPr lang="en-US" dirty="0"/>
          </a:p>
        </p:txBody>
      </p:sp>
      <p:sp>
        <p:nvSpPr>
          <p:cNvPr id="5" name="Footer Placeholder 4"/>
          <p:cNvSpPr>
            <a:spLocks noGrp="1"/>
          </p:cNvSpPr>
          <p:nvPr>
            <p:ph type="ftr" sz="quarter" idx="11"/>
          </p:nvPr>
        </p:nvSpPr>
        <p:spPr/>
        <p:txBody>
          <a:bodyPr/>
          <a:lstStyle/>
          <a:p>
            <a:r>
              <a:rPr lang="en-US"/>
              <a:t>Prepared for OpenStax Introductory Statistics by River Parishes Community College under CC BY-SA 4.0</a:t>
            </a:r>
            <a:endParaRPr lang="en-US" dirty="0"/>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A410C879-BC9F-4D22-9BBF-254E9C38C5F0}" type="datetime4">
              <a:rPr lang="en-US" smtClean="0"/>
              <a:t>July 30, 2019</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r>
              <a:rPr lang="en-US"/>
              <a:t>Prepared for OpenStax Introductory Statistics by River Parishes Community College under CC BY-SA 4.0</a:t>
            </a:r>
            <a:endParaRPr lang="en-US" dirty="0"/>
          </a:p>
        </p:txBody>
      </p:sp>
      <p:sp>
        <p:nvSpPr>
          <p:cNvPr id="6" name="Slide Number Placeholder 5"/>
          <p:cNvSpPr>
            <a:spLocks noGrp="1"/>
          </p:cNvSpPr>
          <p:nvPr>
            <p:ph type="sldNum" sz="quarter" idx="4"/>
          </p:nvPr>
        </p:nvSpPr>
        <p:spPr>
          <a:xfrm rot="16200000">
            <a:off x="8044814" y="683895"/>
            <a:ext cx="1315721" cy="365125"/>
          </a:xfrm>
          <a:prstGeom prst="rect">
            <a:avLst/>
          </a:prstGeom>
        </p:spPr>
        <p:txBody>
          <a:bodyPr vert="horz" lIns="91440" tIns="45720" rIns="91440" bIns="45720" rtlCol="0" anchor="ctr"/>
          <a:lstStyle>
            <a:lvl1pPr algn="r">
              <a:defRPr sz="2400" b="1">
                <a:solidFill>
                  <a:srgbClr val="FFFFFF"/>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6" r:id="rId1"/>
    <p:sldLayoutId id="2147483914" r:id="rId2"/>
    <p:sldLayoutId id="2147483920" r:id="rId3"/>
    <p:sldLayoutId id="2147483913" r:id="rId4"/>
  </p:sldLayoutIdLst>
  <p:hf sldNum="0" hdr="0" dt="0"/>
  <p:txStyles>
    <p:titleStyle>
      <a:lvl1pPr algn="l" defTabSz="914400" rtl="0" eaLnBrk="1" latinLnBrk="0" hangingPunct="1">
        <a:spcBef>
          <a:spcPct val="0"/>
        </a:spcBef>
        <a:buNone/>
        <a:defRPr sz="2400" kern="1200" cap="all" spc="-60" baseline="0">
          <a:solidFill>
            <a:srgbClr val="6CB255"/>
          </a:solidFill>
          <a:latin typeface="+mj-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hyperlink" Target="https://cnx.org/contents/MBiUQmmY@23.30:KFOdKxbi@10/2-1-Stem-and-Leaf-Graphs-Stemplots-Line-Graphs-and-Bar-Graphs#M01_Ch02_fig001" TargetMode="External"/><Relationship Id="rId5" Type="http://schemas.openxmlformats.org/officeDocument/2006/relationships/hyperlink" Target="https://cnx.org/contents/MBiUQmmY@23.30:KFOdKxbi@10/2-1-Stem-and-Leaf-Graphs-Stemplots-Line-Graphs-and-Bar-Graphs#M01_Ch02_tbl008" TargetMode="External"/><Relationship Id="rId4" Type="http://schemas.openxmlformats.org/officeDocument/2006/relationships/image" Target="../media/image12.png"/></Relationships>
</file>

<file path=ppt/slides/_rels/slide10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04.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hyperlink" Target="https://www.openstaxcollege.org/" TargetMode="Externa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hyperlink" Target="http://creativecommons.org/licenses/by/4.0/"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hyperlink" Target="https://cnx.org/contents/MBiUQmmY@23.30:KFOdKxbi@10/2-1-Stem-and-Leaf-Graphs-Stemplots-Line-Graphs-and-Bar-Graphs#M01_Ch02_tbl009"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hyperlink" Target="https://cnx.org/contents/MBiUQmmY@23.30:KFOdKxbi@10/2-1-Stem-and-Leaf-Graphs-Stemplots-Line-Graphs-and-Bar-Graphs#M01_Ch02_tbl010" TargetMode="Externa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hyperlink" Target="https://cnx.org/contents/MBiUQmmY@23.30:KFOdKxbi@10/2-1-Stem-and-Leaf-Graphs-Stemplots-Line-Graphs-and-Bar-Graphs#M01_Ch02_tbl011"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cnx.org/contents/30189442-6998-4686-ac05-ed152b91b9de@23.30:d0ba1833-f0d2-4195-8765-3c436745f0fb@11" TargetMode="Externa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hyperlink" Target="https://cnx.org/contents/MBiUQmmY@23.30:38NI55rV@14/2-2-Histograms-Frequency-Polygons-and-Time-Series-Graphs#exampid2"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hyperlink" Target="https://cnx.org/contents/MBiUQmmY@23.30:38NI55rV@14/2-2-Histograms-Frequency-Polygons-and-Time-Series-Graphs#fs-idp36852784"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5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7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hyperlink" Target="https://cnx.org/contents/MBiUQmmY@23.30:lad5IvLg@11/2-3-Measures-of-the-Location-of-the-Data#id4431204"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hyperlink" Target="https://cnx.org/contents/MBiUQmmY@23.30:lad5IvLg@11/2-3-Measures-of-the-Location-of-the-Data#fs-idm24649760"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cnx.org/contents/MBiUQmmY@23.30:KFOdKxbi@10/2-1-Stem-and-Leaf-Graphs-Stemplots-Line-Graphs-and-Bar-Graphs#M01_Ch02_tbl005" TargetMode="External"/><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s://cnx.org/contents/MBiUQmmY@23.30:KFOdKxbi@10/2-1-Stem-and-Leaf-Graphs-Stemplots-Line-Graphs-and-Bar-Graphs#M01_Ch02_tbl006" TargetMode="External"/></Relationships>
</file>

<file path=ppt/slides/_rels/slide6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7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40.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1804"/>
            <a:ext cx="8062912" cy="2537927"/>
          </a:xfrm>
        </p:spPr>
        <p:txBody>
          <a:bodyPr>
            <a:noAutofit/>
          </a:bodyPr>
          <a:lstStyle/>
          <a:p>
            <a:pPr algn="ctr"/>
            <a:r>
              <a:rPr lang="en-US" sz="4000" b="1" cap="none" dirty="0">
                <a:solidFill>
                  <a:srgbClr val="212F62"/>
                </a:solidFill>
              </a:rPr>
              <a:t>Chapter 2</a:t>
            </a:r>
            <a:br>
              <a:rPr lang="en-US" sz="4000" b="1" cap="none" dirty="0">
                <a:solidFill>
                  <a:srgbClr val="212F62"/>
                </a:solidFill>
              </a:rPr>
            </a:br>
            <a:br>
              <a:rPr lang="en-US" sz="4000" b="1" cap="none" dirty="0">
                <a:solidFill>
                  <a:srgbClr val="212F62"/>
                </a:solidFill>
              </a:rPr>
            </a:br>
            <a:r>
              <a:rPr lang="en-US" sz="4000" b="1" dirty="0">
                <a:solidFill>
                  <a:srgbClr val="212F62"/>
                </a:solidFill>
              </a:rPr>
              <a:t>descriptive statistics</a:t>
            </a:r>
            <a:endParaRPr lang="en-US" sz="4000" dirty="0"/>
          </a:p>
        </p:txBody>
      </p:sp>
      <p:sp>
        <p:nvSpPr>
          <p:cNvPr id="5" name="Title 4"/>
          <p:cNvSpPr txBox="1">
            <a:spLocks/>
          </p:cNvSpPr>
          <p:nvPr/>
        </p:nvSpPr>
        <p:spPr>
          <a:xfrm>
            <a:off x="845052" y="3697089"/>
            <a:ext cx="7287208" cy="1248135"/>
          </a:xfrm>
          <a:prstGeom prst="rect">
            <a:avLst/>
          </a:prstGeom>
        </p:spPr>
        <p:txBody>
          <a:bodyPr vert="horz" lIns="91440" tIns="45720" rIns="91440" bIns="45720" rtlCol="0" anchor="b">
            <a:noAutofit/>
          </a:bodyPr>
          <a:lstStyle>
            <a:lvl1pPr algn="l" defTabSz="914400" rtl="0" eaLnBrk="1" latinLnBrk="0" hangingPunct="1">
              <a:spcBef>
                <a:spcPct val="0"/>
              </a:spcBef>
              <a:buNone/>
              <a:defRPr sz="2400" kern="1200" cap="all" spc="-60" baseline="0">
                <a:solidFill>
                  <a:srgbClr val="6CB255"/>
                </a:solidFill>
                <a:latin typeface="+mj-lt"/>
                <a:ea typeface="+mj-ea"/>
                <a:cs typeface="+mj-cs"/>
              </a:defRPr>
            </a:lvl1pPr>
          </a:lstStyle>
          <a:p>
            <a:pPr algn="ctr"/>
            <a:r>
              <a:rPr lang="en-US" dirty="0"/>
              <a:t>Section 2.1 – </a:t>
            </a:r>
            <a:r>
              <a:rPr lang="en-US" b="1" dirty="0"/>
              <a:t>Stem-and-Leaf Graphs (</a:t>
            </a:r>
            <a:r>
              <a:rPr lang="en-US" b="1" dirty="0" err="1"/>
              <a:t>Stemplots</a:t>
            </a:r>
            <a:r>
              <a:rPr lang="en-US" b="1" dirty="0"/>
              <a:t>), Line Graphs, and</a:t>
            </a:r>
          </a:p>
          <a:p>
            <a:pPr algn="ctr"/>
            <a:r>
              <a:rPr lang="en-US" b="1" dirty="0"/>
              <a:t>Bar Graphs</a:t>
            </a:r>
            <a:endParaRPr lang="en-US" dirty="0"/>
          </a:p>
        </p:txBody>
      </p:sp>
      <p:sp>
        <p:nvSpPr>
          <p:cNvPr id="3" name="Footer Placeholder 2"/>
          <p:cNvSpPr>
            <a:spLocks noGrp="1"/>
          </p:cNvSpPr>
          <p:nvPr>
            <p:ph type="ftr" sz="quarter" idx="11"/>
          </p:nvPr>
        </p:nvSpPr>
        <p:spPr/>
        <p:txBody>
          <a:bodyPr/>
          <a:lstStyle/>
          <a:p>
            <a:r>
              <a:rPr lang="en-US"/>
              <a:t>Prepared for OpenStax Introductory Statistics by River Parishes Community College under CC BY-SA 4.0</a:t>
            </a:r>
          </a:p>
        </p:txBody>
      </p:sp>
      <p:pic>
        <p:nvPicPr>
          <p:cNvPr id="6" name="Picture 5" descr="OSC-Stacked-TM-RGB-1.png" title="&quot; &quot;"/>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378705" y="5415694"/>
            <a:ext cx="1507110" cy="1077181"/>
          </a:xfrm>
          <a:prstGeom prst="rect">
            <a:avLst/>
          </a:prstGeom>
        </p:spPr>
      </p:pic>
    </p:spTree>
    <p:extLst>
      <p:ext uri="{BB962C8B-B14F-4D97-AF65-F5344CB8AC3E}">
        <p14:creationId xmlns:p14="http://schemas.microsoft.com/office/powerpoint/2010/main" val="24894873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t>Line graphs</a:t>
            </a:r>
            <a:endParaRPr lang="en-US" dirty="0"/>
          </a:p>
        </p:txBody>
      </p:sp>
      <p:pic>
        <p:nvPicPr>
          <p:cNvPr id="10" name="Picture 9" descr="OSX-Stacked-TM-RGB-300dpi-2016.jpg" title="&quot; &quot;"/>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Introductory Statistics by River Parishes Community College under CC BY-SA 4.0</a:t>
            </a:r>
          </a:p>
        </p:txBody>
      </p:sp>
      <p:pic>
        <p:nvPicPr>
          <p:cNvPr id="3" name="Picture 2" descr="Table 2.7 Number of times teenager is reminded">
            <a:extLst>
              <a:ext uri="{FF2B5EF4-FFF2-40B4-BE49-F238E27FC236}">
                <a16:creationId xmlns:a16="http://schemas.microsoft.com/office/drawing/2014/main" id="{DAEEB61A-228F-4FB4-879B-26AE4983FA59}"/>
              </a:ext>
            </a:extLst>
          </p:cNvPr>
          <p:cNvPicPr>
            <a:picLocks noChangeAspect="1"/>
          </p:cNvPicPr>
          <p:nvPr/>
        </p:nvPicPr>
        <p:blipFill rotWithShape="1">
          <a:blip r:embed="rId3"/>
          <a:srcRect l="23862" t="28412" r="22881" b="13863"/>
          <a:stretch/>
        </p:blipFill>
        <p:spPr>
          <a:xfrm>
            <a:off x="205491" y="4054891"/>
            <a:ext cx="3585824" cy="2022772"/>
          </a:xfrm>
          <a:prstGeom prst="rect">
            <a:avLst/>
          </a:prstGeom>
        </p:spPr>
      </p:pic>
      <p:pic>
        <p:nvPicPr>
          <p:cNvPr id="6" name="Picture 5" descr="Frequency Polygon&#10;&#10;Number of times a teenaer is reminded">
            <a:extLst>
              <a:ext uri="{FF2B5EF4-FFF2-40B4-BE49-F238E27FC236}">
                <a16:creationId xmlns:a16="http://schemas.microsoft.com/office/drawing/2014/main" id="{2FC3CDFC-3BB8-4BA0-84E7-BFCC126D6CC8}"/>
              </a:ext>
            </a:extLst>
          </p:cNvPr>
          <p:cNvPicPr>
            <a:picLocks noChangeAspect="1"/>
          </p:cNvPicPr>
          <p:nvPr/>
        </p:nvPicPr>
        <p:blipFill rotWithShape="1">
          <a:blip r:embed="rId4"/>
          <a:srcRect l="5158"/>
          <a:stretch/>
        </p:blipFill>
        <p:spPr>
          <a:xfrm>
            <a:off x="4058817" y="3710943"/>
            <a:ext cx="4712390" cy="2919098"/>
          </a:xfrm>
          <a:prstGeom prst="rect">
            <a:avLst/>
          </a:prstGeom>
        </p:spPr>
      </p:pic>
      <p:sp>
        <p:nvSpPr>
          <p:cNvPr id="7" name="Rectangle 6">
            <a:extLst>
              <a:ext uri="{FF2B5EF4-FFF2-40B4-BE49-F238E27FC236}">
                <a16:creationId xmlns:a16="http://schemas.microsoft.com/office/drawing/2014/main" id="{A545D2C4-620E-4D82-9B49-E004B2335CA1}"/>
              </a:ext>
            </a:extLst>
          </p:cNvPr>
          <p:cNvSpPr/>
          <p:nvPr/>
        </p:nvSpPr>
        <p:spPr>
          <a:xfrm>
            <a:off x="372793" y="1210736"/>
            <a:ext cx="8398414" cy="2677656"/>
          </a:xfrm>
          <a:prstGeom prst="rect">
            <a:avLst/>
          </a:prstGeom>
        </p:spPr>
        <p:txBody>
          <a:bodyPr wrap="square">
            <a:spAutoFit/>
          </a:bodyPr>
          <a:lstStyle/>
          <a:p>
            <a:r>
              <a:rPr lang="en-US" sz="1400" dirty="0"/>
              <a:t>Another type of graph that is useful for specific data values is a </a:t>
            </a:r>
            <a:r>
              <a:rPr lang="en-US" sz="1400" b="1" dirty="0"/>
              <a:t>line graph</a:t>
            </a:r>
            <a:r>
              <a:rPr lang="en-US" sz="1400" dirty="0"/>
              <a:t>. </a:t>
            </a:r>
          </a:p>
          <a:p>
            <a:endParaRPr lang="en-US" sz="1400" dirty="0"/>
          </a:p>
          <a:p>
            <a:r>
              <a:rPr lang="en-US" sz="1400" dirty="0"/>
              <a:t>The </a:t>
            </a:r>
            <a:r>
              <a:rPr lang="en-US" sz="1400" b="1" i="1" dirty="0"/>
              <a:t>x</a:t>
            </a:r>
            <a:r>
              <a:rPr lang="en-US" sz="1400" b="1" dirty="0"/>
              <a:t>-axis </a:t>
            </a:r>
            <a:r>
              <a:rPr lang="en-US" sz="1400" dirty="0"/>
              <a:t>(horizontal axis) consists of </a:t>
            </a:r>
            <a:r>
              <a:rPr lang="en-US" sz="1400" b="1" dirty="0"/>
              <a:t>data values </a:t>
            </a:r>
            <a:r>
              <a:rPr lang="en-US" sz="1400" dirty="0"/>
              <a:t>and the </a:t>
            </a:r>
            <a:r>
              <a:rPr lang="en-US" sz="1400" b="1" i="1" dirty="0"/>
              <a:t>y</a:t>
            </a:r>
            <a:r>
              <a:rPr lang="en-US" sz="1400" b="1" dirty="0"/>
              <a:t>-axis </a:t>
            </a:r>
            <a:r>
              <a:rPr lang="en-US" sz="1400" dirty="0"/>
              <a:t>(vertical axis) consists of </a:t>
            </a:r>
            <a:r>
              <a:rPr lang="en-US" sz="1400" b="1" dirty="0"/>
              <a:t>frequency points</a:t>
            </a:r>
            <a:r>
              <a:rPr lang="en-US" sz="1400" dirty="0"/>
              <a:t>. </a:t>
            </a:r>
          </a:p>
          <a:p>
            <a:endParaRPr lang="en-US" sz="1400" dirty="0"/>
          </a:p>
          <a:p>
            <a:r>
              <a:rPr lang="en-US" sz="1400" dirty="0"/>
              <a:t>The frequency points are connected using line segments.</a:t>
            </a:r>
          </a:p>
          <a:p>
            <a:endParaRPr lang="en-US" sz="1400" b="1" dirty="0"/>
          </a:p>
          <a:p>
            <a:endParaRPr lang="en-US" sz="1400" b="1" dirty="0"/>
          </a:p>
          <a:p>
            <a:r>
              <a:rPr lang="en-US" sz="1400" b="1" dirty="0"/>
              <a:t>Example 2.4 </a:t>
            </a:r>
          </a:p>
          <a:p>
            <a:r>
              <a:rPr lang="en-US" sz="1400" dirty="0"/>
              <a:t>In a survey, 40 mothers were asked how many times per week a teenager must be reminded to do his or her chores. The results are shown in </a:t>
            </a:r>
            <a:r>
              <a:rPr lang="en-US" sz="1400" dirty="0">
                <a:hlinkClick r:id="rId5"/>
              </a:rPr>
              <a:t>Table 2.7</a:t>
            </a:r>
            <a:r>
              <a:rPr lang="en-US" sz="1400" dirty="0"/>
              <a:t> and in </a:t>
            </a:r>
            <a:r>
              <a:rPr lang="en-US" sz="1400" dirty="0">
                <a:hlinkClick r:id="rId6"/>
              </a:rPr>
              <a:t>Figure 2.2</a:t>
            </a:r>
            <a:r>
              <a:rPr lang="en-US" sz="1400" dirty="0"/>
              <a:t>.</a:t>
            </a:r>
          </a:p>
          <a:p>
            <a:endParaRPr lang="en-US" sz="1400" dirty="0"/>
          </a:p>
        </p:txBody>
      </p:sp>
    </p:spTree>
    <p:extLst>
      <p:ext uri="{BB962C8B-B14F-4D97-AF65-F5344CB8AC3E}">
        <p14:creationId xmlns:p14="http://schemas.microsoft.com/office/powerpoint/2010/main" val="23052577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fontScale="90000"/>
          </a:bodyPr>
          <a:lstStyle/>
          <a:p>
            <a:r>
              <a:rPr lang="en-US" b="1" dirty="0"/>
              <a:t>Standard deviation of Grouped </a:t>
            </a:r>
            <a:br>
              <a:rPr lang="en-US" b="1" dirty="0"/>
            </a:br>
            <a:r>
              <a:rPr lang="en-US" b="1" dirty="0"/>
              <a:t>Frequency Tables</a:t>
            </a:r>
            <a:endParaRPr lang="en-US" dirty="0"/>
          </a:p>
        </p:txBody>
      </p:sp>
      <p:pic>
        <p:nvPicPr>
          <p:cNvPr id="6" name="Picture 5" descr="OSX-Stacked-TM-RGB-300dpi-2016.jpg" title="&quot; &quot;"/>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4" name="Text Placeholder 6"/>
          <p:cNvSpPr>
            <a:spLocks noGrp="1"/>
          </p:cNvSpPr>
          <p:nvPr>
            <p:ph type="body" sz="quarter" idx="14"/>
          </p:nvPr>
        </p:nvSpPr>
        <p:spPr>
          <a:xfrm>
            <a:off x="457200" y="1287624"/>
            <a:ext cx="8062912" cy="4954556"/>
          </a:xfrm>
        </p:spPr>
        <p:txBody>
          <a:bodyPr>
            <a:normAutofit fontScale="85000" lnSpcReduction="10000"/>
          </a:bodyPr>
          <a:lstStyle/>
          <a:p>
            <a:r>
              <a:rPr lang="en-US" dirty="0"/>
              <a:t>Recall that for grouped data we do not know individual data values, so we cannot describe the typical value of the data with precision. In other words, we cannot find the exact standard deviation. What we must do is estimate the actual standard deviation by calculating the standard deviation of a frequency table. </a:t>
            </a:r>
          </a:p>
          <a:p>
            <a:endParaRPr lang="en-US" dirty="0"/>
          </a:p>
          <a:p>
            <a:r>
              <a:rPr lang="en-US" dirty="0"/>
              <a:t>First, press the </a:t>
            </a:r>
            <a:r>
              <a:rPr lang="en-US" b="1" dirty="0"/>
              <a:t>STAT </a:t>
            </a:r>
            <a:r>
              <a:rPr lang="en-US" dirty="0"/>
              <a:t>key and select </a:t>
            </a:r>
            <a:r>
              <a:rPr lang="en-US" b="1" dirty="0"/>
              <a:t>1:Edit</a:t>
            </a:r>
          </a:p>
          <a:p>
            <a:endParaRPr lang="en-US" dirty="0"/>
          </a:p>
          <a:p>
            <a:r>
              <a:rPr lang="en-US" dirty="0"/>
              <a:t>Input the midpoint values into </a:t>
            </a:r>
            <a:r>
              <a:rPr lang="en-US" b="1" dirty="0"/>
              <a:t>L1 </a:t>
            </a:r>
            <a:r>
              <a:rPr lang="en-US" dirty="0"/>
              <a:t>and the frequencies into </a:t>
            </a:r>
            <a:r>
              <a:rPr lang="en-US" b="1" dirty="0"/>
              <a:t>L2</a:t>
            </a:r>
          </a:p>
          <a:p>
            <a:endParaRPr lang="en-US" dirty="0"/>
          </a:p>
          <a:p>
            <a:r>
              <a:rPr lang="en-US" dirty="0"/>
              <a:t>Select </a:t>
            </a:r>
            <a:r>
              <a:rPr lang="en-US" b="1" dirty="0"/>
              <a:t>STAT</a:t>
            </a:r>
            <a:r>
              <a:rPr lang="en-US" dirty="0"/>
              <a:t>, </a:t>
            </a:r>
            <a:r>
              <a:rPr lang="en-US" b="1" dirty="0"/>
              <a:t>CALC</a:t>
            </a:r>
            <a:r>
              <a:rPr lang="en-US" dirty="0"/>
              <a:t>, and </a:t>
            </a:r>
            <a:r>
              <a:rPr lang="en-US" b="1" dirty="0"/>
              <a:t>1: 1-Var Stats</a:t>
            </a:r>
          </a:p>
          <a:p>
            <a:endParaRPr lang="en-US" dirty="0"/>
          </a:p>
          <a:p>
            <a:r>
              <a:rPr lang="en-US" dirty="0"/>
              <a:t>Select </a:t>
            </a:r>
            <a:r>
              <a:rPr lang="en-US" b="1" dirty="0"/>
              <a:t>2nd </a:t>
            </a:r>
            <a:r>
              <a:rPr lang="en-US" dirty="0"/>
              <a:t>then </a:t>
            </a:r>
            <a:r>
              <a:rPr lang="en-US" b="1" dirty="0"/>
              <a:t>1 </a:t>
            </a:r>
            <a:r>
              <a:rPr lang="en-US" dirty="0"/>
              <a:t>then, </a:t>
            </a:r>
            <a:r>
              <a:rPr lang="en-US" b="1" dirty="0"/>
              <a:t>2nd </a:t>
            </a:r>
            <a:r>
              <a:rPr lang="en-US" dirty="0"/>
              <a:t>then </a:t>
            </a:r>
            <a:r>
              <a:rPr lang="en-US" b="1" dirty="0"/>
              <a:t>2 Enter</a:t>
            </a:r>
          </a:p>
          <a:p>
            <a:endParaRPr lang="en-US" dirty="0"/>
          </a:p>
          <a:p>
            <a:r>
              <a:rPr lang="en-US" dirty="0"/>
              <a:t>You will see displayed both a population standard deviation, </a:t>
            </a:r>
            <a:r>
              <a:rPr lang="en-US" i="1" dirty="0" err="1"/>
              <a:t>σx</a:t>
            </a:r>
            <a:r>
              <a:rPr lang="en-US" dirty="0"/>
              <a:t>, and the sample standard deviation, </a:t>
            </a:r>
            <a:r>
              <a:rPr lang="en-US" i="1" dirty="0" err="1"/>
              <a:t>Sx</a:t>
            </a:r>
            <a:r>
              <a:rPr lang="en-US" dirty="0"/>
              <a:t>.</a:t>
            </a:r>
          </a:p>
        </p:txBody>
      </p:sp>
      <p:sp>
        <p:nvSpPr>
          <p:cNvPr id="2" name="Footer Placeholder 1"/>
          <p:cNvSpPr>
            <a:spLocks noGrp="1"/>
          </p:cNvSpPr>
          <p:nvPr>
            <p:ph type="ftr" sz="quarter" idx="11"/>
          </p:nvPr>
        </p:nvSpPr>
        <p:spPr/>
        <p:txBody>
          <a:bodyPr/>
          <a:lstStyle/>
          <a:p>
            <a:r>
              <a:rPr lang="en-US"/>
              <a:t>Prepared for OpenStax Introductory Statistics by River Parishes Community College under CC BY-SA 4.0</a:t>
            </a:r>
          </a:p>
        </p:txBody>
      </p:sp>
    </p:spTree>
    <p:extLst>
      <p:ext uri="{BB962C8B-B14F-4D97-AF65-F5344CB8AC3E}">
        <p14:creationId xmlns:p14="http://schemas.microsoft.com/office/powerpoint/2010/main" val="117273384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fontScale="90000"/>
          </a:bodyPr>
          <a:lstStyle/>
          <a:p>
            <a:r>
              <a:rPr lang="en-US" b="1" dirty="0"/>
              <a:t>Standard deviation of Grouped </a:t>
            </a:r>
            <a:br>
              <a:rPr lang="en-US" b="1" dirty="0"/>
            </a:br>
            <a:r>
              <a:rPr lang="en-US" b="1" dirty="0"/>
              <a:t>Frequency Tables try it</a:t>
            </a:r>
            <a:endParaRPr lang="en-US" dirty="0"/>
          </a:p>
        </p:txBody>
      </p:sp>
      <p:pic>
        <p:nvPicPr>
          <p:cNvPr id="6" name="Picture 5" descr="OSX-Stacked-TM-RGB-300dpi-2016.jpg" title="&quot; &quot;"/>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pic>
        <p:nvPicPr>
          <p:cNvPr id="3" name="Picture 2" descr="Table 2.32"/>
          <p:cNvPicPr>
            <a:picLocks noChangeAspect="1"/>
          </p:cNvPicPr>
          <p:nvPr/>
        </p:nvPicPr>
        <p:blipFill rotWithShape="1">
          <a:blip r:embed="rId3"/>
          <a:srcRect l="37165" t="25332" r="36412" b="3079"/>
          <a:stretch/>
        </p:blipFill>
        <p:spPr>
          <a:xfrm>
            <a:off x="6224781" y="2491272"/>
            <a:ext cx="2295331" cy="2743201"/>
          </a:xfrm>
          <a:prstGeom prst="rect">
            <a:avLst/>
          </a:prstGeom>
        </p:spPr>
      </p:pic>
      <p:sp>
        <p:nvSpPr>
          <p:cNvPr id="2" name="Footer Placeholder 1"/>
          <p:cNvSpPr>
            <a:spLocks noGrp="1"/>
          </p:cNvSpPr>
          <p:nvPr>
            <p:ph type="ftr" sz="quarter" idx="11"/>
          </p:nvPr>
        </p:nvSpPr>
        <p:spPr/>
        <p:txBody>
          <a:bodyPr/>
          <a:lstStyle/>
          <a:p>
            <a:r>
              <a:rPr lang="en-US"/>
              <a:t>Prepared for OpenStax Introductory Statistics by River Parishes Community College under CC BY-SA 4.0</a:t>
            </a:r>
          </a:p>
        </p:txBody>
      </p:sp>
      <p:sp>
        <p:nvSpPr>
          <p:cNvPr id="7" name="Text Placeholder 6">
            <a:extLst>
              <a:ext uri="{FF2B5EF4-FFF2-40B4-BE49-F238E27FC236}">
                <a16:creationId xmlns:a16="http://schemas.microsoft.com/office/drawing/2014/main" id="{C6207D58-B86A-4251-871D-D5867FB260C2}"/>
              </a:ext>
            </a:extLst>
          </p:cNvPr>
          <p:cNvSpPr>
            <a:spLocks noGrp="1"/>
          </p:cNvSpPr>
          <p:nvPr>
            <p:ph type="body" sz="quarter" idx="14"/>
          </p:nvPr>
        </p:nvSpPr>
        <p:spPr>
          <a:xfrm>
            <a:off x="457200" y="1287624"/>
            <a:ext cx="8062912" cy="970384"/>
          </a:xfrm>
        </p:spPr>
        <p:txBody>
          <a:bodyPr>
            <a:normAutofit/>
          </a:bodyPr>
          <a:lstStyle/>
          <a:p>
            <a:r>
              <a:rPr lang="en-US" b="1" dirty="0"/>
              <a:t>Try It 2.34</a:t>
            </a:r>
          </a:p>
          <a:p>
            <a:r>
              <a:rPr lang="en-US" dirty="0"/>
              <a:t>Find the standard deviation for the data in the table.</a:t>
            </a:r>
          </a:p>
        </p:txBody>
      </p:sp>
    </p:spTree>
    <p:extLst>
      <p:ext uri="{BB962C8B-B14F-4D97-AF65-F5344CB8AC3E}">
        <p14:creationId xmlns:p14="http://schemas.microsoft.com/office/powerpoint/2010/main" val="243393782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fontScale="90000"/>
          </a:bodyPr>
          <a:lstStyle/>
          <a:p>
            <a:r>
              <a:rPr lang="en-US" b="1" dirty="0"/>
              <a:t>Comparing Values from Different </a:t>
            </a:r>
            <a:br>
              <a:rPr lang="en-US" b="1" dirty="0"/>
            </a:br>
            <a:r>
              <a:rPr lang="en-US" b="1" dirty="0"/>
              <a:t>Data Sets</a:t>
            </a:r>
            <a:endParaRPr lang="en-US" dirty="0"/>
          </a:p>
        </p:txBody>
      </p:sp>
      <mc:AlternateContent xmlns:mc="http://schemas.openxmlformats.org/markup-compatibility/2006" xmlns:a14="http://schemas.microsoft.com/office/drawing/2010/main">
        <mc:Choice Requires="a14">
          <p:sp>
            <p:nvSpPr>
              <p:cNvPr id="7" name="Text Placeholder 6"/>
              <p:cNvSpPr>
                <a:spLocks noGrp="1"/>
              </p:cNvSpPr>
              <p:nvPr>
                <p:ph type="body" sz="quarter" idx="14"/>
              </p:nvPr>
            </p:nvSpPr>
            <p:spPr>
              <a:xfrm>
                <a:off x="457200" y="1287624"/>
                <a:ext cx="8062912" cy="4722740"/>
              </a:xfrm>
            </p:spPr>
            <p:txBody>
              <a:bodyPr>
                <a:normAutofit fontScale="92500" lnSpcReduction="20000"/>
              </a:bodyPr>
              <a:lstStyle/>
              <a:p>
                <a:r>
                  <a:rPr lang="en-US" dirty="0"/>
                  <a:t>The standard deviation is useful when comparing data values that come from different data sets. If the data sets have different means and standard deviations, then comparing the data values directly can be misleading.</a:t>
                </a:r>
              </a:p>
              <a:p>
                <a:endParaRPr lang="en-US" dirty="0"/>
              </a:p>
              <a:p>
                <a:r>
                  <a:rPr lang="en-US" dirty="0"/>
                  <a:t>Using the formula: </a:t>
                </a:r>
                <a:r>
                  <a:rPr lang="pt-BR" i="1" dirty="0"/>
                  <a:t>x </a:t>
                </a:r>
                <a:r>
                  <a:rPr lang="pt-BR" dirty="0"/>
                  <a:t>=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𝑥</m:t>
                        </m:r>
                      </m:e>
                    </m:acc>
                  </m:oMath>
                </a14:m>
                <a:r>
                  <a:rPr lang="pt-BR" dirty="0"/>
                  <a:t> + (# </a:t>
                </a:r>
                <a:r>
                  <a:rPr lang="pt-BR" i="1" dirty="0"/>
                  <a:t>of STDEV</a:t>
                </a:r>
                <a:r>
                  <a:rPr lang="pt-BR" dirty="0"/>
                  <a:t>)(</a:t>
                </a:r>
                <a:r>
                  <a:rPr lang="pt-BR" i="1" dirty="0"/>
                  <a:t>s</a:t>
                </a:r>
                <a:r>
                  <a:rPr lang="pt-BR" dirty="0"/>
                  <a:t>) (or </a:t>
                </a:r>
                <a:r>
                  <a:rPr lang="en-US" i="1" dirty="0"/>
                  <a:t>x </a:t>
                </a:r>
                <a:r>
                  <a:rPr lang="en-US" dirty="0"/>
                  <a:t>= </a:t>
                </a:r>
                <a:r>
                  <a:rPr lang="el-GR" i="1" dirty="0"/>
                  <a:t>μ </a:t>
                </a:r>
                <a:r>
                  <a:rPr lang="el-GR" dirty="0"/>
                  <a:t>+ (# </a:t>
                </a:r>
                <a:r>
                  <a:rPr lang="en-US" i="1" dirty="0"/>
                  <a:t>of STDEV</a:t>
                </a:r>
                <a:r>
                  <a:rPr lang="en-US" dirty="0"/>
                  <a:t>)(</a:t>
                </a:r>
                <a:r>
                  <a:rPr lang="el-GR" i="1" dirty="0"/>
                  <a:t>σ</a:t>
                </a:r>
                <a:r>
                  <a:rPr lang="el-GR" dirty="0"/>
                  <a:t>)</a:t>
                </a:r>
                <a:r>
                  <a:rPr lang="en-US" dirty="0"/>
                  <a:t>) and solving for #</a:t>
                </a:r>
                <a:r>
                  <a:rPr lang="en-US" dirty="0" err="1"/>
                  <a:t>ofSTDEVs</a:t>
                </a:r>
                <a:r>
                  <a:rPr lang="en-US" dirty="0"/>
                  <a:t>, we get the #</a:t>
                </a:r>
                <a:r>
                  <a:rPr lang="en-US" dirty="0" err="1"/>
                  <a:t>ofSTDEVs</a:t>
                </a:r>
                <a:r>
                  <a:rPr lang="en-US" dirty="0"/>
                  <a:t> that is often called a "</a:t>
                </a:r>
                <a:r>
                  <a:rPr lang="en-US" i="1" dirty="0"/>
                  <a:t>z</a:t>
                </a:r>
                <a:r>
                  <a:rPr lang="en-US" dirty="0"/>
                  <a:t>-score.” We can use the symbol </a:t>
                </a:r>
                <a:r>
                  <a:rPr lang="en-US" i="1" dirty="0"/>
                  <a:t>z</a:t>
                </a:r>
                <a:r>
                  <a:rPr lang="en-US" dirty="0"/>
                  <a:t>. </a:t>
                </a:r>
              </a:p>
              <a:p>
                <a:endParaRPr lang="en-US" dirty="0"/>
              </a:p>
              <a:p>
                <a:r>
                  <a:rPr lang="en-US" dirty="0"/>
                  <a:t>In symbols, the formulas become:</a:t>
                </a:r>
              </a:p>
              <a:p>
                <a:r>
                  <a:rPr lang="en-US" b="1" dirty="0"/>
                  <a:t>Sample</a:t>
                </a:r>
              </a:p>
              <a:p>
                <a:pPr algn="ctr"/>
                <a:r>
                  <a:rPr lang="en-US" i="1" dirty="0"/>
                  <a:t>x </a:t>
                </a:r>
                <a:r>
                  <a:rPr lang="en-US" dirty="0"/>
                  <a:t>=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𝑥</m:t>
                        </m:r>
                      </m:e>
                    </m:acc>
                  </m:oMath>
                </a14:m>
                <a:r>
                  <a:rPr lang="en-US" dirty="0"/>
                  <a:t> + </a:t>
                </a:r>
                <a:r>
                  <a:rPr lang="en-US" i="1" dirty="0" err="1"/>
                  <a:t>zs</a:t>
                </a:r>
                <a:r>
                  <a:rPr lang="en-US" i="1" dirty="0"/>
                  <a:t>		z = (x -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𝑥</m:t>
                        </m:r>
                      </m:e>
                    </m:acc>
                  </m:oMath>
                </a14:m>
                <a:r>
                  <a:rPr lang="en-US" dirty="0"/>
                  <a:t>)/s</a:t>
                </a:r>
              </a:p>
              <a:p>
                <a:r>
                  <a:rPr lang="en-US" b="1" dirty="0"/>
                  <a:t>Population</a:t>
                </a:r>
              </a:p>
              <a:p>
                <a:pPr algn="ctr"/>
                <a:r>
                  <a:rPr lang="en-US" i="1" dirty="0"/>
                  <a:t>x </a:t>
                </a:r>
                <a:r>
                  <a:rPr lang="en-US" dirty="0"/>
                  <a:t>= </a:t>
                </a:r>
                <a:r>
                  <a:rPr lang="el-GR" i="1" dirty="0"/>
                  <a:t>μ </a:t>
                </a:r>
                <a:r>
                  <a:rPr lang="el-GR" dirty="0"/>
                  <a:t>+ </a:t>
                </a:r>
                <a:r>
                  <a:rPr lang="en-US" i="1" dirty="0"/>
                  <a:t>z</a:t>
                </a:r>
                <a:r>
                  <a:rPr lang="el-GR" i="1" dirty="0"/>
                  <a:t>σ</a:t>
                </a:r>
                <a:r>
                  <a:rPr lang="en-US" i="1" dirty="0"/>
                  <a:t>		 z </a:t>
                </a:r>
                <a:r>
                  <a:rPr lang="en-US" dirty="0"/>
                  <a:t>= (</a:t>
                </a:r>
                <a:r>
                  <a:rPr lang="en-US" i="1" dirty="0"/>
                  <a:t>x </a:t>
                </a:r>
                <a:r>
                  <a:rPr lang="en-US" dirty="0"/>
                  <a:t>− </a:t>
                </a:r>
                <a:r>
                  <a:rPr lang="el-GR" i="1" dirty="0"/>
                  <a:t>μ</a:t>
                </a:r>
                <a:r>
                  <a:rPr lang="en-US" i="1" dirty="0"/>
                  <a:t>)/</a:t>
                </a:r>
                <a:r>
                  <a:rPr lang="el-GR" i="1" dirty="0"/>
                  <a:t>σ</a:t>
                </a:r>
                <a:endParaRPr lang="en-US" b="1" dirty="0"/>
              </a:p>
            </p:txBody>
          </p:sp>
        </mc:Choice>
        <mc:Fallback xmlns="">
          <p:sp>
            <p:nvSpPr>
              <p:cNvPr id="7" name="Text Placeholder 6"/>
              <p:cNvSpPr>
                <a:spLocks noGrp="1" noRot="1" noChangeAspect="1" noMove="1" noResize="1" noEditPoints="1" noAdjustHandles="1" noChangeArrowheads="1" noChangeShapeType="1" noTextEdit="1"/>
              </p:cNvSpPr>
              <p:nvPr>
                <p:ph type="body" sz="quarter" idx="14"/>
              </p:nvPr>
            </p:nvSpPr>
            <p:spPr>
              <a:xfrm>
                <a:off x="457200" y="1287624"/>
                <a:ext cx="8062912" cy="4722740"/>
              </a:xfrm>
              <a:blipFill>
                <a:blip r:embed="rId2"/>
                <a:stretch>
                  <a:fillRect l="-680" t="-1935"/>
                </a:stretch>
              </a:blipFill>
            </p:spPr>
            <p:txBody>
              <a:bodyPr/>
              <a:lstStyle/>
              <a:p>
                <a:r>
                  <a:rPr lang="en-US">
                    <a:noFill/>
                  </a:rPr>
                  <a:t> </a:t>
                </a:r>
              </a:p>
            </p:txBody>
          </p:sp>
        </mc:Fallback>
      </mc:AlternateContent>
      <p:pic>
        <p:nvPicPr>
          <p:cNvPr id="6" name="Picture 5" descr="OSX-Stacked-TM-RGB-300dpi-2016.jpg" title="&quot; &quot;"/>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Introductory Statistics by River Parishes Community College under CC BY-SA 4.0</a:t>
            </a:r>
          </a:p>
        </p:txBody>
      </p:sp>
    </p:spTree>
    <p:extLst>
      <p:ext uri="{BB962C8B-B14F-4D97-AF65-F5344CB8AC3E}">
        <p14:creationId xmlns:p14="http://schemas.microsoft.com/office/powerpoint/2010/main" val="192431731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fontScale="90000"/>
          </a:bodyPr>
          <a:lstStyle/>
          <a:p>
            <a:r>
              <a:rPr lang="en-US" b="1" dirty="0"/>
              <a:t>Comparing Values from Different </a:t>
            </a:r>
            <a:br>
              <a:rPr lang="en-US" b="1" dirty="0"/>
            </a:br>
            <a:r>
              <a:rPr lang="en-US" b="1" dirty="0"/>
              <a:t>Data Sets example</a:t>
            </a:r>
            <a:endParaRPr lang="en-US" dirty="0"/>
          </a:p>
        </p:txBody>
      </p:sp>
      <p:pic>
        <p:nvPicPr>
          <p:cNvPr id="6" name="Picture 5" descr="OSX-Stacked-TM-RGB-300dpi-2016.jpg" title="&quot; &quot;"/>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Introductory Statistics by River Parishes Community College under CC BY-SA 4.0</a:t>
            </a:r>
          </a:p>
        </p:txBody>
      </p:sp>
      <p:pic>
        <p:nvPicPr>
          <p:cNvPr id="7" name="Picture 6" descr="Table 2.34 Data">
            <a:extLst>
              <a:ext uri="{FF2B5EF4-FFF2-40B4-BE49-F238E27FC236}">
                <a16:creationId xmlns:a16="http://schemas.microsoft.com/office/drawing/2014/main" id="{72FA7993-5309-44E0-A4E0-9A172D60C16B}"/>
              </a:ext>
            </a:extLst>
          </p:cNvPr>
          <p:cNvPicPr>
            <a:picLocks noChangeAspect="1"/>
          </p:cNvPicPr>
          <p:nvPr/>
        </p:nvPicPr>
        <p:blipFill rotWithShape="1">
          <a:blip r:embed="rId3"/>
          <a:srcRect l="17238" t="40861" r="17294" b="7809"/>
          <a:stretch/>
        </p:blipFill>
        <p:spPr>
          <a:xfrm>
            <a:off x="1614827" y="2780524"/>
            <a:ext cx="5747658" cy="1548881"/>
          </a:xfrm>
          <a:prstGeom prst="rect">
            <a:avLst/>
          </a:prstGeom>
        </p:spPr>
      </p:pic>
      <p:sp>
        <p:nvSpPr>
          <p:cNvPr id="8" name="Text Placeholder 6">
            <a:extLst>
              <a:ext uri="{FF2B5EF4-FFF2-40B4-BE49-F238E27FC236}">
                <a16:creationId xmlns:a16="http://schemas.microsoft.com/office/drawing/2014/main" id="{AC4148A2-7CFC-4E3C-8AE1-AD277CFAB5A7}"/>
              </a:ext>
            </a:extLst>
          </p:cNvPr>
          <p:cNvSpPr>
            <a:spLocks noGrp="1"/>
          </p:cNvSpPr>
          <p:nvPr>
            <p:ph type="body" sz="quarter" idx="14"/>
          </p:nvPr>
        </p:nvSpPr>
        <p:spPr>
          <a:xfrm>
            <a:off x="457200" y="1287623"/>
            <a:ext cx="8062912" cy="1492901"/>
          </a:xfrm>
        </p:spPr>
        <p:txBody>
          <a:bodyPr>
            <a:normAutofit/>
          </a:bodyPr>
          <a:lstStyle/>
          <a:p>
            <a:r>
              <a:rPr lang="en-US" sz="1600" b="1" dirty="0"/>
              <a:t>Example 2.35 </a:t>
            </a:r>
          </a:p>
          <a:p>
            <a:r>
              <a:rPr lang="en-US" sz="1600" dirty="0"/>
              <a:t>Two students, John and Ali, from different high schools, wanted to find out who had the highest GPA when compared to his school. Which student had the highest GPA when compared to his school?</a:t>
            </a:r>
          </a:p>
        </p:txBody>
      </p:sp>
    </p:spTree>
    <p:extLst>
      <p:ext uri="{BB962C8B-B14F-4D97-AF65-F5344CB8AC3E}">
        <p14:creationId xmlns:p14="http://schemas.microsoft.com/office/powerpoint/2010/main" val="397533398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fontScale="90000"/>
          </a:bodyPr>
          <a:lstStyle/>
          <a:p>
            <a:r>
              <a:rPr lang="en-US" b="1" dirty="0"/>
              <a:t>Comparing Values from Different </a:t>
            </a:r>
            <a:br>
              <a:rPr lang="en-US" b="1" dirty="0"/>
            </a:br>
            <a:r>
              <a:rPr lang="en-US" b="1" dirty="0"/>
              <a:t>Data Sets try it</a:t>
            </a:r>
            <a:endParaRPr lang="en-US" dirty="0"/>
          </a:p>
        </p:txBody>
      </p:sp>
      <p:pic>
        <p:nvPicPr>
          <p:cNvPr id="6" name="Picture 5" descr="OSX-Stacked-TM-RGB-300dpi-2016.jpg" title="&quot; &quot;"/>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pic>
        <p:nvPicPr>
          <p:cNvPr id="4" name="Picture 3" descr="Table 2.35 Data"/>
          <p:cNvPicPr>
            <a:picLocks noChangeAspect="1"/>
          </p:cNvPicPr>
          <p:nvPr/>
        </p:nvPicPr>
        <p:blipFill rotWithShape="1">
          <a:blip r:embed="rId3"/>
          <a:srcRect l="9469" r="9361" b="26048"/>
          <a:stretch/>
        </p:blipFill>
        <p:spPr>
          <a:xfrm>
            <a:off x="1026367" y="2668556"/>
            <a:ext cx="7119257" cy="1777943"/>
          </a:xfrm>
          <a:prstGeom prst="rect">
            <a:avLst/>
          </a:prstGeom>
        </p:spPr>
      </p:pic>
      <p:sp>
        <p:nvSpPr>
          <p:cNvPr id="2" name="Footer Placeholder 1"/>
          <p:cNvSpPr>
            <a:spLocks noGrp="1"/>
          </p:cNvSpPr>
          <p:nvPr>
            <p:ph type="ftr" sz="quarter" idx="11"/>
          </p:nvPr>
        </p:nvSpPr>
        <p:spPr/>
        <p:txBody>
          <a:bodyPr/>
          <a:lstStyle/>
          <a:p>
            <a:r>
              <a:rPr lang="en-US"/>
              <a:t>Prepared for OpenStax Introductory Statistics by River Parishes Community College under CC BY-SA 4.0</a:t>
            </a:r>
          </a:p>
        </p:txBody>
      </p:sp>
      <p:sp>
        <p:nvSpPr>
          <p:cNvPr id="7" name="Text Placeholder 6">
            <a:extLst>
              <a:ext uri="{FF2B5EF4-FFF2-40B4-BE49-F238E27FC236}">
                <a16:creationId xmlns:a16="http://schemas.microsoft.com/office/drawing/2014/main" id="{F0C0A1EB-8E6B-43C8-9388-122DB28A6E41}"/>
              </a:ext>
            </a:extLst>
          </p:cNvPr>
          <p:cNvSpPr>
            <a:spLocks noGrp="1"/>
          </p:cNvSpPr>
          <p:nvPr>
            <p:ph type="body" sz="quarter" idx="14"/>
          </p:nvPr>
        </p:nvSpPr>
        <p:spPr>
          <a:xfrm>
            <a:off x="457200" y="1287624"/>
            <a:ext cx="8062912" cy="1380932"/>
          </a:xfrm>
        </p:spPr>
        <p:txBody>
          <a:bodyPr>
            <a:normAutofit/>
          </a:bodyPr>
          <a:lstStyle/>
          <a:p>
            <a:r>
              <a:rPr lang="en-US" sz="1600" b="1" dirty="0"/>
              <a:t>Try It 2.35</a:t>
            </a:r>
          </a:p>
          <a:p>
            <a:r>
              <a:rPr lang="en-US" sz="1600" dirty="0"/>
              <a:t>Two swimmers, Angie and Beth, from different teams, wanted to find out who had the fastest time for the 50 meter freestyle when compared to her team. Which swimmer had the fastest time when compared to her team?</a:t>
            </a:r>
          </a:p>
        </p:txBody>
      </p:sp>
    </p:spTree>
    <p:extLst>
      <p:ext uri="{BB962C8B-B14F-4D97-AF65-F5344CB8AC3E}">
        <p14:creationId xmlns:p14="http://schemas.microsoft.com/office/powerpoint/2010/main" val="110331405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a:bodyPr>
          <a:lstStyle/>
          <a:p>
            <a:r>
              <a:rPr lang="en-US" b="1" dirty="0"/>
              <a:t>Chebyshev's Rule</a:t>
            </a:r>
            <a:endParaRPr lang="en-US" dirty="0"/>
          </a:p>
        </p:txBody>
      </p:sp>
      <p:sp>
        <p:nvSpPr>
          <p:cNvPr id="7" name="Text Placeholder 6"/>
          <p:cNvSpPr>
            <a:spLocks noGrp="1"/>
          </p:cNvSpPr>
          <p:nvPr>
            <p:ph type="body" sz="quarter" idx="14"/>
          </p:nvPr>
        </p:nvSpPr>
        <p:spPr>
          <a:xfrm>
            <a:off x="457200" y="1287624"/>
            <a:ext cx="8062912" cy="4722740"/>
          </a:xfrm>
        </p:spPr>
        <p:txBody>
          <a:bodyPr>
            <a:normAutofit/>
          </a:bodyPr>
          <a:lstStyle/>
          <a:p>
            <a:r>
              <a:rPr lang="en-US" dirty="0"/>
              <a:t>For ANY data set, no matter what the distribution of the data is:</a:t>
            </a:r>
          </a:p>
          <a:p>
            <a:endParaRPr lang="en-US" dirty="0"/>
          </a:p>
          <a:p>
            <a:r>
              <a:rPr lang="en-US" dirty="0"/>
              <a:t>• At least 75% of the data is within two standard deviations of the mean.</a:t>
            </a:r>
          </a:p>
          <a:p>
            <a:r>
              <a:rPr lang="en-US" dirty="0"/>
              <a:t>• At least 89% of the data is within three standard deviations of the mean.</a:t>
            </a:r>
          </a:p>
          <a:p>
            <a:r>
              <a:rPr lang="en-US" dirty="0"/>
              <a:t>• At least 95% of the data is within 4.5 standard deviations of the mean.</a:t>
            </a:r>
          </a:p>
          <a:p>
            <a:endParaRPr lang="en-US" dirty="0"/>
          </a:p>
          <a:p>
            <a:r>
              <a:rPr lang="en-US" dirty="0"/>
              <a:t>This is known as </a:t>
            </a:r>
            <a:r>
              <a:rPr lang="en-US" b="1" dirty="0"/>
              <a:t>Chebyshev's Rule</a:t>
            </a:r>
            <a:r>
              <a:rPr lang="en-US" dirty="0"/>
              <a:t>.</a:t>
            </a:r>
          </a:p>
        </p:txBody>
      </p:sp>
      <p:pic>
        <p:nvPicPr>
          <p:cNvPr id="6" name="Picture 5" descr="OSX-Stacked-TM-RGB-300dpi-2016.jpg" title="&quot; &quot;"/>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Introductory Statistics by River Parishes Community College under CC BY-SA 4.0</a:t>
            </a:r>
          </a:p>
        </p:txBody>
      </p:sp>
    </p:spTree>
    <p:extLst>
      <p:ext uri="{BB962C8B-B14F-4D97-AF65-F5344CB8AC3E}">
        <p14:creationId xmlns:p14="http://schemas.microsoft.com/office/powerpoint/2010/main" val="342770255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a:bodyPr>
          <a:lstStyle/>
          <a:p>
            <a:r>
              <a:rPr lang="en-US" b="1" dirty="0"/>
              <a:t>Empirical Rule</a:t>
            </a:r>
            <a:endParaRPr lang="en-US" dirty="0"/>
          </a:p>
        </p:txBody>
      </p:sp>
      <p:sp>
        <p:nvSpPr>
          <p:cNvPr id="7" name="Text Placeholder 6"/>
          <p:cNvSpPr>
            <a:spLocks noGrp="1"/>
          </p:cNvSpPr>
          <p:nvPr>
            <p:ph type="body" sz="quarter" idx="14"/>
          </p:nvPr>
        </p:nvSpPr>
        <p:spPr>
          <a:xfrm>
            <a:off x="457200" y="1287624"/>
            <a:ext cx="8062912" cy="4722740"/>
          </a:xfrm>
        </p:spPr>
        <p:txBody>
          <a:bodyPr>
            <a:normAutofit/>
          </a:bodyPr>
          <a:lstStyle/>
          <a:p>
            <a:r>
              <a:rPr lang="en-US" dirty="0"/>
              <a:t>For data having a distribution that is BELL-SHAPED and SYMMETRIC:</a:t>
            </a:r>
          </a:p>
          <a:p>
            <a:endParaRPr lang="en-US" dirty="0"/>
          </a:p>
          <a:p>
            <a:r>
              <a:rPr lang="en-US" dirty="0"/>
              <a:t>• Approximately 68% of the data is within one standard deviation of the mean.</a:t>
            </a:r>
          </a:p>
          <a:p>
            <a:r>
              <a:rPr lang="en-US" dirty="0"/>
              <a:t>• Approximately 95% of the data is within two standard deviations of the mean.</a:t>
            </a:r>
          </a:p>
          <a:p>
            <a:r>
              <a:rPr lang="en-US" dirty="0"/>
              <a:t>• More than 99% of the data is within three standard deviations of the mean.</a:t>
            </a:r>
          </a:p>
          <a:p>
            <a:endParaRPr lang="en-US" dirty="0"/>
          </a:p>
          <a:p>
            <a:r>
              <a:rPr lang="en-US" dirty="0"/>
              <a:t>This is known as the </a:t>
            </a:r>
            <a:r>
              <a:rPr lang="en-US" b="1" dirty="0"/>
              <a:t>Empirical Rule</a:t>
            </a:r>
            <a:r>
              <a:rPr lang="en-US" dirty="0"/>
              <a:t>.</a:t>
            </a:r>
          </a:p>
        </p:txBody>
      </p:sp>
      <p:pic>
        <p:nvPicPr>
          <p:cNvPr id="6" name="Picture 5" descr="OSX-Stacked-TM-RGB-300dpi-2016.jpg" title="&quot; &quot;"/>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Introductory Statistics by River Parishes Community College under CC BY-SA 4.0</a:t>
            </a:r>
          </a:p>
        </p:txBody>
      </p:sp>
    </p:spTree>
    <p:extLst>
      <p:ext uri="{BB962C8B-B14F-4D97-AF65-F5344CB8AC3E}">
        <p14:creationId xmlns:p14="http://schemas.microsoft.com/office/powerpoint/2010/main" val="421768341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Acknowledgments</a:t>
            </a:r>
          </a:p>
        </p:txBody>
      </p:sp>
      <p:pic>
        <p:nvPicPr>
          <p:cNvPr id="6" name="Picture 5" descr="OSX-Stacked-TM-RGB-300dpi-2016.jpg" title="&quot; &quot;"/>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Introductory Statistics by River Parishes Community College under CC BY-SA 4.0</a:t>
            </a:r>
          </a:p>
        </p:txBody>
      </p:sp>
      <p:sp>
        <p:nvSpPr>
          <p:cNvPr id="8" name="Text Placeholder 6">
            <a:extLst>
              <a:ext uri="{FF2B5EF4-FFF2-40B4-BE49-F238E27FC236}">
                <a16:creationId xmlns:a16="http://schemas.microsoft.com/office/drawing/2014/main" id="{87E2011B-E28A-44BC-B972-B63468F9C2B1}"/>
              </a:ext>
            </a:extLst>
          </p:cNvPr>
          <p:cNvSpPr>
            <a:spLocks noGrp="1"/>
          </p:cNvSpPr>
          <p:nvPr>
            <p:ph type="body" sz="quarter" idx="14"/>
          </p:nvPr>
        </p:nvSpPr>
        <p:spPr>
          <a:xfrm>
            <a:off x="457200" y="1306286"/>
            <a:ext cx="8062912" cy="5066234"/>
          </a:xfrm>
        </p:spPr>
        <p:txBody>
          <a:bodyPr>
            <a:noAutofit/>
          </a:bodyPr>
          <a:lstStyle/>
          <a:p>
            <a:r>
              <a:rPr lang="en-US" sz="1600" dirty="0"/>
              <a:t>The original PowerPoint file is copyright 2011-2015, Rice University. All Rights Reserved.</a:t>
            </a:r>
          </a:p>
          <a:p>
            <a:endParaRPr lang="en-US" sz="1600" dirty="0"/>
          </a:p>
          <a:p>
            <a:r>
              <a:rPr lang="en-US" sz="1600" dirty="0"/>
              <a:t>This work is a derivative of a text by </a:t>
            </a:r>
            <a:r>
              <a:rPr lang="en-US" sz="1600" u="sng" dirty="0">
                <a:hlinkClick r:id="rId3"/>
              </a:rPr>
              <a:t>OpenStax</a:t>
            </a:r>
            <a:r>
              <a:rPr lang="en-US" sz="1600" dirty="0"/>
              <a:t>, which is licensed under a </a:t>
            </a:r>
            <a:r>
              <a:rPr lang="en-US" sz="1600" dirty="0">
                <a:hlinkClick r:id="rId4"/>
              </a:rPr>
              <a:t>Creative Commons Attribution License 4.0</a:t>
            </a:r>
            <a:r>
              <a:rPr lang="en-US" sz="1600" dirty="0"/>
              <a:t> license.</a:t>
            </a:r>
            <a:endParaRPr lang="en-US" sz="1600" dirty="0">
              <a:solidFill>
                <a:schemeClr val="tx1"/>
              </a:solidFill>
            </a:endParaRPr>
          </a:p>
          <a:p>
            <a:endParaRPr lang="en-US" sz="1600" dirty="0"/>
          </a:p>
          <a:p>
            <a:r>
              <a:rPr lang="en-US" sz="1600" dirty="0">
                <a:solidFill>
                  <a:schemeClr val="tx1"/>
                </a:solidFill>
              </a:rPr>
              <a:t>Material on this PowerPoint was adapted from </a:t>
            </a:r>
            <a:r>
              <a:rPr lang="en-US" sz="1600" i="1" dirty="0" err="1">
                <a:solidFill>
                  <a:schemeClr val="tx1"/>
                </a:solidFill>
              </a:rPr>
              <a:t>Illowsky</a:t>
            </a:r>
            <a:r>
              <a:rPr lang="en-US" sz="1600" i="1" dirty="0">
                <a:solidFill>
                  <a:schemeClr val="tx1"/>
                </a:solidFill>
              </a:rPr>
              <a:t>, Barbara and Dean, Susan. “Chapter 2. Descriptive Statistics.” Introductory Statistics. </a:t>
            </a:r>
            <a:r>
              <a:rPr lang="en-US" sz="1600" dirty="0"/>
              <a:t>OpenStax, Introductory Statistics. OpenStax CNX. May 13, 2019 http://cnx.org/contents/30189442-6998-4686-ac05-ed152b91b9de@23.30. </a:t>
            </a:r>
          </a:p>
          <a:p>
            <a:endParaRPr lang="en-US" sz="1600" dirty="0">
              <a:solidFill>
                <a:schemeClr val="tx1"/>
              </a:solidFill>
            </a:endParaRPr>
          </a:p>
          <a:p>
            <a:r>
              <a:rPr lang="en-US" sz="1600" b="1" i="1" dirty="0">
                <a:solidFill>
                  <a:schemeClr val="tx1"/>
                </a:solidFill>
              </a:rPr>
              <a:t>This document has been reviewed for </a:t>
            </a:r>
            <a:r>
              <a:rPr lang="en-US" sz="1600" b="1" i="1">
                <a:solidFill>
                  <a:schemeClr val="tx1"/>
                </a:solidFill>
              </a:rPr>
              <a:t>accessibility.</a:t>
            </a:r>
            <a:endParaRPr lang="en-US" sz="1600" b="1" i="1" dirty="0">
              <a:solidFill>
                <a:schemeClr val="tx1"/>
              </a:solidFill>
            </a:endParaRPr>
          </a:p>
        </p:txBody>
      </p:sp>
    </p:spTree>
    <p:extLst>
      <p:ext uri="{BB962C8B-B14F-4D97-AF65-F5344CB8AC3E}">
        <p14:creationId xmlns:p14="http://schemas.microsoft.com/office/powerpoint/2010/main" val="9877402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t>Line graphs try it</a:t>
            </a:r>
            <a:endParaRPr lang="en-US" dirty="0"/>
          </a:p>
        </p:txBody>
      </p:sp>
      <p:pic>
        <p:nvPicPr>
          <p:cNvPr id="10" name="Picture 9" descr="OSX-Stacked-TM-RGB-300dpi-2016.jpg" title="&quot; &quot;"/>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pic>
        <p:nvPicPr>
          <p:cNvPr id="4" name="Picture 3" descr="Table 2.8 Number of times in shop"/>
          <p:cNvPicPr>
            <a:picLocks noChangeAspect="1"/>
          </p:cNvPicPr>
          <p:nvPr/>
        </p:nvPicPr>
        <p:blipFill rotWithShape="1">
          <a:blip r:embed="rId3"/>
          <a:srcRect l="27649" t="31372" r="28143" b="13696"/>
          <a:stretch/>
        </p:blipFill>
        <p:spPr>
          <a:xfrm>
            <a:off x="5112634" y="2615931"/>
            <a:ext cx="3723887" cy="2125117"/>
          </a:xfrm>
          <a:prstGeom prst="rect">
            <a:avLst/>
          </a:prstGeom>
        </p:spPr>
      </p:pic>
      <p:sp>
        <p:nvSpPr>
          <p:cNvPr id="2" name="Footer Placeholder 1"/>
          <p:cNvSpPr>
            <a:spLocks noGrp="1"/>
          </p:cNvSpPr>
          <p:nvPr>
            <p:ph type="ftr" sz="quarter" idx="11"/>
          </p:nvPr>
        </p:nvSpPr>
        <p:spPr/>
        <p:txBody>
          <a:bodyPr/>
          <a:lstStyle/>
          <a:p>
            <a:r>
              <a:rPr lang="en-US"/>
              <a:t>Prepared for OpenStax Introductory Statistics by River Parishes Community College under CC BY-SA 4.0</a:t>
            </a:r>
          </a:p>
        </p:txBody>
      </p:sp>
      <p:sp>
        <p:nvSpPr>
          <p:cNvPr id="6" name="Text Placeholder 6">
            <a:extLst>
              <a:ext uri="{FF2B5EF4-FFF2-40B4-BE49-F238E27FC236}">
                <a16:creationId xmlns:a16="http://schemas.microsoft.com/office/drawing/2014/main" id="{DF194DFE-0CBC-4D94-ABEF-7203BB7F946C}"/>
              </a:ext>
            </a:extLst>
          </p:cNvPr>
          <p:cNvSpPr txBox="1">
            <a:spLocks/>
          </p:cNvSpPr>
          <p:nvPr/>
        </p:nvSpPr>
        <p:spPr>
          <a:xfrm>
            <a:off x="457200" y="1307506"/>
            <a:ext cx="8062912" cy="1062470"/>
          </a:xfrm>
          <a:prstGeom prst="rect">
            <a:avLst/>
          </a:prstGeom>
        </p:spPr>
        <p:txBody>
          <a:bodyPr vert="horz" lIns="91440" tIns="45720" rIns="91440" bIns="45720" rtlCol="0">
            <a:normAutofit/>
          </a:bodyPr>
          <a:lst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rgbClr val="000000"/>
                </a:solidFill>
                <a:latin typeface="+mn-lt"/>
                <a:ea typeface="+mn-ea"/>
                <a:cs typeface="+mn-cs"/>
              </a:defRPr>
            </a:lvl1pPr>
            <a:lvl2pPr marL="731520" indent="-457200" algn="l" defTabSz="914400" rtl="0" eaLnBrk="1" latinLnBrk="0" hangingPunct="1">
              <a:spcBef>
                <a:spcPct val="20000"/>
              </a:spcBef>
              <a:buClr>
                <a:srgbClr val="6CB255"/>
              </a:buClr>
              <a:buFont typeface="+mj-lt"/>
              <a:buAutoNum type="alphaLcParen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4pPr>
            <a:lvl5pPr marL="2171700" indent="-342900" algn="l" defTabSz="914400" rtl="0" eaLnBrk="1" latinLnBrk="0" hangingPunct="1">
              <a:spcBef>
                <a:spcPct val="20000"/>
              </a:spcBef>
              <a:buClr>
                <a:srgbClr val="6CB255"/>
              </a:buClr>
              <a:buFont typeface="+mj-lt"/>
              <a:buAutoNum type="alphaLcParen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sz="1600" b="1" dirty="0"/>
              <a:t>Try It 2.4</a:t>
            </a:r>
          </a:p>
          <a:p>
            <a:r>
              <a:rPr lang="en-US" sz="1600" dirty="0"/>
              <a:t>In a survey, 40 people were asked how many times per year they had their car in the shop for repairs. The results are shown in </a:t>
            </a:r>
            <a:r>
              <a:rPr lang="en-US" sz="1600" dirty="0">
                <a:hlinkClick r:id="rId4"/>
              </a:rPr>
              <a:t>Table 2.8</a:t>
            </a:r>
            <a:r>
              <a:rPr lang="en-US" sz="1600" dirty="0"/>
              <a:t>. Construct a line graph.</a:t>
            </a:r>
          </a:p>
        </p:txBody>
      </p:sp>
    </p:spTree>
    <p:extLst>
      <p:ext uri="{BB962C8B-B14F-4D97-AF65-F5344CB8AC3E}">
        <p14:creationId xmlns:p14="http://schemas.microsoft.com/office/powerpoint/2010/main" val="652644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t>bar graphs</a:t>
            </a:r>
            <a:endParaRPr lang="en-US" dirty="0"/>
          </a:p>
        </p:txBody>
      </p:sp>
      <p:pic>
        <p:nvPicPr>
          <p:cNvPr id="10" name="Picture 9" descr="OSX-Stacked-TM-RGB-300dpi-2016.jpg" title="&quot; &quot;"/>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Introductory Statistics by River Parishes Community College under CC BY-SA 4.0</a:t>
            </a:r>
          </a:p>
        </p:txBody>
      </p:sp>
      <p:pic>
        <p:nvPicPr>
          <p:cNvPr id="4" name="Picture 3" descr="By the end of 2011, Facebook had over 146 million users in the United States. Table shows three age groups, the number of users in each age group, and the proportion (%) of users in each age group. Construct a bar graph using this data." title="Example 2.5">
            <a:extLst>
              <a:ext uri="{FF2B5EF4-FFF2-40B4-BE49-F238E27FC236}">
                <a16:creationId xmlns:a16="http://schemas.microsoft.com/office/drawing/2014/main" id="{DF28D4DD-8C1A-4812-BED5-E5FFACCE1DCA}"/>
              </a:ext>
            </a:extLst>
          </p:cNvPr>
          <p:cNvPicPr>
            <a:picLocks noChangeAspect="1"/>
          </p:cNvPicPr>
          <p:nvPr/>
        </p:nvPicPr>
        <p:blipFill rotWithShape="1">
          <a:blip r:embed="rId3"/>
          <a:srcRect l="11967" t="42626" r="10704"/>
          <a:stretch/>
        </p:blipFill>
        <p:spPr>
          <a:xfrm>
            <a:off x="93305" y="4494094"/>
            <a:ext cx="5010971" cy="1444706"/>
          </a:xfrm>
          <a:prstGeom prst="rect">
            <a:avLst/>
          </a:prstGeom>
        </p:spPr>
      </p:pic>
      <p:pic>
        <p:nvPicPr>
          <p:cNvPr id="6" name="Picture 5" descr="Bar Graph Figure 2.3">
            <a:extLst>
              <a:ext uri="{FF2B5EF4-FFF2-40B4-BE49-F238E27FC236}">
                <a16:creationId xmlns:a16="http://schemas.microsoft.com/office/drawing/2014/main" id="{93565C4F-451D-4922-8AA9-07216D164B93}"/>
              </a:ext>
            </a:extLst>
          </p:cNvPr>
          <p:cNvPicPr>
            <a:picLocks noChangeAspect="1"/>
          </p:cNvPicPr>
          <p:nvPr/>
        </p:nvPicPr>
        <p:blipFill rotWithShape="1">
          <a:blip r:embed="rId4"/>
          <a:srcRect l="17804" t="6838" b="-447"/>
          <a:stretch/>
        </p:blipFill>
        <p:spPr>
          <a:xfrm>
            <a:off x="5104276" y="3816221"/>
            <a:ext cx="3732245" cy="2800453"/>
          </a:xfrm>
          <a:prstGeom prst="rect">
            <a:avLst/>
          </a:prstGeom>
        </p:spPr>
      </p:pic>
      <p:sp>
        <p:nvSpPr>
          <p:cNvPr id="7" name="Rectangle 6">
            <a:extLst>
              <a:ext uri="{FF2B5EF4-FFF2-40B4-BE49-F238E27FC236}">
                <a16:creationId xmlns:a16="http://schemas.microsoft.com/office/drawing/2014/main" id="{982333F3-7C02-4F69-A1D6-A3583EF31669}"/>
              </a:ext>
            </a:extLst>
          </p:cNvPr>
          <p:cNvSpPr/>
          <p:nvPr/>
        </p:nvSpPr>
        <p:spPr>
          <a:xfrm>
            <a:off x="296247" y="1240521"/>
            <a:ext cx="8465198" cy="2246769"/>
          </a:xfrm>
          <a:prstGeom prst="rect">
            <a:avLst/>
          </a:prstGeom>
        </p:spPr>
        <p:txBody>
          <a:bodyPr wrap="square">
            <a:spAutoFit/>
          </a:bodyPr>
          <a:lstStyle/>
          <a:p>
            <a:r>
              <a:rPr lang="en-US" sz="1400" b="1" dirty="0"/>
              <a:t>Bar graphs </a:t>
            </a:r>
            <a:r>
              <a:rPr lang="en-US" sz="1400" dirty="0"/>
              <a:t>consist of bars that are separated from each other. </a:t>
            </a:r>
          </a:p>
          <a:p>
            <a:endParaRPr lang="en-US" sz="1400" dirty="0"/>
          </a:p>
          <a:p>
            <a:r>
              <a:rPr lang="en-US" sz="1400" dirty="0"/>
              <a:t>The bars can be rectangles or they can be rectangular boxes (used in three-dimensional plots), and they can be vertical or horizontal.</a:t>
            </a:r>
          </a:p>
          <a:p>
            <a:endParaRPr lang="en-US" sz="1400" dirty="0"/>
          </a:p>
          <a:p>
            <a:r>
              <a:rPr lang="en-US" sz="1400" b="1" dirty="0"/>
              <a:t>Example 2.5 </a:t>
            </a:r>
          </a:p>
          <a:p>
            <a:r>
              <a:rPr lang="en-US" sz="1400" dirty="0"/>
              <a:t>By the end of 2011, Facebook had over 146 million users in the United States. </a:t>
            </a:r>
            <a:r>
              <a:rPr lang="en-US" sz="1400" dirty="0">
                <a:hlinkClick r:id="rId5"/>
              </a:rPr>
              <a:t>Table 2.9</a:t>
            </a:r>
            <a:r>
              <a:rPr lang="en-US" sz="1400" dirty="0"/>
              <a:t> shows three age groups, the number of users in each age group, and the proportion (%) of users in each age group. A bar graph of this data is shown below.</a:t>
            </a:r>
          </a:p>
          <a:p>
            <a:endParaRPr lang="en-US" sz="1400" dirty="0"/>
          </a:p>
        </p:txBody>
      </p:sp>
    </p:spTree>
    <p:extLst>
      <p:ext uri="{BB962C8B-B14F-4D97-AF65-F5344CB8AC3E}">
        <p14:creationId xmlns:p14="http://schemas.microsoft.com/office/powerpoint/2010/main" val="10577366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t>bar graphs try it</a:t>
            </a:r>
            <a:endParaRPr lang="en-US" dirty="0"/>
          </a:p>
        </p:txBody>
      </p:sp>
      <p:pic>
        <p:nvPicPr>
          <p:cNvPr id="10" name="Picture 9" descr="OSX-Stacked-TM-RGB-300dpi-2016.jpg" title="&quot; &quot;"/>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pic>
        <p:nvPicPr>
          <p:cNvPr id="3" name="Picture 2" descr="Table 2.10"/>
          <p:cNvPicPr>
            <a:picLocks noChangeAspect="1"/>
          </p:cNvPicPr>
          <p:nvPr/>
        </p:nvPicPr>
        <p:blipFill rotWithShape="1">
          <a:blip r:embed="rId3"/>
          <a:srcRect l="15697" t="37833" r="14746" b="13697"/>
          <a:stretch/>
        </p:blipFill>
        <p:spPr>
          <a:xfrm>
            <a:off x="4619084" y="2811805"/>
            <a:ext cx="4217437" cy="1329613"/>
          </a:xfrm>
          <a:prstGeom prst="rect">
            <a:avLst/>
          </a:prstGeom>
        </p:spPr>
      </p:pic>
      <p:sp>
        <p:nvSpPr>
          <p:cNvPr id="2" name="Footer Placeholder 1"/>
          <p:cNvSpPr>
            <a:spLocks noGrp="1"/>
          </p:cNvSpPr>
          <p:nvPr>
            <p:ph type="ftr" sz="quarter" idx="11"/>
          </p:nvPr>
        </p:nvSpPr>
        <p:spPr/>
        <p:txBody>
          <a:bodyPr/>
          <a:lstStyle/>
          <a:p>
            <a:r>
              <a:rPr lang="en-US"/>
              <a:t>Prepared for OpenStax Introductory Statistics by River Parishes Community College under CC BY-SA 4.0</a:t>
            </a:r>
          </a:p>
        </p:txBody>
      </p:sp>
      <p:sp>
        <p:nvSpPr>
          <p:cNvPr id="6" name="Text Placeholder 6">
            <a:extLst>
              <a:ext uri="{FF2B5EF4-FFF2-40B4-BE49-F238E27FC236}">
                <a16:creationId xmlns:a16="http://schemas.microsoft.com/office/drawing/2014/main" id="{57DC64B2-A36C-4715-B826-7FD2D0F57716}"/>
              </a:ext>
            </a:extLst>
          </p:cNvPr>
          <p:cNvSpPr txBox="1">
            <a:spLocks/>
          </p:cNvSpPr>
          <p:nvPr/>
        </p:nvSpPr>
        <p:spPr>
          <a:xfrm>
            <a:off x="457200" y="1307505"/>
            <a:ext cx="8062912" cy="1308425"/>
          </a:xfrm>
          <a:prstGeom prst="rect">
            <a:avLst/>
          </a:prstGeom>
        </p:spPr>
        <p:txBody>
          <a:bodyPr vert="horz" lIns="91440" tIns="45720" rIns="91440" bIns="45720" rtlCol="0">
            <a:normAutofit fontScale="92500" lnSpcReduction="10000"/>
          </a:bodyPr>
          <a:lst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rgbClr val="000000"/>
                </a:solidFill>
                <a:latin typeface="+mn-lt"/>
                <a:ea typeface="+mn-ea"/>
                <a:cs typeface="+mn-cs"/>
              </a:defRPr>
            </a:lvl1pPr>
            <a:lvl2pPr marL="731520" indent="-457200" algn="l" defTabSz="914400" rtl="0" eaLnBrk="1" latinLnBrk="0" hangingPunct="1">
              <a:spcBef>
                <a:spcPct val="20000"/>
              </a:spcBef>
              <a:buClr>
                <a:srgbClr val="6CB255"/>
              </a:buClr>
              <a:buFont typeface="+mj-lt"/>
              <a:buAutoNum type="alphaLcParen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4pPr>
            <a:lvl5pPr marL="2171700" indent="-342900" algn="l" defTabSz="914400" rtl="0" eaLnBrk="1" latinLnBrk="0" hangingPunct="1">
              <a:spcBef>
                <a:spcPct val="20000"/>
              </a:spcBef>
              <a:buClr>
                <a:srgbClr val="6CB255"/>
              </a:buClr>
              <a:buFont typeface="+mj-lt"/>
              <a:buAutoNum type="alphaLcParen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sz="1600" b="1" dirty="0"/>
              <a:t>Try It 2.5</a:t>
            </a:r>
          </a:p>
          <a:p>
            <a:r>
              <a:rPr lang="en-US" sz="1600" dirty="0"/>
              <a:t>The population in Park City is made up of children, working-age adults, and retirees. </a:t>
            </a:r>
            <a:r>
              <a:rPr lang="en-US" sz="1600" dirty="0">
                <a:hlinkClick r:id="rId4"/>
              </a:rPr>
              <a:t>Table 2.10</a:t>
            </a:r>
            <a:r>
              <a:rPr lang="en-US" sz="1600" dirty="0"/>
              <a:t> shows the three age groups, the number of people in the town from each age group, and the proportion (%) of people in each age group. Construct a bar graph showing the proportions.</a:t>
            </a:r>
          </a:p>
        </p:txBody>
      </p:sp>
    </p:spTree>
    <p:extLst>
      <p:ext uri="{BB962C8B-B14F-4D97-AF65-F5344CB8AC3E}">
        <p14:creationId xmlns:p14="http://schemas.microsoft.com/office/powerpoint/2010/main" val="7296169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1804"/>
            <a:ext cx="8062912" cy="2537927"/>
          </a:xfrm>
        </p:spPr>
        <p:txBody>
          <a:bodyPr>
            <a:noAutofit/>
          </a:bodyPr>
          <a:lstStyle/>
          <a:p>
            <a:pPr algn="ctr"/>
            <a:r>
              <a:rPr lang="en-US" sz="4000" b="1" cap="none" dirty="0">
                <a:solidFill>
                  <a:srgbClr val="212F62"/>
                </a:solidFill>
              </a:rPr>
              <a:t>Chapter 2</a:t>
            </a:r>
            <a:br>
              <a:rPr lang="en-US" sz="4000" b="1" cap="none" dirty="0">
                <a:solidFill>
                  <a:srgbClr val="212F62"/>
                </a:solidFill>
              </a:rPr>
            </a:br>
            <a:br>
              <a:rPr lang="en-US" sz="4000" b="1" cap="none" dirty="0">
                <a:solidFill>
                  <a:srgbClr val="212F62"/>
                </a:solidFill>
              </a:rPr>
            </a:br>
            <a:r>
              <a:rPr lang="en-US" sz="4000" b="1" dirty="0">
                <a:solidFill>
                  <a:srgbClr val="212F62"/>
                </a:solidFill>
              </a:rPr>
              <a:t>descriptive statistics</a:t>
            </a:r>
            <a:endParaRPr lang="en-US" sz="4000" dirty="0"/>
          </a:p>
        </p:txBody>
      </p:sp>
      <p:sp>
        <p:nvSpPr>
          <p:cNvPr id="5" name="Title 4"/>
          <p:cNvSpPr txBox="1">
            <a:spLocks/>
          </p:cNvSpPr>
          <p:nvPr/>
        </p:nvSpPr>
        <p:spPr>
          <a:xfrm>
            <a:off x="845052" y="3697089"/>
            <a:ext cx="7287208" cy="1248135"/>
          </a:xfrm>
          <a:prstGeom prst="rect">
            <a:avLst/>
          </a:prstGeom>
        </p:spPr>
        <p:txBody>
          <a:bodyPr vert="horz" lIns="91440" tIns="45720" rIns="91440" bIns="45720" rtlCol="0" anchor="b">
            <a:noAutofit/>
          </a:bodyPr>
          <a:lstStyle>
            <a:lvl1pPr algn="l" defTabSz="914400" rtl="0" eaLnBrk="1" latinLnBrk="0" hangingPunct="1">
              <a:spcBef>
                <a:spcPct val="0"/>
              </a:spcBef>
              <a:buNone/>
              <a:defRPr sz="2400" kern="1200" cap="all" spc="-60" baseline="0">
                <a:solidFill>
                  <a:srgbClr val="6CB255"/>
                </a:solidFill>
                <a:latin typeface="+mj-lt"/>
                <a:ea typeface="+mj-ea"/>
                <a:cs typeface="+mj-cs"/>
              </a:defRPr>
            </a:lvl1pPr>
          </a:lstStyle>
          <a:p>
            <a:pPr algn="ctr"/>
            <a:r>
              <a:rPr lang="en-US" dirty="0"/>
              <a:t>Section 2.2 – </a:t>
            </a:r>
            <a:r>
              <a:rPr lang="en-US" b="1" dirty="0"/>
              <a:t>Histograms, Frequency Polygons, and Time Series</a:t>
            </a:r>
          </a:p>
          <a:p>
            <a:pPr algn="ctr"/>
            <a:r>
              <a:rPr lang="en-US" b="1" dirty="0"/>
              <a:t>Graphs</a:t>
            </a:r>
            <a:endParaRPr lang="en-US" dirty="0"/>
          </a:p>
        </p:txBody>
      </p:sp>
      <p:sp>
        <p:nvSpPr>
          <p:cNvPr id="3" name="Footer Placeholder 2"/>
          <p:cNvSpPr>
            <a:spLocks noGrp="1"/>
          </p:cNvSpPr>
          <p:nvPr>
            <p:ph type="ftr" sz="quarter" idx="11"/>
          </p:nvPr>
        </p:nvSpPr>
        <p:spPr/>
        <p:txBody>
          <a:bodyPr/>
          <a:lstStyle/>
          <a:p>
            <a:r>
              <a:rPr lang="en-US"/>
              <a:t>Prepared for OpenStax Introductory Statistics by River Parishes Community College under CC BY-SA 4.0</a:t>
            </a:r>
          </a:p>
        </p:txBody>
      </p:sp>
      <p:pic>
        <p:nvPicPr>
          <p:cNvPr id="6" name="Picture 5" descr="OSC-Stacked-TM-RGB-1.png" title="&quot; &quot;"/>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378705" y="5415694"/>
            <a:ext cx="1507110" cy="1077181"/>
          </a:xfrm>
          <a:prstGeom prst="rect">
            <a:avLst/>
          </a:prstGeom>
        </p:spPr>
      </p:pic>
    </p:spTree>
    <p:extLst>
      <p:ext uri="{BB962C8B-B14F-4D97-AF65-F5344CB8AC3E}">
        <p14:creationId xmlns:p14="http://schemas.microsoft.com/office/powerpoint/2010/main" val="19910140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200" dirty="0"/>
              <a:t>Section 2.2 Learning Objectives</a:t>
            </a:r>
          </a:p>
        </p:txBody>
      </p:sp>
      <p:pic>
        <p:nvPicPr>
          <p:cNvPr id="6" name="Picture 5" descr="OSX-Stacked-TM-RGB-300dpi-2016.jpg" title="&quot; &quot;"/>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Introductory Statistics by River Parishes Community College under CC BY-SA 4.0</a:t>
            </a:r>
            <a:endParaRPr lang="en-US" dirty="0"/>
          </a:p>
        </p:txBody>
      </p:sp>
      <p:sp>
        <p:nvSpPr>
          <p:cNvPr id="4" name="Rectangle 3">
            <a:extLst>
              <a:ext uri="{FF2B5EF4-FFF2-40B4-BE49-F238E27FC236}">
                <a16:creationId xmlns:a16="http://schemas.microsoft.com/office/drawing/2014/main" id="{82A2C50D-E8A3-0742-836A-717A75EF667C}"/>
              </a:ext>
            </a:extLst>
          </p:cNvPr>
          <p:cNvSpPr/>
          <p:nvPr/>
        </p:nvSpPr>
        <p:spPr>
          <a:xfrm>
            <a:off x="457200" y="1269643"/>
            <a:ext cx="8379321" cy="1477328"/>
          </a:xfrm>
          <a:prstGeom prst="rect">
            <a:avLst/>
          </a:prstGeom>
        </p:spPr>
        <p:txBody>
          <a:bodyPr wrap="square">
            <a:spAutoFit/>
          </a:bodyPr>
          <a:lstStyle/>
          <a:p>
            <a:r>
              <a:rPr lang="en-US" dirty="0"/>
              <a:t>In this section students will:</a:t>
            </a:r>
          </a:p>
          <a:p>
            <a:endParaRPr lang="en-US" dirty="0"/>
          </a:p>
          <a:p>
            <a:pPr marL="285750" indent="-285750">
              <a:buFont typeface="Arial" panose="020B0604020202020204" pitchFamily="34" charset="0"/>
              <a:buChar char="•"/>
            </a:pPr>
            <a:r>
              <a:rPr lang="en-US" dirty="0"/>
              <a:t>Determine types of graphs appropriate for specific data</a:t>
            </a:r>
          </a:p>
          <a:p>
            <a:pPr marL="285750" indent="-285750">
              <a:buFont typeface="Arial" panose="020B0604020202020204" pitchFamily="34" charset="0"/>
              <a:buChar char="•"/>
            </a:pPr>
            <a:r>
              <a:rPr lang="en-US" dirty="0"/>
              <a:t>Construct histograms, relative frequency histograms</a:t>
            </a:r>
          </a:p>
          <a:p>
            <a:pPr marL="285750" indent="-285750">
              <a:buFont typeface="Arial" panose="020B0604020202020204" pitchFamily="34" charset="0"/>
              <a:buChar char="•"/>
            </a:pPr>
            <a:r>
              <a:rPr lang="en-US" dirty="0"/>
              <a:t>Construct time-series graphs</a:t>
            </a:r>
          </a:p>
        </p:txBody>
      </p:sp>
    </p:spTree>
    <p:extLst>
      <p:ext uri="{BB962C8B-B14F-4D97-AF65-F5344CB8AC3E}">
        <p14:creationId xmlns:p14="http://schemas.microsoft.com/office/powerpoint/2010/main" val="41348317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t>histograms</a:t>
            </a:r>
            <a:endParaRPr lang="en-US" dirty="0"/>
          </a:p>
        </p:txBody>
      </p:sp>
      <p:sp>
        <p:nvSpPr>
          <p:cNvPr id="7" name="Text Placeholder 6"/>
          <p:cNvSpPr>
            <a:spLocks noGrp="1"/>
          </p:cNvSpPr>
          <p:nvPr>
            <p:ph type="body" sz="quarter" idx="14"/>
          </p:nvPr>
        </p:nvSpPr>
        <p:spPr>
          <a:xfrm>
            <a:off x="457200" y="1231641"/>
            <a:ext cx="8062912" cy="4778723"/>
          </a:xfrm>
        </p:spPr>
        <p:txBody>
          <a:bodyPr>
            <a:normAutofit lnSpcReduction="10000"/>
          </a:bodyPr>
          <a:lstStyle/>
          <a:p>
            <a:r>
              <a:rPr lang="en-US" dirty="0"/>
              <a:t>A </a:t>
            </a:r>
            <a:r>
              <a:rPr lang="en-US" b="1" dirty="0"/>
              <a:t>histogram </a:t>
            </a:r>
            <a:r>
              <a:rPr lang="en-US" dirty="0"/>
              <a:t>consists of contiguous (adjoining) boxes. It has both a horizontal axis and a vertical axis. </a:t>
            </a:r>
          </a:p>
          <a:p>
            <a:endParaRPr lang="en-US" dirty="0"/>
          </a:p>
          <a:p>
            <a:r>
              <a:rPr lang="en-US" dirty="0"/>
              <a:t>The horizontal axis is labeled with what the data represents (for instance, distance from your home to school). </a:t>
            </a:r>
          </a:p>
          <a:p>
            <a:endParaRPr lang="en-US" dirty="0"/>
          </a:p>
          <a:p>
            <a:r>
              <a:rPr lang="en-US" dirty="0"/>
              <a:t>The vertical axis is labeled either </a:t>
            </a:r>
            <a:r>
              <a:rPr lang="en-US" b="1" dirty="0"/>
              <a:t>frequency </a:t>
            </a:r>
            <a:r>
              <a:rPr lang="en-US" dirty="0"/>
              <a:t>or </a:t>
            </a:r>
            <a:r>
              <a:rPr lang="en-US" b="1" dirty="0"/>
              <a:t>relative frequency </a:t>
            </a:r>
            <a:r>
              <a:rPr lang="en-US" dirty="0"/>
              <a:t>(or percent frequency or probability). </a:t>
            </a:r>
          </a:p>
          <a:p>
            <a:endParaRPr lang="en-US" dirty="0"/>
          </a:p>
          <a:p>
            <a:r>
              <a:rPr lang="en-US" dirty="0"/>
              <a:t>The graph will have the same shape with either label. </a:t>
            </a:r>
          </a:p>
          <a:p>
            <a:endParaRPr lang="en-US" dirty="0"/>
          </a:p>
          <a:p>
            <a:r>
              <a:rPr lang="en-US" dirty="0"/>
              <a:t>The histogram (like the </a:t>
            </a:r>
            <a:r>
              <a:rPr lang="en-US" dirty="0" err="1"/>
              <a:t>stemplot</a:t>
            </a:r>
            <a:r>
              <a:rPr lang="en-US" dirty="0"/>
              <a:t>) can give you the shape of the data, the center, and the spread of the data.</a:t>
            </a:r>
          </a:p>
        </p:txBody>
      </p:sp>
      <p:pic>
        <p:nvPicPr>
          <p:cNvPr id="10" name="Picture 9" descr="OSX-Stacked-TM-RGB-300dpi-2016.jpg" title="&quot; &quot;"/>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Introductory Statistics by River Parishes Community College under CC BY-SA 4.0</a:t>
            </a:r>
          </a:p>
        </p:txBody>
      </p:sp>
    </p:spTree>
    <p:extLst>
      <p:ext uri="{BB962C8B-B14F-4D97-AF65-F5344CB8AC3E}">
        <p14:creationId xmlns:p14="http://schemas.microsoft.com/office/powerpoint/2010/main" val="38189050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t>Histograms (cont.)</a:t>
            </a:r>
            <a:endParaRPr lang="en-US" dirty="0"/>
          </a:p>
        </p:txBody>
      </p:sp>
      <p:sp>
        <p:nvSpPr>
          <p:cNvPr id="7" name="Text Placeholder 6"/>
          <p:cNvSpPr>
            <a:spLocks noGrp="1"/>
          </p:cNvSpPr>
          <p:nvPr>
            <p:ph type="body" sz="quarter" idx="14"/>
          </p:nvPr>
        </p:nvSpPr>
        <p:spPr>
          <a:xfrm>
            <a:off x="457200" y="1231641"/>
            <a:ext cx="8062912" cy="5075853"/>
          </a:xfrm>
        </p:spPr>
        <p:txBody>
          <a:bodyPr>
            <a:normAutofit fontScale="85000" lnSpcReduction="20000"/>
          </a:bodyPr>
          <a:lstStyle/>
          <a:p>
            <a:r>
              <a:rPr lang="en-US" b="1" dirty="0"/>
              <a:t>To construct a histogram</a:t>
            </a:r>
            <a:r>
              <a:rPr lang="en-US" dirty="0"/>
              <a:t>, first decide how many </a:t>
            </a:r>
            <a:r>
              <a:rPr lang="en-US" b="1" dirty="0"/>
              <a:t>bars </a:t>
            </a:r>
            <a:r>
              <a:rPr lang="en-US" dirty="0"/>
              <a:t>or </a:t>
            </a:r>
            <a:r>
              <a:rPr lang="en-US" b="1" dirty="0"/>
              <a:t>intervals</a:t>
            </a:r>
            <a:r>
              <a:rPr lang="en-US" dirty="0"/>
              <a:t>, also called classes, represent the data. Many histograms consist of five to 15 bars or classes for clarity.</a:t>
            </a:r>
          </a:p>
          <a:p>
            <a:endParaRPr lang="en-US" dirty="0"/>
          </a:p>
          <a:p>
            <a:r>
              <a:rPr lang="en-US" dirty="0"/>
              <a:t>Choose a starting point for the first interval to be less than the smallest data value. A </a:t>
            </a:r>
            <a:r>
              <a:rPr lang="en-US" b="1" dirty="0"/>
              <a:t>convenient starting point </a:t>
            </a:r>
            <a:r>
              <a:rPr lang="en-US" dirty="0"/>
              <a:t>is a lower value carried out to one more decimal place than the value with the most decimal places. </a:t>
            </a:r>
          </a:p>
          <a:p>
            <a:endParaRPr lang="en-US" dirty="0"/>
          </a:p>
          <a:p>
            <a:r>
              <a:rPr lang="en-US" i="1" dirty="0"/>
              <a:t>For example, if the value with the most decimal places is 6.1 and this is the smallest value, a convenient starting point is 6.05 (6.1 – 0.05 = 6.05). If all the data happen to be integers and the smallest value is two, then a convenient starting point is 1.5 (2 – 0.5 = 1.5). </a:t>
            </a:r>
          </a:p>
          <a:p>
            <a:endParaRPr lang="en-US" dirty="0"/>
          </a:p>
          <a:p>
            <a:r>
              <a:rPr lang="en-US" dirty="0"/>
              <a:t>Also, when the starting point and other boundaries are carried to one additional decimal place, no data value will fall on a boundary.</a:t>
            </a:r>
          </a:p>
          <a:p>
            <a:endParaRPr lang="en-US" dirty="0"/>
          </a:p>
          <a:p>
            <a:r>
              <a:rPr lang="en-US" dirty="0"/>
              <a:t>Next, calculate the </a:t>
            </a:r>
            <a:r>
              <a:rPr lang="en-US" b="1" dirty="0"/>
              <a:t>width</a:t>
            </a:r>
            <a:r>
              <a:rPr lang="en-US" dirty="0"/>
              <a:t> of each bar or class interval. To calculate this width, subtract the starting point from the ending value and divide by the number of bars (you must choose the number of bars you desire).</a:t>
            </a:r>
          </a:p>
        </p:txBody>
      </p:sp>
      <p:pic>
        <p:nvPicPr>
          <p:cNvPr id="10" name="Picture 9" descr="OSX-Stacked-TM-RGB-300dpi-2016.jpg" title="&quot; &quot;"/>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Introductory Statistics by River Parishes Community College under CC BY-SA 4.0</a:t>
            </a:r>
          </a:p>
        </p:txBody>
      </p:sp>
    </p:spTree>
    <p:extLst>
      <p:ext uri="{BB962C8B-B14F-4D97-AF65-F5344CB8AC3E}">
        <p14:creationId xmlns:p14="http://schemas.microsoft.com/office/powerpoint/2010/main" val="20908660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t>Histograms example</a:t>
            </a:r>
            <a:endParaRPr lang="en-US" dirty="0"/>
          </a:p>
        </p:txBody>
      </p:sp>
      <p:pic>
        <p:nvPicPr>
          <p:cNvPr id="10" name="Picture 9" descr="OSX-Stacked-TM-RGB-300dpi-2016.jpg" title="&quot; &quot;"/>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Introductory Statistics by River Parishes Community College under CC BY-SA 4.0</a:t>
            </a:r>
          </a:p>
        </p:txBody>
      </p:sp>
      <p:sp>
        <p:nvSpPr>
          <p:cNvPr id="7" name="Text Placeholder 6">
            <a:extLst>
              <a:ext uri="{FF2B5EF4-FFF2-40B4-BE49-F238E27FC236}">
                <a16:creationId xmlns:a16="http://schemas.microsoft.com/office/drawing/2014/main" id="{8B863BE1-181C-44C7-BC19-50CFB328FC05}"/>
              </a:ext>
            </a:extLst>
          </p:cNvPr>
          <p:cNvSpPr>
            <a:spLocks noGrp="1"/>
          </p:cNvSpPr>
          <p:nvPr>
            <p:ph type="body" sz="quarter" idx="14"/>
          </p:nvPr>
        </p:nvSpPr>
        <p:spPr>
          <a:xfrm>
            <a:off x="457200" y="1231641"/>
            <a:ext cx="8062912" cy="5075853"/>
          </a:xfrm>
        </p:spPr>
        <p:txBody>
          <a:bodyPr>
            <a:normAutofit fontScale="70000" lnSpcReduction="20000"/>
          </a:bodyPr>
          <a:lstStyle/>
          <a:p>
            <a:r>
              <a:rPr lang="en-US" b="1" dirty="0"/>
              <a:t>Example 2.7 </a:t>
            </a:r>
          </a:p>
          <a:p>
            <a:r>
              <a:rPr lang="en-US" dirty="0"/>
              <a:t>The following data are the heights (in inches to the nearest half inch) of 100 male semiprofessional soccer players. The heights are </a:t>
            </a:r>
            <a:r>
              <a:rPr lang="en-US" b="1" dirty="0"/>
              <a:t>continuous</a:t>
            </a:r>
            <a:r>
              <a:rPr lang="en-US" dirty="0"/>
              <a:t> data, since height is measured. </a:t>
            </a:r>
          </a:p>
          <a:p>
            <a:br>
              <a:rPr lang="en-US" dirty="0"/>
            </a:br>
            <a:r>
              <a:rPr lang="en-US" dirty="0"/>
              <a:t>60; 60.5; 61; 61; 61.5 </a:t>
            </a:r>
            <a:br>
              <a:rPr lang="en-US" dirty="0"/>
            </a:br>
            <a:r>
              <a:rPr lang="en-US" dirty="0"/>
              <a:t>63.5; 63.5; 63.5 </a:t>
            </a:r>
            <a:br>
              <a:rPr lang="en-US" dirty="0"/>
            </a:br>
            <a:r>
              <a:rPr lang="en-US" dirty="0"/>
              <a:t>64; 64; 64; 64; 64; 64; 64; 64.5; 64.5; 64.5; 64.5; 64.5; 64.5; 64.5; 64.5 </a:t>
            </a:r>
            <a:br>
              <a:rPr lang="en-US" dirty="0"/>
            </a:br>
            <a:r>
              <a:rPr lang="en-US" dirty="0"/>
              <a:t>66; 66; 66; 66; 66; 66; 66; 66; 66; 66; 66.5; 66.5; 66.5; 66.5; 66.5; 66.5; 66.5; 66.5; 66.5; 66.5; 66.5; 67; 67; 67; 67; 67; 67; 67; 67; 67; 67; 67; 67; 67.5; 67.5; 67.5; 67.5; 67.5; 67.5; 67.5 </a:t>
            </a:r>
            <a:br>
              <a:rPr lang="en-US" dirty="0"/>
            </a:br>
            <a:r>
              <a:rPr lang="en-US" dirty="0"/>
              <a:t>68; 68; 69; 69; 69; 69; 69; 69; 69; 69; 69; 69; 69.5; 69.5; 69.5; 69.5; 69.5 </a:t>
            </a:r>
            <a:br>
              <a:rPr lang="en-US" dirty="0"/>
            </a:br>
            <a:r>
              <a:rPr lang="en-US" dirty="0"/>
              <a:t>70; 70; 70; 70; 70; 70; 70.5; 70.5; 70.5; 71; 71; 71 </a:t>
            </a:r>
            <a:br>
              <a:rPr lang="en-US" dirty="0"/>
            </a:br>
            <a:r>
              <a:rPr lang="en-US" dirty="0"/>
              <a:t>72; 72; 72; 72.5; 72.5; 73; 73.5 </a:t>
            </a:r>
            <a:br>
              <a:rPr lang="en-US" dirty="0"/>
            </a:br>
            <a:r>
              <a:rPr lang="en-US" dirty="0"/>
              <a:t>74</a:t>
            </a:r>
          </a:p>
          <a:p>
            <a:endParaRPr lang="en-US" dirty="0"/>
          </a:p>
          <a:p>
            <a:r>
              <a:rPr lang="en-US" dirty="0"/>
              <a:t>The smallest data value is 60. Since the data with the most decimal places has one decimal (for instance, 61.5), we want our starting point to have two decimal places. Since the numbers 0.5, 0.05, 0.005, etc. are convenient numbers, use 0.05 and subtract it from 60, the smallest value, for the convenient starting point.</a:t>
            </a:r>
          </a:p>
          <a:p>
            <a:r>
              <a:rPr lang="en-US" dirty="0"/>
              <a:t>60 – 0.05 = 59.95 which is more precise than, say, 61.5 by one decimal place. The starting point is, then, 59.95.</a:t>
            </a:r>
          </a:p>
          <a:p>
            <a:r>
              <a:rPr lang="en-US" dirty="0"/>
              <a:t>The largest value is 74, so 74 + 0.05 = 74.05 is the ending value.</a:t>
            </a:r>
          </a:p>
          <a:p>
            <a:r>
              <a:rPr lang="en-US" dirty="0"/>
              <a:t>Next, calculate the width of each bar or class interval. To calculate this width, subtract the starting point from the ending value and divide by the number of bars (you must choose the number of bars you desire). Suppose you choose eight bars.</a:t>
            </a:r>
          </a:p>
        </p:txBody>
      </p:sp>
    </p:spTree>
    <p:extLst>
      <p:ext uri="{BB962C8B-B14F-4D97-AF65-F5344CB8AC3E}">
        <p14:creationId xmlns:p14="http://schemas.microsoft.com/office/powerpoint/2010/main" val="16248822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t>Histograms example (cont.)</a:t>
            </a:r>
            <a:endParaRPr lang="en-US" dirty="0"/>
          </a:p>
        </p:txBody>
      </p:sp>
      <p:pic>
        <p:nvPicPr>
          <p:cNvPr id="10" name="Picture 9" descr="OSX-Stacked-TM-RGB-300dpi-2016.jpg" title="&quot; &quot;"/>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Introductory Statistics by River Parishes Community College under CC BY-SA 4.0</a:t>
            </a:r>
          </a:p>
        </p:txBody>
      </p:sp>
      <p:sp>
        <p:nvSpPr>
          <p:cNvPr id="9" name="Rectangle 8">
            <a:extLst>
              <a:ext uri="{FF2B5EF4-FFF2-40B4-BE49-F238E27FC236}">
                <a16:creationId xmlns:a16="http://schemas.microsoft.com/office/drawing/2014/main" id="{ADDC4CAA-880F-4A0F-9555-6E59C1587D8E}"/>
              </a:ext>
            </a:extLst>
          </p:cNvPr>
          <p:cNvSpPr/>
          <p:nvPr/>
        </p:nvSpPr>
        <p:spPr>
          <a:xfrm>
            <a:off x="457199" y="1266453"/>
            <a:ext cx="8379321" cy="5047536"/>
          </a:xfrm>
          <a:prstGeom prst="rect">
            <a:avLst/>
          </a:prstGeom>
        </p:spPr>
        <p:txBody>
          <a:bodyPr wrap="square">
            <a:spAutoFit/>
          </a:bodyPr>
          <a:lstStyle/>
          <a:p>
            <a:r>
              <a:rPr lang="en-US" sz="1400" b="1" dirty="0"/>
              <a:t>NOTE</a:t>
            </a:r>
          </a:p>
          <a:p>
            <a:r>
              <a:rPr lang="en-US" sz="1400" dirty="0"/>
              <a:t>We will round up to two and make each bar or class interval two units wide. Rounding up to two is one way to prevent a value from falling on a boundary. Rounding to the next number is often necessary even if it goes against the standard rules of rounding. For this example, using 1.76 as the width would also work. A guideline that is followed by some for the number of bars or class intervals is to take the square root of the number of data values and then round to the nearest whole number, if necessary. For example, if there are 150 values of data, take the square root of 150 and round to 12 bars or intervals.</a:t>
            </a:r>
          </a:p>
          <a:p>
            <a:endParaRPr lang="en-US" sz="1400" dirty="0"/>
          </a:p>
          <a:p>
            <a:r>
              <a:rPr lang="en-US" sz="1400" dirty="0"/>
              <a:t>Create the boundaries by adding the width to the starting point and so on to create the total number of classes needed.</a:t>
            </a:r>
          </a:p>
          <a:p>
            <a:endParaRPr lang="en-US" sz="1400" dirty="0"/>
          </a:p>
          <a:p>
            <a:r>
              <a:rPr lang="en-US" sz="1400" dirty="0"/>
              <a:t>The boundaries are:</a:t>
            </a:r>
          </a:p>
          <a:p>
            <a:r>
              <a:rPr lang="en-US" sz="1400" dirty="0"/>
              <a:t>59.95</a:t>
            </a:r>
          </a:p>
          <a:p>
            <a:r>
              <a:rPr lang="en-US" sz="1400" dirty="0"/>
              <a:t>59.95 + 2 = 61.95</a:t>
            </a:r>
          </a:p>
          <a:p>
            <a:r>
              <a:rPr lang="en-US" sz="1400" dirty="0"/>
              <a:t>61.95 + 2 = 63.95</a:t>
            </a:r>
          </a:p>
          <a:p>
            <a:r>
              <a:rPr lang="en-US" sz="1400" dirty="0"/>
              <a:t>63.95 + 2 = 65.95</a:t>
            </a:r>
          </a:p>
          <a:p>
            <a:r>
              <a:rPr lang="en-US" sz="1400" dirty="0"/>
              <a:t>65.95 + 2 = 67.95</a:t>
            </a:r>
          </a:p>
          <a:p>
            <a:r>
              <a:rPr lang="en-US" sz="1400" dirty="0"/>
              <a:t>67.95 + 2 = 69.95</a:t>
            </a:r>
          </a:p>
          <a:p>
            <a:r>
              <a:rPr lang="en-US" sz="1400" dirty="0"/>
              <a:t>69.95 + 2 = 71.95</a:t>
            </a:r>
          </a:p>
          <a:p>
            <a:r>
              <a:rPr lang="en-US" sz="1400" dirty="0"/>
              <a:t>71.95 + 2 = 73.95</a:t>
            </a:r>
          </a:p>
          <a:p>
            <a:r>
              <a:rPr lang="en-US" sz="1400" dirty="0"/>
              <a:t>73.95 + 2 = 75.95</a:t>
            </a:r>
          </a:p>
          <a:p>
            <a:endParaRPr lang="en-US" sz="1400" dirty="0"/>
          </a:p>
          <a:p>
            <a:r>
              <a:rPr lang="en-US" sz="1400" dirty="0"/>
              <a:t>Count the frequency in each class to draw your histogram.</a:t>
            </a:r>
          </a:p>
        </p:txBody>
      </p:sp>
    </p:spTree>
    <p:extLst>
      <p:ext uri="{BB962C8B-B14F-4D97-AF65-F5344CB8AC3E}">
        <p14:creationId xmlns:p14="http://schemas.microsoft.com/office/powerpoint/2010/main" val="35270922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200" dirty="0"/>
              <a:t>Section 2.1 Learning Objectives</a:t>
            </a:r>
          </a:p>
        </p:txBody>
      </p:sp>
      <p:pic>
        <p:nvPicPr>
          <p:cNvPr id="6" name="Picture 5" descr="OSX-Stacked-TM-RGB-300dpi-2016.jpg" title="&quot; &quot;"/>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Introductory Statistics by River Parishes Community College under CC BY-SA 4.0</a:t>
            </a:r>
            <a:endParaRPr lang="en-US" dirty="0"/>
          </a:p>
        </p:txBody>
      </p:sp>
      <p:sp>
        <p:nvSpPr>
          <p:cNvPr id="4" name="Rectangle 3">
            <a:extLst>
              <a:ext uri="{FF2B5EF4-FFF2-40B4-BE49-F238E27FC236}">
                <a16:creationId xmlns:a16="http://schemas.microsoft.com/office/drawing/2014/main" id="{82A2C50D-E8A3-0742-836A-717A75EF667C}"/>
              </a:ext>
            </a:extLst>
          </p:cNvPr>
          <p:cNvSpPr/>
          <p:nvPr/>
        </p:nvSpPr>
        <p:spPr>
          <a:xfrm>
            <a:off x="457200" y="1269643"/>
            <a:ext cx="8379321" cy="1754326"/>
          </a:xfrm>
          <a:prstGeom prst="rect">
            <a:avLst/>
          </a:prstGeom>
        </p:spPr>
        <p:txBody>
          <a:bodyPr wrap="square">
            <a:spAutoFit/>
          </a:bodyPr>
          <a:lstStyle/>
          <a:p>
            <a:r>
              <a:rPr lang="en-US" dirty="0"/>
              <a:t>In this section students will:</a:t>
            </a:r>
          </a:p>
          <a:p>
            <a:endParaRPr lang="en-US" dirty="0"/>
          </a:p>
          <a:p>
            <a:pPr marL="285750" indent="-285750">
              <a:buFont typeface="Arial" panose="020B0604020202020204" pitchFamily="34" charset="0"/>
              <a:buChar char="•"/>
            </a:pPr>
            <a:r>
              <a:rPr lang="en-US" dirty="0"/>
              <a:t>Construct a frequency distribution</a:t>
            </a:r>
          </a:p>
          <a:p>
            <a:pPr marL="285750" indent="-285750">
              <a:buFont typeface="Arial" panose="020B0604020202020204" pitchFamily="34" charset="0"/>
              <a:buChar char="•"/>
            </a:pPr>
            <a:r>
              <a:rPr lang="en-US" dirty="0"/>
              <a:t>Construct bar graphs</a:t>
            </a:r>
          </a:p>
          <a:p>
            <a:pPr marL="285750" indent="-285750">
              <a:buFont typeface="Arial" panose="020B0604020202020204" pitchFamily="34" charset="0"/>
              <a:buChar char="•"/>
            </a:pPr>
            <a:r>
              <a:rPr lang="en-US" dirty="0"/>
              <a:t>Construct stem-and-leaf display and visualize data distribution</a:t>
            </a:r>
          </a:p>
          <a:p>
            <a:pPr marL="285750" indent="-285750">
              <a:buFont typeface="Arial" panose="020B0604020202020204" pitchFamily="34" charset="0"/>
              <a:buChar char="•"/>
            </a:pPr>
            <a:r>
              <a:rPr lang="en-US" dirty="0"/>
              <a:t>Interpret information displayed in all types of graphs</a:t>
            </a:r>
          </a:p>
        </p:txBody>
      </p:sp>
    </p:spTree>
    <p:extLst>
      <p:ext uri="{BB962C8B-B14F-4D97-AF65-F5344CB8AC3E}">
        <p14:creationId xmlns:p14="http://schemas.microsoft.com/office/powerpoint/2010/main" val="18980802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t>Histograms example (cont. 2)</a:t>
            </a:r>
            <a:endParaRPr lang="en-US" dirty="0"/>
          </a:p>
        </p:txBody>
      </p:sp>
      <p:pic>
        <p:nvPicPr>
          <p:cNvPr id="10" name="Picture 9" descr="OSX-Stacked-TM-RGB-300dpi-2016.jpg" title="&quot; &quot;"/>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Introductory Statistics by River Parishes Community College under CC BY-SA 4.0</a:t>
            </a:r>
          </a:p>
        </p:txBody>
      </p:sp>
      <p:pic>
        <p:nvPicPr>
          <p:cNvPr id="3" name="Picture 2" descr="Histogram Figure 2.5">
            <a:extLst>
              <a:ext uri="{FF2B5EF4-FFF2-40B4-BE49-F238E27FC236}">
                <a16:creationId xmlns:a16="http://schemas.microsoft.com/office/drawing/2014/main" id="{1D9A94FC-A9B6-46A8-8F43-96B76E3941E3}"/>
              </a:ext>
            </a:extLst>
          </p:cNvPr>
          <p:cNvPicPr>
            <a:picLocks noChangeAspect="1"/>
          </p:cNvPicPr>
          <p:nvPr/>
        </p:nvPicPr>
        <p:blipFill>
          <a:blip r:embed="rId3"/>
          <a:stretch>
            <a:fillRect/>
          </a:stretch>
        </p:blipFill>
        <p:spPr>
          <a:xfrm>
            <a:off x="2926951" y="3219061"/>
            <a:ext cx="5593161" cy="3273813"/>
          </a:xfrm>
          <a:prstGeom prst="rect">
            <a:avLst/>
          </a:prstGeom>
        </p:spPr>
      </p:pic>
      <p:sp>
        <p:nvSpPr>
          <p:cNvPr id="4" name="Rectangle 3">
            <a:extLst>
              <a:ext uri="{FF2B5EF4-FFF2-40B4-BE49-F238E27FC236}">
                <a16:creationId xmlns:a16="http://schemas.microsoft.com/office/drawing/2014/main" id="{D1799DDC-5817-4969-B200-1A7259EA6C08}"/>
              </a:ext>
            </a:extLst>
          </p:cNvPr>
          <p:cNvSpPr/>
          <p:nvPr/>
        </p:nvSpPr>
        <p:spPr>
          <a:xfrm>
            <a:off x="609156" y="1305342"/>
            <a:ext cx="8062912" cy="1600438"/>
          </a:xfrm>
          <a:prstGeom prst="rect">
            <a:avLst/>
          </a:prstGeom>
        </p:spPr>
        <p:txBody>
          <a:bodyPr wrap="square">
            <a:spAutoFit/>
          </a:bodyPr>
          <a:lstStyle/>
          <a:p>
            <a:r>
              <a:rPr lang="en-US" sz="1400" dirty="0"/>
              <a:t>The heights 60 through 61.5 inches are in the interval 59.95–61.95. The heights that are 63.5 are in the interval 61.95–63.95. The heights that are 64 through 64.5 are in the interval 63.95–65.95. The heights 66 through 67.5 are in the interval 65.95–67.95. The heights 68 through 69.5 are in the interval 67.95–69.95. The heights 70 through 71 are in the interval 69.95–71.95. The heights 72 through 73.5 are in the interval 71.95–73.95. The height 74 is in the interval 73.95–75.95.</a:t>
            </a:r>
          </a:p>
          <a:p>
            <a:endParaRPr lang="en-US" sz="1400" dirty="0"/>
          </a:p>
          <a:p>
            <a:r>
              <a:rPr lang="en-US" sz="1400" dirty="0"/>
              <a:t>The following histogram displays the heights on the </a:t>
            </a:r>
            <a:r>
              <a:rPr lang="en-US" sz="1400" i="1" dirty="0"/>
              <a:t>x</a:t>
            </a:r>
            <a:r>
              <a:rPr lang="en-US" sz="1400" dirty="0"/>
              <a:t>-axis and relative frequency on the </a:t>
            </a:r>
            <a:r>
              <a:rPr lang="en-US" sz="1400" i="1" dirty="0"/>
              <a:t>y</a:t>
            </a:r>
            <a:r>
              <a:rPr lang="en-US" sz="1400" dirty="0"/>
              <a:t>-axis.</a:t>
            </a:r>
          </a:p>
        </p:txBody>
      </p:sp>
    </p:spTree>
    <p:extLst>
      <p:ext uri="{BB962C8B-B14F-4D97-AF65-F5344CB8AC3E}">
        <p14:creationId xmlns:p14="http://schemas.microsoft.com/office/powerpoint/2010/main" val="27446913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t>Histograms try it</a:t>
            </a:r>
            <a:endParaRPr lang="en-US" dirty="0"/>
          </a:p>
        </p:txBody>
      </p:sp>
      <p:pic>
        <p:nvPicPr>
          <p:cNvPr id="10" name="Picture 9" descr="OSX-Stacked-TM-RGB-300dpi-2016.jpg" title="&quot; &quot;"/>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Introductory Statistics by River Parishes Community College under CC BY-SA 4.0</a:t>
            </a:r>
          </a:p>
        </p:txBody>
      </p:sp>
      <p:sp>
        <p:nvSpPr>
          <p:cNvPr id="7" name="Text Placeholder 6">
            <a:extLst>
              <a:ext uri="{FF2B5EF4-FFF2-40B4-BE49-F238E27FC236}">
                <a16:creationId xmlns:a16="http://schemas.microsoft.com/office/drawing/2014/main" id="{53A27B30-28CD-4D58-A1C9-886159108BE4}"/>
              </a:ext>
            </a:extLst>
          </p:cNvPr>
          <p:cNvSpPr>
            <a:spLocks noGrp="1"/>
          </p:cNvSpPr>
          <p:nvPr>
            <p:ph type="body" sz="quarter" idx="14"/>
          </p:nvPr>
        </p:nvSpPr>
        <p:spPr>
          <a:xfrm>
            <a:off x="457200" y="1231641"/>
            <a:ext cx="8062912" cy="5047861"/>
          </a:xfrm>
        </p:spPr>
        <p:txBody>
          <a:bodyPr>
            <a:normAutofit/>
          </a:bodyPr>
          <a:lstStyle/>
          <a:p>
            <a:r>
              <a:rPr lang="en-US" b="1" dirty="0"/>
              <a:t>Try It 2.7</a:t>
            </a:r>
          </a:p>
          <a:p>
            <a:r>
              <a:rPr lang="en-US" dirty="0"/>
              <a:t>The following data are the shoe sizes of 50 male students. The sizes are discrete data since shoe size is measured in whole and half units only. Construct a histogram and calculate the width of each bar or class interval. Suppose you choose six bars. </a:t>
            </a:r>
          </a:p>
          <a:p>
            <a:br>
              <a:rPr lang="en-US" dirty="0"/>
            </a:br>
            <a:r>
              <a:rPr lang="en-US" dirty="0"/>
              <a:t>9; 9; 9.5; 9.5; 10; 10; 10; 10; 10; 10; 10.5; 10.5; 10.5; 10.5; 10.5; 10.5; 10.5; 10.5; 11; 11; 11; 11; 11; 11; 11; 11; 11; 11; 11; 11; 11; 11.5; 11.5; 11.5; 11.5; 11.5; 11.5; 11.5; 12; 12; 12; 12; 12; 12; 12; 12.5; 12.5; 12.5; 12.5; 14</a:t>
            </a:r>
          </a:p>
        </p:txBody>
      </p:sp>
    </p:spTree>
    <p:extLst>
      <p:ext uri="{BB962C8B-B14F-4D97-AF65-F5344CB8AC3E}">
        <p14:creationId xmlns:p14="http://schemas.microsoft.com/office/powerpoint/2010/main" val="30735361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t>Histograms example 2</a:t>
            </a:r>
            <a:endParaRPr lang="en-US" dirty="0"/>
          </a:p>
        </p:txBody>
      </p:sp>
      <p:pic>
        <p:nvPicPr>
          <p:cNvPr id="10" name="Picture 9" descr="OSX-Stacked-TM-RGB-300dpi-2016.jpg" title="&quot; &quot;"/>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Introductory Statistics by River Parishes Community College under CC BY-SA 4.0</a:t>
            </a:r>
          </a:p>
        </p:txBody>
      </p:sp>
      <p:sp>
        <p:nvSpPr>
          <p:cNvPr id="6" name="Text Placeholder 6">
            <a:extLst>
              <a:ext uri="{FF2B5EF4-FFF2-40B4-BE49-F238E27FC236}">
                <a16:creationId xmlns:a16="http://schemas.microsoft.com/office/drawing/2014/main" id="{96A78A0C-FB1B-4D76-BE26-C5B6FB815B82}"/>
              </a:ext>
            </a:extLst>
          </p:cNvPr>
          <p:cNvSpPr>
            <a:spLocks noGrp="1"/>
          </p:cNvSpPr>
          <p:nvPr>
            <p:ph type="body" sz="quarter" idx="14"/>
          </p:nvPr>
        </p:nvSpPr>
        <p:spPr>
          <a:xfrm>
            <a:off x="457200" y="1231641"/>
            <a:ext cx="8062912" cy="5047861"/>
          </a:xfrm>
        </p:spPr>
        <p:txBody>
          <a:bodyPr>
            <a:normAutofit fontScale="70000" lnSpcReduction="20000"/>
          </a:bodyPr>
          <a:lstStyle/>
          <a:p>
            <a:r>
              <a:rPr lang="en-US" b="1" dirty="0"/>
              <a:t>Example 2.8 </a:t>
            </a:r>
          </a:p>
          <a:p>
            <a:r>
              <a:rPr lang="en-US" dirty="0"/>
              <a:t>Create a histogram for the following data: the number of books bought by 50 part-time college students at ABC </a:t>
            </a:r>
            <a:r>
              <a:rPr lang="en-US" dirty="0" err="1"/>
              <a:t>College.the</a:t>
            </a:r>
            <a:r>
              <a:rPr lang="en-US" dirty="0"/>
              <a:t> number of books bought by 50 part-time college students at ABC College. The number of books is </a:t>
            </a:r>
            <a:r>
              <a:rPr lang="en-US" b="1" dirty="0"/>
              <a:t>discrete data</a:t>
            </a:r>
            <a:r>
              <a:rPr lang="en-US" dirty="0"/>
              <a:t>, since books are counted. </a:t>
            </a:r>
          </a:p>
          <a:p>
            <a:br>
              <a:rPr lang="en-US" dirty="0"/>
            </a:br>
            <a:r>
              <a:rPr lang="en-US" dirty="0"/>
              <a:t>1; 1; 1; 1; 1; 1; 1; 1; 1; 1; 1 </a:t>
            </a:r>
            <a:br>
              <a:rPr lang="en-US" dirty="0"/>
            </a:br>
            <a:r>
              <a:rPr lang="en-US" dirty="0"/>
              <a:t>2; 2; 2; 2; 2; 2; 2; 2; 2; 2 </a:t>
            </a:r>
            <a:br>
              <a:rPr lang="en-US" dirty="0"/>
            </a:br>
            <a:r>
              <a:rPr lang="en-US" dirty="0"/>
              <a:t>3; 3; 3; 3; 3; 3; 3; 3; 3; 3; 3; 3; 3; 3; 3; 3 </a:t>
            </a:r>
            <a:br>
              <a:rPr lang="en-US" dirty="0"/>
            </a:br>
            <a:r>
              <a:rPr lang="en-US" dirty="0"/>
              <a:t>4; 4; 4; 4; 4; 4 </a:t>
            </a:r>
            <a:br>
              <a:rPr lang="en-US" dirty="0"/>
            </a:br>
            <a:r>
              <a:rPr lang="en-US" dirty="0"/>
              <a:t>5; 5; 5; 5; 5 </a:t>
            </a:r>
            <a:br>
              <a:rPr lang="en-US" dirty="0"/>
            </a:br>
            <a:r>
              <a:rPr lang="en-US" dirty="0"/>
              <a:t>6; 6</a:t>
            </a:r>
          </a:p>
          <a:p>
            <a:r>
              <a:rPr lang="en-US" dirty="0"/>
              <a:t>Eleven students buy one book. Ten students buy two books. Sixteen students buy three books. Six students buy four books. Five students buy five books. Two students buy six books.</a:t>
            </a:r>
          </a:p>
          <a:p>
            <a:endParaRPr lang="en-US" dirty="0"/>
          </a:p>
          <a:p>
            <a:r>
              <a:rPr lang="en-US" dirty="0"/>
              <a:t>Because the data are integers, subtract 0.5 from 1, the smallest data value and add 0.5 to 6, the largest data value. Then the starting point is 0.5 and the ending value is 6.5.</a:t>
            </a:r>
          </a:p>
          <a:p>
            <a:endParaRPr lang="en-US" dirty="0"/>
          </a:p>
          <a:p>
            <a:r>
              <a:rPr lang="en-US" dirty="0"/>
              <a:t>Next, calculate the width of each bar or class interval. If the data are discrete and there are not too many different values, a width that places the data values in the middle of the bar or class interval is the most convenient. Since the data consist of the numbers 1, 2, 3, 4, 5, 6, and the starting point is 0.5, a width of one places the 1 in the middle of the interval from 0.5 to 1.5, the 2 in the middle of the interval from 1.5 to 2.5, the 3 in the middle of the interval from 2.5 to 3.5, and so on.</a:t>
            </a:r>
          </a:p>
        </p:txBody>
      </p:sp>
    </p:spTree>
    <p:extLst>
      <p:ext uri="{BB962C8B-B14F-4D97-AF65-F5344CB8AC3E}">
        <p14:creationId xmlns:p14="http://schemas.microsoft.com/office/powerpoint/2010/main" val="18817677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t>Histograms example 2 (cont.)</a:t>
            </a:r>
            <a:endParaRPr lang="en-US" dirty="0"/>
          </a:p>
        </p:txBody>
      </p:sp>
      <p:pic>
        <p:nvPicPr>
          <p:cNvPr id="10" name="Picture 9" descr="OSX-Stacked-TM-RGB-300dpi-2016.jpg" title="&quot; &quot;"/>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pic>
        <p:nvPicPr>
          <p:cNvPr id="6" name="Picture Placeholder 1" descr="fig-ch02_04_02.jpg" title="Histogram of Number of Books"/>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rcRect l="-21900" r="-21900"/>
          <a:stretch>
            <a:fillRect/>
          </a:stretch>
        </p:blipFill>
        <p:spPr>
          <a:xfrm>
            <a:off x="429435" y="1894114"/>
            <a:ext cx="7793869" cy="3383280"/>
          </a:xfrm>
        </p:spPr>
      </p:pic>
      <p:sp>
        <p:nvSpPr>
          <p:cNvPr id="2" name="Footer Placeholder 1"/>
          <p:cNvSpPr>
            <a:spLocks noGrp="1"/>
          </p:cNvSpPr>
          <p:nvPr>
            <p:ph type="ftr" sz="quarter" idx="11"/>
          </p:nvPr>
        </p:nvSpPr>
        <p:spPr/>
        <p:txBody>
          <a:bodyPr/>
          <a:lstStyle/>
          <a:p>
            <a:r>
              <a:rPr lang="en-US"/>
              <a:t>Prepared for OpenStax Introductory Statistics by River Parishes Community College under CC BY-SA 4.0</a:t>
            </a:r>
          </a:p>
        </p:txBody>
      </p:sp>
    </p:spTree>
    <p:extLst>
      <p:ext uri="{BB962C8B-B14F-4D97-AF65-F5344CB8AC3E}">
        <p14:creationId xmlns:p14="http://schemas.microsoft.com/office/powerpoint/2010/main" val="2473039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t>Histograms on the Calculator</a:t>
            </a:r>
            <a:endParaRPr lang="en-US" dirty="0"/>
          </a:p>
        </p:txBody>
      </p:sp>
      <p:pic>
        <p:nvPicPr>
          <p:cNvPr id="10" name="Picture 9" descr="OSX-Stacked-TM-RGB-300dpi-2016.jpg" title="&quot; &quot;"/>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Introductory Statistics by River Parishes Community College under CC BY-SA 4.0</a:t>
            </a:r>
          </a:p>
        </p:txBody>
      </p:sp>
      <p:sp>
        <p:nvSpPr>
          <p:cNvPr id="6" name="Text Placeholder 6">
            <a:extLst>
              <a:ext uri="{FF2B5EF4-FFF2-40B4-BE49-F238E27FC236}">
                <a16:creationId xmlns:a16="http://schemas.microsoft.com/office/drawing/2014/main" id="{A2653A36-7698-4FD8-A647-D17AC7FC1472}"/>
              </a:ext>
            </a:extLst>
          </p:cNvPr>
          <p:cNvSpPr>
            <a:spLocks noGrp="1"/>
          </p:cNvSpPr>
          <p:nvPr>
            <p:ph type="body" sz="quarter" idx="14"/>
          </p:nvPr>
        </p:nvSpPr>
        <p:spPr>
          <a:xfrm>
            <a:off x="457200" y="1231641"/>
            <a:ext cx="8062912" cy="4778723"/>
          </a:xfrm>
        </p:spPr>
        <p:txBody>
          <a:bodyPr>
            <a:normAutofit fontScale="77500" lnSpcReduction="20000"/>
          </a:bodyPr>
          <a:lstStyle/>
          <a:p>
            <a:r>
              <a:rPr lang="en-US" b="1" dirty="0"/>
              <a:t>Using the TI-83, 83+, 84, 84+ Calculator</a:t>
            </a:r>
          </a:p>
          <a:p>
            <a:r>
              <a:rPr lang="en-US" dirty="0"/>
              <a:t>Go to </a:t>
            </a:r>
            <a:r>
              <a:rPr lang="en-US" dirty="0">
                <a:hlinkClick r:id="rId3"/>
              </a:rPr>
              <a:t>Table F2</a:t>
            </a:r>
            <a:r>
              <a:rPr lang="en-US" dirty="0"/>
              <a:t>. There are calculator instructions for entering data and for creating a customized histogram. Create the histogram for </a:t>
            </a:r>
            <a:r>
              <a:rPr lang="en-US" dirty="0">
                <a:hlinkClick r:id="rId4"/>
              </a:rPr>
              <a:t>Example 2.8</a:t>
            </a:r>
            <a:r>
              <a:rPr lang="en-US" dirty="0"/>
              <a:t>.</a:t>
            </a:r>
          </a:p>
          <a:p>
            <a:pPr marL="342900" indent="-342900">
              <a:buFont typeface="Arial" panose="020B0604020202020204" pitchFamily="34" charset="0"/>
              <a:buChar char="•"/>
            </a:pPr>
            <a:r>
              <a:rPr lang="en-US" dirty="0"/>
              <a:t>Press Y=. Press CLEAR to delete any equations.</a:t>
            </a:r>
          </a:p>
          <a:p>
            <a:pPr marL="342900" indent="-342900">
              <a:buFont typeface="Arial" panose="020B0604020202020204" pitchFamily="34" charset="0"/>
              <a:buChar char="•"/>
            </a:pPr>
            <a:r>
              <a:rPr lang="en-US" dirty="0"/>
              <a:t>Press STAT 1:EDIT. If L1 has data in it, arrow up into the name L1, press CLEAR and then arrow down. If necessary, do the same for L2.</a:t>
            </a:r>
          </a:p>
          <a:p>
            <a:pPr marL="342900" indent="-342900">
              <a:buFont typeface="Arial" panose="020B0604020202020204" pitchFamily="34" charset="0"/>
              <a:buChar char="•"/>
            </a:pPr>
            <a:r>
              <a:rPr lang="en-US" dirty="0"/>
              <a:t>Into L1, enter 1, 2, 3, 4, 5, 6.</a:t>
            </a:r>
          </a:p>
          <a:p>
            <a:pPr marL="342900" indent="-342900">
              <a:buFont typeface="Arial" panose="020B0604020202020204" pitchFamily="34" charset="0"/>
              <a:buChar char="•"/>
            </a:pPr>
            <a:r>
              <a:rPr lang="en-US" dirty="0"/>
              <a:t>Into L2, enter 11, 10, 16, 6, 5, 2.</a:t>
            </a:r>
          </a:p>
          <a:p>
            <a:pPr marL="342900" indent="-342900">
              <a:buFont typeface="Arial" panose="020B0604020202020204" pitchFamily="34" charset="0"/>
              <a:buChar char="•"/>
            </a:pPr>
            <a:r>
              <a:rPr lang="en-US" dirty="0"/>
              <a:t>Press WINDOW. Set </a:t>
            </a:r>
            <a:r>
              <a:rPr lang="en-US" dirty="0" err="1"/>
              <a:t>Xmin</a:t>
            </a:r>
            <a:r>
              <a:rPr lang="en-US" dirty="0"/>
              <a:t> = .5, </a:t>
            </a:r>
            <a:r>
              <a:rPr lang="en-US" dirty="0" err="1"/>
              <a:t>Xmax</a:t>
            </a:r>
            <a:r>
              <a:rPr lang="en-US" dirty="0"/>
              <a:t> = 6.5, </a:t>
            </a:r>
            <a:r>
              <a:rPr lang="en-US" dirty="0" err="1"/>
              <a:t>Xscl</a:t>
            </a:r>
            <a:r>
              <a:rPr lang="en-US" dirty="0"/>
              <a:t> = (6.5 – .5)/6, </a:t>
            </a:r>
            <a:r>
              <a:rPr lang="en-US" dirty="0" err="1"/>
              <a:t>Ymin</a:t>
            </a:r>
            <a:r>
              <a:rPr lang="en-US" dirty="0"/>
              <a:t> = –1, </a:t>
            </a:r>
            <a:r>
              <a:rPr lang="en-US" dirty="0" err="1"/>
              <a:t>Ymax</a:t>
            </a:r>
            <a:r>
              <a:rPr lang="en-US" dirty="0"/>
              <a:t> = 20, </a:t>
            </a:r>
            <a:r>
              <a:rPr lang="en-US" dirty="0" err="1"/>
              <a:t>Yscl</a:t>
            </a:r>
            <a:r>
              <a:rPr lang="en-US" dirty="0"/>
              <a:t> = 1, </a:t>
            </a:r>
            <a:r>
              <a:rPr lang="en-US" dirty="0" err="1"/>
              <a:t>Xres</a:t>
            </a:r>
            <a:r>
              <a:rPr lang="en-US" dirty="0"/>
              <a:t> = 1.</a:t>
            </a:r>
          </a:p>
          <a:p>
            <a:pPr marL="342900" indent="-342900">
              <a:buFont typeface="Arial" panose="020B0604020202020204" pitchFamily="34" charset="0"/>
              <a:buChar char="•"/>
            </a:pPr>
            <a:r>
              <a:rPr lang="en-US" dirty="0"/>
              <a:t>Press 2</a:t>
            </a:r>
            <a:r>
              <a:rPr lang="en-US" baseline="30000" dirty="0"/>
              <a:t>nd</a:t>
            </a:r>
            <a:r>
              <a:rPr lang="en-US" dirty="0"/>
              <a:t> Y=. Start by pressing 4:Plotsoff ENTER.</a:t>
            </a:r>
          </a:p>
          <a:p>
            <a:pPr marL="342900" indent="-342900">
              <a:buFont typeface="Arial" panose="020B0604020202020204" pitchFamily="34" charset="0"/>
              <a:buChar char="•"/>
            </a:pPr>
            <a:r>
              <a:rPr lang="en-US" dirty="0"/>
              <a:t>Press 2</a:t>
            </a:r>
            <a:r>
              <a:rPr lang="en-US" baseline="30000" dirty="0"/>
              <a:t>nd</a:t>
            </a:r>
            <a:r>
              <a:rPr lang="en-US" dirty="0"/>
              <a:t> Y=. Press 1:Plot1. Press ENTER. Arrow down to TYPE. Arrow to the 3</a:t>
            </a:r>
            <a:r>
              <a:rPr lang="en-US" baseline="30000" dirty="0"/>
              <a:t>rd</a:t>
            </a:r>
            <a:r>
              <a:rPr lang="en-US" dirty="0"/>
              <a:t> picture (histogram). Press ENTER.</a:t>
            </a:r>
          </a:p>
          <a:p>
            <a:pPr marL="342900" indent="-342900">
              <a:buFont typeface="Arial" panose="020B0604020202020204" pitchFamily="34" charset="0"/>
              <a:buChar char="•"/>
            </a:pPr>
            <a:r>
              <a:rPr lang="en-US" dirty="0"/>
              <a:t>Arrow down to </a:t>
            </a:r>
            <a:r>
              <a:rPr lang="en-US" dirty="0" err="1"/>
              <a:t>Xlist</a:t>
            </a:r>
            <a:r>
              <a:rPr lang="en-US" dirty="0"/>
              <a:t>: Enter L1 (2</a:t>
            </a:r>
            <a:r>
              <a:rPr lang="en-US" baseline="30000" dirty="0"/>
              <a:t>nd</a:t>
            </a:r>
            <a:r>
              <a:rPr lang="en-US" dirty="0"/>
              <a:t> 1). Arrow down to Freq. Enter L2 (2</a:t>
            </a:r>
            <a:r>
              <a:rPr lang="en-US" baseline="30000" dirty="0"/>
              <a:t>nd</a:t>
            </a:r>
            <a:r>
              <a:rPr lang="en-US" dirty="0"/>
              <a:t> 2).</a:t>
            </a:r>
          </a:p>
          <a:p>
            <a:pPr marL="342900" indent="-342900">
              <a:buFont typeface="Arial" panose="020B0604020202020204" pitchFamily="34" charset="0"/>
              <a:buChar char="•"/>
            </a:pPr>
            <a:r>
              <a:rPr lang="en-US" dirty="0"/>
              <a:t>Press GRAPH.</a:t>
            </a:r>
          </a:p>
          <a:p>
            <a:pPr marL="342900" indent="-342900">
              <a:buFont typeface="Arial" panose="020B0604020202020204" pitchFamily="34" charset="0"/>
              <a:buChar char="•"/>
            </a:pPr>
            <a:r>
              <a:rPr lang="en-US" dirty="0"/>
              <a:t>Use the TRACE key and the arrow keys to examine the histogram.</a:t>
            </a:r>
          </a:p>
        </p:txBody>
      </p:sp>
    </p:spTree>
    <p:extLst>
      <p:ext uri="{BB962C8B-B14F-4D97-AF65-F5344CB8AC3E}">
        <p14:creationId xmlns:p14="http://schemas.microsoft.com/office/powerpoint/2010/main" val="30209808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t>Histograms on the Calculator try it</a:t>
            </a:r>
            <a:endParaRPr lang="en-US" dirty="0"/>
          </a:p>
        </p:txBody>
      </p:sp>
      <p:pic>
        <p:nvPicPr>
          <p:cNvPr id="10" name="Picture 9" descr="OSX-Stacked-TM-RGB-300dpi-2016.jpg" title="&quot; &quot;"/>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Introductory Statistics by River Parishes Community College under CC BY-SA 4.0</a:t>
            </a:r>
          </a:p>
        </p:txBody>
      </p:sp>
      <p:sp>
        <p:nvSpPr>
          <p:cNvPr id="6" name="Text Placeholder 6">
            <a:extLst>
              <a:ext uri="{FF2B5EF4-FFF2-40B4-BE49-F238E27FC236}">
                <a16:creationId xmlns:a16="http://schemas.microsoft.com/office/drawing/2014/main" id="{DE6F60BD-923D-4A70-ACA8-F4B515A6BFF7}"/>
              </a:ext>
            </a:extLst>
          </p:cNvPr>
          <p:cNvSpPr>
            <a:spLocks noGrp="1"/>
          </p:cNvSpPr>
          <p:nvPr>
            <p:ph type="body" sz="quarter" idx="14"/>
          </p:nvPr>
        </p:nvSpPr>
        <p:spPr>
          <a:xfrm>
            <a:off x="457200" y="1231641"/>
            <a:ext cx="8062912" cy="4778723"/>
          </a:xfrm>
        </p:spPr>
        <p:txBody>
          <a:bodyPr>
            <a:normAutofit/>
          </a:bodyPr>
          <a:lstStyle/>
          <a:p>
            <a:r>
              <a:rPr lang="en-US" b="1" dirty="0"/>
              <a:t>Try It 2.8</a:t>
            </a:r>
          </a:p>
          <a:p>
            <a:r>
              <a:rPr lang="en-US" dirty="0"/>
              <a:t>The following data are the number of sports played by 50 student athletes. The number of sports is discrete data since sports are counted.</a:t>
            </a:r>
          </a:p>
          <a:p>
            <a:endParaRPr lang="en-US" dirty="0"/>
          </a:p>
          <a:p>
            <a:r>
              <a:rPr lang="en-US" dirty="0"/>
              <a:t>1; 1; 1; 1; 1; 1; 1; 1; 1; 1; 1; 1; 1; 1; 1; 1; 1; 1; 1; 1 </a:t>
            </a:r>
            <a:br>
              <a:rPr lang="en-US" dirty="0"/>
            </a:br>
            <a:r>
              <a:rPr lang="en-US" dirty="0"/>
              <a:t>2; 2; 2; 2; 2; 2; 2; 2; 2; 2; 2; 2; 2; 2; 2; 2; 2; 2; 2; 2; 2; 2 </a:t>
            </a:r>
            <a:br>
              <a:rPr lang="en-US" dirty="0"/>
            </a:br>
            <a:r>
              <a:rPr lang="en-US" dirty="0"/>
              <a:t>3; 3; 3; 3; 3; 3; 3; 3 </a:t>
            </a:r>
          </a:p>
          <a:p>
            <a:r>
              <a:rPr lang="en-US" dirty="0"/>
              <a:t>20 student athletes play one sport. 22 student athletes play two sports. Eight student athletes play three sports.</a:t>
            </a:r>
          </a:p>
          <a:p>
            <a:endParaRPr lang="en-US" dirty="0"/>
          </a:p>
          <a:p>
            <a:r>
              <a:rPr lang="en-US" dirty="0"/>
              <a:t>Using this data, create a histogram.</a:t>
            </a:r>
          </a:p>
        </p:txBody>
      </p:sp>
    </p:spTree>
    <p:extLst>
      <p:ext uri="{BB962C8B-B14F-4D97-AF65-F5344CB8AC3E}">
        <p14:creationId xmlns:p14="http://schemas.microsoft.com/office/powerpoint/2010/main" val="28468062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t>Sorting data in the calculator</a:t>
            </a:r>
            <a:endParaRPr lang="en-US" dirty="0"/>
          </a:p>
        </p:txBody>
      </p:sp>
      <p:pic>
        <p:nvPicPr>
          <p:cNvPr id="10" name="Picture 9" descr="OSX-Stacked-TM-RGB-300dpi-2016.jpg" title="&quot; &quot;"/>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7" name="Text Placeholder 6"/>
          <p:cNvSpPr>
            <a:spLocks noGrp="1"/>
          </p:cNvSpPr>
          <p:nvPr>
            <p:ph type="body" sz="quarter" idx="14"/>
          </p:nvPr>
        </p:nvSpPr>
        <p:spPr>
          <a:xfrm>
            <a:off x="457200" y="1231641"/>
            <a:ext cx="8062912" cy="4778723"/>
          </a:xfrm>
        </p:spPr>
        <p:txBody>
          <a:bodyPr>
            <a:normAutofit/>
          </a:bodyPr>
          <a:lstStyle/>
          <a:p>
            <a:r>
              <a:rPr lang="en-US" sz="1800" dirty="0"/>
              <a:t>If you type your data into a List in the calculator, you can SORT the data and it will help you to count the data values that fall into each class.</a:t>
            </a:r>
          </a:p>
          <a:p>
            <a:r>
              <a:rPr lang="en-US" sz="1800" dirty="0"/>
              <a:t> </a:t>
            </a:r>
          </a:p>
          <a:p>
            <a:r>
              <a:rPr lang="en-US" sz="1800" dirty="0"/>
              <a:t>Open a </a:t>
            </a:r>
            <a:r>
              <a:rPr lang="en-US" sz="1800" b="1" dirty="0"/>
              <a:t>List</a:t>
            </a:r>
            <a:r>
              <a:rPr lang="en-US" sz="1800" dirty="0"/>
              <a:t> by pressing the </a:t>
            </a:r>
            <a:r>
              <a:rPr lang="en-US" sz="1800" b="1" dirty="0"/>
              <a:t>STAT</a:t>
            </a:r>
            <a:r>
              <a:rPr lang="en-US" sz="1800" dirty="0"/>
              <a:t> button, and then select </a:t>
            </a:r>
            <a:r>
              <a:rPr lang="en-US" sz="1800" b="1" dirty="0"/>
              <a:t>1: EDIT</a:t>
            </a:r>
            <a:r>
              <a:rPr lang="en-US" sz="1800" dirty="0"/>
              <a:t> by pressing </a:t>
            </a:r>
            <a:r>
              <a:rPr lang="en-US" sz="1800" b="1" dirty="0"/>
              <a:t>ENTER</a:t>
            </a:r>
            <a:r>
              <a:rPr lang="en-US" sz="1800" dirty="0"/>
              <a:t>.  If there is something in the List, highlight the </a:t>
            </a:r>
            <a:r>
              <a:rPr lang="en-US" sz="1800" b="1" dirty="0"/>
              <a:t>L#</a:t>
            </a:r>
            <a:r>
              <a:rPr lang="en-US" sz="1800" dirty="0"/>
              <a:t> and press </a:t>
            </a:r>
            <a:r>
              <a:rPr lang="en-US" sz="1800" b="1" dirty="0"/>
              <a:t>CLEAR</a:t>
            </a:r>
            <a:r>
              <a:rPr lang="en-US" sz="1800" dirty="0"/>
              <a:t>.  </a:t>
            </a:r>
          </a:p>
          <a:p>
            <a:r>
              <a:rPr lang="en-US" sz="1800" dirty="0"/>
              <a:t> </a:t>
            </a:r>
          </a:p>
          <a:p>
            <a:r>
              <a:rPr lang="en-US" sz="1800" dirty="0"/>
              <a:t>Type the data set into </a:t>
            </a:r>
            <a:r>
              <a:rPr lang="en-US" sz="1800" b="1" dirty="0"/>
              <a:t>L1</a:t>
            </a:r>
            <a:r>
              <a:rPr lang="en-US" sz="1800" dirty="0"/>
              <a:t>. Now press </a:t>
            </a:r>
            <a:r>
              <a:rPr lang="en-US" sz="1800" b="1" dirty="0"/>
              <a:t>2</a:t>
            </a:r>
            <a:r>
              <a:rPr lang="en-US" sz="1800" b="1" baseline="30000" dirty="0"/>
              <a:t>nd</a:t>
            </a:r>
            <a:r>
              <a:rPr lang="en-US" sz="1800" b="1" dirty="0"/>
              <a:t> STAT</a:t>
            </a:r>
            <a:r>
              <a:rPr lang="en-US" sz="1800" dirty="0"/>
              <a:t> (to get to </a:t>
            </a:r>
            <a:r>
              <a:rPr lang="en-US" sz="1800" b="1" dirty="0"/>
              <a:t>List</a:t>
            </a:r>
            <a:r>
              <a:rPr lang="en-US" sz="1800" dirty="0"/>
              <a:t>). Scroll over to </a:t>
            </a:r>
            <a:r>
              <a:rPr lang="en-US" sz="1800" b="1" dirty="0"/>
              <a:t>OPS</a:t>
            </a:r>
            <a:r>
              <a:rPr lang="en-US" sz="1800" dirty="0"/>
              <a:t> and select </a:t>
            </a:r>
            <a:r>
              <a:rPr lang="en-US" sz="1800" b="1" dirty="0"/>
              <a:t>1: </a:t>
            </a:r>
            <a:r>
              <a:rPr lang="en-US" sz="1800" b="1" dirty="0" err="1"/>
              <a:t>SortA</a:t>
            </a:r>
            <a:r>
              <a:rPr lang="en-US" sz="1800" b="1" dirty="0"/>
              <a:t>(</a:t>
            </a:r>
            <a:r>
              <a:rPr lang="en-US" sz="1800" dirty="0"/>
              <a:t>.</a:t>
            </a:r>
          </a:p>
          <a:p>
            <a:endParaRPr lang="en-US" sz="1400" dirty="0"/>
          </a:p>
        </p:txBody>
      </p:sp>
      <p:pic>
        <p:nvPicPr>
          <p:cNvPr id="6" name="Picture 5" title="Calculator Screen"/>
          <p:cNvPicPr/>
          <p:nvPr/>
        </p:nvPicPr>
        <p:blipFill>
          <a:blip r:embed="rId3" cstate="print">
            <a:clrChange>
              <a:clrFrom>
                <a:srgbClr val="BDC3B5"/>
              </a:clrFrom>
              <a:clrTo>
                <a:srgbClr val="BDC3B5">
                  <a:alpha val="0"/>
                </a:srgbClr>
              </a:clrTo>
            </a:clrChange>
          </a:blip>
          <a:stretch>
            <a:fillRect/>
          </a:stretch>
        </p:blipFill>
        <p:spPr>
          <a:xfrm>
            <a:off x="552865" y="4638764"/>
            <a:ext cx="2085340" cy="1371600"/>
          </a:xfrm>
          <a:prstGeom prst="rect">
            <a:avLst/>
          </a:prstGeom>
        </p:spPr>
      </p:pic>
      <p:pic>
        <p:nvPicPr>
          <p:cNvPr id="8" name="Picture 7" title="Calculator Screen"/>
          <p:cNvPicPr/>
          <p:nvPr/>
        </p:nvPicPr>
        <p:blipFill>
          <a:blip r:embed="rId4" cstate="print">
            <a:clrChange>
              <a:clrFrom>
                <a:srgbClr val="BDC3B5"/>
              </a:clrFrom>
              <a:clrTo>
                <a:srgbClr val="BDC3B5">
                  <a:alpha val="0"/>
                </a:srgbClr>
              </a:clrTo>
            </a:clrChange>
          </a:blip>
          <a:stretch>
            <a:fillRect/>
          </a:stretch>
        </p:blipFill>
        <p:spPr>
          <a:xfrm>
            <a:off x="3440588" y="4638764"/>
            <a:ext cx="2096135" cy="1371600"/>
          </a:xfrm>
          <a:prstGeom prst="rect">
            <a:avLst/>
          </a:prstGeom>
        </p:spPr>
      </p:pic>
      <p:pic>
        <p:nvPicPr>
          <p:cNvPr id="9" name="Picture 8" title="Calculator Screen"/>
          <p:cNvPicPr/>
          <p:nvPr/>
        </p:nvPicPr>
        <p:blipFill>
          <a:blip r:embed="rId5" cstate="print">
            <a:clrChange>
              <a:clrFrom>
                <a:srgbClr val="BDC3B5"/>
              </a:clrFrom>
              <a:clrTo>
                <a:srgbClr val="BDC3B5">
                  <a:alpha val="0"/>
                </a:srgbClr>
              </a:clrTo>
            </a:clrChange>
          </a:blip>
          <a:stretch>
            <a:fillRect/>
          </a:stretch>
        </p:blipFill>
        <p:spPr>
          <a:xfrm>
            <a:off x="6339106" y="4644479"/>
            <a:ext cx="2066925" cy="1365885"/>
          </a:xfrm>
          <a:prstGeom prst="rect">
            <a:avLst/>
          </a:prstGeom>
        </p:spPr>
      </p:pic>
      <p:sp>
        <p:nvSpPr>
          <p:cNvPr id="2" name="Footer Placeholder 1"/>
          <p:cNvSpPr>
            <a:spLocks noGrp="1"/>
          </p:cNvSpPr>
          <p:nvPr>
            <p:ph type="ftr" sz="quarter" idx="11"/>
          </p:nvPr>
        </p:nvSpPr>
        <p:spPr/>
        <p:txBody>
          <a:bodyPr/>
          <a:lstStyle/>
          <a:p>
            <a:r>
              <a:rPr lang="en-US"/>
              <a:t>Prepared for OpenStax Introductory Statistics by River Parishes Community College under CC BY-SA 4.0</a:t>
            </a:r>
          </a:p>
        </p:txBody>
      </p:sp>
    </p:spTree>
    <p:extLst>
      <p:ext uri="{BB962C8B-B14F-4D97-AF65-F5344CB8AC3E}">
        <p14:creationId xmlns:p14="http://schemas.microsoft.com/office/powerpoint/2010/main" val="10776508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fontScale="90000"/>
          </a:bodyPr>
          <a:lstStyle/>
          <a:p>
            <a:r>
              <a:rPr lang="en-US" b="1" dirty="0"/>
              <a:t>Sorting data in the calculator </a:t>
            </a:r>
            <a:br>
              <a:rPr lang="en-US" b="1" dirty="0"/>
            </a:br>
            <a:r>
              <a:rPr lang="en-US" b="1" dirty="0"/>
              <a:t>(cont.)</a:t>
            </a:r>
            <a:endParaRPr lang="en-US" dirty="0"/>
          </a:p>
        </p:txBody>
      </p:sp>
      <p:pic>
        <p:nvPicPr>
          <p:cNvPr id="10" name="Picture 9" descr="OSX-Stacked-TM-RGB-300dpi-2016.jpg" title="&quot; &quot;"/>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7" name="Text Placeholder 6"/>
          <p:cNvSpPr>
            <a:spLocks noGrp="1"/>
          </p:cNvSpPr>
          <p:nvPr>
            <p:ph type="body" sz="quarter" idx="14"/>
          </p:nvPr>
        </p:nvSpPr>
        <p:spPr>
          <a:xfrm>
            <a:off x="457200" y="1231641"/>
            <a:ext cx="8062912" cy="4778723"/>
          </a:xfrm>
        </p:spPr>
        <p:txBody>
          <a:bodyPr>
            <a:normAutofit/>
          </a:bodyPr>
          <a:lstStyle/>
          <a:p>
            <a:r>
              <a:rPr lang="en-US" dirty="0"/>
              <a:t>With </a:t>
            </a:r>
            <a:r>
              <a:rPr lang="en-US" b="1" dirty="0" err="1"/>
              <a:t>SortA</a:t>
            </a:r>
            <a:r>
              <a:rPr lang="en-US" b="1" dirty="0"/>
              <a:t>(</a:t>
            </a:r>
            <a:r>
              <a:rPr lang="en-US" dirty="0"/>
              <a:t> on the home screen, type in </a:t>
            </a:r>
            <a:r>
              <a:rPr lang="en-US" b="1" dirty="0"/>
              <a:t>L1</a:t>
            </a:r>
            <a:r>
              <a:rPr lang="en-US" dirty="0"/>
              <a:t> (press 2</a:t>
            </a:r>
            <a:r>
              <a:rPr lang="en-US" baseline="30000" dirty="0"/>
              <a:t>nd</a:t>
            </a:r>
            <a:r>
              <a:rPr lang="en-US" dirty="0"/>
              <a:t> 1).  </a:t>
            </a:r>
          </a:p>
          <a:p>
            <a:endParaRPr lang="en-US" dirty="0"/>
          </a:p>
          <a:p>
            <a:r>
              <a:rPr lang="en-US" dirty="0"/>
              <a:t>Close out the parenthesis and press </a:t>
            </a:r>
            <a:r>
              <a:rPr lang="en-US" b="1" dirty="0"/>
              <a:t>Enter</a:t>
            </a:r>
            <a:r>
              <a:rPr lang="en-US" dirty="0"/>
              <a:t>.  You will the command </a:t>
            </a:r>
            <a:r>
              <a:rPr lang="en-US" b="1" dirty="0"/>
              <a:t>“Done.”</a:t>
            </a:r>
            <a:r>
              <a:rPr lang="en-US" dirty="0"/>
              <a:t> </a:t>
            </a:r>
          </a:p>
          <a:p>
            <a:r>
              <a:rPr lang="en-US" dirty="0"/>
              <a:t> </a:t>
            </a:r>
          </a:p>
          <a:p>
            <a:r>
              <a:rPr lang="en-US" dirty="0"/>
              <a:t>Now, when you go back to the data (STAT, 1:Edit), you will see your data in </a:t>
            </a:r>
            <a:r>
              <a:rPr lang="en-US" u="sng" dirty="0"/>
              <a:t>descending order</a:t>
            </a:r>
            <a:r>
              <a:rPr lang="en-US" dirty="0"/>
              <a:t>.  </a:t>
            </a:r>
          </a:p>
          <a:p>
            <a:endParaRPr lang="en-US" dirty="0"/>
          </a:p>
        </p:txBody>
      </p:sp>
      <p:pic>
        <p:nvPicPr>
          <p:cNvPr id="8" name="Picture 7" title="Calculator Screen"/>
          <p:cNvPicPr/>
          <p:nvPr/>
        </p:nvPicPr>
        <p:blipFill>
          <a:blip r:embed="rId3" cstate="print">
            <a:clrChange>
              <a:clrFrom>
                <a:srgbClr val="BDC3B5"/>
              </a:clrFrom>
              <a:clrTo>
                <a:srgbClr val="BDC3B5">
                  <a:alpha val="0"/>
                </a:srgbClr>
              </a:clrTo>
            </a:clrChange>
          </a:blip>
          <a:stretch>
            <a:fillRect/>
          </a:stretch>
        </p:blipFill>
        <p:spPr>
          <a:xfrm>
            <a:off x="1728522" y="4638764"/>
            <a:ext cx="2085340" cy="1371600"/>
          </a:xfrm>
          <a:prstGeom prst="rect">
            <a:avLst/>
          </a:prstGeom>
        </p:spPr>
      </p:pic>
      <p:pic>
        <p:nvPicPr>
          <p:cNvPr id="9" name="Picture 8" title="Calculator Screen"/>
          <p:cNvPicPr/>
          <p:nvPr/>
        </p:nvPicPr>
        <p:blipFill>
          <a:blip r:embed="rId4" cstate="print">
            <a:clrChange>
              <a:clrFrom>
                <a:srgbClr val="BDC3B5"/>
              </a:clrFrom>
              <a:clrTo>
                <a:srgbClr val="BDC3B5">
                  <a:alpha val="0"/>
                </a:srgbClr>
              </a:clrTo>
            </a:clrChange>
          </a:blip>
          <a:stretch>
            <a:fillRect/>
          </a:stretch>
        </p:blipFill>
        <p:spPr>
          <a:xfrm>
            <a:off x="4488656" y="4638764"/>
            <a:ext cx="2081530" cy="1371600"/>
          </a:xfrm>
          <a:prstGeom prst="rect">
            <a:avLst/>
          </a:prstGeom>
        </p:spPr>
      </p:pic>
      <p:sp>
        <p:nvSpPr>
          <p:cNvPr id="2" name="Footer Placeholder 1"/>
          <p:cNvSpPr>
            <a:spLocks noGrp="1"/>
          </p:cNvSpPr>
          <p:nvPr>
            <p:ph type="ftr" sz="quarter" idx="11"/>
          </p:nvPr>
        </p:nvSpPr>
        <p:spPr/>
        <p:txBody>
          <a:bodyPr/>
          <a:lstStyle/>
          <a:p>
            <a:r>
              <a:rPr lang="en-US"/>
              <a:t>Prepared for OpenStax Introductory Statistics by River Parishes Community College under CC BY-SA 4.0</a:t>
            </a:r>
          </a:p>
        </p:txBody>
      </p:sp>
    </p:spTree>
    <p:extLst>
      <p:ext uri="{BB962C8B-B14F-4D97-AF65-F5344CB8AC3E}">
        <p14:creationId xmlns:p14="http://schemas.microsoft.com/office/powerpoint/2010/main" val="25378801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t>Histograms try it 2</a:t>
            </a:r>
            <a:endParaRPr lang="en-US" dirty="0"/>
          </a:p>
        </p:txBody>
      </p:sp>
      <p:pic>
        <p:nvPicPr>
          <p:cNvPr id="10" name="Picture 9" descr="OSX-Stacked-TM-RGB-300dpi-2016.jpg" title="&quot; &quot;"/>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Introductory Statistics by River Parishes Community College under CC BY-SA 4.0</a:t>
            </a:r>
          </a:p>
        </p:txBody>
      </p:sp>
      <p:sp>
        <p:nvSpPr>
          <p:cNvPr id="7" name="Text Placeholder 6">
            <a:extLst>
              <a:ext uri="{FF2B5EF4-FFF2-40B4-BE49-F238E27FC236}">
                <a16:creationId xmlns:a16="http://schemas.microsoft.com/office/drawing/2014/main" id="{C432075D-88EE-4579-BD51-741143952ED0}"/>
              </a:ext>
            </a:extLst>
          </p:cNvPr>
          <p:cNvSpPr>
            <a:spLocks noGrp="1"/>
          </p:cNvSpPr>
          <p:nvPr>
            <p:ph type="body" sz="quarter" idx="14"/>
          </p:nvPr>
        </p:nvSpPr>
        <p:spPr>
          <a:xfrm>
            <a:off x="457200" y="1231641"/>
            <a:ext cx="8062912" cy="4778723"/>
          </a:xfrm>
        </p:spPr>
        <p:txBody>
          <a:bodyPr>
            <a:normAutofit/>
          </a:bodyPr>
          <a:lstStyle/>
          <a:p>
            <a:r>
              <a:rPr lang="en-US" b="1" dirty="0"/>
              <a:t>Try It 2.9</a:t>
            </a:r>
          </a:p>
          <a:p>
            <a:r>
              <a:rPr lang="en-US" dirty="0"/>
              <a:t>The following data represent the number of employees at various restaurants in New York City. Using this data, create a histogram.</a:t>
            </a:r>
          </a:p>
          <a:p>
            <a:endParaRPr lang="en-US" dirty="0"/>
          </a:p>
          <a:p>
            <a:r>
              <a:rPr lang="en-US" dirty="0"/>
              <a:t>22; 35; 15; 26; 40; 28; 18; 20; 25; 34; 39; 42; 24; 22; 19; 27; 22; 34; 40; 20; 38; and 28 </a:t>
            </a:r>
          </a:p>
          <a:p>
            <a:br>
              <a:rPr lang="en-US" dirty="0"/>
            </a:br>
            <a:r>
              <a:rPr lang="en-US" dirty="0"/>
              <a:t>Use 10–19 as the first interval. </a:t>
            </a:r>
          </a:p>
        </p:txBody>
      </p:sp>
    </p:spTree>
    <p:extLst>
      <p:ext uri="{BB962C8B-B14F-4D97-AF65-F5344CB8AC3E}">
        <p14:creationId xmlns:p14="http://schemas.microsoft.com/office/powerpoint/2010/main" val="14449572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t>Frequency Polygons</a:t>
            </a:r>
            <a:endParaRPr lang="en-US" dirty="0"/>
          </a:p>
        </p:txBody>
      </p:sp>
      <p:sp>
        <p:nvSpPr>
          <p:cNvPr id="7" name="Text Placeholder 6"/>
          <p:cNvSpPr>
            <a:spLocks noGrp="1"/>
          </p:cNvSpPr>
          <p:nvPr>
            <p:ph type="body" sz="quarter" idx="14"/>
          </p:nvPr>
        </p:nvSpPr>
        <p:spPr>
          <a:xfrm>
            <a:off x="457200" y="1231641"/>
            <a:ext cx="8062912" cy="4778723"/>
          </a:xfrm>
        </p:spPr>
        <p:txBody>
          <a:bodyPr>
            <a:normAutofit/>
          </a:bodyPr>
          <a:lstStyle/>
          <a:p>
            <a:r>
              <a:rPr lang="en-US" b="1" dirty="0"/>
              <a:t>Frequency polygons </a:t>
            </a:r>
            <a:r>
              <a:rPr lang="en-US" dirty="0"/>
              <a:t>are analogous to line graphs, and just as line graphs make continuous data visually easy to interpret, so too do frequency polygons.</a:t>
            </a:r>
          </a:p>
          <a:p>
            <a:endParaRPr lang="en-US" dirty="0"/>
          </a:p>
          <a:p>
            <a:r>
              <a:rPr lang="en-US" dirty="0"/>
              <a:t>To construct a frequency polygon, first examine the data and decide on the number of intervals, or class intervals, to use on the </a:t>
            </a:r>
            <a:r>
              <a:rPr lang="en-US" i="1" dirty="0"/>
              <a:t>x</a:t>
            </a:r>
            <a:r>
              <a:rPr lang="en-US" dirty="0"/>
              <a:t>-axis and </a:t>
            </a:r>
            <a:r>
              <a:rPr lang="en-US" i="1" dirty="0"/>
              <a:t>y</a:t>
            </a:r>
            <a:r>
              <a:rPr lang="en-US" dirty="0"/>
              <a:t>-axis. </a:t>
            </a:r>
          </a:p>
          <a:p>
            <a:endParaRPr lang="en-US" dirty="0"/>
          </a:p>
          <a:p>
            <a:r>
              <a:rPr lang="en-US" dirty="0"/>
              <a:t>After choosing the appropriate ranges, begin plotting the data points. </a:t>
            </a:r>
          </a:p>
          <a:p>
            <a:endParaRPr lang="en-US" dirty="0"/>
          </a:p>
          <a:p>
            <a:r>
              <a:rPr lang="en-US" dirty="0"/>
              <a:t>After all the points are plotted, draw line segments to connect them.</a:t>
            </a:r>
          </a:p>
        </p:txBody>
      </p:sp>
      <p:pic>
        <p:nvPicPr>
          <p:cNvPr id="10" name="Picture 9" descr="OSX-Stacked-TM-RGB-300dpi-2016.jpg" title="&quot; &quot;"/>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Introductory Statistics by River Parishes Community College under CC BY-SA 4.0</a:t>
            </a:r>
          </a:p>
        </p:txBody>
      </p:sp>
    </p:spTree>
    <p:extLst>
      <p:ext uri="{BB962C8B-B14F-4D97-AF65-F5344CB8AC3E}">
        <p14:creationId xmlns:p14="http://schemas.microsoft.com/office/powerpoint/2010/main" val="4264562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t>Stem-and-Leaf Graphs (</a:t>
            </a:r>
            <a:r>
              <a:rPr lang="en-US" b="1" dirty="0" err="1"/>
              <a:t>Stemplots</a:t>
            </a:r>
            <a:r>
              <a:rPr lang="en-US" b="1" dirty="0"/>
              <a:t>)</a:t>
            </a:r>
            <a:endParaRPr lang="en-US" dirty="0"/>
          </a:p>
        </p:txBody>
      </p:sp>
      <p:sp>
        <p:nvSpPr>
          <p:cNvPr id="7" name="Text Placeholder 6"/>
          <p:cNvSpPr>
            <a:spLocks noGrp="1"/>
          </p:cNvSpPr>
          <p:nvPr>
            <p:ph type="body" sz="quarter" idx="14"/>
          </p:nvPr>
        </p:nvSpPr>
        <p:spPr>
          <a:xfrm>
            <a:off x="457200" y="1231641"/>
            <a:ext cx="8062912" cy="4778723"/>
          </a:xfrm>
        </p:spPr>
        <p:txBody>
          <a:bodyPr>
            <a:normAutofit lnSpcReduction="10000"/>
          </a:bodyPr>
          <a:lstStyle/>
          <a:p>
            <a:r>
              <a:rPr lang="en-US" dirty="0"/>
              <a:t>One simple graph, the </a:t>
            </a:r>
            <a:r>
              <a:rPr lang="en-US" b="1" dirty="0"/>
              <a:t>stem-and-leaf graph </a:t>
            </a:r>
            <a:r>
              <a:rPr lang="en-US" dirty="0"/>
              <a:t>or </a:t>
            </a:r>
            <a:r>
              <a:rPr lang="en-US" b="1" dirty="0" err="1"/>
              <a:t>stemplot</a:t>
            </a:r>
            <a:r>
              <a:rPr lang="en-US" dirty="0"/>
              <a:t>, comes from the field of exploratory data analysis. It is a good choice when the data sets are small.</a:t>
            </a:r>
          </a:p>
          <a:p>
            <a:endParaRPr lang="en-US" dirty="0"/>
          </a:p>
          <a:p>
            <a:r>
              <a:rPr lang="en-US" dirty="0"/>
              <a:t>To create the plot, divide each observation of data into a stem and a leaf. The leaf consists of a </a:t>
            </a:r>
            <a:r>
              <a:rPr lang="en-US" b="1" dirty="0"/>
              <a:t>final significant digit</a:t>
            </a:r>
            <a:r>
              <a:rPr lang="en-US" dirty="0"/>
              <a:t>. </a:t>
            </a:r>
          </a:p>
          <a:p>
            <a:endParaRPr lang="en-US" dirty="0"/>
          </a:p>
          <a:p>
            <a:r>
              <a:rPr lang="en-US" i="1" dirty="0"/>
              <a:t>For example, 23 has stem two and leaf three. The number 432 has stem 43 and leaf two. Likewise, the number 5,432 has stem 543 and leaf two. The decimal 9.3 has stem nine and leaf three. </a:t>
            </a:r>
          </a:p>
          <a:p>
            <a:endParaRPr lang="en-US" dirty="0"/>
          </a:p>
          <a:p>
            <a:r>
              <a:rPr lang="en-US" dirty="0"/>
              <a:t>Write the stems in a vertical line from smallest to largest. Draw a vertical line to the right of the stems. Then write the leaves in increasing order next to their corresponding stem.</a:t>
            </a:r>
            <a:endParaRPr lang="en-US" sz="1600" dirty="0"/>
          </a:p>
        </p:txBody>
      </p:sp>
      <p:pic>
        <p:nvPicPr>
          <p:cNvPr id="10" name="Picture 9" descr="OSX-Stacked-TM-RGB-300dpi-2016.jpg" title="&quot; &quot;"/>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Introductory Statistics by River Parishes Community College under CC BY-SA 4.0</a:t>
            </a:r>
          </a:p>
        </p:txBody>
      </p:sp>
    </p:spTree>
    <p:extLst>
      <p:ext uri="{BB962C8B-B14F-4D97-AF65-F5344CB8AC3E}">
        <p14:creationId xmlns:p14="http://schemas.microsoft.com/office/powerpoint/2010/main" val="10399969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t>Frequency Polygons example</a:t>
            </a:r>
            <a:endParaRPr lang="en-US" dirty="0"/>
          </a:p>
        </p:txBody>
      </p:sp>
      <p:pic>
        <p:nvPicPr>
          <p:cNvPr id="10" name="Picture 9" descr="OSX-Stacked-TM-RGB-300dpi-2016.jpg" title="&quot; &quot;"/>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Introductory Statistics by River Parishes Community College under CC BY-SA 4.0</a:t>
            </a:r>
          </a:p>
        </p:txBody>
      </p:sp>
      <p:pic>
        <p:nvPicPr>
          <p:cNvPr id="4" name="Picture 3" descr="Table 2.14 Frequency Distribution for Calculus Final Test Scores">
            <a:extLst>
              <a:ext uri="{FF2B5EF4-FFF2-40B4-BE49-F238E27FC236}">
                <a16:creationId xmlns:a16="http://schemas.microsoft.com/office/drawing/2014/main" id="{A707F628-34FD-41F3-A96B-8E1F34201C81}"/>
              </a:ext>
            </a:extLst>
          </p:cNvPr>
          <p:cNvPicPr>
            <a:picLocks noChangeAspect="1"/>
          </p:cNvPicPr>
          <p:nvPr/>
        </p:nvPicPr>
        <p:blipFill rotWithShape="1">
          <a:blip r:embed="rId3"/>
          <a:srcRect l="14226" t="21444" r="12757" b="11996"/>
          <a:stretch/>
        </p:blipFill>
        <p:spPr>
          <a:xfrm>
            <a:off x="223935" y="2146040"/>
            <a:ext cx="4497355" cy="2069325"/>
          </a:xfrm>
          <a:prstGeom prst="rect">
            <a:avLst/>
          </a:prstGeom>
        </p:spPr>
      </p:pic>
      <p:pic>
        <p:nvPicPr>
          <p:cNvPr id="6" name="Picture 5" descr="Frequency Polygon Test scores">
            <a:extLst>
              <a:ext uri="{FF2B5EF4-FFF2-40B4-BE49-F238E27FC236}">
                <a16:creationId xmlns:a16="http://schemas.microsoft.com/office/drawing/2014/main" id="{3F07EE3F-E3E1-4BE0-B00B-BC09DC739A53}"/>
              </a:ext>
            </a:extLst>
          </p:cNvPr>
          <p:cNvPicPr>
            <a:picLocks noChangeAspect="1"/>
          </p:cNvPicPr>
          <p:nvPr/>
        </p:nvPicPr>
        <p:blipFill rotWithShape="1">
          <a:blip r:embed="rId4"/>
          <a:srcRect l="4170" t="7241" r="18294" b="27229"/>
          <a:stretch/>
        </p:blipFill>
        <p:spPr>
          <a:xfrm>
            <a:off x="4572000" y="3795484"/>
            <a:ext cx="4242379" cy="2620671"/>
          </a:xfrm>
          <a:prstGeom prst="rect">
            <a:avLst/>
          </a:prstGeom>
        </p:spPr>
      </p:pic>
      <p:sp>
        <p:nvSpPr>
          <p:cNvPr id="7" name="Text Placeholder 6">
            <a:extLst>
              <a:ext uri="{FF2B5EF4-FFF2-40B4-BE49-F238E27FC236}">
                <a16:creationId xmlns:a16="http://schemas.microsoft.com/office/drawing/2014/main" id="{9971B9C9-CE05-4022-B641-3C3301799007}"/>
              </a:ext>
            </a:extLst>
          </p:cNvPr>
          <p:cNvSpPr>
            <a:spLocks noGrp="1"/>
          </p:cNvSpPr>
          <p:nvPr>
            <p:ph type="body" sz="quarter" idx="14"/>
          </p:nvPr>
        </p:nvSpPr>
        <p:spPr>
          <a:xfrm>
            <a:off x="457200" y="1231642"/>
            <a:ext cx="8062912" cy="1063690"/>
          </a:xfrm>
        </p:spPr>
        <p:txBody>
          <a:bodyPr>
            <a:normAutofit/>
          </a:bodyPr>
          <a:lstStyle/>
          <a:p>
            <a:r>
              <a:rPr lang="en-US" b="1" dirty="0"/>
              <a:t>Example 2.10 </a:t>
            </a:r>
          </a:p>
          <a:p>
            <a:r>
              <a:rPr lang="en-US" dirty="0"/>
              <a:t>A frequency polygon was constructed from the frequency table below.</a:t>
            </a:r>
          </a:p>
        </p:txBody>
      </p:sp>
    </p:spTree>
    <p:extLst>
      <p:ext uri="{BB962C8B-B14F-4D97-AF65-F5344CB8AC3E}">
        <p14:creationId xmlns:p14="http://schemas.microsoft.com/office/powerpoint/2010/main" val="12877964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t>Frequency Polygons try it</a:t>
            </a:r>
            <a:endParaRPr lang="en-US" dirty="0"/>
          </a:p>
        </p:txBody>
      </p:sp>
      <p:pic>
        <p:nvPicPr>
          <p:cNvPr id="10" name="Picture 9" descr="OSX-Stacked-TM-RGB-300dpi-2016.jpg" title="&quot; &quot;"/>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pic>
        <p:nvPicPr>
          <p:cNvPr id="3" name="Picture 2" descr="Table 2.15"/>
          <p:cNvPicPr>
            <a:picLocks noChangeAspect="1"/>
          </p:cNvPicPr>
          <p:nvPr/>
        </p:nvPicPr>
        <p:blipFill rotWithShape="1">
          <a:blip r:embed="rId3"/>
          <a:srcRect l="30480" t="23390" r="30100" b="10428"/>
          <a:stretch/>
        </p:blipFill>
        <p:spPr>
          <a:xfrm>
            <a:off x="5800487" y="2360645"/>
            <a:ext cx="2841645" cy="2397968"/>
          </a:xfrm>
          <a:prstGeom prst="rect">
            <a:avLst/>
          </a:prstGeom>
        </p:spPr>
      </p:pic>
      <p:sp>
        <p:nvSpPr>
          <p:cNvPr id="2" name="Footer Placeholder 1"/>
          <p:cNvSpPr>
            <a:spLocks noGrp="1"/>
          </p:cNvSpPr>
          <p:nvPr>
            <p:ph type="ftr" sz="quarter" idx="11"/>
          </p:nvPr>
        </p:nvSpPr>
        <p:spPr/>
        <p:txBody>
          <a:bodyPr/>
          <a:lstStyle/>
          <a:p>
            <a:r>
              <a:rPr lang="en-US"/>
              <a:t>Prepared for OpenStax Introductory Statistics by River Parishes Community College under CC BY-SA 4.0</a:t>
            </a:r>
          </a:p>
        </p:txBody>
      </p:sp>
      <p:sp>
        <p:nvSpPr>
          <p:cNvPr id="6" name="Text Placeholder 6">
            <a:extLst>
              <a:ext uri="{FF2B5EF4-FFF2-40B4-BE49-F238E27FC236}">
                <a16:creationId xmlns:a16="http://schemas.microsoft.com/office/drawing/2014/main" id="{D804A580-B621-445E-9860-3465C6B125B5}"/>
              </a:ext>
            </a:extLst>
          </p:cNvPr>
          <p:cNvSpPr>
            <a:spLocks noGrp="1"/>
          </p:cNvSpPr>
          <p:nvPr>
            <p:ph type="body" sz="quarter" idx="14"/>
          </p:nvPr>
        </p:nvSpPr>
        <p:spPr>
          <a:xfrm>
            <a:off x="457200" y="1231642"/>
            <a:ext cx="8062912" cy="1586204"/>
          </a:xfrm>
        </p:spPr>
        <p:txBody>
          <a:bodyPr>
            <a:normAutofit/>
          </a:bodyPr>
          <a:lstStyle/>
          <a:p>
            <a:r>
              <a:rPr lang="en-US" b="1" dirty="0"/>
              <a:t>Try It 2.10</a:t>
            </a:r>
          </a:p>
          <a:p>
            <a:r>
              <a:rPr lang="en-US" dirty="0"/>
              <a:t>Construct a frequency polygon of U.S. Presidents’ ages at inauguration shown in </a:t>
            </a:r>
            <a:r>
              <a:rPr lang="en-US" dirty="0">
                <a:hlinkClick r:id="rId4"/>
              </a:rPr>
              <a:t>Table 2.15</a:t>
            </a:r>
            <a:r>
              <a:rPr lang="en-US" dirty="0"/>
              <a:t>.</a:t>
            </a:r>
          </a:p>
        </p:txBody>
      </p:sp>
    </p:spTree>
    <p:extLst>
      <p:ext uri="{BB962C8B-B14F-4D97-AF65-F5344CB8AC3E}">
        <p14:creationId xmlns:p14="http://schemas.microsoft.com/office/powerpoint/2010/main" val="24746983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t>Time Series Graph</a:t>
            </a:r>
            <a:endParaRPr lang="en-US" dirty="0"/>
          </a:p>
        </p:txBody>
      </p:sp>
      <p:sp>
        <p:nvSpPr>
          <p:cNvPr id="7" name="Text Placeholder 6"/>
          <p:cNvSpPr>
            <a:spLocks noGrp="1"/>
          </p:cNvSpPr>
          <p:nvPr>
            <p:ph type="body" sz="quarter" idx="14"/>
          </p:nvPr>
        </p:nvSpPr>
        <p:spPr>
          <a:xfrm>
            <a:off x="457200" y="1231641"/>
            <a:ext cx="8062912" cy="4778723"/>
          </a:xfrm>
        </p:spPr>
        <p:txBody>
          <a:bodyPr>
            <a:normAutofit/>
          </a:bodyPr>
          <a:lstStyle/>
          <a:p>
            <a:r>
              <a:rPr lang="en-US" dirty="0"/>
              <a:t>To construct a </a:t>
            </a:r>
            <a:r>
              <a:rPr lang="en-US" b="1" dirty="0"/>
              <a:t>time series graph</a:t>
            </a:r>
            <a:r>
              <a:rPr lang="en-US" dirty="0"/>
              <a:t>, we must look at both pieces of our </a:t>
            </a:r>
            <a:r>
              <a:rPr lang="en-US" b="1" dirty="0"/>
              <a:t>paired data set</a:t>
            </a:r>
            <a:r>
              <a:rPr lang="en-US" dirty="0"/>
              <a:t>. We start with a standard Cartesian coordinate system. </a:t>
            </a:r>
          </a:p>
          <a:p>
            <a:endParaRPr lang="en-US" dirty="0"/>
          </a:p>
          <a:p>
            <a:r>
              <a:rPr lang="en-US" dirty="0"/>
              <a:t>The horizontal axis is used to plot the date or time increments, and the vertical axis is used to plot the values of the variable that we are measuring. By doing this, we make each point on the graph correspond to a date and a measured quantity. </a:t>
            </a:r>
          </a:p>
          <a:p>
            <a:endParaRPr lang="en-US" dirty="0"/>
          </a:p>
          <a:p>
            <a:r>
              <a:rPr lang="en-US" dirty="0"/>
              <a:t>The points on the graph are typically connected by straight lines in the order in which they occur.</a:t>
            </a:r>
          </a:p>
        </p:txBody>
      </p:sp>
      <p:pic>
        <p:nvPicPr>
          <p:cNvPr id="10" name="Picture 9" descr="OSX-Stacked-TM-RGB-300dpi-2016.jpg" title="&quot; &quot;"/>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Introductory Statistics by River Parishes Community College under CC BY-SA 4.0</a:t>
            </a:r>
          </a:p>
        </p:txBody>
      </p:sp>
    </p:spTree>
    <p:extLst>
      <p:ext uri="{BB962C8B-B14F-4D97-AF65-F5344CB8AC3E}">
        <p14:creationId xmlns:p14="http://schemas.microsoft.com/office/powerpoint/2010/main" val="19828083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t>Time Series Graph example</a:t>
            </a:r>
            <a:endParaRPr lang="en-US" dirty="0"/>
          </a:p>
        </p:txBody>
      </p:sp>
      <p:pic>
        <p:nvPicPr>
          <p:cNvPr id="10" name="Picture 9" descr="OSX-Stacked-TM-RGB-300dpi-2016.jpg" title="&quot; &quot;"/>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Introductory Statistics by River Parishes Community College under CC BY-SA 4.0</a:t>
            </a:r>
          </a:p>
        </p:txBody>
      </p:sp>
      <p:pic>
        <p:nvPicPr>
          <p:cNvPr id="4" name="Picture 3" descr="Table 2.18">
            <a:extLst>
              <a:ext uri="{FF2B5EF4-FFF2-40B4-BE49-F238E27FC236}">
                <a16:creationId xmlns:a16="http://schemas.microsoft.com/office/drawing/2014/main" id="{83556CC2-8727-413B-923B-BB99D4186A28}"/>
              </a:ext>
            </a:extLst>
          </p:cNvPr>
          <p:cNvPicPr>
            <a:picLocks noChangeAspect="1"/>
          </p:cNvPicPr>
          <p:nvPr/>
        </p:nvPicPr>
        <p:blipFill rotWithShape="1">
          <a:blip r:embed="rId3"/>
          <a:srcRect l="16261" t="23248" r="15795"/>
          <a:stretch/>
        </p:blipFill>
        <p:spPr>
          <a:xfrm>
            <a:off x="862821" y="3554202"/>
            <a:ext cx="3709179" cy="2526558"/>
          </a:xfrm>
          <a:prstGeom prst="rect">
            <a:avLst/>
          </a:prstGeom>
        </p:spPr>
      </p:pic>
      <p:pic>
        <p:nvPicPr>
          <p:cNvPr id="6" name="Picture 5" descr="Table 2.19">
            <a:extLst>
              <a:ext uri="{FF2B5EF4-FFF2-40B4-BE49-F238E27FC236}">
                <a16:creationId xmlns:a16="http://schemas.microsoft.com/office/drawing/2014/main" id="{22FCAEFE-108A-48F4-8DC7-F0FD2E766D1F}"/>
              </a:ext>
            </a:extLst>
          </p:cNvPr>
          <p:cNvPicPr>
            <a:picLocks noChangeAspect="1"/>
          </p:cNvPicPr>
          <p:nvPr/>
        </p:nvPicPr>
        <p:blipFill rotWithShape="1">
          <a:blip r:embed="rId4"/>
          <a:srcRect l="20262" b="16786"/>
          <a:stretch/>
        </p:blipFill>
        <p:spPr>
          <a:xfrm>
            <a:off x="4726216" y="3429000"/>
            <a:ext cx="3422443" cy="2651760"/>
          </a:xfrm>
          <a:prstGeom prst="rect">
            <a:avLst/>
          </a:prstGeom>
        </p:spPr>
      </p:pic>
      <p:sp>
        <p:nvSpPr>
          <p:cNvPr id="8" name="Text Placeholder 6">
            <a:extLst>
              <a:ext uri="{FF2B5EF4-FFF2-40B4-BE49-F238E27FC236}">
                <a16:creationId xmlns:a16="http://schemas.microsoft.com/office/drawing/2014/main" id="{F1A14859-2AE9-4C4B-B8A1-C1714766675E}"/>
              </a:ext>
            </a:extLst>
          </p:cNvPr>
          <p:cNvSpPr>
            <a:spLocks noGrp="1"/>
          </p:cNvSpPr>
          <p:nvPr>
            <p:ph type="body" sz="quarter" idx="14"/>
          </p:nvPr>
        </p:nvSpPr>
        <p:spPr>
          <a:xfrm>
            <a:off x="457200" y="1231642"/>
            <a:ext cx="8062912" cy="1586204"/>
          </a:xfrm>
        </p:spPr>
        <p:txBody>
          <a:bodyPr>
            <a:normAutofit/>
          </a:bodyPr>
          <a:lstStyle/>
          <a:p>
            <a:r>
              <a:rPr lang="en-US" b="1" dirty="0"/>
              <a:t>Example 2.12 </a:t>
            </a:r>
          </a:p>
          <a:p>
            <a:r>
              <a:rPr lang="en-US" dirty="0"/>
              <a:t>The following data shows the Annual Consumer Price Index, each month, for ten years. Construct a time series graph for the Annual Consumer Price Index data only.</a:t>
            </a:r>
          </a:p>
        </p:txBody>
      </p:sp>
    </p:spTree>
    <p:extLst>
      <p:ext uri="{BB962C8B-B14F-4D97-AF65-F5344CB8AC3E}">
        <p14:creationId xmlns:p14="http://schemas.microsoft.com/office/powerpoint/2010/main" val="34259329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t>Time Series Graph example</a:t>
            </a:r>
            <a:endParaRPr lang="en-US" dirty="0"/>
          </a:p>
        </p:txBody>
      </p:sp>
      <p:pic>
        <p:nvPicPr>
          <p:cNvPr id="10" name="Picture 9" descr="OSX-Stacked-TM-RGB-300dpi-2016.jpg" title="&quot; &quot;"/>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Introductory Statistics by River Parishes Community College under CC BY-SA 4.0</a:t>
            </a:r>
          </a:p>
        </p:txBody>
      </p:sp>
      <p:pic>
        <p:nvPicPr>
          <p:cNvPr id="7" name="Picture 6" title="Line Graph">
            <a:extLst>
              <a:ext uri="{FF2B5EF4-FFF2-40B4-BE49-F238E27FC236}">
                <a16:creationId xmlns:a16="http://schemas.microsoft.com/office/drawing/2014/main" id="{65E831A5-E600-49DF-9019-18AA15B58964}"/>
              </a:ext>
            </a:extLst>
          </p:cNvPr>
          <p:cNvPicPr>
            <a:picLocks noChangeAspect="1"/>
          </p:cNvPicPr>
          <p:nvPr/>
        </p:nvPicPr>
        <p:blipFill rotWithShape="1">
          <a:blip r:embed="rId3"/>
          <a:srcRect l="4159" t="15201" b="9680"/>
          <a:stretch/>
        </p:blipFill>
        <p:spPr>
          <a:xfrm>
            <a:off x="909568" y="1381538"/>
            <a:ext cx="7158176" cy="2425959"/>
          </a:xfrm>
          <a:prstGeom prst="rect">
            <a:avLst/>
          </a:prstGeom>
        </p:spPr>
      </p:pic>
      <p:sp>
        <p:nvSpPr>
          <p:cNvPr id="3" name="Rectangle 2">
            <a:extLst>
              <a:ext uri="{FF2B5EF4-FFF2-40B4-BE49-F238E27FC236}">
                <a16:creationId xmlns:a16="http://schemas.microsoft.com/office/drawing/2014/main" id="{718DDC2A-C245-47C6-A9D7-B87A1EE6566B}"/>
              </a:ext>
            </a:extLst>
          </p:cNvPr>
          <p:cNvSpPr/>
          <p:nvPr/>
        </p:nvSpPr>
        <p:spPr>
          <a:xfrm>
            <a:off x="457200" y="4288175"/>
            <a:ext cx="8384610" cy="2031325"/>
          </a:xfrm>
          <a:prstGeom prst="rect">
            <a:avLst/>
          </a:prstGeom>
        </p:spPr>
        <p:txBody>
          <a:bodyPr wrap="square">
            <a:spAutoFit/>
          </a:bodyPr>
          <a:lstStyle/>
          <a:p>
            <a:r>
              <a:rPr lang="en-US" dirty="0"/>
              <a:t>Time series graphs are important tools in various applications of statistics. </a:t>
            </a:r>
          </a:p>
          <a:p>
            <a:endParaRPr lang="en-US" dirty="0"/>
          </a:p>
          <a:p>
            <a:r>
              <a:rPr lang="en-US" dirty="0"/>
              <a:t>When recording values of the same variable over an extended period of time, sometimes it is difficult to discern any trend or pattern. </a:t>
            </a:r>
          </a:p>
          <a:p>
            <a:endParaRPr lang="en-US" dirty="0"/>
          </a:p>
          <a:p>
            <a:r>
              <a:rPr lang="en-US" dirty="0"/>
              <a:t>However, once the same data points are displayed graphically, some features jump out. Time series graphs make trends easy to spot.</a:t>
            </a:r>
          </a:p>
        </p:txBody>
      </p:sp>
    </p:spTree>
    <p:extLst>
      <p:ext uri="{BB962C8B-B14F-4D97-AF65-F5344CB8AC3E}">
        <p14:creationId xmlns:p14="http://schemas.microsoft.com/office/powerpoint/2010/main" val="41810847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t>Time Series Graph try it</a:t>
            </a:r>
            <a:endParaRPr lang="en-US" dirty="0"/>
          </a:p>
        </p:txBody>
      </p:sp>
      <p:pic>
        <p:nvPicPr>
          <p:cNvPr id="10" name="Picture 9" descr="OSX-Stacked-TM-RGB-300dpi-2016.jpg" title="&quot; &quot;"/>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pic>
        <p:nvPicPr>
          <p:cNvPr id="3" name="Picture 2" descr="Table 2.20 CO2 Emissions"/>
          <p:cNvPicPr>
            <a:picLocks noChangeAspect="1"/>
          </p:cNvPicPr>
          <p:nvPr/>
        </p:nvPicPr>
        <p:blipFill rotWithShape="1">
          <a:blip r:embed="rId3"/>
          <a:srcRect l="20595" t="23018" r="20350" b="8360"/>
          <a:stretch/>
        </p:blipFill>
        <p:spPr>
          <a:xfrm>
            <a:off x="5281558" y="2817846"/>
            <a:ext cx="3554963" cy="2509935"/>
          </a:xfrm>
          <a:prstGeom prst="rect">
            <a:avLst/>
          </a:prstGeom>
        </p:spPr>
      </p:pic>
      <p:sp>
        <p:nvSpPr>
          <p:cNvPr id="2" name="Footer Placeholder 1"/>
          <p:cNvSpPr>
            <a:spLocks noGrp="1"/>
          </p:cNvSpPr>
          <p:nvPr>
            <p:ph type="ftr" sz="quarter" idx="11"/>
          </p:nvPr>
        </p:nvSpPr>
        <p:spPr/>
        <p:txBody>
          <a:bodyPr/>
          <a:lstStyle/>
          <a:p>
            <a:r>
              <a:rPr lang="en-US"/>
              <a:t>Prepared for OpenStax Introductory Statistics by River Parishes Community College under CC BY-SA 4.0</a:t>
            </a:r>
          </a:p>
        </p:txBody>
      </p:sp>
      <p:sp>
        <p:nvSpPr>
          <p:cNvPr id="6" name="Text Placeholder 6">
            <a:extLst>
              <a:ext uri="{FF2B5EF4-FFF2-40B4-BE49-F238E27FC236}">
                <a16:creationId xmlns:a16="http://schemas.microsoft.com/office/drawing/2014/main" id="{BC6F6E6A-998F-47D1-A722-7761F22DC84A}"/>
              </a:ext>
            </a:extLst>
          </p:cNvPr>
          <p:cNvSpPr>
            <a:spLocks noGrp="1"/>
          </p:cNvSpPr>
          <p:nvPr>
            <p:ph type="body" sz="quarter" idx="14"/>
          </p:nvPr>
        </p:nvSpPr>
        <p:spPr>
          <a:xfrm>
            <a:off x="457200" y="1231642"/>
            <a:ext cx="8062912" cy="1586204"/>
          </a:xfrm>
        </p:spPr>
        <p:txBody>
          <a:bodyPr>
            <a:normAutofit/>
          </a:bodyPr>
          <a:lstStyle/>
          <a:p>
            <a:r>
              <a:rPr lang="en-US" b="1" dirty="0"/>
              <a:t>Try It 2.12</a:t>
            </a:r>
          </a:p>
          <a:p>
            <a:r>
              <a:rPr lang="en-US" dirty="0"/>
              <a:t>The following table is a portion of a data set from www.worldbank.org. Use the table to construct a time series graph for CO</a:t>
            </a:r>
            <a:r>
              <a:rPr lang="en-US" baseline="-25000" dirty="0"/>
              <a:t>2</a:t>
            </a:r>
            <a:r>
              <a:rPr lang="en-US" dirty="0"/>
              <a:t> emissions for the United States.</a:t>
            </a:r>
          </a:p>
        </p:txBody>
      </p:sp>
    </p:spTree>
    <p:extLst>
      <p:ext uri="{BB962C8B-B14F-4D97-AF65-F5344CB8AC3E}">
        <p14:creationId xmlns:p14="http://schemas.microsoft.com/office/powerpoint/2010/main" val="1648915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1804"/>
            <a:ext cx="8062912" cy="2537927"/>
          </a:xfrm>
        </p:spPr>
        <p:txBody>
          <a:bodyPr>
            <a:noAutofit/>
          </a:bodyPr>
          <a:lstStyle/>
          <a:p>
            <a:pPr algn="ctr"/>
            <a:r>
              <a:rPr lang="en-US" sz="4000" b="1" cap="none" dirty="0">
                <a:solidFill>
                  <a:srgbClr val="212F62"/>
                </a:solidFill>
              </a:rPr>
              <a:t>Chapter 2</a:t>
            </a:r>
            <a:br>
              <a:rPr lang="en-US" sz="4000" b="1" cap="none" dirty="0">
                <a:solidFill>
                  <a:srgbClr val="212F62"/>
                </a:solidFill>
              </a:rPr>
            </a:br>
            <a:br>
              <a:rPr lang="en-US" sz="4000" b="1" cap="none" dirty="0">
                <a:solidFill>
                  <a:srgbClr val="212F62"/>
                </a:solidFill>
              </a:rPr>
            </a:br>
            <a:r>
              <a:rPr lang="en-US" sz="4000" b="1" dirty="0">
                <a:solidFill>
                  <a:srgbClr val="212F62"/>
                </a:solidFill>
              </a:rPr>
              <a:t>descriptive statistics</a:t>
            </a:r>
            <a:endParaRPr lang="en-US" sz="4000" dirty="0"/>
          </a:p>
        </p:txBody>
      </p:sp>
      <p:sp>
        <p:nvSpPr>
          <p:cNvPr id="5" name="Title 4"/>
          <p:cNvSpPr txBox="1">
            <a:spLocks/>
          </p:cNvSpPr>
          <p:nvPr/>
        </p:nvSpPr>
        <p:spPr>
          <a:xfrm>
            <a:off x="845052" y="3697089"/>
            <a:ext cx="7287208" cy="1248135"/>
          </a:xfrm>
          <a:prstGeom prst="rect">
            <a:avLst/>
          </a:prstGeom>
        </p:spPr>
        <p:txBody>
          <a:bodyPr vert="horz" lIns="91440" tIns="45720" rIns="91440" bIns="45720" rtlCol="0" anchor="b">
            <a:noAutofit/>
          </a:bodyPr>
          <a:lstStyle>
            <a:lvl1pPr algn="l" defTabSz="914400" rtl="0" eaLnBrk="1" latinLnBrk="0" hangingPunct="1">
              <a:spcBef>
                <a:spcPct val="0"/>
              </a:spcBef>
              <a:buNone/>
              <a:defRPr sz="2400" kern="1200" cap="all" spc="-60" baseline="0">
                <a:solidFill>
                  <a:srgbClr val="6CB255"/>
                </a:solidFill>
                <a:latin typeface="+mj-lt"/>
                <a:ea typeface="+mj-ea"/>
                <a:cs typeface="+mj-cs"/>
              </a:defRPr>
            </a:lvl1pPr>
          </a:lstStyle>
          <a:p>
            <a:pPr algn="ctr"/>
            <a:r>
              <a:rPr lang="en-US" dirty="0"/>
              <a:t>Section 2.3 – </a:t>
            </a:r>
            <a:r>
              <a:rPr lang="en-US" b="1" dirty="0"/>
              <a:t>Measures of the Location of the Data</a:t>
            </a:r>
            <a:endParaRPr lang="en-US" dirty="0"/>
          </a:p>
        </p:txBody>
      </p:sp>
      <p:sp>
        <p:nvSpPr>
          <p:cNvPr id="3" name="Footer Placeholder 2"/>
          <p:cNvSpPr>
            <a:spLocks noGrp="1"/>
          </p:cNvSpPr>
          <p:nvPr>
            <p:ph type="ftr" sz="quarter" idx="11"/>
          </p:nvPr>
        </p:nvSpPr>
        <p:spPr/>
        <p:txBody>
          <a:bodyPr/>
          <a:lstStyle/>
          <a:p>
            <a:r>
              <a:rPr lang="en-US"/>
              <a:t>Prepared for OpenStax Introductory Statistics by River Parishes Community College under CC BY-SA 4.0</a:t>
            </a:r>
          </a:p>
        </p:txBody>
      </p:sp>
      <p:pic>
        <p:nvPicPr>
          <p:cNvPr id="6" name="Picture 5" descr="OSC-Stacked-TM-RGB-1.png" title="&quot; &quot;"/>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378705" y="5415694"/>
            <a:ext cx="1507110" cy="1077181"/>
          </a:xfrm>
          <a:prstGeom prst="rect">
            <a:avLst/>
          </a:prstGeom>
        </p:spPr>
      </p:pic>
    </p:spTree>
    <p:extLst>
      <p:ext uri="{BB962C8B-B14F-4D97-AF65-F5344CB8AC3E}">
        <p14:creationId xmlns:p14="http://schemas.microsoft.com/office/powerpoint/2010/main" val="38503226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200" dirty="0"/>
              <a:t>Section 2.3 Learning Objectives</a:t>
            </a:r>
          </a:p>
        </p:txBody>
      </p:sp>
      <p:pic>
        <p:nvPicPr>
          <p:cNvPr id="6" name="Picture 5" descr="OSX-Stacked-TM-RGB-300dpi-2016.jpg" title="&quot; &quot;"/>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Introductory Statistics by River Parishes Community College under CC BY-SA 4.0</a:t>
            </a:r>
            <a:endParaRPr lang="en-US" dirty="0"/>
          </a:p>
        </p:txBody>
      </p:sp>
      <p:sp>
        <p:nvSpPr>
          <p:cNvPr id="4" name="Rectangle 3">
            <a:extLst>
              <a:ext uri="{FF2B5EF4-FFF2-40B4-BE49-F238E27FC236}">
                <a16:creationId xmlns:a16="http://schemas.microsoft.com/office/drawing/2014/main" id="{82A2C50D-E8A3-0742-836A-717A75EF667C}"/>
              </a:ext>
            </a:extLst>
          </p:cNvPr>
          <p:cNvSpPr/>
          <p:nvPr/>
        </p:nvSpPr>
        <p:spPr>
          <a:xfrm>
            <a:off x="457200" y="1269643"/>
            <a:ext cx="8379321" cy="2031325"/>
          </a:xfrm>
          <a:prstGeom prst="rect">
            <a:avLst/>
          </a:prstGeom>
        </p:spPr>
        <p:txBody>
          <a:bodyPr wrap="square">
            <a:spAutoFit/>
          </a:bodyPr>
          <a:lstStyle/>
          <a:p>
            <a:r>
              <a:rPr lang="en-US" dirty="0"/>
              <a:t>In this section students will:</a:t>
            </a:r>
          </a:p>
          <a:p>
            <a:endParaRPr lang="en-US" dirty="0"/>
          </a:p>
          <a:p>
            <a:pPr marL="285750" indent="-285750">
              <a:buFont typeface="Arial" panose="020B0604020202020204" pitchFamily="34" charset="0"/>
              <a:buChar char="•"/>
            </a:pPr>
            <a:r>
              <a:rPr lang="en-US" dirty="0"/>
              <a:t>Define measure of position and determine most appropriate measure.</a:t>
            </a:r>
          </a:p>
          <a:p>
            <a:pPr marL="285750" indent="-285750">
              <a:buFont typeface="Arial" panose="020B0604020202020204" pitchFamily="34" charset="0"/>
              <a:buChar char="•"/>
            </a:pPr>
            <a:r>
              <a:rPr lang="en-US" dirty="0"/>
              <a:t>Compute the median from raw data</a:t>
            </a:r>
          </a:p>
          <a:p>
            <a:pPr marL="285750" indent="-285750">
              <a:buFont typeface="Arial" panose="020B0604020202020204" pitchFamily="34" charset="0"/>
              <a:buChar char="•"/>
            </a:pPr>
            <a:r>
              <a:rPr lang="en-US" dirty="0"/>
              <a:t>Compute percentiles from raw data</a:t>
            </a:r>
          </a:p>
          <a:p>
            <a:pPr marL="285750" indent="-285750">
              <a:buFont typeface="Arial" panose="020B0604020202020204" pitchFamily="34" charset="0"/>
              <a:buChar char="•"/>
            </a:pPr>
            <a:r>
              <a:rPr lang="en-US" dirty="0"/>
              <a:t>Compute quartiles from raw data</a:t>
            </a:r>
          </a:p>
          <a:p>
            <a:pPr marL="285750" indent="-285750">
              <a:buFont typeface="Arial" panose="020B0604020202020204" pitchFamily="34" charset="0"/>
              <a:buChar char="•"/>
            </a:pPr>
            <a:r>
              <a:rPr lang="en-US" dirty="0"/>
              <a:t>Compute the five-number summary from raw data</a:t>
            </a:r>
          </a:p>
        </p:txBody>
      </p:sp>
    </p:spTree>
    <p:extLst>
      <p:ext uri="{BB962C8B-B14F-4D97-AF65-F5344CB8AC3E}">
        <p14:creationId xmlns:p14="http://schemas.microsoft.com/office/powerpoint/2010/main" val="23471220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fontScale="90000"/>
          </a:bodyPr>
          <a:lstStyle/>
          <a:p>
            <a:r>
              <a:rPr lang="en-US" b="1" dirty="0"/>
              <a:t>Measures of the Location </a:t>
            </a:r>
            <a:br>
              <a:rPr lang="en-US" b="1" dirty="0"/>
            </a:br>
            <a:r>
              <a:rPr lang="en-US" b="1" dirty="0"/>
              <a:t>of the Data</a:t>
            </a:r>
            <a:endParaRPr lang="en-US" dirty="0"/>
          </a:p>
        </p:txBody>
      </p:sp>
      <p:sp>
        <p:nvSpPr>
          <p:cNvPr id="7" name="Text Placeholder 6"/>
          <p:cNvSpPr>
            <a:spLocks noGrp="1"/>
          </p:cNvSpPr>
          <p:nvPr>
            <p:ph type="body" sz="quarter" idx="14"/>
          </p:nvPr>
        </p:nvSpPr>
        <p:spPr>
          <a:xfrm>
            <a:off x="457200" y="1231641"/>
            <a:ext cx="8062912" cy="4778723"/>
          </a:xfrm>
        </p:spPr>
        <p:txBody>
          <a:bodyPr>
            <a:normAutofit/>
          </a:bodyPr>
          <a:lstStyle/>
          <a:p>
            <a:r>
              <a:rPr lang="en-US" dirty="0"/>
              <a:t>The </a:t>
            </a:r>
            <a:r>
              <a:rPr lang="en-US" b="1" dirty="0"/>
              <a:t>median </a:t>
            </a:r>
            <a:r>
              <a:rPr lang="en-US" dirty="0"/>
              <a:t>is a number that measures the "center" of the data. </a:t>
            </a:r>
          </a:p>
          <a:p>
            <a:endParaRPr lang="en-US" dirty="0"/>
          </a:p>
          <a:p>
            <a:r>
              <a:rPr lang="en-US" dirty="0"/>
              <a:t>You can think of the median as the "middle value," but it does not actually have to be one of the observed values. </a:t>
            </a:r>
          </a:p>
          <a:p>
            <a:endParaRPr lang="en-US" dirty="0"/>
          </a:p>
          <a:p>
            <a:r>
              <a:rPr lang="en-US" dirty="0"/>
              <a:t>It is a number that separates ordered data into halves. Half the values are the same number or smaller than the median, and half the values are the same number or larger.</a:t>
            </a:r>
          </a:p>
          <a:p>
            <a:endParaRPr lang="en-US" dirty="0"/>
          </a:p>
          <a:p>
            <a:r>
              <a:rPr lang="en-US" dirty="0"/>
              <a:t>The median, </a:t>
            </a:r>
            <a:r>
              <a:rPr lang="en-US" i="1" dirty="0"/>
              <a:t>M</a:t>
            </a:r>
            <a:r>
              <a:rPr lang="en-US" dirty="0"/>
              <a:t>, is called both the second quartile and the 50th percentile.</a:t>
            </a:r>
          </a:p>
          <a:p>
            <a:endParaRPr lang="en-US" dirty="0"/>
          </a:p>
          <a:p>
            <a:endParaRPr lang="en-US" dirty="0"/>
          </a:p>
        </p:txBody>
      </p:sp>
      <p:pic>
        <p:nvPicPr>
          <p:cNvPr id="6" name="Picture 5" descr="OSX-Stacked-TM-RGB-300dpi-2016.jpg" title="&quot; &quot;"/>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Introductory Statistics by River Parishes Community College under CC BY-SA 4.0</a:t>
            </a:r>
          </a:p>
        </p:txBody>
      </p:sp>
    </p:spTree>
    <p:extLst>
      <p:ext uri="{BB962C8B-B14F-4D97-AF65-F5344CB8AC3E}">
        <p14:creationId xmlns:p14="http://schemas.microsoft.com/office/powerpoint/2010/main" val="41160152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fontScale="90000"/>
          </a:bodyPr>
          <a:lstStyle/>
          <a:p>
            <a:r>
              <a:rPr lang="en-US" b="1" dirty="0"/>
              <a:t>Measures of the Location </a:t>
            </a:r>
            <a:br>
              <a:rPr lang="en-US" b="1" dirty="0"/>
            </a:br>
            <a:r>
              <a:rPr lang="en-US" b="1" dirty="0"/>
              <a:t>of the Data (cont.)</a:t>
            </a:r>
            <a:endParaRPr lang="en-US" dirty="0"/>
          </a:p>
        </p:txBody>
      </p:sp>
      <p:sp>
        <p:nvSpPr>
          <p:cNvPr id="7" name="Text Placeholder 6"/>
          <p:cNvSpPr>
            <a:spLocks noGrp="1"/>
          </p:cNvSpPr>
          <p:nvPr>
            <p:ph type="body" sz="quarter" idx="14"/>
          </p:nvPr>
        </p:nvSpPr>
        <p:spPr>
          <a:xfrm>
            <a:off x="457200" y="1231641"/>
            <a:ext cx="8062912" cy="4778723"/>
          </a:xfrm>
        </p:spPr>
        <p:txBody>
          <a:bodyPr>
            <a:normAutofit/>
          </a:bodyPr>
          <a:lstStyle/>
          <a:p>
            <a:r>
              <a:rPr lang="en-US" dirty="0"/>
              <a:t>The common measures of location are </a:t>
            </a:r>
            <a:r>
              <a:rPr lang="en-US" b="1" dirty="0"/>
              <a:t>quartiles </a:t>
            </a:r>
            <a:r>
              <a:rPr lang="en-US" dirty="0"/>
              <a:t>and </a:t>
            </a:r>
            <a:r>
              <a:rPr lang="en-US" b="1" dirty="0"/>
              <a:t>percentiles.</a:t>
            </a:r>
          </a:p>
          <a:p>
            <a:endParaRPr lang="en-US" dirty="0"/>
          </a:p>
          <a:p>
            <a:r>
              <a:rPr lang="en-US" dirty="0"/>
              <a:t>Percentiles divide ordered data into hundredths. </a:t>
            </a:r>
          </a:p>
          <a:p>
            <a:endParaRPr lang="en-US" dirty="0"/>
          </a:p>
          <a:p>
            <a:r>
              <a:rPr lang="en-US" dirty="0"/>
              <a:t>To score in the 90th percentile of an exam does not mean, necessarily, that you received 90% on a test. It means that 90% of test scores are the same or less than your score and 10% of the test scores are the same or greater than your test score.</a:t>
            </a:r>
          </a:p>
          <a:p>
            <a:endParaRPr lang="en-US" dirty="0"/>
          </a:p>
          <a:p>
            <a:r>
              <a:rPr lang="en-US" dirty="0"/>
              <a:t>To calculate percentiles, the data must be ordered from smallest to largest. </a:t>
            </a:r>
          </a:p>
        </p:txBody>
      </p:sp>
      <p:pic>
        <p:nvPicPr>
          <p:cNvPr id="6" name="Picture 5" descr="OSX-Stacked-TM-RGB-300dpi-2016.jpg" title="&quot; &quot;"/>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Introductory Statistics by River Parishes Community College under CC BY-SA 4.0</a:t>
            </a:r>
          </a:p>
        </p:txBody>
      </p:sp>
    </p:spTree>
    <p:extLst>
      <p:ext uri="{BB962C8B-B14F-4D97-AF65-F5344CB8AC3E}">
        <p14:creationId xmlns:p14="http://schemas.microsoft.com/office/powerpoint/2010/main" val="2372691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b="1" dirty="0"/>
              <a:t>Stem-and-Leaf Graphs (</a:t>
            </a:r>
            <a:r>
              <a:rPr lang="en-US" b="1" dirty="0" err="1"/>
              <a:t>Stemplots</a:t>
            </a:r>
            <a:r>
              <a:rPr lang="en-US" b="1" dirty="0"/>
              <a:t>) </a:t>
            </a:r>
            <a:br>
              <a:rPr lang="en-US" b="1" dirty="0"/>
            </a:br>
            <a:r>
              <a:rPr lang="en-US" b="1" dirty="0"/>
              <a:t>Cont.</a:t>
            </a:r>
            <a:endParaRPr lang="en-US" dirty="0"/>
          </a:p>
        </p:txBody>
      </p:sp>
      <p:sp>
        <p:nvSpPr>
          <p:cNvPr id="7" name="Text Placeholder 6"/>
          <p:cNvSpPr>
            <a:spLocks noGrp="1"/>
          </p:cNvSpPr>
          <p:nvPr>
            <p:ph type="body" sz="quarter" idx="14"/>
          </p:nvPr>
        </p:nvSpPr>
        <p:spPr>
          <a:xfrm>
            <a:off x="457200" y="1231641"/>
            <a:ext cx="8062912" cy="4778723"/>
          </a:xfrm>
        </p:spPr>
        <p:txBody>
          <a:bodyPr>
            <a:normAutofit lnSpcReduction="10000"/>
          </a:bodyPr>
          <a:lstStyle/>
          <a:p>
            <a:r>
              <a:rPr lang="en-US" dirty="0"/>
              <a:t>The </a:t>
            </a:r>
            <a:r>
              <a:rPr lang="en-US" dirty="0" err="1"/>
              <a:t>stemplot</a:t>
            </a:r>
            <a:r>
              <a:rPr lang="en-US" dirty="0"/>
              <a:t> is a quick way to graph data and gives an exact picture of the data. </a:t>
            </a:r>
          </a:p>
          <a:p>
            <a:endParaRPr lang="en-US" dirty="0"/>
          </a:p>
          <a:p>
            <a:r>
              <a:rPr lang="en-US" dirty="0"/>
              <a:t>You want to look for an overall pattern and any outliers. An </a:t>
            </a:r>
            <a:r>
              <a:rPr lang="en-US" b="1" dirty="0"/>
              <a:t>outlier </a:t>
            </a:r>
            <a:r>
              <a:rPr lang="en-US" dirty="0"/>
              <a:t>is an observation of data that does not fit the rest of the data. It is sometimes called an </a:t>
            </a:r>
            <a:r>
              <a:rPr lang="en-US" b="1" dirty="0"/>
              <a:t>extreme value. </a:t>
            </a:r>
          </a:p>
          <a:p>
            <a:endParaRPr lang="en-US" b="1" dirty="0"/>
          </a:p>
          <a:p>
            <a:r>
              <a:rPr lang="en-US" dirty="0"/>
              <a:t>When you graph an outlier, it will appear not to fit the pattern of the graph. </a:t>
            </a:r>
          </a:p>
          <a:p>
            <a:endParaRPr lang="en-US" dirty="0"/>
          </a:p>
          <a:p>
            <a:r>
              <a:rPr lang="en-US" i="1" dirty="0"/>
              <a:t>Some outliers are due to mistakes (for example, writing down 50 instead of 500) while others may indicate that something unusual is happening. </a:t>
            </a:r>
            <a:r>
              <a:rPr lang="en-US" dirty="0"/>
              <a:t>It takes some background information to explain outliers, so we will cover them in more detail later.</a:t>
            </a:r>
            <a:endParaRPr lang="en-US" sz="1600" dirty="0"/>
          </a:p>
        </p:txBody>
      </p:sp>
      <p:pic>
        <p:nvPicPr>
          <p:cNvPr id="10" name="Picture 9" descr="OSX-Stacked-TM-RGB-300dpi-2016.jpg" title="&quot; &quot;"/>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Introductory Statistics by River Parishes Community College under CC BY-SA 4.0</a:t>
            </a:r>
          </a:p>
        </p:txBody>
      </p:sp>
    </p:spTree>
    <p:extLst>
      <p:ext uri="{BB962C8B-B14F-4D97-AF65-F5344CB8AC3E}">
        <p14:creationId xmlns:p14="http://schemas.microsoft.com/office/powerpoint/2010/main" val="20619247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fontScale="90000"/>
          </a:bodyPr>
          <a:lstStyle/>
          <a:p>
            <a:r>
              <a:rPr lang="en-US" b="1" dirty="0"/>
              <a:t>Measures of the Location </a:t>
            </a:r>
            <a:br>
              <a:rPr lang="en-US" b="1" dirty="0"/>
            </a:br>
            <a:r>
              <a:rPr lang="en-US" b="1" dirty="0"/>
              <a:t>of the Data (cont. 2)</a:t>
            </a:r>
            <a:endParaRPr lang="en-US" dirty="0"/>
          </a:p>
        </p:txBody>
      </p:sp>
      <p:sp>
        <p:nvSpPr>
          <p:cNvPr id="7" name="Text Placeholder 6"/>
          <p:cNvSpPr>
            <a:spLocks noGrp="1"/>
          </p:cNvSpPr>
          <p:nvPr>
            <p:ph type="body" sz="quarter" idx="14"/>
          </p:nvPr>
        </p:nvSpPr>
        <p:spPr>
          <a:xfrm>
            <a:off x="457200" y="1231641"/>
            <a:ext cx="8062912" cy="4778723"/>
          </a:xfrm>
        </p:spPr>
        <p:txBody>
          <a:bodyPr>
            <a:normAutofit lnSpcReduction="10000"/>
          </a:bodyPr>
          <a:lstStyle/>
          <a:p>
            <a:r>
              <a:rPr lang="en-US" dirty="0"/>
              <a:t>Quartiles divide ordered data into quarters. </a:t>
            </a:r>
          </a:p>
          <a:p>
            <a:endParaRPr lang="en-US" dirty="0"/>
          </a:p>
          <a:p>
            <a:r>
              <a:rPr lang="en-US" dirty="0"/>
              <a:t>The first quartile, </a:t>
            </a:r>
            <a:r>
              <a:rPr lang="en-US" i="1" dirty="0"/>
              <a:t>Q</a:t>
            </a:r>
            <a:r>
              <a:rPr lang="en-US" dirty="0"/>
              <a:t>1, is the middle value of the lower half of the data, and the third quartile, </a:t>
            </a:r>
            <a:r>
              <a:rPr lang="en-US" i="1" dirty="0"/>
              <a:t>Q</a:t>
            </a:r>
            <a:r>
              <a:rPr lang="en-US" dirty="0"/>
              <a:t>3, is the middle value of the upper half of the data. </a:t>
            </a:r>
          </a:p>
          <a:p>
            <a:endParaRPr lang="en-US" dirty="0"/>
          </a:p>
          <a:p>
            <a:r>
              <a:rPr lang="en-US" dirty="0"/>
              <a:t>The first quartile, </a:t>
            </a:r>
            <a:r>
              <a:rPr lang="en-US" i="1" dirty="0"/>
              <a:t>Q</a:t>
            </a:r>
            <a:r>
              <a:rPr lang="en-US" dirty="0"/>
              <a:t>1, is the same as the 25th percentile, and the third quartile, </a:t>
            </a:r>
            <a:r>
              <a:rPr lang="en-US" i="1" dirty="0"/>
              <a:t>Q</a:t>
            </a:r>
            <a:r>
              <a:rPr lang="en-US" dirty="0"/>
              <a:t>3, is the same as the 75th percentile. </a:t>
            </a:r>
          </a:p>
          <a:p>
            <a:endParaRPr lang="en-US" dirty="0"/>
          </a:p>
          <a:p>
            <a:r>
              <a:rPr lang="en-US" dirty="0"/>
              <a:t>Quartiles may or may not be part of the data.</a:t>
            </a:r>
          </a:p>
          <a:p>
            <a:endParaRPr lang="en-US" dirty="0"/>
          </a:p>
          <a:p>
            <a:r>
              <a:rPr lang="en-US" dirty="0"/>
              <a:t>To calculate quartiles, the data must be ordered from smallest to largest. </a:t>
            </a:r>
          </a:p>
        </p:txBody>
      </p:sp>
      <p:pic>
        <p:nvPicPr>
          <p:cNvPr id="6" name="Picture 5" descr="OSX-Stacked-TM-RGB-300dpi-2016.jpg" title="&quot; &quot;"/>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Introductory Statistics by River Parishes Community College under CC BY-SA 4.0</a:t>
            </a:r>
          </a:p>
        </p:txBody>
      </p:sp>
    </p:spTree>
    <p:extLst>
      <p:ext uri="{BB962C8B-B14F-4D97-AF65-F5344CB8AC3E}">
        <p14:creationId xmlns:p14="http://schemas.microsoft.com/office/powerpoint/2010/main" val="12644465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fontScale="90000"/>
          </a:bodyPr>
          <a:lstStyle/>
          <a:p>
            <a:r>
              <a:rPr lang="en-US" b="1" dirty="0"/>
              <a:t>A Formula for Finding </a:t>
            </a:r>
            <a:br>
              <a:rPr lang="en-US" b="1" dirty="0"/>
            </a:br>
            <a:r>
              <a:rPr lang="en-US" b="1" dirty="0"/>
              <a:t>the </a:t>
            </a:r>
            <a:r>
              <a:rPr lang="en-US" b="1" i="1" dirty="0"/>
              <a:t>k</a:t>
            </a:r>
            <a:r>
              <a:rPr lang="en-US" b="1" dirty="0"/>
              <a:t>th Percentile</a:t>
            </a:r>
            <a:endParaRPr lang="en-US" dirty="0"/>
          </a:p>
        </p:txBody>
      </p:sp>
      <mc:AlternateContent xmlns:mc="http://schemas.openxmlformats.org/markup-compatibility/2006" xmlns:a14="http://schemas.microsoft.com/office/drawing/2010/main">
        <mc:Choice Requires="a14">
          <p:sp>
            <p:nvSpPr>
              <p:cNvPr id="7" name="Text Placeholder 6"/>
              <p:cNvSpPr>
                <a:spLocks noGrp="1"/>
              </p:cNvSpPr>
              <p:nvPr>
                <p:ph type="body" sz="quarter" idx="14"/>
              </p:nvPr>
            </p:nvSpPr>
            <p:spPr>
              <a:xfrm>
                <a:off x="457200" y="1231641"/>
                <a:ext cx="8062912" cy="4926563"/>
              </a:xfrm>
            </p:spPr>
            <p:txBody>
              <a:bodyPr>
                <a:normAutofit fontScale="92500" lnSpcReduction="10000"/>
              </a:bodyPr>
              <a:lstStyle/>
              <a:p>
                <a:r>
                  <a:rPr lang="en-US" i="1" dirty="0"/>
                  <a:t>k </a:t>
                </a:r>
                <a:r>
                  <a:rPr lang="en-US" dirty="0"/>
                  <a:t>= the </a:t>
                </a:r>
                <a:r>
                  <a:rPr lang="en-US" i="1" dirty="0"/>
                  <a:t>kth </a:t>
                </a:r>
                <a:r>
                  <a:rPr lang="en-US" dirty="0"/>
                  <a:t>percentile. It may or may not be part of the data.</a:t>
                </a:r>
              </a:p>
              <a:p>
                <a:r>
                  <a:rPr lang="en-US" i="1" dirty="0" err="1"/>
                  <a:t>i</a:t>
                </a:r>
                <a:r>
                  <a:rPr lang="en-US" i="1" dirty="0"/>
                  <a:t> </a:t>
                </a:r>
                <a:r>
                  <a:rPr lang="en-US" dirty="0"/>
                  <a:t>= the index (ranking or position of a data value)</a:t>
                </a:r>
              </a:p>
              <a:p>
                <a:r>
                  <a:rPr lang="en-US" i="1" dirty="0"/>
                  <a:t>n </a:t>
                </a:r>
                <a:r>
                  <a:rPr lang="en-US" dirty="0"/>
                  <a:t>= the total number of data</a:t>
                </a:r>
              </a:p>
              <a:p>
                <a:endParaRPr lang="en-US" dirty="0"/>
              </a:p>
              <a:p>
                <a:r>
                  <a:rPr lang="en-US" dirty="0"/>
                  <a:t>Order the data from smallest to largest.</a:t>
                </a:r>
              </a:p>
              <a:p>
                <a:r>
                  <a:rPr lang="en-US" dirty="0"/>
                  <a:t>Calculate </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𝑘</m:t>
                        </m:r>
                      </m:num>
                      <m:den>
                        <m:r>
                          <a:rPr lang="en-US" b="0" i="1" smtClean="0">
                            <a:latin typeface="Cambria Math" panose="02040503050406030204" pitchFamily="18" charset="0"/>
                          </a:rPr>
                          <m:t>100</m:t>
                        </m:r>
                      </m:den>
                    </m:f>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+1)</m:t>
                    </m:r>
                  </m:oMath>
                </a14:m>
                <a:endParaRPr lang="en-US" dirty="0"/>
              </a:p>
              <a:p>
                <a:endParaRPr lang="en-US" dirty="0"/>
              </a:p>
              <a:p>
                <a:r>
                  <a:rPr lang="en-US" dirty="0"/>
                  <a:t>If </a:t>
                </a:r>
                <a:r>
                  <a:rPr lang="en-US" i="1" dirty="0" err="1"/>
                  <a:t>i</a:t>
                </a:r>
                <a:r>
                  <a:rPr lang="en-US" i="1" dirty="0"/>
                  <a:t> </a:t>
                </a:r>
                <a:r>
                  <a:rPr lang="en-US" dirty="0"/>
                  <a:t>is an integer, then the </a:t>
                </a:r>
                <a:r>
                  <a:rPr lang="en-US" i="1" dirty="0"/>
                  <a:t>kth </a:t>
                </a:r>
                <a:r>
                  <a:rPr lang="en-US" dirty="0"/>
                  <a:t>percentile is the data value in the </a:t>
                </a:r>
                <a:r>
                  <a:rPr lang="en-US" i="1" dirty="0" err="1"/>
                  <a:t>ith</a:t>
                </a:r>
                <a:r>
                  <a:rPr lang="en-US" i="1" dirty="0"/>
                  <a:t> </a:t>
                </a:r>
                <a:r>
                  <a:rPr lang="en-US" dirty="0"/>
                  <a:t>position in the ordered set of data.</a:t>
                </a:r>
              </a:p>
              <a:p>
                <a:endParaRPr lang="en-US" dirty="0"/>
              </a:p>
              <a:p>
                <a:r>
                  <a:rPr lang="en-US" dirty="0"/>
                  <a:t>If </a:t>
                </a:r>
                <a:r>
                  <a:rPr lang="en-US" i="1" dirty="0" err="1"/>
                  <a:t>i</a:t>
                </a:r>
                <a:r>
                  <a:rPr lang="en-US" i="1" dirty="0"/>
                  <a:t> </a:t>
                </a:r>
                <a:r>
                  <a:rPr lang="en-US" dirty="0"/>
                  <a:t>is not an integer, then round </a:t>
                </a:r>
                <a:r>
                  <a:rPr lang="en-US" i="1" dirty="0" err="1"/>
                  <a:t>i</a:t>
                </a:r>
                <a:r>
                  <a:rPr lang="en-US" i="1" dirty="0"/>
                  <a:t> </a:t>
                </a:r>
                <a:r>
                  <a:rPr lang="en-US" dirty="0"/>
                  <a:t>up and round </a:t>
                </a:r>
                <a:r>
                  <a:rPr lang="en-US" i="1" dirty="0" err="1"/>
                  <a:t>i</a:t>
                </a:r>
                <a:r>
                  <a:rPr lang="en-US" i="1" dirty="0"/>
                  <a:t> </a:t>
                </a:r>
                <a:r>
                  <a:rPr lang="en-US" dirty="0"/>
                  <a:t>down to the nearest integers. Average the two data values in these two positions in the ordered data set.</a:t>
                </a:r>
              </a:p>
            </p:txBody>
          </p:sp>
        </mc:Choice>
        <mc:Fallback xmlns="">
          <p:sp>
            <p:nvSpPr>
              <p:cNvPr id="7" name="Text Placeholder 6"/>
              <p:cNvSpPr>
                <a:spLocks noGrp="1" noRot="1" noChangeAspect="1" noMove="1" noResize="1" noEditPoints="1" noAdjustHandles="1" noChangeArrowheads="1" noChangeShapeType="1" noTextEdit="1"/>
              </p:cNvSpPr>
              <p:nvPr>
                <p:ph type="body" sz="quarter" idx="14"/>
              </p:nvPr>
            </p:nvSpPr>
            <p:spPr>
              <a:xfrm>
                <a:off x="457200" y="1231641"/>
                <a:ext cx="8062912" cy="4926563"/>
              </a:xfrm>
              <a:blipFill>
                <a:blip r:embed="rId2"/>
                <a:stretch>
                  <a:fillRect l="-680" t="-1238" r="-1134" b="-124"/>
                </a:stretch>
              </a:blipFill>
            </p:spPr>
            <p:txBody>
              <a:bodyPr/>
              <a:lstStyle/>
              <a:p>
                <a:r>
                  <a:rPr lang="en-US">
                    <a:noFill/>
                  </a:rPr>
                  <a:t> </a:t>
                </a:r>
              </a:p>
            </p:txBody>
          </p:sp>
        </mc:Fallback>
      </mc:AlternateContent>
      <p:pic>
        <p:nvPicPr>
          <p:cNvPr id="6" name="Picture 5" descr="OSX-Stacked-TM-RGB-300dpi-2016.jpg" title="&quot; &quot;"/>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Introductory Statistics by River Parishes Community College under CC BY-SA 4.0</a:t>
            </a:r>
          </a:p>
        </p:txBody>
      </p:sp>
    </p:spTree>
    <p:extLst>
      <p:ext uri="{BB962C8B-B14F-4D97-AF65-F5344CB8AC3E}">
        <p14:creationId xmlns:p14="http://schemas.microsoft.com/office/powerpoint/2010/main" val="17404434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a:bodyPr>
          <a:lstStyle/>
          <a:p>
            <a:r>
              <a:rPr lang="en-US" b="1" dirty="0"/>
              <a:t>Finding the </a:t>
            </a:r>
            <a:r>
              <a:rPr lang="en-US" b="1" i="1" dirty="0"/>
              <a:t>k</a:t>
            </a:r>
            <a:r>
              <a:rPr lang="en-US" b="1" dirty="0"/>
              <a:t>th Percentile example</a:t>
            </a:r>
            <a:endParaRPr lang="en-US" dirty="0"/>
          </a:p>
        </p:txBody>
      </p:sp>
      <p:pic>
        <p:nvPicPr>
          <p:cNvPr id="6" name="Picture 5" descr="OSX-Stacked-TM-RGB-300dpi-2016.jpg" title="&quot; &quot;"/>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Introductory Statistics by River Parishes Community College under CC BY-SA 4.0</a:t>
            </a:r>
          </a:p>
        </p:txBody>
      </p:sp>
      <p:sp>
        <p:nvSpPr>
          <p:cNvPr id="7" name="Text Placeholder 6">
            <a:extLst>
              <a:ext uri="{FF2B5EF4-FFF2-40B4-BE49-F238E27FC236}">
                <a16:creationId xmlns:a16="http://schemas.microsoft.com/office/drawing/2014/main" id="{44C40EBD-25E1-4516-826A-38D7AD91182C}"/>
              </a:ext>
            </a:extLst>
          </p:cNvPr>
          <p:cNvSpPr>
            <a:spLocks noGrp="1"/>
          </p:cNvSpPr>
          <p:nvPr>
            <p:ph type="body" sz="quarter" idx="14"/>
          </p:nvPr>
        </p:nvSpPr>
        <p:spPr>
          <a:xfrm>
            <a:off x="457200" y="1231641"/>
            <a:ext cx="8062912" cy="4926563"/>
          </a:xfrm>
        </p:spPr>
        <p:txBody>
          <a:bodyPr>
            <a:normAutofit/>
          </a:bodyPr>
          <a:lstStyle/>
          <a:p>
            <a:r>
              <a:rPr lang="en-US" b="1" dirty="0"/>
              <a:t>Example 2.17 </a:t>
            </a:r>
          </a:p>
          <a:p>
            <a:r>
              <a:rPr lang="en-US" dirty="0"/>
              <a:t>Listed are 29 ages for Academy Award winning best actors </a:t>
            </a:r>
            <a:r>
              <a:rPr lang="en-US" i="1" dirty="0"/>
              <a:t>in order from smallest to largest.</a:t>
            </a:r>
            <a:r>
              <a:rPr lang="en-US" dirty="0"/>
              <a:t> </a:t>
            </a:r>
          </a:p>
          <a:p>
            <a:br>
              <a:rPr lang="en-US" dirty="0"/>
            </a:br>
            <a:r>
              <a:rPr lang="en-US" dirty="0"/>
              <a:t>18; 21; 22; 25; 26; 27; 29; 30; 31; 33; 36; 37; 41; 42; 47; 52; 55; 57; 58; 62; 64; 67; 69; 71; 72; 73; 74; 76; 77</a:t>
            </a:r>
          </a:p>
          <a:p>
            <a:endParaRPr lang="en-US" dirty="0"/>
          </a:p>
          <a:p>
            <a:r>
              <a:rPr lang="en-US" dirty="0"/>
              <a:t>Find the 70</a:t>
            </a:r>
            <a:r>
              <a:rPr lang="en-US" baseline="30000" dirty="0"/>
              <a:t>th</a:t>
            </a:r>
            <a:r>
              <a:rPr lang="en-US" dirty="0"/>
              <a:t> percentile.</a:t>
            </a:r>
          </a:p>
          <a:p>
            <a:r>
              <a:rPr lang="en-US" dirty="0"/>
              <a:t>Find the 83</a:t>
            </a:r>
            <a:r>
              <a:rPr lang="en-US" baseline="30000" dirty="0"/>
              <a:t>rd</a:t>
            </a:r>
            <a:r>
              <a:rPr lang="en-US" dirty="0"/>
              <a:t> percentile.</a:t>
            </a:r>
          </a:p>
        </p:txBody>
      </p:sp>
    </p:spTree>
    <p:extLst>
      <p:ext uri="{BB962C8B-B14F-4D97-AF65-F5344CB8AC3E}">
        <p14:creationId xmlns:p14="http://schemas.microsoft.com/office/powerpoint/2010/main" val="29022187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a:bodyPr>
          <a:lstStyle/>
          <a:p>
            <a:r>
              <a:rPr lang="en-US" b="1" dirty="0"/>
              <a:t>Finding the </a:t>
            </a:r>
            <a:r>
              <a:rPr lang="en-US" b="1" i="1" dirty="0"/>
              <a:t>k</a:t>
            </a:r>
            <a:r>
              <a:rPr lang="en-US" b="1" dirty="0"/>
              <a:t>th Percentile try it</a:t>
            </a:r>
            <a:endParaRPr lang="en-US" dirty="0"/>
          </a:p>
        </p:txBody>
      </p:sp>
      <p:pic>
        <p:nvPicPr>
          <p:cNvPr id="6" name="Picture 5" descr="OSX-Stacked-TM-RGB-300dpi-2016.jpg" title="&quot; &quot;"/>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Introductory Statistics by River Parishes Community College under CC BY-SA 4.0</a:t>
            </a:r>
          </a:p>
        </p:txBody>
      </p:sp>
      <p:sp>
        <p:nvSpPr>
          <p:cNvPr id="7" name="Text Placeholder 6">
            <a:extLst>
              <a:ext uri="{FF2B5EF4-FFF2-40B4-BE49-F238E27FC236}">
                <a16:creationId xmlns:a16="http://schemas.microsoft.com/office/drawing/2014/main" id="{71DE3DC0-90B9-4AB1-A13E-71A62EC90B5F}"/>
              </a:ext>
            </a:extLst>
          </p:cNvPr>
          <p:cNvSpPr>
            <a:spLocks noGrp="1"/>
          </p:cNvSpPr>
          <p:nvPr>
            <p:ph type="body" sz="quarter" idx="14"/>
          </p:nvPr>
        </p:nvSpPr>
        <p:spPr>
          <a:xfrm>
            <a:off x="457200" y="1231641"/>
            <a:ext cx="8062912" cy="4926563"/>
          </a:xfrm>
        </p:spPr>
        <p:txBody>
          <a:bodyPr>
            <a:normAutofit/>
          </a:bodyPr>
          <a:lstStyle/>
          <a:p>
            <a:r>
              <a:rPr lang="en-US" b="1" dirty="0"/>
              <a:t>Try It 2.17</a:t>
            </a:r>
          </a:p>
          <a:p>
            <a:r>
              <a:rPr lang="en-US" dirty="0"/>
              <a:t>Listed are 29 ages for Academy Award winning best actors </a:t>
            </a:r>
            <a:r>
              <a:rPr lang="en-US" i="1" dirty="0"/>
              <a:t>in order from smallest to largest.</a:t>
            </a:r>
          </a:p>
          <a:p>
            <a:endParaRPr lang="en-US" dirty="0"/>
          </a:p>
          <a:p>
            <a:r>
              <a:rPr lang="en-US" dirty="0"/>
              <a:t>18; 21; 22; 25; 26; 27; 29; 30; 31; 33; 36; 37; 41; 42; 47; 52; 55; 57; 58; 62; 64; 67; 69; 71; 72; 73; 74; 76; 77 </a:t>
            </a:r>
          </a:p>
          <a:p>
            <a:br>
              <a:rPr lang="en-US" dirty="0"/>
            </a:br>
            <a:r>
              <a:rPr lang="en-US" dirty="0"/>
              <a:t>Calculate the 20</a:t>
            </a:r>
            <a:r>
              <a:rPr lang="en-US" baseline="30000" dirty="0"/>
              <a:t>th</a:t>
            </a:r>
            <a:r>
              <a:rPr lang="en-US" dirty="0"/>
              <a:t> percentile and the 55</a:t>
            </a:r>
            <a:r>
              <a:rPr lang="en-US" baseline="30000" dirty="0"/>
              <a:t>th</a:t>
            </a:r>
            <a:r>
              <a:rPr lang="en-US" dirty="0"/>
              <a:t> percentile.</a:t>
            </a:r>
          </a:p>
        </p:txBody>
      </p:sp>
    </p:spTree>
    <p:extLst>
      <p:ext uri="{BB962C8B-B14F-4D97-AF65-F5344CB8AC3E}">
        <p14:creationId xmlns:p14="http://schemas.microsoft.com/office/powerpoint/2010/main" val="16468902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fontScale="90000"/>
          </a:bodyPr>
          <a:lstStyle/>
          <a:p>
            <a:r>
              <a:rPr lang="en-US" b="1" dirty="0"/>
              <a:t>A Formula for Finding the Percentile </a:t>
            </a:r>
            <a:br>
              <a:rPr lang="en-US" b="1" dirty="0"/>
            </a:br>
            <a:r>
              <a:rPr lang="en-US" b="1" dirty="0"/>
              <a:t>of a Value in a Data Set</a:t>
            </a:r>
            <a:endParaRPr lang="en-US" dirty="0"/>
          </a:p>
        </p:txBody>
      </p:sp>
      <mc:AlternateContent xmlns:mc="http://schemas.openxmlformats.org/markup-compatibility/2006" xmlns:a14="http://schemas.microsoft.com/office/drawing/2010/main">
        <mc:Choice Requires="a14">
          <p:sp>
            <p:nvSpPr>
              <p:cNvPr id="7" name="Text Placeholder 6"/>
              <p:cNvSpPr>
                <a:spLocks noGrp="1"/>
              </p:cNvSpPr>
              <p:nvPr>
                <p:ph type="body" sz="quarter" idx="14"/>
              </p:nvPr>
            </p:nvSpPr>
            <p:spPr>
              <a:xfrm>
                <a:off x="457200" y="1231641"/>
                <a:ext cx="8062912" cy="4778723"/>
              </a:xfrm>
            </p:spPr>
            <p:txBody>
              <a:bodyPr>
                <a:normAutofit fontScale="92500" lnSpcReduction="20000"/>
              </a:bodyPr>
              <a:lstStyle/>
              <a:p>
                <a:r>
                  <a:rPr lang="en-US" dirty="0"/>
                  <a:t>Order the data from smallest to largest.</a:t>
                </a:r>
              </a:p>
              <a:p>
                <a:endParaRPr lang="en-US" dirty="0"/>
              </a:p>
              <a:p>
                <a:r>
                  <a:rPr lang="en-US" i="1" dirty="0"/>
                  <a:t>x </a:t>
                </a:r>
                <a:r>
                  <a:rPr lang="en-US" dirty="0"/>
                  <a:t>= the number of data values counting from the bottom of the data list up to but not including the data value for which you want to find the percentile.</a:t>
                </a:r>
              </a:p>
              <a:p>
                <a:r>
                  <a:rPr lang="en-US" i="1" dirty="0"/>
                  <a:t>y </a:t>
                </a:r>
                <a:r>
                  <a:rPr lang="en-US" dirty="0"/>
                  <a:t>= the number of data values equal to the data value for which you want to find the percentile.</a:t>
                </a:r>
              </a:p>
              <a:p>
                <a:r>
                  <a:rPr lang="en-US" i="1" dirty="0"/>
                  <a:t>n </a:t>
                </a:r>
                <a:r>
                  <a:rPr lang="en-US" dirty="0"/>
                  <a:t>= the total number of data.</a:t>
                </a:r>
              </a:p>
              <a:p>
                <a:endParaRPr lang="en-US" dirty="0"/>
              </a:p>
              <a:p>
                <a:r>
                  <a:rPr lang="en-US" dirty="0"/>
                  <a:t>Calculate </a:t>
                </a:r>
                <a14:m>
                  <m:oMath xmlns:m="http://schemas.openxmlformats.org/officeDocument/2006/math">
                    <m:f>
                      <m:fPr>
                        <m:ctrlPr>
                          <a:rPr lang="en-US" i="1">
                            <a:latin typeface="Cambria Math" panose="02040503050406030204" pitchFamily="18" charset="0"/>
                          </a:rPr>
                        </m:ctrlPr>
                      </m:fPr>
                      <m:num>
                        <m:r>
                          <a:rPr lang="en-US" b="0" i="1" smtClean="0">
                            <a:latin typeface="Cambria Math" panose="02040503050406030204" pitchFamily="18" charset="0"/>
                          </a:rPr>
                          <m:t>𝑥</m:t>
                        </m:r>
                        <m:r>
                          <a:rPr lang="en-US" b="0" i="1" smtClean="0">
                            <a:latin typeface="Cambria Math" panose="02040503050406030204" pitchFamily="18" charset="0"/>
                          </a:rPr>
                          <m:t>+0.5</m:t>
                        </m:r>
                        <m:r>
                          <a:rPr lang="en-US" b="0" i="1" smtClean="0">
                            <a:latin typeface="Cambria Math" panose="02040503050406030204" pitchFamily="18" charset="0"/>
                          </a:rPr>
                          <m:t>𝑦</m:t>
                        </m:r>
                      </m:num>
                      <m:den>
                        <m:r>
                          <a:rPr lang="en-US" b="0" i="1" smtClean="0">
                            <a:latin typeface="Cambria Math" panose="02040503050406030204" pitchFamily="18" charset="0"/>
                          </a:rPr>
                          <m:t>𝑛</m:t>
                        </m:r>
                      </m:den>
                    </m:f>
                    <m:r>
                      <a:rPr lang="en-US" i="1">
                        <a:latin typeface="Cambria Math" panose="02040503050406030204" pitchFamily="18" charset="0"/>
                      </a:rPr>
                      <m:t>(</m:t>
                    </m:r>
                    <m:r>
                      <a:rPr lang="en-US" b="0" i="1" smtClean="0">
                        <a:latin typeface="Cambria Math" panose="02040503050406030204" pitchFamily="18" charset="0"/>
                      </a:rPr>
                      <m:t>100</m:t>
                    </m:r>
                    <m:r>
                      <a:rPr lang="en-US" i="1">
                        <a:latin typeface="Cambria Math" panose="02040503050406030204" pitchFamily="18" charset="0"/>
                      </a:rPr>
                      <m:t>)</m:t>
                    </m:r>
                  </m:oMath>
                </a14:m>
                <a:endParaRPr lang="en-US" dirty="0"/>
              </a:p>
              <a:p>
                <a:endParaRPr lang="en-US" dirty="0"/>
              </a:p>
              <a:p>
                <a:endParaRPr lang="en-US" dirty="0"/>
              </a:p>
              <a:p>
                <a:r>
                  <a:rPr lang="en-US" dirty="0"/>
                  <a:t>Then round to the nearest integer.</a:t>
                </a:r>
              </a:p>
            </p:txBody>
          </p:sp>
        </mc:Choice>
        <mc:Fallback xmlns="">
          <p:sp>
            <p:nvSpPr>
              <p:cNvPr id="7" name="Text Placeholder 6"/>
              <p:cNvSpPr>
                <a:spLocks noGrp="1" noRot="1" noChangeAspect="1" noMove="1" noResize="1" noEditPoints="1" noAdjustHandles="1" noChangeArrowheads="1" noChangeShapeType="1" noTextEdit="1"/>
              </p:cNvSpPr>
              <p:nvPr>
                <p:ph type="body" sz="quarter" idx="14"/>
              </p:nvPr>
            </p:nvSpPr>
            <p:spPr>
              <a:xfrm>
                <a:off x="457200" y="1231641"/>
                <a:ext cx="8062912" cy="4778723"/>
              </a:xfrm>
              <a:blipFill>
                <a:blip r:embed="rId2"/>
                <a:stretch>
                  <a:fillRect l="-680" t="-1913" r="-1058"/>
                </a:stretch>
              </a:blipFill>
            </p:spPr>
            <p:txBody>
              <a:bodyPr/>
              <a:lstStyle/>
              <a:p>
                <a:r>
                  <a:rPr lang="en-US">
                    <a:noFill/>
                  </a:rPr>
                  <a:t> </a:t>
                </a:r>
              </a:p>
            </p:txBody>
          </p:sp>
        </mc:Fallback>
      </mc:AlternateContent>
      <p:pic>
        <p:nvPicPr>
          <p:cNvPr id="6" name="Picture 5" descr="OSX-Stacked-TM-RGB-300dpi-2016.jpg" title="&quot; &quot;"/>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Introductory Statistics by River Parishes Community College under CC BY-SA 4.0</a:t>
            </a:r>
          </a:p>
        </p:txBody>
      </p:sp>
    </p:spTree>
    <p:extLst>
      <p:ext uri="{BB962C8B-B14F-4D97-AF65-F5344CB8AC3E}">
        <p14:creationId xmlns:p14="http://schemas.microsoft.com/office/powerpoint/2010/main" val="28815893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fontScale="90000"/>
          </a:bodyPr>
          <a:lstStyle/>
          <a:p>
            <a:r>
              <a:rPr lang="en-US" b="1" dirty="0"/>
              <a:t>Finding the Percentile </a:t>
            </a:r>
            <a:br>
              <a:rPr lang="en-US" b="1" dirty="0"/>
            </a:br>
            <a:r>
              <a:rPr lang="en-US" b="1" dirty="0"/>
              <a:t>of a Value in a Data Set example</a:t>
            </a:r>
            <a:endParaRPr lang="en-US" dirty="0"/>
          </a:p>
        </p:txBody>
      </p:sp>
      <p:pic>
        <p:nvPicPr>
          <p:cNvPr id="6" name="Picture 5" descr="OSX-Stacked-TM-RGB-300dpi-2016.jpg" title="&quot; &quot;"/>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Introductory Statistics by River Parishes Community College under CC BY-SA 4.0</a:t>
            </a:r>
          </a:p>
        </p:txBody>
      </p:sp>
      <p:sp>
        <p:nvSpPr>
          <p:cNvPr id="7" name="Text Placeholder 6">
            <a:extLst>
              <a:ext uri="{FF2B5EF4-FFF2-40B4-BE49-F238E27FC236}">
                <a16:creationId xmlns:a16="http://schemas.microsoft.com/office/drawing/2014/main" id="{040ABE97-574A-4110-8DF3-7F0E3B0E3246}"/>
              </a:ext>
            </a:extLst>
          </p:cNvPr>
          <p:cNvSpPr>
            <a:spLocks noGrp="1"/>
          </p:cNvSpPr>
          <p:nvPr>
            <p:ph type="body" sz="quarter" idx="14"/>
          </p:nvPr>
        </p:nvSpPr>
        <p:spPr>
          <a:xfrm>
            <a:off x="457200" y="1231641"/>
            <a:ext cx="8062912" cy="4926563"/>
          </a:xfrm>
        </p:spPr>
        <p:txBody>
          <a:bodyPr>
            <a:normAutofit/>
          </a:bodyPr>
          <a:lstStyle/>
          <a:p>
            <a:r>
              <a:rPr lang="en-US" b="1" dirty="0"/>
              <a:t>Example 2.18 </a:t>
            </a:r>
          </a:p>
          <a:p>
            <a:r>
              <a:rPr lang="en-US" dirty="0"/>
              <a:t>Listed are 29 ages for Academy Award winning best actors </a:t>
            </a:r>
            <a:r>
              <a:rPr lang="en-US" i="1" dirty="0"/>
              <a:t>in order from smallest to largest.</a:t>
            </a:r>
            <a:r>
              <a:rPr lang="en-US" dirty="0"/>
              <a:t> </a:t>
            </a:r>
          </a:p>
          <a:p>
            <a:br>
              <a:rPr lang="en-US" dirty="0"/>
            </a:br>
            <a:r>
              <a:rPr lang="en-US" dirty="0"/>
              <a:t>18; 21; 22; 25; 26; 27; 29; 30; 31; 33; 36; 37; 41; 42; 47; 52; 55; 57; 58; 62; 64; 67; 69; 71; 72; 73; 74; 76; 77</a:t>
            </a:r>
          </a:p>
          <a:p>
            <a:endParaRPr lang="en-US" dirty="0"/>
          </a:p>
          <a:p>
            <a:r>
              <a:rPr lang="en-US" dirty="0"/>
              <a:t>Find the percentile for 58.</a:t>
            </a:r>
          </a:p>
          <a:p>
            <a:r>
              <a:rPr lang="en-US" dirty="0"/>
              <a:t>Find the percentile for 25.</a:t>
            </a:r>
          </a:p>
        </p:txBody>
      </p:sp>
    </p:spTree>
    <p:extLst>
      <p:ext uri="{BB962C8B-B14F-4D97-AF65-F5344CB8AC3E}">
        <p14:creationId xmlns:p14="http://schemas.microsoft.com/office/powerpoint/2010/main" val="3445962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fontScale="90000"/>
          </a:bodyPr>
          <a:lstStyle/>
          <a:p>
            <a:r>
              <a:rPr lang="en-US" b="1" dirty="0"/>
              <a:t>Finding the Percentile </a:t>
            </a:r>
            <a:br>
              <a:rPr lang="en-US" b="1" dirty="0"/>
            </a:br>
            <a:r>
              <a:rPr lang="en-US" b="1" dirty="0"/>
              <a:t>of a Value in a Data Set try it</a:t>
            </a:r>
            <a:endParaRPr lang="en-US" dirty="0"/>
          </a:p>
        </p:txBody>
      </p:sp>
      <p:pic>
        <p:nvPicPr>
          <p:cNvPr id="6" name="Picture 5" descr="OSX-Stacked-TM-RGB-300dpi-2016.jpg" title="&quot; &quot;"/>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Introductory Statistics by River Parishes Community College under CC BY-SA 4.0</a:t>
            </a:r>
          </a:p>
        </p:txBody>
      </p:sp>
      <p:sp>
        <p:nvSpPr>
          <p:cNvPr id="7" name="Text Placeholder 6">
            <a:extLst>
              <a:ext uri="{FF2B5EF4-FFF2-40B4-BE49-F238E27FC236}">
                <a16:creationId xmlns:a16="http://schemas.microsoft.com/office/drawing/2014/main" id="{D09D375B-D9CB-40EF-A166-8A3280AEE089}"/>
              </a:ext>
            </a:extLst>
          </p:cNvPr>
          <p:cNvSpPr>
            <a:spLocks noGrp="1"/>
          </p:cNvSpPr>
          <p:nvPr>
            <p:ph type="body" sz="quarter" idx="14"/>
          </p:nvPr>
        </p:nvSpPr>
        <p:spPr>
          <a:xfrm>
            <a:off x="457200" y="1231641"/>
            <a:ext cx="8062912" cy="4926563"/>
          </a:xfrm>
        </p:spPr>
        <p:txBody>
          <a:bodyPr>
            <a:normAutofit/>
          </a:bodyPr>
          <a:lstStyle/>
          <a:p>
            <a:r>
              <a:rPr lang="en-US" b="1" dirty="0"/>
              <a:t>Try It 2.18</a:t>
            </a:r>
          </a:p>
          <a:p>
            <a:r>
              <a:rPr lang="en-US" dirty="0"/>
              <a:t>Listed are 30 ages for Academy Award winning best actors </a:t>
            </a:r>
            <a:r>
              <a:rPr lang="en-US" i="1" dirty="0"/>
              <a:t>in order from smallest to largest.</a:t>
            </a:r>
          </a:p>
          <a:p>
            <a:endParaRPr lang="en-US" dirty="0"/>
          </a:p>
          <a:p>
            <a:r>
              <a:rPr lang="en-US" dirty="0"/>
              <a:t>18; 21; 22; 25; 26; 27; 29; 30; 31, 31; 33; 36; 37; 41; 42; 47; 52; 55; 57; 58; 62; 64; 67; 69; 71; 72; 73; 74; 76; 77 </a:t>
            </a:r>
          </a:p>
          <a:p>
            <a:br>
              <a:rPr lang="en-US" dirty="0"/>
            </a:br>
            <a:r>
              <a:rPr lang="en-US" dirty="0"/>
              <a:t>Find the percentiles for 47 and 31.</a:t>
            </a:r>
          </a:p>
        </p:txBody>
      </p:sp>
    </p:spTree>
    <p:extLst>
      <p:ext uri="{BB962C8B-B14F-4D97-AF65-F5344CB8AC3E}">
        <p14:creationId xmlns:p14="http://schemas.microsoft.com/office/powerpoint/2010/main" val="9981237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fontScale="90000"/>
          </a:bodyPr>
          <a:lstStyle/>
          <a:p>
            <a:r>
              <a:rPr lang="en-US" b="1" dirty="0"/>
              <a:t>Measures of the Location </a:t>
            </a:r>
            <a:br>
              <a:rPr lang="en-US" b="1" dirty="0"/>
            </a:br>
            <a:r>
              <a:rPr lang="en-US" b="1" dirty="0"/>
              <a:t>of the Data example</a:t>
            </a:r>
            <a:endParaRPr lang="en-US" dirty="0"/>
          </a:p>
        </p:txBody>
      </p:sp>
      <p:pic>
        <p:nvPicPr>
          <p:cNvPr id="6" name="Picture 5" descr="OSX-Stacked-TM-RGB-300dpi-2016.jpg" title="&quot; &quot;"/>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Introductory Statistics by River Parishes Community College under CC BY-SA 4.0</a:t>
            </a:r>
          </a:p>
        </p:txBody>
      </p:sp>
      <p:pic>
        <p:nvPicPr>
          <p:cNvPr id="4" name="Picture 3" descr="Table 2.22">
            <a:extLst>
              <a:ext uri="{FF2B5EF4-FFF2-40B4-BE49-F238E27FC236}">
                <a16:creationId xmlns:a16="http://schemas.microsoft.com/office/drawing/2014/main" id="{5D6FBCCA-DE1B-493E-81CC-C5162B1F2D83}"/>
              </a:ext>
            </a:extLst>
          </p:cNvPr>
          <p:cNvPicPr>
            <a:picLocks noChangeAspect="1"/>
          </p:cNvPicPr>
          <p:nvPr/>
        </p:nvPicPr>
        <p:blipFill rotWithShape="1">
          <a:blip r:embed="rId3"/>
          <a:srcRect l="3553" t="24971" r="3419" b="2218"/>
          <a:stretch/>
        </p:blipFill>
        <p:spPr>
          <a:xfrm>
            <a:off x="2416629" y="3656369"/>
            <a:ext cx="6512767" cy="2836506"/>
          </a:xfrm>
          <a:prstGeom prst="rect">
            <a:avLst/>
          </a:prstGeom>
        </p:spPr>
      </p:pic>
      <p:sp>
        <p:nvSpPr>
          <p:cNvPr id="8" name="Text Placeholder 6">
            <a:extLst>
              <a:ext uri="{FF2B5EF4-FFF2-40B4-BE49-F238E27FC236}">
                <a16:creationId xmlns:a16="http://schemas.microsoft.com/office/drawing/2014/main" id="{1D734532-9189-4D9A-A5AE-AB7FABD48BF4}"/>
              </a:ext>
            </a:extLst>
          </p:cNvPr>
          <p:cNvSpPr>
            <a:spLocks noGrp="1"/>
          </p:cNvSpPr>
          <p:nvPr>
            <p:ph type="body" sz="quarter" idx="14"/>
          </p:nvPr>
        </p:nvSpPr>
        <p:spPr>
          <a:xfrm>
            <a:off x="457200" y="1231642"/>
            <a:ext cx="8062912" cy="2424728"/>
          </a:xfrm>
        </p:spPr>
        <p:txBody>
          <a:bodyPr>
            <a:normAutofit fontScale="92500" lnSpcReduction="20000"/>
          </a:bodyPr>
          <a:lstStyle/>
          <a:p>
            <a:r>
              <a:rPr lang="en-US" b="1" dirty="0"/>
              <a:t>Example 2.15 </a:t>
            </a:r>
          </a:p>
          <a:p>
            <a:r>
              <a:rPr lang="en-US" dirty="0"/>
              <a:t>Fifty statistics students were asked how much sleep they get per school night (rounded to the nearest hour). The results are below.</a:t>
            </a:r>
          </a:p>
          <a:p>
            <a:r>
              <a:rPr lang="en-US" dirty="0"/>
              <a:t>Using </a:t>
            </a:r>
            <a:r>
              <a:rPr lang="en-US" dirty="0">
                <a:hlinkClick r:id="rId4"/>
              </a:rPr>
              <a:t>Table 2.22</a:t>
            </a:r>
            <a:r>
              <a:rPr lang="en-US" dirty="0"/>
              <a:t>:</a:t>
            </a:r>
          </a:p>
          <a:p>
            <a:r>
              <a:rPr lang="en-US" dirty="0"/>
              <a:t>Find the 80</a:t>
            </a:r>
            <a:r>
              <a:rPr lang="en-US" baseline="30000" dirty="0"/>
              <a:t>th</a:t>
            </a:r>
            <a:r>
              <a:rPr lang="en-US" dirty="0"/>
              <a:t> percentile.</a:t>
            </a:r>
          </a:p>
          <a:p>
            <a:r>
              <a:rPr lang="en-US" dirty="0"/>
              <a:t>Find the 90</a:t>
            </a:r>
            <a:r>
              <a:rPr lang="en-US" baseline="30000" dirty="0"/>
              <a:t>th</a:t>
            </a:r>
            <a:r>
              <a:rPr lang="en-US" dirty="0"/>
              <a:t> percentile.</a:t>
            </a:r>
          </a:p>
          <a:p>
            <a:r>
              <a:rPr lang="en-US" dirty="0"/>
              <a:t>Find the first quartile. What is another name for the first quartile?</a:t>
            </a:r>
          </a:p>
        </p:txBody>
      </p:sp>
    </p:spTree>
    <p:extLst>
      <p:ext uri="{BB962C8B-B14F-4D97-AF65-F5344CB8AC3E}">
        <p14:creationId xmlns:p14="http://schemas.microsoft.com/office/powerpoint/2010/main" val="18612177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fontScale="90000"/>
          </a:bodyPr>
          <a:lstStyle/>
          <a:p>
            <a:r>
              <a:rPr lang="en-US" b="1" dirty="0"/>
              <a:t>Measures of the Location </a:t>
            </a:r>
            <a:br>
              <a:rPr lang="en-US" b="1" dirty="0"/>
            </a:br>
            <a:r>
              <a:rPr lang="en-US" b="1" dirty="0"/>
              <a:t>of the Data try it</a:t>
            </a:r>
            <a:endParaRPr lang="en-US" dirty="0"/>
          </a:p>
        </p:txBody>
      </p:sp>
      <p:pic>
        <p:nvPicPr>
          <p:cNvPr id="6" name="Picture 5" descr="OSX-Stacked-TM-RGB-300dpi-2016.jpg" title="&quot; &quot;"/>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pic>
        <p:nvPicPr>
          <p:cNvPr id="2" name="Picture 1" descr="Table 2.23"/>
          <p:cNvPicPr>
            <a:picLocks noChangeAspect="1"/>
          </p:cNvPicPr>
          <p:nvPr/>
        </p:nvPicPr>
        <p:blipFill rotWithShape="1">
          <a:blip r:embed="rId3"/>
          <a:srcRect t="29414" b="16504"/>
          <a:stretch/>
        </p:blipFill>
        <p:spPr>
          <a:xfrm>
            <a:off x="1548882" y="4030823"/>
            <a:ext cx="7415940" cy="1978091"/>
          </a:xfrm>
          <a:prstGeom prst="rect">
            <a:avLst/>
          </a:prstGeom>
        </p:spPr>
      </p:pic>
      <p:sp>
        <p:nvSpPr>
          <p:cNvPr id="4" name="Footer Placeholder 3"/>
          <p:cNvSpPr>
            <a:spLocks noGrp="1"/>
          </p:cNvSpPr>
          <p:nvPr>
            <p:ph type="ftr" sz="quarter" idx="11"/>
          </p:nvPr>
        </p:nvSpPr>
        <p:spPr/>
        <p:txBody>
          <a:bodyPr/>
          <a:lstStyle/>
          <a:p>
            <a:r>
              <a:rPr lang="en-US"/>
              <a:t>Prepared for OpenStax Introductory Statistics by River Parishes Community College under CC BY-SA 4.0</a:t>
            </a:r>
          </a:p>
        </p:txBody>
      </p:sp>
      <p:sp>
        <p:nvSpPr>
          <p:cNvPr id="7" name="Text Placeholder 6">
            <a:extLst>
              <a:ext uri="{FF2B5EF4-FFF2-40B4-BE49-F238E27FC236}">
                <a16:creationId xmlns:a16="http://schemas.microsoft.com/office/drawing/2014/main" id="{C3BD0BC1-F6EC-4211-AA20-56DA705B71F1}"/>
              </a:ext>
            </a:extLst>
          </p:cNvPr>
          <p:cNvSpPr>
            <a:spLocks noGrp="1"/>
          </p:cNvSpPr>
          <p:nvPr>
            <p:ph type="body" sz="quarter" idx="14"/>
          </p:nvPr>
        </p:nvSpPr>
        <p:spPr>
          <a:xfrm>
            <a:off x="457200" y="1231642"/>
            <a:ext cx="8062912" cy="2519264"/>
          </a:xfrm>
        </p:spPr>
        <p:txBody>
          <a:bodyPr>
            <a:normAutofit fontScale="92500" lnSpcReduction="20000"/>
          </a:bodyPr>
          <a:lstStyle/>
          <a:p>
            <a:r>
              <a:rPr lang="en-US" b="1" dirty="0"/>
              <a:t>Try It 2.15</a:t>
            </a:r>
          </a:p>
          <a:p>
            <a:r>
              <a:rPr lang="en-US" dirty="0"/>
              <a:t>Forty bus drivers were asked how many hours they spend each day running their routes (rounded to the nearest hour). Find the 65</a:t>
            </a:r>
            <a:r>
              <a:rPr lang="en-US" baseline="30000" dirty="0"/>
              <a:t>th</a:t>
            </a:r>
            <a:r>
              <a:rPr lang="en-US" dirty="0"/>
              <a:t> percentile.</a:t>
            </a:r>
          </a:p>
          <a:p>
            <a:endParaRPr lang="en-US" dirty="0"/>
          </a:p>
          <a:p>
            <a:r>
              <a:rPr lang="en-US" b="1" dirty="0"/>
              <a:t>Try It 2.16</a:t>
            </a:r>
          </a:p>
          <a:p>
            <a:r>
              <a:rPr lang="en-US" dirty="0"/>
              <a:t>Refer to the </a:t>
            </a:r>
            <a:r>
              <a:rPr lang="en-US" dirty="0">
                <a:hlinkClick r:id="rId4"/>
              </a:rPr>
              <a:t>Table 2.23</a:t>
            </a:r>
            <a:r>
              <a:rPr lang="en-US" dirty="0"/>
              <a:t>. Find the third quartile. What is another name for the third quartile?</a:t>
            </a:r>
          </a:p>
        </p:txBody>
      </p:sp>
    </p:spTree>
    <p:extLst>
      <p:ext uri="{BB962C8B-B14F-4D97-AF65-F5344CB8AC3E}">
        <p14:creationId xmlns:p14="http://schemas.microsoft.com/office/powerpoint/2010/main" val="36139440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fontScale="90000"/>
          </a:bodyPr>
          <a:lstStyle/>
          <a:p>
            <a:r>
              <a:rPr lang="en-US" b="1" dirty="0"/>
              <a:t>Interpreting Percentiles, Quartiles, </a:t>
            </a:r>
            <a:br>
              <a:rPr lang="en-US" b="1" dirty="0"/>
            </a:br>
            <a:r>
              <a:rPr lang="en-US" b="1" dirty="0"/>
              <a:t>and Median</a:t>
            </a:r>
            <a:endParaRPr lang="en-US" dirty="0"/>
          </a:p>
        </p:txBody>
      </p:sp>
      <p:pic>
        <p:nvPicPr>
          <p:cNvPr id="6" name="Picture 5" descr="OSX-Stacked-TM-RGB-300dpi-2016.jpg" title="&quot; &quot;"/>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Introductory Statistics by River Parishes Community College under CC BY-SA 4.0</a:t>
            </a:r>
          </a:p>
        </p:txBody>
      </p:sp>
      <p:sp>
        <p:nvSpPr>
          <p:cNvPr id="7" name="Text Placeholder 6">
            <a:extLst>
              <a:ext uri="{FF2B5EF4-FFF2-40B4-BE49-F238E27FC236}">
                <a16:creationId xmlns:a16="http://schemas.microsoft.com/office/drawing/2014/main" id="{5B9ABD6B-2096-4424-BD8B-7B452F019C3B}"/>
              </a:ext>
            </a:extLst>
          </p:cNvPr>
          <p:cNvSpPr>
            <a:spLocks noGrp="1"/>
          </p:cNvSpPr>
          <p:nvPr>
            <p:ph type="body" sz="quarter" idx="14"/>
          </p:nvPr>
        </p:nvSpPr>
        <p:spPr>
          <a:xfrm>
            <a:off x="457200" y="1231641"/>
            <a:ext cx="8062912" cy="4926563"/>
          </a:xfrm>
        </p:spPr>
        <p:txBody>
          <a:bodyPr>
            <a:normAutofit/>
          </a:bodyPr>
          <a:lstStyle/>
          <a:p>
            <a:r>
              <a:rPr lang="en-US" b="1" dirty="0"/>
              <a:t>NOTE</a:t>
            </a:r>
          </a:p>
          <a:p>
            <a:r>
              <a:rPr lang="en-US" dirty="0"/>
              <a:t>When writing the interpretation of a percentile in the context of the given data, the sentence should contain the following information.</a:t>
            </a:r>
          </a:p>
          <a:p>
            <a:pPr marL="342900" indent="-342900">
              <a:buFont typeface="Arial" panose="020B0604020202020204" pitchFamily="34" charset="0"/>
              <a:buChar char="•"/>
            </a:pPr>
            <a:r>
              <a:rPr lang="en-US" dirty="0"/>
              <a:t>information about the context of the situation being considered</a:t>
            </a:r>
          </a:p>
          <a:p>
            <a:pPr marL="342900" indent="-342900">
              <a:buFont typeface="Arial" panose="020B0604020202020204" pitchFamily="34" charset="0"/>
              <a:buChar char="•"/>
            </a:pPr>
            <a:r>
              <a:rPr lang="en-US" dirty="0"/>
              <a:t>the data value (value of the variable) that represents the percentile</a:t>
            </a:r>
          </a:p>
          <a:p>
            <a:pPr marL="342900" indent="-342900">
              <a:buFont typeface="Arial" panose="020B0604020202020204" pitchFamily="34" charset="0"/>
              <a:buChar char="•"/>
            </a:pPr>
            <a:r>
              <a:rPr lang="en-US" dirty="0"/>
              <a:t>the percent of individuals or items with data values below the percentile</a:t>
            </a:r>
          </a:p>
          <a:p>
            <a:pPr marL="342900" indent="-342900">
              <a:buFont typeface="Arial" panose="020B0604020202020204" pitchFamily="34" charset="0"/>
              <a:buChar char="•"/>
            </a:pPr>
            <a:r>
              <a:rPr lang="en-US" dirty="0"/>
              <a:t>the percent of individuals or items with data values above the percentile.</a:t>
            </a:r>
          </a:p>
        </p:txBody>
      </p:sp>
    </p:spTree>
    <p:extLst>
      <p:ext uri="{BB962C8B-B14F-4D97-AF65-F5344CB8AC3E}">
        <p14:creationId xmlns:p14="http://schemas.microsoft.com/office/powerpoint/2010/main" val="21961645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b="1" dirty="0"/>
              <a:t>Stem-and-Leaf Graphs (</a:t>
            </a:r>
            <a:r>
              <a:rPr lang="en-US" b="1" dirty="0" err="1"/>
              <a:t>Stemplots</a:t>
            </a:r>
            <a:r>
              <a:rPr lang="en-US" b="1" dirty="0"/>
              <a:t>) </a:t>
            </a:r>
            <a:br>
              <a:rPr lang="en-US" b="1" dirty="0"/>
            </a:br>
            <a:r>
              <a:rPr lang="en-US" b="1" dirty="0"/>
              <a:t>Example 2.1</a:t>
            </a:r>
            <a:endParaRPr lang="en-US" dirty="0"/>
          </a:p>
        </p:txBody>
      </p:sp>
      <p:pic>
        <p:nvPicPr>
          <p:cNvPr id="10" name="Picture 9" descr="OSX-Stacked-TM-RGB-300dpi-2016.jpg" title="&quot; &quot;"/>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Introductory Statistics by River Parishes Community College under CC BY-SA 4.0</a:t>
            </a:r>
          </a:p>
        </p:txBody>
      </p:sp>
      <p:sp>
        <p:nvSpPr>
          <p:cNvPr id="6" name="Text Placeholder 6">
            <a:extLst>
              <a:ext uri="{FF2B5EF4-FFF2-40B4-BE49-F238E27FC236}">
                <a16:creationId xmlns:a16="http://schemas.microsoft.com/office/drawing/2014/main" id="{F34DEDF5-5734-4DF4-9581-F75A9A8E5A0A}"/>
              </a:ext>
            </a:extLst>
          </p:cNvPr>
          <p:cNvSpPr>
            <a:spLocks noGrp="1"/>
          </p:cNvSpPr>
          <p:nvPr>
            <p:ph type="body" sz="quarter" idx="14"/>
          </p:nvPr>
        </p:nvSpPr>
        <p:spPr>
          <a:xfrm>
            <a:off x="457200" y="1307506"/>
            <a:ext cx="8062912" cy="4778723"/>
          </a:xfrm>
        </p:spPr>
        <p:txBody>
          <a:bodyPr>
            <a:normAutofit/>
          </a:bodyPr>
          <a:lstStyle/>
          <a:p>
            <a:r>
              <a:rPr lang="en-US" sz="1600" b="1" dirty="0"/>
              <a:t>Example 2.1 </a:t>
            </a:r>
          </a:p>
          <a:p>
            <a:r>
              <a:rPr lang="en-US" sz="1600" dirty="0"/>
              <a:t>For Susan Dean's spring pre-calculus class, scores for the first exam were as follows (smallest to largest): </a:t>
            </a:r>
            <a:br>
              <a:rPr lang="en-US" sz="1600" dirty="0"/>
            </a:br>
            <a:endParaRPr lang="en-US" sz="1600" dirty="0"/>
          </a:p>
          <a:p>
            <a:r>
              <a:rPr lang="en-US" sz="1600" dirty="0"/>
              <a:t>33; 42; 49; 49; 53; 55; 55; 61; 63; 67; 68; 68; 69; 69; 72; 73; 74; 78; 80; 83; 88; 88; 88; 90; 92; 94; 94; 94; 94; 96; 100</a:t>
            </a:r>
          </a:p>
          <a:p>
            <a:endParaRPr lang="en-US" altLang="en-US" sz="1600" dirty="0">
              <a:solidFill>
                <a:schemeClr val="tx1"/>
              </a:solidFill>
            </a:endParaRPr>
          </a:p>
          <a:p>
            <a:r>
              <a:rPr lang="en-US" altLang="en-US" sz="1600" dirty="0">
                <a:solidFill>
                  <a:schemeClr val="tx1"/>
                </a:solidFill>
              </a:rPr>
              <a:t>The </a:t>
            </a:r>
            <a:r>
              <a:rPr lang="en-US" altLang="en-US" sz="1600" dirty="0" err="1">
                <a:solidFill>
                  <a:schemeClr val="tx1"/>
                </a:solidFill>
              </a:rPr>
              <a:t>stemplot</a:t>
            </a:r>
            <a:r>
              <a:rPr lang="en-US" altLang="en-US" sz="1600" dirty="0">
                <a:solidFill>
                  <a:schemeClr val="tx1"/>
                </a:solidFill>
              </a:rPr>
              <a:t> shows that most scores fell in the 60s, 70s, 80s, and 90s. </a:t>
            </a:r>
          </a:p>
          <a:p>
            <a:r>
              <a:rPr lang="en-US" altLang="en-US" sz="1600" dirty="0">
                <a:solidFill>
                  <a:schemeClr val="tx1"/>
                </a:solidFill>
              </a:rPr>
              <a:t>Eight out of the 31 scores or approximately 26% (8/31) </a:t>
            </a:r>
          </a:p>
          <a:p>
            <a:r>
              <a:rPr lang="en-US" altLang="en-US" sz="1600" dirty="0">
                <a:solidFill>
                  <a:schemeClr val="tx1"/>
                </a:solidFill>
              </a:rPr>
              <a:t>were in the 90s or 100, a fairly high number of As. </a:t>
            </a:r>
          </a:p>
        </p:txBody>
      </p:sp>
      <p:pic>
        <p:nvPicPr>
          <p:cNvPr id="11" name="Picture 10" descr="Table 2.1 Stem-and-Leaf Graph">
            <a:extLst>
              <a:ext uri="{FF2B5EF4-FFF2-40B4-BE49-F238E27FC236}">
                <a16:creationId xmlns:a16="http://schemas.microsoft.com/office/drawing/2014/main" id="{A6C4B8A6-6CFD-4FDF-B948-2BB503F00F09}"/>
              </a:ext>
            </a:extLst>
          </p:cNvPr>
          <p:cNvPicPr>
            <a:picLocks noChangeAspect="1"/>
          </p:cNvPicPr>
          <p:nvPr/>
        </p:nvPicPr>
        <p:blipFill rotWithShape="1">
          <a:blip r:embed="rId3"/>
          <a:srcRect l="39771" t="23874" r="39137" b="18901"/>
          <a:stretch/>
        </p:blipFill>
        <p:spPr>
          <a:xfrm>
            <a:off x="7137917" y="3094984"/>
            <a:ext cx="1548883" cy="3013788"/>
          </a:xfrm>
          <a:prstGeom prst="rect">
            <a:avLst/>
          </a:prstGeom>
        </p:spPr>
      </p:pic>
    </p:spTree>
    <p:extLst>
      <p:ext uri="{BB962C8B-B14F-4D97-AF65-F5344CB8AC3E}">
        <p14:creationId xmlns:p14="http://schemas.microsoft.com/office/powerpoint/2010/main" val="12625511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fontScale="90000"/>
          </a:bodyPr>
          <a:lstStyle/>
          <a:p>
            <a:r>
              <a:rPr lang="en-US" b="1" dirty="0"/>
              <a:t>Interpreting Percentiles, Quartiles, </a:t>
            </a:r>
            <a:br>
              <a:rPr lang="en-US" b="1" dirty="0"/>
            </a:br>
            <a:r>
              <a:rPr lang="en-US" b="1" dirty="0"/>
              <a:t>and Median examples</a:t>
            </a:r>
            <a:endParaRPr lang="en-US" dirty="0"/>
          </a:p>
        </p:txBody>
      </p:sp>
      <p:pic>
        <p:nvPicPr>
          <p:cNvPr id="6" name="Picture 5" descr="OSX-Stacked-TM-RGB-300dpi-2016.jpg" title="&quot; &quot;"/>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Introductory Statistics by River Parishes Community College under CC BY-SA 4.0</a:t>
            </a:r>
          </a:p>
        </p:txBody>
      </p:sp>
      <p:sp>
        <p:nvSpPr>
          <p:cNvPr id="7" name="Text Placeholder 6">
            <a:extLst>
              <a:ext uri="{FF2B5EF4-FFF2-40B4-BE49-F238E27FC236}">
                <a16:creationId xmlns:a16="http://schemas.microsoft.com/office/drawing/2014/main" id="{3E45EF4C-0782-4EFA-8FD2-D0E7ACADBA87}"/>
              </a:ext>
            </a:extLst>
          </p:cNvPr>
          <p:cNvSpPr>
            <a:spLocks noGrp="1"/>
          </p:cNvSpPr>
          <p:nvPr>
            <p:ph type="body" sz="quarter" idx="14"/>
          </p:nvPr>
        </p:nvSpPr>
        <p:spPr>
          <a:xfrm>
            <a:off x="457200" y="1231641"/>
            <a:ext cx="8062912" cy="4926563"/>
          </a:xfrm>
        </p:spPr>
        <p:txBody>
          <a:bodyPr>
            <a:normAutofit/>
          </a:bodyPr>
          <a:lstStyle/>
          <a:p>
            <a:r>
              <a:rPr lang="en-US" b="1" dirty="0"/>
              <a:t>Example 2.19 </a:t>
            </a:r>
          </a:p>
          <a:p>
            <a:r>
              <a:rPr lang="en-US" dirty="0"/>
              <a:t>On a timed math test, the first quartile for time it took to finish the exam was 35 minutes. Interpret the first quartile in the context of this situation.</a:t>
            </a:r>
          </a:p>
          <a:p>
            <a:endParaRPr lang="en-US" dirty="0"/>
          </a:p>
          <a:p>
            <a:r>
              <a:rPr lang="en-US" b="1" dirty="0"/>
              <a:t>Solution 2.19 </a:t>
            </a:r>
          </a:p>
          <a:p>
            <a:pPr marL="342900" indent="-342900">
              <a:buFont typeface="Arial" panose="020B0604020202020204" pitchFamily="34" charset="0"/>
              <a:buChar char="•"/>
            </a:pPr>
            <a:r>
              <a:rPr lang="en-US" dirty="0"/>
              <a:t>Twenty-five percent of students finished the exam in 35 minutes or less. </a:t>
            </a:r>
          </a:p>
          <a:p>
            <a:pPr marL="342900" indent="-342900">
              <a:buFont typeface="Arial" panose="020B0604020202020204" pitchFamily="34" charset="0"/>
              <a:buChar char="•"/>
            </a:pPr>
            <a:r>
              <a:rPr lang="en-US" dirty="0"/>
              <a:t>Seventy-five percent of students finished the exam in 35 minutes or more.</a:t>
            </a:r>
          </a:p>
          <a:p>
            <a:pPr marL="342900" indent="-342900">
              <a:buFont typeface="Arial" panose="020B0604020202020204" pitchFamily="34" charset="0"/>
              <a:buChar char="•"/>
            </a:pPr>
            <a:r>
              <a:rPr lang="en-US" dirty="0"/>
              <a:t>A low percentile could be considered good, as finishing more quickly on a timed exam is desirable. (If you take too long, you might not be able to finish.)</a:t>
            </a:r>
          </a:p>
        </p:txBody>
      </p:sp>
    </p:spTree>
    <p:extLst>
      <p:ext uri="{BB962C8B-B14F-4D97-AF65-F5344CB8AC3E}">
        <p14:creationId xmlns:p14="http://schemas.microsoft.com/office/powerpoint/2010/main" val="23533996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fontScale="90000"/>
          </a:bodyPr>
          <a:lstStyle/>
          <a:p>
            <a:r>
              <a:rPr lang="en-US" b="1" dirty="0"/>
              <a:t>Interpreting Percentiles, Quartiles, </a:t>
            </a:r>
            <a:br>
              <a:rPr lang="en-US" b="1" dirty="0"/>
            </a:br>
            <a:r>
              <a:rPr lang="en-US" b="1" dirty="0"/>
              <a:t>and Median try it 1</a:t>
            </a:r>
            <a:endParaRPr lang="en-US" dirty="0"/>
          </a:p>
        </p:txBody>
      </p:sp>
      <p:pic>
        <p:nvPicPr>
          <p:cNvPr id="6" name="Picture 5" descr="OSX-Stacked-TM-RGB-300dpi-2016.jpg" title="&quot; &quot;"/>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Introductory Statistics by River Parishes Community College under CC BY-SA 4.0</a:t>
            </a:r>
          </a:p>
        </p:txBody>
      </p:sp>
      <p:sp>
        <p:nvSpPr>
          <p:cNvPr id="7" name="Text Placeholder 6">
            <a:extLst>
              <a:ext uri="{FF2B5EF4-FFF2-40B4-BE49-F238E27FC236}">
                <a16:creationId xmlns:a16="http://schemas.microsoft.com/office/drawing/2014/main" id="{39677C1C-9EF4-4188-8E05-4B65CB28CCEC}"/>
              </a:ext>
            </a:extLst>
          </p:cNvPr>
          <p:cNvSpPr>
            <a:spLocks noGrp="1"/>
          </p:cNvSpPr>
          <p:nvPr>
            <p:ph type="body" sz="quarter" idx="14"/>
          </p:nvPr>
        </p:nvSpPr>
        <p:spPr>
          <a:xfrm>
            <a:off x="457200" y="1231641"/>
            <a:ext cx="8062912" cy="4926563"/>
          </a:xfrm>
        </p:spPr>
        <p:txBody>
          <a:bodyPr>
            <a:normAutofit/>
          </a:bodyPr>
          <a:lstStyle/>
          <a:p>
            <a:r>
              <a:rPr lang="en-US" b="1" dirty="0"/>
              <a:t>Try It 2.19</a:t>
            </a:r>
          </a:p>
          <a:p>
            <a:r>
              <a:rPr lang="en-US" dirty="0"/>
              <a:t>For the 100-meter dash, the third quartile for times for finishing the race was 11.5 seconds. Interpret the third quartile in the context of the situation.</a:t>
            </a:r>
          </a:p>
        </p:txBody>
      </p:sp>
    </p:spTree>
    <p:extLst>
      <p:ext uri="{BB962C8B-B14F-4D97-AF65-F5344CB8AC3E}">
        <p14:creationId xmlns:p14="http://schemas.microsoft.com/office/powerpoint/2010/main" val="10710961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fontScale="90000"/>
          </a:bodyPr>
          <a:lstStyle/>
          <a:p>
            <a:r>
              <a:rPr lang="en-US" b="1" dirty="0"/>
              <a:t>Interpreting Percentiles, Quartiles, </a:t>
            </a:r>
            <a:br>
              <a:rPr lang="en-US" b="1" dirty="0"/>
            </a:br>
            <a:r>
              <a:rPr lang="en-US" b="1" dirty="0"/>
              <a:t>and Median try it 2</a:t>
            </a:r>
            <a:endParaRPr lang="en-US" dirty="0"/>
          </a:p>
        </p:txBody>
      </p:sp>
      <p:pic>
        <p:nvPicPr>
          <p:cNvPr id="6" name="Picture 5" descr="OSX-Stacked-TM-RGB-300dpi-2016.jpg" title="&quot; &quot;"/>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Introductory Statistics by River Parishes Community College under CC BY-SA 4.0</a:t>
            </a:r>
          </a:p>
        </p:txBody>
      </p:sp>
      <p:sp>
        <p:nvSpPr>
          <p:cNvPr id="7" name="Text Placeholder 6">
            <a:extLst>
              <a:ext uri="{FF2B5EF4-FFF2-40B4-BE49-F238E27FC236}">
                <a16:creationId xmlns:a16="http://schemas.microsoft.com/office/drawing/2014/main" id="{39677C1C-9EF4-4188-8E05-4B65CB28CCEC}"/>
              </a:ext>
            </a:extLst>
          </p:cNvPr>
          <p:cNvSpPr>
            <a:spLocks noGrp="1"/>
          </p:cNvSpPr>
          <p:nvPr>
            <p:ph type="body" sz="quarter" idx="14"/>
          </p:nvPr>
        </p:nvSpPr>
        <p:spPr>
          <a:xfrm>
            <a:off x="457200" y="1231641"/>
            <a:ext cx="8062912" cy="4926563"/>
          </a:xfrm>
        </p:spPr>
        <p:txBody>
          <a:bodyPr>
            <a:normAutofit/>
          </a:bodyPr>
          <a:lstStyle/>
          <a:p>
            <a:r>
              <a:rPr lang="en-US" b="1" dirty="0"/>
              <a:t>Try It 2.20</a:t>
            </a:r>
          </a:p>
          <a:p>
            <a:r>
              <a:rPr lang="en-US" dirty="0"/>
              <a:t>On a 60 point written assignment, the 80</a:t>
            </a:r>
            <a:r>
              <a:rPr lang="en-US" baseline="30000" dirty="0"/>
              <a:t>th</a:t>
            </a:r>
            <a:r>
              <a:rPr lang="en-US" dirty="0"/>
              <a:t> percentile for the number of points earned was 49. Interpret the 80</a:t>
            </a:r>
            <a:r>
              <a:rPr lang="en-US" baseline="30000" dirty="0"/>
              <a:t>th</a:t>
            </a:r>
            <a:r>
              <a:rPr lang="en-US" dirty="0"/>
              <a:t> percentile in the context of this situation.</a:t>
            </a:r>
          </a:p>
        </p:txBody>
      </p:sp>
    </p:spTree>
    <p:extLst>
      <p:ext uri="{BB962C8B-B14F-4D97-AF65-F5344CB8AC3E}">
        <p14:creationId xmlns:p14="http://schemas.microsoft.com/office/powerpoint/2010/main" val="151358231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a:bodyPr>
          <a:lstStyle/>
          <a:p>
            <a:r>
              <a:rPr lang="en-US" b="1" dirty="0"/>
              <a:t>Interquartile range</a:t>
            </a:r>
            <a:endParaRPr lang="en-US" dirty="0"/>
          </a:p>
        </p:txBody>
      </p:sp>
      <p:sp>
        <p:nvSpPr>
          <p:cNvPr id="7" name="Text Placeholder 6"/>
          <p:cNvSpPr>
            <a:spLocks noGrp="1"/>
          </p:cNvSpPr>
          <p:nvPr>
            <p:ph type="body" sz="quarter" idx="14"/>
          </p:nvPr>
        </p:nvSpPr>
        <p:spPr>
          <a:xfrm>
            <a:off x="457200" y="1231642"/>
            <a:ext cx="8062912" cy="5113174"/>
          </a:xfrm>
        </p:spPr>
        <p:txBody>
          <a:bodyPr>
            <a:normAutofit fontScale="92500" lnSpcReduction="20000"/>
          </a:bodyPr>
          <a:lstStyle/>
          <a:p>
            <a:r>
              <a:rPr lang="en-US" dirty="0"/>
              <a:t>The </a:t>
            </a:r>
            <a:r>
              <a:rPr lang="en-US" b="1" dirty="0"/>
              <a:t>interquartile range </a:t>
            </a:r>
            <a:r>
              <a:rPr lang="en-US" dirty="0"/>
              <a:t>is a number that indicates the spread of the middle half or the middle 50% of the data. </a:t>
            </a:r>
          </a:p>
          <a:p>
            <a:endParaRPr lang="en-US" dirty="0"/>
          </a:p>
          <a:p>
            <a:r>
              <a:rPr lang="en-US" dirty="0"/>
              <a:t>It is the difference between the third quartile (</a:t>
            </a:r>
            <a:r>
              <a:rPr lang="en-US" i="1" dirty="0"/>
              <a:t>Q</a:t>
            </a:r>
            <a:r>
              <a:rPr lang="en-US" dirty="0"/>
              <a:t>3) and the first quartile (</a:t>
            </a:r>
            <a:r>
              <a:rPr lang="en-US" i="1" dirty="0"/>
              <a:t>Q</a:t>
            </a:r>
            <a:r>
              <a:rPr lang="en-US" dirty="0"/>
              <a:t>1).</a:t>
            </a:r>
          </a:p>
          <a:p>
            <a:pPr algn="ctr"/>
            <a:r>
              <a:rPr lang="en-US" i="1" dirty="0"/>
              <a:t>IQR </a:t>
            </a:r>
            <a:r>
              <a:rPr lang="en-US" dirty="0"/>
              <a:t>= </a:t>
            </a:r>
            <a:r>
              <a:rPr lang="en-US" i="1" dirty="0"/>
              <a:t>Q</a:t>
            </a:r>
            <a:r>
              <a:rPr lang="en-US" dirty="0"/>
              <a:t>3 – </a:t>
            </a:r>
            <a:r>
              <a:rPr lang="en-US" i="1" dirty="0"/>
              <a:t>Q</a:t>
            </a:r>
            <a:r>
              <a:rPr lang="en-US" dirty="0"/>
              <a:t>1</a:t>
            </a:r>
          </a:p>
          <a:p>
            <a:r>
              <a:rPr lang="en-US" dirty="0"/>
              <a:t>The </a:t>
            </a:r>
            <a:r>
              <a:rPr lang="en-US" i="1" dirty="0"/>
              <a:t>IQR </a:t>
            </a:r>
            <a:r>
              <a:rPr lang="en-US" dirty="0"/>
              <a:t>can help to determine potential </a:t>
            </a:r>
            <a:r>
              <a:rPr lang="en-US" b="1" dirty="0"/>
              <a:t>outliers</a:t>
            </a:r>
            <a:r>
              <a:rPr lang="en-US" dirty="0"/>
              <a:t>. </a:t>
            </a:r>
          </a:p>
          <a:p>
            <a:endParaRPr lang="en-US" b="1" dirty="0"/>
          </a:p>
          <a:p>
            <a:r>
              <a:rPr lang="en-US" b="1" dirty="0"/>
              <a:t>A value is suspected to be a potential outlier if it is less than (1.5)(</a:t>
            </a:r>
            <a:r>
              <a:rPr lang="en-US" b="1" i="1" dirty="0"/>
              <a:t>IQR</a:t>
            </a:r>
            <a:r>
              <a:rPr lang="en-US" b="1" dirty="0"/>
              <a:t>) below the first quartile or more than (1.5)(</a:t>
            </a:r>
            <a:r>
              <a:rPr lang="en-US" b="1" i="1" dirty="0"/>
              <a:t>IQR</a:t>
            </a:r>
            <a:r>
              <a:rPr lang="en-US" b="1" dirty="0"/>
              <a:t>) above the third quartile</a:t>
            </a:r>
            <a:r>
              <a:rPr lang="en-US" dirty="0"/>
              <a:t>. Potential outliers always require further investigation.</a:t>
            </a:r>
          </a:p>
          <a:p>
            <a:endParaRPr lang="en-US" sz="1600" dirty="0"/>
          </a:p>
          <a:p>
            <a:r>
              <a:rPr lang="en-US" sz="1600" b="1" dirty="0"/>
              <a:t>NOTE</a:t>
            </a:r>
          </a:p>
          <a:p>
            <a:r>
              <a:rPr lang="en-US" sz="1600" dirty="0"/>
              <a:t>A potential outlier is a data point that is significantly different from the other data points. These special data points may be errors or some kind of abnormality or they may be a key to understanding the data.</a:t>
            </a:r>
          </a:p>
          <a:p>
            <a:endParaRPr lang="en-US" sz="1600" dirty="0"/>
          </a:p>
        </p:txBody>
      </p:sp>
      <p:pic>
        <p:nvPicPr>
          <p:cNvPr id="6" name="Picture 5" descr="OSX-Stacked-TM-RGB-300dpi-2016.jpg" title="&quot; &quot;"/>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3" name="Footer Placeholder 2"/>
          <p:cNvSpPr>
            <a:spLocks noGrp="1"/>
          </p:cNvSpPr>
          <p:nvPr>
            <p:ph type="ftr" sz="quarter" idx="11"/>
          </p:nvPr>
        </p:nvSpPr>
        <p:spPr/>
        <p:txBody>
          <a:bodyPr/>
          <a:lstStyle/>
          <a:p>
            <a:r>
              <a:rPr lang="en-US"/>
              <a:t>Prepared for OpenStax Introductory Statistics by River Parishes Community College under CC BY-SA 4.0</a:t>
            </a:r>
          </a:p>
        </p:txBody>
      </p:sp>
    </p:spTree>
    <p:extLst>
      <p:ext uri="{BB962C8B-B14F-4D97-AF65-F5344CB8AC3E}">
        <p14:creationId xmlns:p14="http://schemas.microsoft.com/office/powerpoint/2010/main" val="9595611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fontScale="90000"/>
          </a:bodyPr>
          <a:lstStyle/>
          <a:p>
            <a:r>
              <a:rPr lang="en-US" b="1" dirty="0"/>
              <a:t>Finding the Five-Number Summary </a:t>
            </a:r>
            <a:br>
              <a:rPr lang="en-US" b="1" dirty="0"/>
            </a:br>
            <a:r>
              <a:rPr lang="en-US" b="1" dirty="0"/>
              <a:t>on the calculator</a:t>
            </a:r>
            <a:endParaRPr lang="en-US" dirty="0"/>
          </a:p>
        </p:txBody>
      </p:sp>
      <p:sp>
        <p:nvSpPr>
          <p:cNvPr id="7" name="Text Placeholder 6"/>
          <p:cNvSpPr>
            <a:spLocks noGrp="1"/>
          </p:cNvSpPr>
          <p:nvPr>
            <p:ph type="body" sz="quarter" idx="14"/>
          </p:nvPr>
        </p:nvSpPr>
        <p:spPr>
          <a:xfrm>
            <a:off x="457200" y="1231642"/>
            <a:ext cx="8062912" cy="3237722"/>
          </a:xfrm>
        </p:spPr>
        <p:txBody>
          <a:bodyPr>
            <a:normAutofit/>
          </a:bodyPr>
          <a:lstStyle/>
          <a:p>
            <a:r>
              <a:rPr lang="en-US" sz="1800" dirty="0"/>
              <a:t>Type the data set into </a:t>
            </a:r>
            <a:r>
              <a:rPr lang="en-US" sz="1800" b="1" dirty="0"/>
              <a:t>L1</a:t>
            </a:r>
            <a:r>
              <a:rPr lang="en-US" sz="1800" dirty="0"/>
              <a:t>.</a:t>
            </a:r>
          </a:p>
          <a:p>
            <a:endParaRPr lang="en-US" sz="1800" dirty="0"/>
          </a:p>
          <a:p>
            <a:pPr lvl="0"/>
            <a:r>
              <a:rPr lang="en-US" sz="1800" dirty="0"/>
              <a:t>Press the </a:t>
            </a:r>
            <a:r>
              <a:rPr lang="en-US" sz="1800" b="1" dirty="0"/>
              <a:t>STAT</a:t>
            </a:r>
            <a:r>
              <a:rPr lang="en-US" sz="1800" dirty="0"/>
              <a:t> button, scroll to </a:t>
            </a:r>
            <a:r>
              <a:rPr lang="en-US" sz="1800" b="1" dirty="0"/>
              <a:t>CALC</a:t>
            </a:r>
            <a:r>
              <a:rPr lang="en-US" sz="1800" dirty="0"/>
              <a:t>, then highlight </a:t>
            </a:r>
            <a:r>
              <a:rPr lang="en-US" sz="1800" b="1" dirty="0"/>
              <a:t>1: 1-Var Stats</a:t>
            </a:r>
            <a:r>
              <a:rPr lang="en-US" sz="1800" dirty="0"/>
              <a:t> and press </a:t>
            </a:r>
            <a:r>
              <a:rPr lang="en-US" sz="1800" b="1" dirty="0"/>
              <a:t>ENTER</a:t>
            </a:r>
            <a:r>
              <a:rPr lang="en-US" sz="1800" dirty="0"/>
              <a:t>.</a:t>
            </a:r>
          </a:p>
          <a:p>
            <a:r>
              <a:rPr lang="en-US" sz="1800" dirty="0"/>
              <a:t>(If using the TI-84, make sure the </a:t>
            </a:r>
            <a:r>
              <a:rPr lang="en-US" sz="1800" dirty="0" err="1"/>
              <a:t>FreqList</a:t>
            </a:r>
            <a:r>
              <a:rPr lang="en-US" sz="1800" dirty="0"/>
              <a:t> does not have a value listed)</a:t>
            </a:r>
          </a:p>
          <a:p>
            <a:r>
              <a:rPr lang="en-US" sz="1800" dirty="0"/>
              <a:t> </a:t>
            </a:r>
          </a:p>
          <a:p>
            <a:pPr lvl="0"/>
            <a:r>
              <a:rPr lang="en-US" sz="1800" dirty="0"/>
              <a:t>To get to the five-number summary data, you need to scroll down the screen.  </a:t>
            </a:r>
          </a:p>
          <a:p>
            <a:pPr lvl="0"/>
            <a:r>
              <a:rPr lang="en-US" sz="1800" dirty="0"/>
              <a:t>You will see </a:t>
            </a:r>
            <a:r>
              <a:rPr lang="en-US" sz="1800" dirty="0" err="1"/>
              <a:t>minX</a:t>
            </a:r>
            <a:r>
              <a:rPr lang="en-US" sz="1800" dirty="0"/>
              <a:t>, Q1, Median (which is Q2), Q3 and </a:t>
            </a:r>
            <a:r>
              <a:rPr lang="en-US" sz="1800" dirty="0" err="1"/>
              <a:t>maxX</a:t>
            </a:r>
            <a:r>
              <a:rPr lang="en-US" sz="1800" dirty="0"/>
              <a:t>.</a:t>
            </a:r>
          </a:p>
          <a:p>
            <a:endParaRPr lang="en-US" sz="1800" dirty="0"/>
          </a:p>
        </p:txBody>
      </p:sp>
      <p:pic>
        <p:nvPicPr>
          <p:cNvPr id="6" name="Picture 5" descr="OSX-Stacked-TM-RGB-300dpi-2016.jpg" title="&quot; &quot;"/>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pic>
        <p:nvPicPr>
          <p:cNvPr id="9" name="Picture 8" descr="1-Var Stats" title="Calculator Screen"/>
          <p:cNvPicPr/>
          <p:nvPr/>
        </p:nvPicPr>
        <p:blipFill>
          <a:blip r:embed="rId3">
            <a:extLst>
              <a:ext uri="{28A0092B-C50C-407E-A947-70E740481C1C}">
                <a14:useLocalDpi xmlns:a14="http://schemas.microsoft.com/office/drawing/2010/main" val="0"/>
              </a:ext>
            </a:extLst>
          </a:blip>
          <a:srcRect/>
          <a:stretch>
            <a:fillRect/>
          </a:stretch>
        </p:blipFill>
        <p:spPr bwMode="auto">
          <a:xfrm>
            <a:off x="3465353" y="4638764"/>
            <a:ext cx="2046605" cy="1371600"/>
          </a:xfrm>
          <a:prstGeom prst="rect">
            <a:avLst/>
          </a:prstGeom>
          <a:noFill/>
          <a:ln>
            <a:noFill/>
          </a:ln>
        </p:spPr>
      </p:pic>
      <p:sp>
        <p:nvSpPr>
          <p:cNvPr id="2" name="Footer Placeholder 1"/>
          <p:cNvSpPr>
            <a:spLocks noGrp="1"/>
          </p:cNvSpPr>
          <p:nvPr>
            <p:ph type="ftr" sz="quarter" idx="11"/>
          </p:nvPr>
        </p:nvSpPr>
        <p:spPr/>
        <p:txBody>
          <a:bodyPr/>
          <a:lstStyle/>
          <a:p>
            <a:r>
              <a:rPr lang="en-US"/>
              <a:t>Prepared for OpenStax Introductory Statistics by River Parishes Community College under CC BY-SA 4.0</a:t>
            </a:r>
          </a:p>
        </p:txBody>
      </p:sp>
    </p:spTree>
    <p:extLst>
      <p:ext uri="{BB962C8B-B14F-4D97-AF65-F5344CB8AC3E}">
        <p14:creationId xmlns:p14="http://schemas.microsoft.com/office/powerpoint/2010/main" val="336019623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a:bodyPr>
          <a:lstStyle/>
          <a:p>
            <a:r>
              <a:rPr lang="en-US" b="1" dirty="0" err="1"/>
              <a:t>Iqr</a:t>
            </a:r>
            <a:r>
              <a:rPr lang="en-US" b="1" dirty="0"/>
              <a:t> try it</a:t>
            </a:r>
            <a:endParaRPr lang="en-US" dirty="0"/>
          </a:p>
        </p:txBody>
      </p:sp>
      <p:pic>
        <p:nvPicPr>
          <p:cNvPr id="6" name="Picture 5" descr="OSX-Stacked-TM-RGB-300dpi-2016.jpg" title="&quot; &quot;"/>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Introductory Statistics by River Parishes Community College under CC BY-SA 4.0</a:t>
            </a:r>
          </a:p>
        </p:txBody>
      </p:sp>
      <p:sp>
        <p:nvSpPr>
          <p:cNvPr id="7" name="Text Placeholder 6">
            <a:extLst>
              <a:ext uri="{FF2B5EF4-FFF2-40B4-BE49-F238E27FC236}">
                <a16:creationId xmlns:a16="http://schemas.microsoft.com/office/drawing/2014/main" id="{1689563D-2137-4F09-8560-DCB538387407}"/>
              </a:ext>
            </a:extLst>
          </p:cNvPr>
          <p:cNvSpPr>
            <a:spLocks noGrp="1"/>
          </p:cNvSpPr>
          <p:nvPr>
            <p:ph type="body" sz="quarter" idx="14"/>
          </p:nvPr>
        </p:nvSpPr>
        <p:spPr>
          <a:xfrm>
            <a:off x="457200" y="1231642"/>
            <a:ext cx="8062912" cy="3237722"/>
          </a:xfrm>
        </p:spPr>
        <p:txBody>
          <a:bodyPr>
            <a:normAutofit/>
          </a:bodyPr>
          <a:lstStyle/>
          <a:p>
            <a:r>
              <a:rPr lang="en-US" sz="1800" b="1" dirty="0"/>
              <a:t>Try It 2.13</a:t>
            </a:r>
          </a:p>
          <a:p>
            <a:r>
              <a:rPr lang="en-US" sz="1800" dirty="0"/>
              <a:t>For the following 11 salaries, calculate the </a:t>
            </a:r>
            <a:r>
              <a:rPr lang="en-US" sz="1800" i="1" dirty="0"/>
              <a:t>IQR</a:t>
            </a:r>
            <a:r>
              <a:rPr lang="en-US" sz="1800" dirty="0"/>
              <a:t> and determine if any salaries are outliers. The salaries are in dollars.</a:t>
            </a:r>
          </a:p>
          <a:p>
            <a:endParaRPr lang="en-US" sz="1800" dirty="0"/>
          </a:p>
          <a:p>
            <a:r>
              <a:rPr lang="en-US" sz="1800" dirty="0"/>
              <a:t>$33,000; $64,500; $28,000; $54,000; $72,000; $68,500; $69,000; $42,000; $54,000; $120,000; $40,500 </a:t>
            </a:r>
          </a:p>
        </p:txBody>
      </p:sp>
    </p:spTree>
    <p:extLst>
      <p:ext uri="{BB962C8B-B14F-4D97-AF65-F5344CB8AC3E}">
        <p14:creationId xmlns:p14="http://schemas.microsoft.com/office/powerpoint/2010/main" val="252508530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1804"/>
            <a:ext cx="8062912" cy="2537927"/>
          </a:xfrm>
        </p:spPr>
        <p:txBody>
          <a:bodyPr>
            <a:noAutofit/>
          </a:bodyPr>
          <a:lstStyle/>
          <a:p>
            <a:pPr algn="ctr"/>
            <a:r>
              <a:rPr lang="en-US" sz="4000" b="1" cap="none" dirty="0">
                <a:solidFill>
                  <a:srgbClr val="212F62"/>
                </a:solidFill>
              </a:rPr>
              <a:t>Chapter 2</a:t>
            </a:r>
            <a:br>
              <a:rPr lang="en-US" sz="4000" b="1" cap="none" dirty="0">
                <a:solidFill>
                  <a:srgbClr val="212F62"/>
                </a:solidFill>
              </a:rPr>
            </a:br>
            <a:br>
              <a:rPr lang="en-US" sz="4000" b="1" cap="none" dirty="0">
                <a:solidFill>
                  <a:srgbClr val="212F62"/>
                </a:solidFill>
              </a:rPr>
            </a:br>
            <a:r>
              <a:rPr lang="en-US" sz="4000" b="1" dirty="0">
                <a:solidFill>
                  <a:srgbClr val="212F62"/>
                </a:solidFill>
              </a:rPr>
              <a:t>descriptive statistics</a:t>
            </a:r>
            <a:endParaRPr lang="en-US" sz="4000" dirty="0"/>
          </a:p>
        </p:txBody>
      </p:sp>
      <p:sp>
        <p:nvSpPr>
          <p:cNvPr id="5" name="Title 4"/>
          <p:cNvSpPr txBox="1">
            <a:spLocks/>
          </p:cNvSpPr>
          <p:nvPr/>
        </p:nvSpPr>
        <p:spPr>
          <a:xfrm>
            <a:off x="845052" y="3697089"/>
            <a:ext cx="7287208" cy="1248135"/>
          </a:xfrm>
          <a:prstGeom prst="rect">
            <a:avLst/>
          </a:prstGeom>
        </p:spPr>
        <p:txBody>
          <a:bodyPr vert="horz" lIns="91440" tIns="45720" rIns="91440" bIns="45720" rtlCol="0" anchor="b">
            <a:noAutofit/>
          </a:bodyPr>
          <a:lstStyle>
            <a:lvl1pPr algn="l" defTabSz="914400" rtl="0" eaLnBrk="1" latinLnBrk="0" hangingPunct="1">
              <a:spcBef>
                <a:spcPct val="0"/>
              </a:spcBef>
              <a:buNone/>
              <a:defRPr sz="2400" kern="1200" cap="all" spc="-60" baseline="0">
                <a:solidFill>
                  <a:srgbClr val="6CB255"/>
                </a:solidFill>
                <a:latin typeface="+mj-lt"/>
                <a:ea typeface="+mj-ea"/>
                <a:cs typeface="+mj-cs"/>
              </a:defRPr>
            </a:lvl1pPr>
          </a:lstStyle>
          <a:p>
            <a:pPr algn="ctr"/>
            <a:r>
              <a:rPr lang="en-US" dirty="0"/>
              <a:t>Section 2.4 – </a:t>
            </a:r>
            <a:r>
              <a:rPr lang="en-US" b="1" dirty="0"/>
              <a:t>box plots</a:t>
            </a:r>
            <a:endParaRPr lang="en-US" dirty="0"/>
          </a:p>
        </p:txBody>
      </p:sp>
      <p:sp>
        <p:nvSpPr>
          <p:cNvPr id="3" name="Footer Placeholder 2"/>
          <p:cNvSpPr>
            <a:spLocks noGrp="1"/>
          </p:cNvSpPr>
          <p:nvPr>
            <p:ph type="ftr" sz="quarter" idx="11"/>
          </p:nvPr>
        </p:nvSpPr>
        <p:spPr/>
        <p:txBody>
          <a:bodyPr/>
          <a:lstStyle/>
          <a:p>
            <a:r>
              <a:rPr lang="en-US"/>
              <a:t>Prepared for OpenStax Introductory Statistics by River Parishes Community College under CC BY-SA 4.0</a:t>
            </a:r>
          </a:p>
        </p:txBody>
      </p:sp>
      <p:pic>
        <p:nvPicPr>
          <p:cNvPr id="6" name="Picture 5" descr="OSC-Stacked-TM-RGB-1.png" title="&quot; &quot;"/>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378705" y="5415694"/>
            <a:ext cx="1507110" cy="1077181"/>
          </a:xfrm>
          <a:prstGeom prst="rect">
            <a:avLst/>
          </a:prstGeom>
        </p:spPr>
      </p:pic>
    </p:spTree>
    <p:extLst>
      <p:ext uri="{BB962C8B-B14F-4D97-AF65-F5344CB8AC3E}">
        <p14:creationId xmlns:p14="http://schemas.microsoft.com/office/powerpoint/2010/main" val="36980133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200" dirty="0"/>
              <a:t>Section 2.4 Learning Objectives</a:t>
            </a:r>
          </a:p>
        </p:txBody>
      </p:sp>
      <p:pic>
        <p:nvPicPr>
          <p:cNvPr id="6" name="Picture 5" descr="OSX-Stacked-TM-RGB-300dpi-2016.jpg" title="&quot; &quot;"/>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Introductory Statistics by River Parishes Community College under CC BY-SA 4.0</a:t>
            </a:r>
            <a:endParaRPr lang="en-US" dirty="0"/>
          </a:p>
        </p:txBody>
      </p:sp>
      <p:sp>
        <p:nvSpPr>
          <p:cNvPr id="4" name="Rectangle 3">
            <a:extLst>
              <a:ext uri="{FF2B5EF4-FFF2-40B4-BE49-F238E27FC236}">
                <a16:creationId xmlns:a16="http://schemas.microsoft.com/office/drawing/2014/main" id="{82A2C50D-E8A3-0742-836A-717A75EF667C}"/>
              </a:ext>
            </a:extLst>
          </p:cNvPr>
          <p:cNvSpPr/>
          <p:nvPr/>
        </p:nvSpPr>
        <p:spPr>
          <a:xfrm>
            <a:off x="457200" y="1269643"/>
            <a:ext cx="8379321" cy="1200329"/>
          </a:xfrm>
          <a:prstGeom prst="rect">
            <a:avLst/>
          </a:prstGeom>
        </p:spPr>
        <p:txBody>
          <a:bodyPr wrap="square">
            <a:spAutoFit/>
          </a:bodyPr>
          <a:lstStyle/>
          <a:p>
            <a:r>
              <a:rPr lang="en-US" dirty="0"/>
              <a:t>In this section students will:</a:t>
            </a:r>
          </a:p>
          <a:p>
            <a:endParaRPr lang="en-US" dirty="0"/>
          </a:p>
          <a:p>
            <a:pPr marL="285750" indent="-285750">
              <a:buFont typeface="Arial" panose="020B0604020202020204" pitchFamily="34" charset="0"/>
              <a:buChar char="•"/>
            </a:pPr>
            <a:r>
              <a:rPr lang="en-US" dirty="0"/>
              <a:t>Construct a box-and-whisker plot</a:t>
            </a:r>
          </a:p>
          <a:p>
            <a:pPr marL="285750" indent="-285750">
              <a:buFont typeface="Arial" panose="020B0604020202020204" pitchFamily="34" charset="0"/>
              <a:buChar char="•"/>
            </a:pPr>
            <a:r>
              <a:rPr lang="en-US" dirty="0"/>
              <a:t>Interpret the meaning of a box-and-whisker plot</a:t>
            </a:r>
          </a:p>
        </p:txBody>
      </p:sp>
    </p:spTree>
    <p:extLst>
      <p:ext uri="{BB962C8B-B14F-4D97-AF65-F5344CB8AC3E}">
        <p14:creationId xmlns:p14="http://schemas.microsoft.com/office/powerpoint/2010/main" val="246459807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a:bodyPr>
          <a:lstStyle/>
          <a:p>
            <a:r>
              <a:rPr lang="en-US" b="1" dirty="0"/>
              <a:t>Box plots</a:t>
            </a:r>
            <a:endParaRPr lang="en-US" dirty="0"/>
          </a:p>
        </p:txBody>
      </p:sp>
      <p:sp>
        <p:nvSpPr>
          <p:cNvPr id="7" name="Text Placeholder 6"/>
          <p:cNvSpPr>
            <a:spLocks noGrp="1"/>
          </p:cNvSpPr>
          <p:nvPr>
            <p:ph type="body" sz="quarter" idx="14"/>
          </p:nvPr>
        </p:nvSpPr>
        <p:spPr>
          <a:xfrm>
            <a:off x="457200" y="1231641"/>
            <a:ext cx="8062912" cy="4778723"/>
          </a:xfrm>
        </p:spPr>
        <p:txBody>
          <a:bodyPr>
            <a:normAutofit/>
          </a:bodyPr>
          <a:lstStyle/>
          <a:p>
            <a:r>
              <a:rPr lang="en-US" b="1" dirty="0"/>
              <a:t>Box plots </a:t>
            </a:r>
            <a:r>
              <a:rPr lang="en-US" dirty="0"/>
              <a:t>(also called </a:t>
            </a:r>
            <a:r>
              <a:rPr lang="en-US" b="1" dirty="0"/>
              <a:t>box-and-whisker plots </a:t>
            </a:r>
            <a:r>
              <a:rPr lang="en-US" dirty="0"/>
              <a:t>or </a:t>
            </a:r>
            <a:r>
              <a:rPr lang="en-US" b="1" dirty="0"/>
              <a:t>box-whisker plots</a:t>
            </a:r>
            <a:r>
              <a:rPr lang="en-US" dirty="0"/>
              <a:t>) give a good graphical image of the concentration of the data. </a:t>
            </a:r>
          </a:p>
          <a:p>
            <a:endParaRPr lang="en-US" dirty="0"/>
          </a:p>
          <a:p>
            <a:r>
              <a:rPr lang="en-US" dirty="0"/>
              <a:t>They also show how far the extreme values are from most of the data. </a:t>
            </a:r>
          </a:p>
          <a:p>
            <a:endParaRPr lang="en-US" dirty="0"/>
          </a:p>
          <a:p>
            <a:r>
              <a:rPr lang="en-US" dirty="0"/>
              <a:t>A box plot is constructed from five values: </a:t>
            </a:r>
            <a:r>
              <a:rPr lang="en-US" b="1" dirty="0"/>
              <a:t>the minimum value, the first quartile, the median, the third quartile, and the maximum value. </a:t>
            </a:r>
          </a:p>
        </p:txBody>
      </p:sp>
      <p:pic>
        <p:nvPicPr>
          <p:cNvPr id="6" name="Picture 5" descr="OSX-Stacked-TM-RGB-300dpi-2016.jpg" title="&quot; &quot;"/>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Introductory Statistics by River Parishes Community College under CC BY-SA 4.0</a:t>
            </a:r>
          </a:p>
        </p:txBody>
      </p:sp>
    </p:spTree>
    <p:extLst>
      <p:ext uri="{BB962C8B-B14F-4D97-AF65-F5344CB8AC3E}">
        <p14:creationId xmlns:p14="http://schemas.microsoft.com/office/powerpoint/2010/main" val="27686336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a:bodyPr>
          <a:lstStyle/>
          <a:p>
            <a:r>
              <a:rPr lang="en-US" b="1" dirty="0"/>
              <a:t>Box plots (cont.)</a:t>
            </a:r>
            <a:endParaRPr lang="en-US" dirty="0"/>
          </a:p>
        </p:txBody>
      </p:sp>
      <p:sp>
        <p:nvSpPr>
          <p:cNvPr id="7" name="Text Placeholder 6"/>
          <p:cNvSpPr>
            <a:spLocks noGrp="1"/>
          </p:cNvSpPr>
          <p:nvPr>
            <p:ph type="body" sz="quarter" idx="14"/>
          </p:nvPr>
        </p:nvSpPr>
        <p:spPr>
          <a:xfrm>
            <a:off x="457200" y="1231641"/>
            <a:ext cx="8062912" cy="5178490"/>
          </a:xfrm>
        </p:spPr>
        <p:txBody>
          <a:bodyPr>
            <a:normAutofit fontScale="92500" lnSpcReduction="10000"/>
          </a:bodyPr>
          <a:lstStyle/>
          <a:p>
            <a:r>
              <a:rPr lang="en-US" sz="1800" dirty="0"/>
              <a:t>To construct a box plot, use a horizontal or vertical number line and a rectangular box.</a:t>
            </a:r>
          </a:p>
          <a:p>
            <a:endParaRPr lang="en-US" sz="1800" dirty="0"/>
          </a:p>
          <a:p>
            <a:r>
              <a:rPr lang="en-US" sz="1800" dirty="0"/>
              <a:t>The smallest and largest data values label the endpoints of the axis. The first quartile marks one end of the box and the third quartile marks the other end of the box. Approximately </a:t>
            </a:r>
            <a:r>
              <a:rPr lang="en-US" sz="1800" b="1" dirty="0"/>
              <a:t>the middle 50 percent of the data fall inside the box. </a:t>
            </a:r>
            <a:r>
              <a:rPr lang="en-US" sz="1800" dirty="0"/>
              <a:t>The "whiskers" extend from the ends of the box to the smallest and largest data values. </a:t>
            </a:r>
          </a:p>
          <a:p>
            <a:endParaRPr lang="en-US" sz="1800" dirty="0"/>
          </a:p>
          <a:p>
            <a:r>
              <a:rPr lang="en-US" sz="1800" dirty="0"/>
              <a:t>The median or second quartile can be between the first and third quartiles, or it can be one, or the other, or both. The box plot gives a good, quick picture of the data.</a:t>
            </a:r>
          </a:p>
          <a:p>
            <a:endParaRPr lang="en-US" sz="1800" dirty="0"/>
          </a:p>
          <a:p>
            <a:r>
              <a:rPr lang="en-US" sz="1800" b="1" dirty="0"/>
              <a:t>NOTE</a:t>
            </a:r>
          </a:p>
          <a:p>
            <a:r>
              <a:rPr lang="en-US" sz="1800" dirty="0"/>
              <a:t>You may encounter box-and-whisker plots that have dots marking outlier values. In those cases, the whiskers are not extending to the minimum and maximum values.</a:t>
            </a:r>
          </a:p>
          <a:p>
            <a:endParaRPr lang="en-US" sz="1800" dirty="0"/>
          </a:p>
        </p:txBody>
      </p:sp>
      <p:pic>
        <p:nvPicPr>
          <p:cNvPr id="6" name="Picture 5" descr="OSX-Stacked-TM-RGB-300dpi-2016.jpg" title="&quot; &quot;"/>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Introductory Statistics by River Parishes Community College under CC BY-SA 4.0</a:t>
            </a:r>
          </a:p>
        </p:txBody>
      </p:sp>
    </p:spTree>
    <p:extLst>
      <p:ext uri="{BB962C8B-B14F-4D97-AF65-F5344CB8AC3E}">
        <p14:creationId xmlns:p14="http://schemas.microsoft.com/office/powerpoint/2010/main" val="35799674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b="1" dirty="0"/>
              <a:t>Stem-and-Leaf Graphs (</a:t>
            </a:r>
            <a:r>
              <a:rPr lang="en-US" b="1" dirty="0" err="1"/>
              <a:t>Stemplots</a:t>
            </a:r>
            <a:r>
              <a:rPr lang="en-US" b="1" dirty="0"/>
              <a:t>) </a:t>
            </a:r>
            <a:br>
              <a:rPr lang="en-US" b="1" dirty="0"/>
            </a:br>
            <a:r>
              <a:rPr lang="en-US" b="1" dirty="0"/>
              <a:t>Example 2.3</a:t>
            </a:r>
            <a:endParaRPr lang="en-US" dirty="0"/>
          </a:p>
        </p:txBody>
      </p:sp>
      <p:pic>
        <p:nvPicPr>
          <p:cNvPr id="10" name="Picture 9" descr="OSX-Stacked-TM-RGB-300dpi-2016.jpg" title="&quot; &quot;"/>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Introductory Statistics by River Parishes Community College under CC BY-SA 4.0</a:t>
            </a:r>
          </a:p>
        </p:txBody>
      </p:sp>
      <p:sp>
        <p:nvSpPr>
          <p:cNvPr id="8" name="Text Placeholder 6">
            <a:extLst>
              <a:ext uri="{FF2B5EF4-FFF2-40B4-BE49-F238E27FC236}">
                <a16:creationId xmlns:a16="http://schemas.microsoft.com/office/drawing/2014/main" id="{5585D2CA-A5E1-4D0F-9641-289C132CC923}"/>
              </a:ext>
            </a:extLst>
          </p:cNvPr>
          <p:cNvSpPr txBox="1">
            <a:spLocks/>
          </p:cNvSpPr>
          <p:nvPr/>
        </p:nvSpPr>
        <p:spPr>
          <a:xfrm>
            <a:off x="457200" y="1307507"/>
            <a:ext cx="8062912" cy="1529000"/>
          </a:xfrm>
          <a:prstGeom prst="rect">
            <a:avLst/>
          </a:prstGeom>
        </p:spPr>
        <p:txBody>
          <a:bodyPr vert="horz" lIns="91440" tIns="45720" rIns="91440" bIns="45720" rtlCol="0">
            <a:normAutofit/>
          </a:bodyPr>
          <a:lst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rgbClr val="000000"/>
                </a:solidFill>
                <a:latin typeface="+mn-lt"/>
                <a:ea typeface="+mn-ea"/>
                <a:cs typeface="+mn-cs"/>
              </a:defRPr>
            </a:lvl1pPr>
            <a:lvl2pPr marL="731520" indent="-457200" algn="l" defTabSz="914400" rtl="0" eaLnBrk="1" latinLnBrk="0" hangingPunct="1">
              <a:spcBef>
                <a:spcPct val="20000"/>
              </a:spcBef>
              <a:buClr>
                <a:srgbClr val="6CB255"/>
              </a:buClr>
              <a:buFont typeface="+mj-lt"/>
              <a:buAutoNum type="alphaLcParen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4pPr>
            <a:lvl5pPr marL="2171700" indent="-342900" algn="l" defTabSz="914400" rtl="0" eaLnBrk="1" latinLnBrk="0" hangingPunct="1">
              <a:spcBef>
                <a:spcPct val="20000"/>
              </a:spcBef>
              <a:buClr>
                <a:srgbClr val="6CB255"/>
              </a:buClr>
              <a:buFont typeface="+mj-lt"/>
              <a:buAutoNum type="alphaLcParen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sz="1600" dirty="0"/>
              <a:t>A </a:t>
            </a:r>
            <a:r>
              <a:rPr lang="en-US" sz="1600" b="1" dirty="0"/>
              <a:t>side-by-side stem-and-leaf plot</a:t>
            </a:r>
            <a:r>
              <a:rPr lang="en-US" sz="1600" dirty="0"/>
              <a:t> allows a comparison of the two data sets in two columns. In a side-by-side stem-and-leaf plot, two sets of leaves share the same stem. The leaves are to the left and the right of the stems. </a:t>
            </a:r>
            <a:r>
              <a:rPr lang="en-US" sz="1600" dirty="0">
                <a:hlinkClick r:id="rId3"/>
              </a:rPr>
              <a:t>Table 2.4</a:t>
            </a:r>
            <a:r>
              <a:rPr lang="en-US" sz="1600" dirty="0"/>
              <a:t> and </a:t>
            </a:r>
            <a:r>
              <a:rPr lang="en-US" sz="1600" dirty="0">
                <a:hlinkClick r:id="rId4"/>
              </a:rPr>
              <a:t>Table 2.5</a:t>
            </a:r>
            <a:r>
              <a:rPr lang="en-US" sz="1600" dirty="0"/>
              <a:t> show the ages of presidents at their inauguration and at their death. Construct a side-by-side stem-and-leaf plot using this data.</a:t>
            </a:r>
          </a:p>
          <a:p>
            <a:endParaRPr lang="en-US" altLang="en-US" sz="1600" dirty="0">
              <a:solidFill>
                <a:schemeClr val="tx1"/>
              </a:solidFill>
            </a:endParaRPr>
          </a:p>
          <a:p>
            <a:endParaRPr lang="en-US" altLang="en-US" sz="1600" dirty="0">
              <a:solidFill>
                <a:schemeClr val="tx1"/>
              </a:solidFill>
            </a:endParaRPr>
          </a:p>
          <a:p>
            <a:endParaRPr lang="en-US" altLang="en-US" sz="1600" dirty="0">
              <a:solidFill>
                <a:schemeClr val="tx1"/>
              </a:solidFill>
            </a:endParaRPr>
          </a:p>
          <a:p>
            <a:endParaRPr lang="en-US" altLang="en-US" sz="1600" dirty="0">
              <a:solidFill>
                <a:schemeClr val="tx1"/>
              </a:solidFill>
            </a:endParaRPr>
          </a:p>
          <a:p>
            <a:endParaRPr lang="en-US" altLang="en-US" sz="1600" dirty="0">
              <a:solidFill>
                <a:schemeClr val="tx1"/>
              </a:solidFill>
            </a:endParaRPr>
          </a:p>
        </p:txBody>
      </p:sp>
      <p:sp>
        <p:nvSpPr>
          <p:cNvPr id="4" name="Text Placeholder 3">
            <a:extLst>
              <a:ext uri="{FF2B5EF4-FFF2-40B4-BE49-F238E27FC236}">
                <a16:creationId xmlns:a16="http://schemas.microsoft.com/office/drawing/2014/main" id="{34E17029-A744-4BDC-B56B-D095965404D9}"/>
              </a:ext>
            </a:extLst>
          </p:cNvPr>
          <p:cNvSpPr>
            <a:spLocks noGrp="1"/>
          </p:cNvSpPr>
          <p:nvPr>
            <p:ph type="body" sz="quarter" idx="14"/>
          </p:nvPr>
        </p:nvSpPr>
        <p:spPr>
          <a:xfrm>
            <a:off x="457200" y="5467738"/>
            <a:ext cx="8062912" cy="542625"/>
          </a:xfrm>
        </p:spPr>
        <p:txBody>
          <a:bodyPr/>
          <a:lstStyle/>
          <a:p>
            <a:r>
              <a:rPr lang="en-US" i="1" dirty="0"/>
              <a:t>Data for this example is on the next slide.</a:t>
            </a:r>
          </a:p>
        </p:txBody>
      </p:sp>
      <p:pic>
        <p:nvPicPr>
          <p:cNvPr id="11" name="Picture 10" descr="Table 2.3 side-by-side stem-and-leaf plot">
            <a:extLst>
              <a:ext uri="{FF2B5EF4-FFF2-40B4-BE49-F238E27FC236}">
                <a16:creationId xmlns:a16="http://schemas.microsoft.com/office/drawing/2014/main" id="{9C649433-E671-49AD-BC51-A6CA032E3E65}"/>
              </a:ext>
            </a:extLst>
          </p:cNvPr>
          <p:cNvPicPr>
            <a:picLocks noChangeAspect="1"/>
          </p:cNvPicPr>
          <p:nvPr/>
        </p:nvPicPr>
        <p:blipFill rotWithShape="1">
          <a:blip r:embed="rId5"/>
          <a:srcRect l="19980" t="40049" r="18997" b="9322"/>
          <a:stretch/>
        </p:blipFill>
        <p:spPr>
          <a:xfrm>
            <a:off x="1940766" y="2781860"/>
            <a:ext cx="4749283" cy="2444622"/>
          </a:xfrm>
          <a:prstGeom prst="rect">
            <a:avLst/>
          </a:prstGeom>
        </p:spPr>
      </p:pic>
    </p:spTree>
    <p:extLst>
      <p:ext uri="{BB962C8B-B14F-4D97-AF65-F5344CB8AC3E}">
        <p14:creationId xmlns:p14="http://schemas.microsoft.com/office/powerpoint/2010/main" val="299404409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a:bodyPr>
          <a:lstStyle/>
          <a:p>
            <a:r>
              <a:rPr lang="en-US" b="1" dirty="0"/>
              <a:t>Box plots (cont. 2)</a:t>
            </a:r>
            <a:endParaRPr lang="en-US" dirty="0"/>
          </a:p>
        </p:txBody>
      </p:sp>
      <p:pic>
        <p:nvPicPr>
          <p:cNvPr id="2" name="Picture Placeholder 1" descr="fig-ch02_05_01.jpg" title="Box Plot"/>
          <p:cNvPicPr>
            <a:picLocks noGrp="1" noChangeAspect="1"/>
          </p:cNvPicPr>
          <p:nvPr>
            <p:ph type="pic" sz="quarter" idx="13"/>
          </p:nvPr>
        </p:nvPicPr>
        <p:blipFill rotWithShape="1">
          <a:blip r:embed="rId2" cstate="email">
            <a:extLst>
              <a:ext uri="{28A0092B-C50C-407E-A947-70E740481C1C}">
                <a14:useLocalDpi xmlns:a14="http://schemas.microsoft.com/office/drawing/2010/main" val="0"/>
              </a:ext>
            </a:extLst>
          </a:blip>
          <a:srcRect t="-31383" b="-37325"/>
          <a:stretch/>
        </p:blipFill>
        <p:spPr>
          <a:xfrm>
            <a:off x="1450910" y="1539551"/>
            <a:ext cx="6075492" cy="1744825"/>
          </a:xfrm>
        </p:spPr>
      </p:pic>
      <p:sp>
        <p:nvSpPr>
          <p:cNvPr id="7" name="Text Placeholder 6"/>
          <p:cNvSpPr>
            <a:spLocks noGrp="1"/>
          </p:cNvSpPr>
          <p:nvPr>
            <p:ph type="body" sz="quarter" idx="14"/>
          </p:nvPr>
        </p:nvSpPr>
        <p:spPr>
          <a:xfrm>
            <a:off x="457200" y="3284377"/>
            <a:ext cx="8062912" cy="3023064"/>
          </a:xfrm>
        </p:spPr>
        <p:txBody>
          <a:bodyPr>
            <a:normAutofit/>
          </a:bodyPr>
          <a:lstStyle/>
          <a:p>
            <a:r>
              <a:rPr lang="en-US" dirty="0"/>
              <a:t>The two whiskers extend from the first quartile to the smallest value and from the third quartile to the largest value. The median is shown with a dashed line.</a:t>
            </a:r>
          </a:p>
          <a:p>
            <a:endParaRPr lang="en-US" dirty="0"/>
          </a:p>
          <a:p>
            <a:r>
              <a:rPr lang="en-US" b="1" dirty="0"/>
              <a:t>NOTE</a:t>
            </a:r>
          </a:p>
          <a:p>
            <a:r>
              <a:rPr lang="en-US" dirty="0"/>
              <a:t>It is important to start a box plot with a </a:t>
            </a:r>
            <a:r>
              <a:rPr lang="en-US" b="1" dirty="0"/>
              <a:t>scaled number line</a:t>
            </a:r>
            <a:r>
              <a:rPr lang="en-US" dirty="0"/>
              <a:t>. Otherwise the box plot may not be useful.</a:t>
            </a:r>
          </a:p>
        </p:txBody>
      </p:sp>
      <p:pic>
        <p:nvPicPr>
          <p:cNvPr id="6" name="Picture 5" descr="OSX-Stacked-TM-RGB-300dpi-2016.jpg" title="&quot; &quot;"/>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4" name="Footer Placeholder 3"/>
          <p:cNvSpPr>
            <a:spLocks noGrp="1"/>
          </p:cNvSpPr>
          <p:nvPr>
            <p:ph type="ftr" sz="quarter" idx="11"/>
          </p:nvPr>
        </p:nvSpPr>
        <p:spPr/>
        <p:txBody>
          <a:bodyPr/>
          <a:lstStyle/>
          <a:p>
            <a:r>
              <a:rPr lang="en-US"/>
              <a:t>Prepared for OpenStax Introductory Statistics by River Parishes Community College under CC BY-SA 4.0</a:t>
            </a:r>
          </a:p>
        </p:txBody>
      </p:sp>
    </p:spTree>
    <p:extLst>
      <p:ext uri="{BB962C8B-B14F-4D97-AF65-F5344CB8AC3E}">
        <p14:creationId xmlns:p14="http://schemas.microsoft.com/office/powerpoint/2010/main" val="338447823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a:bodyPr>
          <a:lstStyle/>
          <a:p>
            <a:r>
              <a:rPr lang="en-US" dirty="0"/>
              <a:t>Box Plots example</a:t>
            </a:r>
          </a:p>
        </p:txBody>
      </p:sp>
      <p:pic>
        <p:nvPicPr>
          <p:cNvPr id="6" name="Picture 5" descr="OSX-Stacked-TM-RGB-300dpi-2016.jpg" title="&quot; &quot;"/>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3" name="Footer Placeholder 2"/>
          <p:cNvSpPr>
            <a:spLocks noGrp="1"/>
          </p:cNvSpPr>
          <p:nvPr>
            <p:ph type="ftr" sz="quarter" idx="11"/>
          </p:nvPr>
        </p:nvSpPr>
        <p:spPr/>
        <p:txBody>
          <a:bodyPr/>
          <a:lstStyle/>
          <a:p>
            <a:r>
              <a:rPr lang="en-US"/>
              <a:t>Prepared for OpenStax Introductory Statistics by River Parishes Community College under CC BY-SA 4.0</a:t>
            </a:r>
          </a:p>
        </p:txBody>
      </p:sp>
      <p:sp>
        <p:nvSpPr>
          <p:cNvPr id="8" name="Text Placeholder 6">
            <a:extLst>
              <a:ext uri="{FF2B5EF4-FFF2-40B4-BE49-F238E27FC236}">
                <a16:creationId xmlns:a16="http://schemas.microsoft.com/office/drawing/2014/main" id="{2E8F48CA-C2E4-4763-891C-8D45A30F40B7}"/>
              </a:ext>
            </a:extLst>
          </p:cNvPr>
          <p:cNvSpPr>
            <a:spLocks noGrp="1"/>
          </p:cNvSpPr>
          <p:nvPr>
            <p:ph type="body" sz="quarter" idx="14"/>
          </p:nvPr>
        </p:nvSpPr>
        <p:spPr>
          <a:xfrm>
            <a:off x="457200" y="1231641"/>
            <a:ext cx="8062912" cy="5159828"/>
          </a:xfrm>
        </p:spPr>
        <p:txBody>
          <a:bodyPr>
            <a:normAutofit fontScale="70000" lnSpcReduction="20000"/>
          </a:bodyPr>
          <a:lstStyle/>
          <a:p>
            <a:r>
              <a:rPr lang="en-US" sz="1800" dirty="0"/>
              <a:t>The following data are the heights of 40 students in a statistics class.</a:t>
            </a:r>
          </a:p>
          <a:p>
            <a:r>
              <a:rPr lang="en-US" sz="1800" dirty="0"/>
              <a:t>59; 60; 61; 62; 62; 63; 63; 64; 64; 64; 65; 65; 65; 65; 65; 65; 65; 65; 65; 66; 66; 67; 67; 68; 68; 69; 70; 70; 70; 70; 70; 71; 71; 72; 72; 73; 74; 74; 75; 77 </a:t>
            </a:r>
          </a:p>
          <a:p>
            <a:r>
              <a:rPr lang="en-US" sz="1800" dirty="0"/>
              <a:t>Construct a box plot.</a:t>
            </a:r>
          </a:p>
          <a:p>
            <a:pPr marL="285750" indent="-285750">
              <a:buFont typeface="Arial" panose="020B0604020202020204" pitchFamily="34" charset="0"/>
              <a:buChar char="•"/>
            </a:pPr>
            <a:r>
              <a:rPr lang="en-US" sz="1800" dirty="0"/>
              <a:t>Minimum value = 59</a:t>
            </a:r>
          </a:p>
          <a:p>
            <a:pPr marL="285750" indent="-285750">
              <a:buFont typeface="Arial" panose="020B0604020202020204" pitchFamily="34" charset="0"/>
              <a:buChar char="•"/>
            </a:pPr>
            <a:r>
              <a:rPr lang="en-US" sz="1800" dirty="0"/>
              <a:t>Maximum value = 77</a:t>
            </a:r>
          </a:p>
          <a:p>
            <a:pPr marL="285750" indent="-285750">
              <a:buFont typeface="Arial" panose="020B0604020202020204" pitchFamily="34" charset="0"/>
              <a:buChar char="•"/>
            </a:pPr>
            <a:r>
              <a:rPr lang="en-US" sz="1800" i="1" dirty="0"/>
              <a:t>Q</a:t>
            </a:r>
            <a:r>
              <a:rPr lang="en-US" sz="1800" dirty="0"/>
              <a:t>1: First quartile = 64.5</a:t>
            </a:r>
          </a:p>
          <a:p>
            <a:pPr marL="285750" indent="-285750">
              <a:buFont typeface="Arial" panose="020B0604020202020204" pitchFamily="34" charset="0"/>
              <a:buChar char="•"/>
            </a:pPr>
            <a:r>
              <a:rPr lang="en-US" sz="1800" i="1" dirty="0"/>
              <a:t>Q</a:t>
            </a:r>
            <a:r>
              <a:rPr lang="en-US" sz="1800" dirty="0"/>
              <a:t>2: Second quartile or median= 66</a:t>
            </a:r>
          </a:p>
          <a:p>
            <a:pPr marL="285750" indent="-285750">
              <a:buFont typeface="Arial" panose="020B0604020202020204" pitchFamily="34" charset="0"/>
              <a:buChar char="•"/>
            </a:pPr>
            <a:r>
              <a:rPr lang="en-US" sz="1800" i="1" dirty="0"/>
              <a:t>Q</a:t>
            </a:r>
            <a:r>
              <a:rPr lang="en-US" sz="1800" dirty="0"/>
              <a:t>3: Third quartile = 70</a:t>
            </a:r>
          </a:p>
          <a:p>
            <a:endParaRPr lang="en-US" sz="1800" dirty="0"/>
          </a:p>
          <a:p>
            <a:r>
              <a:rPr lang="en-US" sz="1800" b="1" dirty="0"/>
              <a:t>NOTE</a:t>
            </a:r>
          </a:p>
          <a:p>
            <a:r>
              <a:rPr lang="en-US" sz="1800" dirty="0"/>
              <a:t>Each quarter has approximately 25% of the data.</a:t>
            </a:r>
          </a:p>
          <a:p>
            <a:r>
              <a:rPr lang="en-US" sz="1800" dirty="0"/>
              <a:t>The spreads of the four quarters are 64.5 – 59 = 5.5 (first quarter), 66 – 64.5 = 1.5 (second quarter), 70 – 66 = 4 (third quarter), and 77 – 70 = 7 (fourth quarter). So, the second quarter has the smallest spread and the fourth quarter has the largest spread.</a:t>
            </a:r>
          </a:p>
          <a:p>
            <a:r>
              <a:rPr lang="en-US" sz="1800" dirty="0"/>
              <a:t>Range = maximum value – the minimum value = 77 – 59 = 18</a:t>
            </a:r>
          </a:p>
          <a:p>
            <a:r>
              <a:rPr lang="en-US" sz="1800" dirty="0"/>
              <a:t>Interquartile Range: </a:t>
            </a:r>
            <a:r>
              <a:rPr lang="en-US" sz="1800" i="1" dirty="0"/>
              <a:t>IQR</a:t>
            </a:r>
            <a:r>
              <a:rPr lang="en-US" sz="1800" dirty="0"/>
              <a:t> = </a:t>
            </a:r>
            <a:r>
              <a:rPr lang="en-US" sz="1800" i="1" dirty="0"/>
              <a:t>Q</a:t>
            </a:r>
            <a:r>
              <a:rPr lang="en-US" sz="1800" dirty="0"/>
              <a:t>3 – </a:t>
            </a:r>
            <a:r>
              <a:rPr lang="en-US" sz="1800" i="1" dirty="0"/>
              <a:t>Q</a:t>
            </a:r>
            <a:r>
              <a:rPr lang="en-US" sz="1800" dirty="0"/>
              <a:t>1 = 70 – 64.5 = 5.5.</a:t>
            </a:r>
          </a:p>
          <a:p>
            <a:r>
              <a:rPr lang="en-US" sz="1800" dirty="0"/>
              <a:t>The interval 59–65 has more than 25% of the data so it has more data in it than the interval 66 through 70 which has 25% of the data.</a:t>
            </a:r>
          </a:p>
          <a:p>
            <a:r>
              <a:rPr lang="en-US" sz="1800" dirty="0"/>
              <a:t>The middle 50% (middle half) of the data has a range of 5.5 inches.</a:t>
            </a:r>
          </a:p>
          <a:p>
            <a:endParaRPr lang="en-US" sz="1800" b="1" dirty="0"/>
          </a:p>
          <a:p>
            <a:endParaRPr lang="en-US" sz="1800" dirty="0"/>
          </a:p>
        </p:txBody>
      </p:sp>
      <p:pic>
        <p:nvPicPr>
          <p:cNvPr id="2" name="Picture Placeholder 1" descr="fig-ch02_05_02.jpg" title="Box Plot"/>
          <p:cNvPicPr>
            <a:picLocks noGrp="1" noChangeAspect="1"/>
          </p:cNvPicPr>
          <p:nvPr>
            <p:ph type="pic" sz="quarter" idx="13"/>
          </p:nvPr>
        </p:nvPicPr>
        <p:blipFill rotWithShape="1">
          <a:blip r:embed="rId3" cstate="email">
            <a:extLst>
              <a:ext uri="{28A0092B-C50C-407E-A947-70E740481C1C}">
                <a14:useLocalDpi xmlns:a14="http://schemas.microsoft.com/office/drawing/2010/main" val="0"/>
              </a:ext>
            </a:extLst>
          </a:blip>
          <a:srcRect t="-15588" b="-24560"/>
          <a:stretch/>
        </p:blipFill>
        <p:spPr>
          <a:xfrm>
            <a:off x="3569099" y="2478579"/>
            <a:ext cx="5370058" cy="1280160"/>
          </a:xfrm>
        </p:spPr>
      </p:pic>
    </p:spTree>
    <p:extLst>
      <p:ext uri="{BB962C8B-B14F-4D97-AF65-F5344CB8AC3E}">
        <p14:creationId xmlns:p14="http://schemas.microsoft.com/office/powerpoint/2010/main" val="224533864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a:bodyPr>
          <a:lstStyle/>
          <a:p>
            <a:r>
              <a:rPr lang="en-US" dirty="0"/>
              <a:t>Box Plots try it</a:t>
            </a:r>
          </a:p>
        </p:txBody>
      </p:sp>
      <p:pic>
        <p:nvPicPr>
          <p:cNvPr id="6" name="Picture 5" descr="OSX-Stacked-TM-RGB-300dpi-2016.jpg" title="&quot; &quot;"/>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Introductory Statistics by River Parishes Community College under CC BY-SA 4.0</a:t>
            </a:r>
          </a:p>
        </p:txBody>
      </p:sp>
      <p:sp>
        <p:nvSpPr>
          <p:cNvPr id="7" name="Text Placeholder 6">
            <a:extLst>
              <a:ext uri="{FF2B5EF4-FFF2-40B4-BE49-F238E27FC236}">
                <a16:creationId xmlns:a16="http://schemas.microsoft.com/office/drawing/2014/main" id="{5B909090-BC2D-47DF-9C7B-3763FAEDAAC8}"/>
              </a:ext>
            </a:extLst>
          </p:cNvPr>
          <p:cNvSpPr>
            <a:spLocks noGrp="1"/>
          </p:cNvSpPr>
          <p:nvPr>
            <p:ph type="body" sz="quarter" idx="14"/>
          </p:nvPr>
        </p:nvSpPr>
        <p:spPr>
          <a:xfrm>
            <a:off x="457200" y="1343608"/>
            <a:ext cx="8062912" cy="4963886"/>
          </a:xfrm>
        </p:spPr>
        <p:txBody>
          <a:bodyPr>
            <a:normAutofit/>
          </a:bodyPr>
          <a:lstStyle/>
          <a:p>
            <a:r>
              <a:rPr lang="en-US" b="1" dirty="0"/>
              <a:t>Try It 2.25</a:t>
            </a:r>
          </a:p>
          <a:p>
            <a:r>
              <a:rPr lang="en-US" dirty="0"/>
              <a:t>Follow the steps you used to graph a box-and-whisker plot for the data values shown.</a:t>
            </a:r>
          </a:p>
          <a:p>
            <a:endParaRPr lang="en-US" dirty="0"/>
          </a:p>
          <a:p>
            <a:r>
              <a:rPr lang="en-US" dirty="0"/>
              <a:t>0; 5; 5; 15; 30; 30; 45; 50; 50; 60; 75; 110; 140; 240; 330 </a:t>
            </a:r>
          </a:p>
        </p:txBody>
      </p:sp>
    </p:spTree>
    <p:extLst>
      <p:ext uri="{BB962C8B-B14F-4D97-AF65-F5344CB8AC3E}">
        <p14:creationId xmlns:p14="http://schemas.microsoft.com/office/powerpoint/2010/main" val="217360642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a:bodyPr>
          <a:lstStyle/>
          <a:p>
            <a:r>
              <a:rPr lang="en-US" dirty="0"/>
              <a:t>Box Plots on the calculator</a:t>
            </a:r>
          </a:p>
        </p:txBody>
      </p:sp>
      <p:pic>
        <p:nvPicPr>
          <p:cNvPr id="6" name="Picture 5" descr="OSX-Stacked-TM-RGB-300dpi-2016.jpg" title="&quot; &quot;"/>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Introductory Statistics by River Parishes Community College under CC BY-SA 4.0</a:t>
            </a:r>
          </a:p>
        </p:txBody>
      </p:sp>
      <p:sp>
        <p:nvSpPr>
          <p:cNvPr id="7" name="Text Placeholder 6">
            <a:extLst>
              <a:ext uri="{FF2B5EF4-FFF2-40B4-BE49-F238E27FC236}">
                <a16:creationId xmlns:a16="http://schemas.microsoft.com/office/drawing/2014/main" id="{DC64C01E-A110-4972-9957-D0438D2B28EF}"/>
              </a:ext>
            </a:extLst>
          </p:cNvPr>
          <p:cNvSpPr>
            <a:spLocks noGrp="1"/>
          </p:cNvSpPr>
          <p:nvPr>
            <p:ph type="body" sz="quarter" idx="14"/>
          </p:nvPr>
        </p:nvSpPr>
        <p:spPr>
          <a:xfrm>
            <a:off x="457200" y="1343608"/>
            <a:ext cx="8062912" cy="4963886"/>
          </a:xfrm>
        </p:spPr>
        <p:txBody>
          <a:bodyPr>
            <a:normAutofit fontScale="47500" lnSpcReduction="20000"/>
          </a:bodyPr>
          <a:lstStyle/>
          <a:p>
            <a:r>
              <a:rPr lang="en-US" b="1" dirty="0"/>
              <a:t>Using the TI-83, 83+, 84, 84+ Calculator</a:t>
            </a:r>
          </a:p>
          <a:p>
            <a:r>
              <a:rPr lang="en-US" dirty="0"/>
              <a:t>To find the minimum, maximum, and quartiles:</a:t>
            </a:r>
          </a:p>
          <a:p>
            <a:r>
              <a:rPr lang="en-US" dirty="0"/>
              <a:t>Enter data into the list editor (Pres STAT 1:EDIT). If you need to clear the list, arrow up to the name L1, press CLEAR, and then arrow down.</a:t>
            </a:r>
          </a:p>
          <a:p>
            <a:r>
              <a:rPr lang="en-US" dirty="0"/>
              <a:t>Put the data values into the list L1.</a:t>
            </a:r>
          </a:p>
          <a:p>
            <a:r>
              <a:rPr lang="en-US" dirty="0"/>
              <a:t>Press STAT and arrow to CALC. Press 1:1-VarStats. Enter L1.</a:t>
            </a:r>
          </a:p>
          <a:p>
            <a:r>
              <a:rPr lang="en-US" dirty="0"/>
              <a:t>Press ENTER.</a:t>
            </a:r>
          </a:p>
          <a:p>
            <a:r>
              <a:rPr lang="en-US" dirty="0"/>
              <a:t>Use the down and up arrow keys to scroll.</a:t>
            </a:r>
          </a:p>
          <a:p>
            <a:r>
              <a:rPr lang="en-US" dirty="0"/>
              <a:t>Smallest value = 59.</a:t>
            </a:r>
          </a:p>
          <a:p>
            <a:r>
              <a:rPr lang="en-US" dirty="0"/>
              <a:t>Largest value = 77.</a:t>
            </a:r>
          </a:p>
          <a:p>
            <a:r>
              <a:rPr lang="en-US" i="1" dirty="0"/>
              <a:t>Q</a:t>
            </a:r>
            <a:r>
              <a:rPr lang="en-US" baseline="-25000" dirty="0"/>
              <a:t>1</a:t>
            </a:r>
            <a:r>
              <a:rPr lang="en-US" dirty="0"/>
              <a:t>: First quartile = 64.5.</a:t>
            </a:r>
          </a:p>
          <a:p>
            <a:r>
              <a:rPr lang="en-US" i="1" dirty="0"/>
              <a:t>Q</a:t>
            </a:r>
            <a:r>
              <a:rPr lang="en-US" baseline="-25000" dirty="0"/>
              <a:t>2</a:t>
            </a:r>
            <a:r>
              <a:rPr lang="en-US" dirty="0"/>
              <a:t>: Second quartile or median = 66.</a:t>
            </a:r>
          </a:p>
          <a:p>
            <a:r>
              <a:rPr lang="en-US" i="1" dirty="0"/>
              <a:t>Q</a:t>
            </a:r>
            <a:r>
              <a:rPr lang="en-US" baseline="-25000" dirty="0"/>
              <a:t>3</a:t>
            </a:r>
            <a:r>
              <a:rPr lang="en-US" dirty="0"/>
              <a:t>: Third quartile = 70.</a:t>
            </a:r>
            <a:br>
              <a:rPr lang="en-US" dirty="0"/>
            </a:br>
            <a:br>
              <a:rPr lang="en-US" dirty="0"/>
            </a:br>
            <a:endParaRPr lang="en-US" dirty="0"/>
          </a:p>
          <a:p>
            <a:r>
              <a:rPr lang="en-US" dirty="0"/>
              <a:t>To construct the box plot:</a:t>
            </a:r>
          </a:p>
          <a:p>
            <a:r>
              <a:rPr lang="en-US" dirty="0"/>
              <a:t>Press 4:Plotsoff. Press ENTER.</a:t>
            </a:r>
          </a:p>
          <a:p>
            <a:r>
              <a:rPr lang="en-US" dirty="0"/>
              <a:t>Arrow down and then use the right arrow key to go to the fifth picture, which is the box plot. Press ENTER.</a:t>
            </a:r>
          </a:p>
          <a:p>
            <a:r>
              <a:rPr lang="en-US" dirty="0"/>
              <a:t>Arrow down to </a:t>
            </a:r>
            <a:r>
              <a:rPr lang="en-US" dirty="0" err="1"/>
              <a:t>Xlist</a:t>
            </a:r>
            <a:r>
              <a:rPr lang="en-US" dirty="0"/>
              <a:t>: Press 2nd 1 for L1</a:t>
            </a:r>
          </a:p>
          <a:p>
            <a:r>
              <a:rPr lang="en-US" dirty="0"/>
              <a:t>Arrow down to Freq: Press ALPHA. Press 1.</a:t>
            </a:r>
          </a:p>
          <a:p>
            <a:r>
              <a:rPr lang="en-US" dirty="0"/>
              <a:t>Press Zoom. Press 9: </a:t>
            </a:r>
            <a:r>
              <a:rPr lang="en-US" dirty="0" err="1"/>
              <a:t>ZoomStat</a:t>
            </a:r>
            <a:r>
              <a:rPr lang="en-US" dirty="0"/>
              <a:t>.</a:t>
            </a:r>
          </a:p>
          <a:p>
            <a:r>
              <a:rPr lang="en-US" dirty="0"/>
              <a:t>Press TRACE, and use the arrow keys to examine the box plot.</a:t>
            </a:r>
          </a:p>
        </p:txBody>
      </p:sp>
    </p:spTree>
    <p:extLst>
      <p:ext uri="{BB962C8B-B14F-4D97-AF65-F5344CB8AC3E}">
        <p14:creationId xmlns:p14="http://schemas.microsoft.com/office/powerpoint/2010/main" val="423122399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a:bodyPr>
          <a:lstStyle/>
          <a:p>
            <a:r>
              <a:rPr lang="en-US" dirty="0"/>
              <a:t>Box Plots calculator try it</a:t>
            </a:r>
          </a:p>
        </p:txBody>
      </p:sp>
      <p:pic>
        <p:nvPicPr>
          <p:cNvPr id="6" name="Picture 5" descr="OSX-Stacked-TM-RGB-300dpi-2016.jpg" title="&quot; &quot;"/>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Introductory Statistics by River Parishes Community College under CC BY-SA 4.0</a:t>
            </a:r>
          </a:p>
        </p:txBody>
      </p:sp>
      <p:sp>
        <p:nvSpPr>
          <p:cNvPr id="7" name="Text Placeholder 6">
            <a:extLst>
              <a:ext uri="{FF2B5EF4-FFF2-40B4-BE49-F238E27FC236}">
                <a16:creationId xmlns:a16="http://schemas.microsoft.com/office/drawing/2014/main" id="{7A9DF5FD-4DE1-4807-BCBE-7385D68436AE}"/>
              </a:ext>
            </a:extLst>
          </p:cNvPr>
          <p:cNvSpPr>
            <a:spLocks noGrp="1"/>
          </p:cNvSpPr>
          <p:nvPr>
            <p:ph type="body" sz="quarter" idx="14"/>
          </p:nvPr>
        </p:nvSpPr>
        <p:spPr>
          <a:xfrm>
            <a:off x="457200" y="1343608"/>
            <a:ext cx="8062912" cy="4963886"/>
          </a:xfrm>
        </p:spPr>
        <p:txBody>
          <a:bodyPr>
            <a:normAutofit/>
          </a:bodyPr>
          <a:lstStyle/>
          <a:p>
            <a:r>
              <a:rPr lang="en-US" b="1" dirty="0"/>
              <a:t>Try It 2.23</a:t>
            </a:r>
          </a:p>
          <a:p>
            <a:r>
              <a:rPr lang="en-US" dirty="0"/>
              <a:t>The following data are the number of pages in 40 books on a shelf. Construct a box plot using a graphing calculator, and state the interquartile range.</a:t>
            </a:r>
          </a:p>
          <a:p>
            <a:endParaRPr lang="en-US" dirty="0"/>
          </a:p>
          <a:p>
            <a:r>
              <a:rPr lang="en-US" dirty="0"/>
              <a:t>136; 140; 178; 190; 205; 215; 217; 218; 232; 234; 240; 255; 270; 275; 290; 301; 303; 315; 317; 318; 326; 333; 343; 349; 360; 369; 377; 388; 391; 392; 398; 400; 402; 405; 408; 422; 429; 450; 475; 512 </a:t>
            </a:r>
          </a:p>
        </p:txBody>
      </p:sp>
    </p:spTree>
    <p:extLst>
      <p:ext uri="{BB962C8B-B14F-4D97-AF65-F5344CB8AC3E}">
        <p14:creationId xmlns:p14="http://schemas.microsoft.com/office/powerpoint/2010/main" val="394917904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1804"/>
            <a:ext cx="8062912" cy="2537927"/>
          </a:xfrm>
        </p:spPr>
        <p:txBody>
          <a:bodyPr>
            <a:noAutofit/>
          </a:bodyPr>
          <a:lstStyle/>
          <a:p>
            <a:pPr algn="ctr"/>
            <a:r>
              <a:rPr lang="en-US" sz="4000" b="1" cap="none" dirty="0">
                <a:solidFill>
                  <a:srgbClr val="212F62"/>
                </a:solidFill>
              </a:rPr>
              <a:t>Chapter 2</a:t>
            </a:r>
            <a:br>
              <a:rPr lang="en-US" sz="4000" b="1" cap="none" dirty="0">
                <a:solidFill>
                  <a:srgbClr val="212F62"/>
                </a:solidFill>
              </a:rPr>
            </a:br>
            <a:br>
              <a:rPr lang="en-US" sz="4000" b="1" cap="none" dirty="0">
                <a:solidFill>
                  <a:srgbClr val="212F62"/>
                </a:solidFill>
              </a:rPr>
            </a:br>
            <a:r>
              <a:rPr lang="en-US" sz="4000" b="1" dirty="0">
                <a:solidFill>
                  <a:srgbClr val="212F62"/>
                </a:solidFill>
              </a:rPr>
              <a:t>descriptive statistics</a:t>
            </a:r>
            <a:endParaRPr lang="en-US" sz="4000" dirty="0"/>
          </a:p>
        </p:txBody>
      </p:sp>
      <p:sp>
        <p:nvSpPr>
          <p:cNvPr id="5" name="Title 4"/>
          <p:cNvSpPr txBox="1">
            <a:spLocks/>
          </p:cNvSpPr>
          <p:nvPr/>
        </p:nvSpPr>
        <p:spPr>
          <a:xfrm>
            <a:off x="845052" y="3697089"/>
            <a:ext cx="7287208" cy="1248135"/>
          </a:xfrm>
          <a:prstGeom prst="rect">
            <a:avLst/>
          </a:prstGeom>
        </p:spPr>
        <p:txBody>
          <a:bodyPr vert="horz" lIns="91440" tIns="45720" rIns="91440" bIns="45720" rtlCol="0" anchor="b">
            <a:noAutofit/>
          </a:bodyPr>
          <a:lstStyle>
            <a:lvl1pPr algn="l" defTabSz="914400" rtl="0" eaLnBrk="1" latinLnBrk="0" hangingPunct="1">
              <a:spcBef>
                <a:spcPct val="0"/>
              </a:spcBef>
              <a:buNone/>
              <a:defRPr sz="2400" kern="1200" cap="all" spc="-60" baseline="0">
                <a:solidFill>
                  <a:srgbClr val="6CB255"/>
                </a:solidFill>
                <a:latin typeface="+mj-lt"/>
                <a:ea typeface="+mj-ea"/>
                <a:cs typeface="+mj-cs"/>
              </a:defRPr>
            </a:lvl1pPr>
          </a:lstStyle>
          <a:p>
            <a:pPr algn="ctr"/>
            <a:r>
              <a:rPr lang="en-US" dirty="0"/>
              <a:t>Section 2.5 – </a:t>
            </a:r>
            <a:r>
              <a:rPr lang="en-US" b="1" dirty="0"/>
              <a:t>Measures of the Center of the Data</a:t>
            </a:r>
            <a:endParaRPr lang="en-US" dirty="0"/>
          </a:p>
        </p:txBody>
      </p:sp>
      <p:sp>
        <p:nvSpPr>
          <p:cNvPr id="3" name="Footer Placeholder 2"/>
          <p:cNvSpPr>
            <a:spLocks noGrp="1"/>
          </p:cNvSpPr>
          <p:nvPr>
            <p:ph type="ftr" sz="quarter" idx="11"/>
          </p:nvPr>
        </p:nvSpPr>
        <p:spPr/>
        <p:txBody>
          <a:bodyPr/>
          <a:lstStyle/>
          <a:p>
            <a:r>
              <a:rPr lang="en-US"/>
              <a:t>Prepared for OpenStax Introductory Statistics by River Parishes Community College under CC BY-SA 4.0</a:t>
            </a:r>
          </a:p>
        </p:txBody>
      </p:sp>
      <p:pic>
        <p:nvPicPr>
          <p:cNvPr id="6" name="Picture 5" descr="OSC-Stacked-TM-RGB-1.png" title="&quot; &quot;"/>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378705" y="5415694"/>
            <a:ext cx="1507110" cy="1077181"/>
          </a:xfrm>
          <a:prstGeom prst="rect">
            <a:avLst/>
          </a:prstGeom>
        </p:spPr>
      </p:pic>
    </p:spTree>
    <p:extLst>
      <p:ext uri="{BB962C8B-B14F-4D97-AF65-F5344CB8AC3E}">
        <p14:creationId xmlns:p14="http://schemas.microsoft.com/office/powerpoint/2010/main" val="336305291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200" dirty="0"/>
              <a:t>Section 2.5 Learning Objectives</a:t>
            </a:r>
          </a:p>
        </p:txBody>
      </p:sp>
      <p:pic>
        <p:nvPicPr>
          <p:cNvPr id="6" name="Picture 5" descr="OSX-Stacked-TM-RGB-300dpi-2016.jpg" title="&quot; &quot;"/>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Introductory Statistics by River Parishes Community College under CC BY-SA 4.0</a:t>
            </a:r>
            <a:endParaRPr lang="en-US" dirty="0"/>
          </a:p>
        </p:txBody>
      </p:sp>
      <p:sp>
        <p:nvSpPr>
          <p:cNvPr id="4" name="Rectangle 3">
            <a:extLst>
              <a:ext uri="{FF2B5EF4-FFF2-40B4-BE49-F238E27FC236}">
                <a16:creationId xmlns:a16="http://schemas.microsoft.com/office/drawing/2014/main" id="{82A2C50D-E8A3-0742-836A-717A75EF667C}"/>
              </a:ext>
            </a:extLst>
          </p:cNvPr>
          <p:cNvSpPr/>
          <p:nvPr/>
        </p:nvSpPr>
        <p:spPr>
          <a:xfrm>
            <a:off x="457200" y="1269643"/>
            <a:ext cx="8379321" cy="1477328"/>
          </a:xfrm>
          <a:prstGeom prst="rect">
            <a:avLst/>
          </a:prstGeom>
        </p:spPr>
        <p:txBody>
          <a:bodyPr wrap="square">
            <a:spAutoFit/>
          </a:bodyPr>
          <a:lstStyle/>
          <a:p>
            <a:r>
              <a:rPr lang="en-US" dirty="0"/>
              <a:t>In this section students will:</a:t>
            </a:r>
          </a:p>
          <a:p>
            <a:endParaRPr lang="en-US" dirty="0"/>
          </a:p>
          <a:p>
            <a:pPr marL="285750" indent="-285750">
              <a:buFont typeface="Arial" panose="020B0604020202020204" pitchFamily="34" charset="0"/>
              <a:buChar char="•"/>
            </a:pPr>
            <a:r>
              <a:rPr lang="en-US" dirty="0"/>
              <a:t>Define measures of center and determine most appropriate measure.</a:t>
            </a:r>
          </a:p>
          <a:p>
            <a:pPr marL="285750" indent="-285750">
              <a:buFont typeface="Arial" panose="020B0604020202020204" pitchFamily="34" charset="0"/>
              <a:buChar char="•"/>
            </a:pPr>
            <a:r>
              <a:rPr lang="en-US" dirty="0"/>
              <a:t>Compute the mean, median, and mode from raw data</a:t>
            </a:r>
          </a:p>
          <a:p>
            <a:pPr marL="285750" indent="-285750">
              <a:buFont typeface="Arial" panose="020B0604020202020204" pitchFamily="34" charset="0"/>
              <a:buChar char="•"/>
            </a:pPr>
            <a:r>
              <a:rPr lang="en-US" dirty="0"/>
              <a:t>Compute a weighted average.</a:t>
            </a:r>
          </a:p>
        </p:txBody>
      </p:sp>
    </p:spTree>
    <p:extLst>
      <p:ext uri="{BB962C8B-B14F-4D97-AF65-F5344CB8AC3E}">
        <p14:creationId xmlns:p14="http://schemas.microsoft.com/office/powerpoint/2010/main" val="271420266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a:bodyPr>
          <a:lstStyle/>
          <a:p>
            <a:r>
              <a:rPr lang="en-US" dirty="0"/>
              <a:t>Measures of the Center</a:t>
            </a:r>
          </a:p>
        </p:txBody>
      </p:sp>
      <p:sp>
        <p:nvSpPr>
          <p:cNvPr id="7" name="Text Placeholder 6"/>
          <p:cNvSpPr>
            <a:spLocks noGrp="1"/>
          </p:cNvSpPr>
          <p:nvPr>
            <p:ph type="body" sz="quarter" idx="14"/>
          </p:nvPr>
        </p:nvSpPr>
        <p:spPr>
          <a:xfrm>
            <a:off x="457200" y="1343608"/>
            <a:ext cx="8062912" cy="5001208"/>
          </a:xfrm>
        </p:spPr>
        <p:txBody>
          <a:bodyPr>
            <a:normAutofit fontScale="92500" lnSpcReduction="10000"/>
          </a:bodyPr>
          <a:lstStyle/>
          <a:p>
            <a:r>
              <a:rPr lang="en-US" dirty="0"/>
              <a:t>The "center" of a data set is also a way of describing location. The two most widely used measures of the "center" of the data are the </a:t>
            </a:r>
            <a:r>
              <a:rPr lang="en-US" b="1" dirty="0"/>
              <a:t>mean </a:t>
            </a:r>
            <a:r>
              <a:rPr lang="en-US" dirty="0"/>
              <a:t>(average) and the </a:t>
            </a:r>
            <a:r>
              <a:rPr lang="en-US" b="1" dirty="0"/>
              <a:t>median</a:t>
            </a:r>
            <a:r>
              <a:rPr lang="en-US" dirty="0"/>
              <a:t>. </a:t>
            </a:r>
          </a:p>
          <a:p>
            <a:endParaRPr lang="en-US" dirty="0"/>
          </a:p>
          <a:p>
            <a:r>
              <a:rPr lang="en-US" i="1" dirty="0"/>
              <a:t>To calculate the </a:t>
            </a:r>
            <a:r>
              <a:rPr lang="en-US" b="1" i="1" dirty="0"/>
              <a:t>mean weight </a:t>
            </a:r>
            <a:r>
              <a:rPr lang="en-US" i="1" dirty="0"/>
              <a:t>of 50 people, add the 50 weights together and divide by 50. </a:t>
            </a:r>
          </a:p>
          <a:p>
            <a:r>
              <a:rPr lang="en-US" i="1" dirty="0"/>
              <a:t>To find the </a:t>
            </a:r>
            <a:r>
              <a:rPr lang="en-US" b="1" i="1" dirty="0"/>
              <a:t>median weight </a:t>
            </a:r>
            <a:r>
              <a:rPr lang="en-US" i="1" dirty="0"/>
              <a:t>of the 50 people, order the data and find the number that splits the data into two equal parts.</a:t>
            </a:r>
          </a:p>
          <a:p>
            <a:endParaRPr lang="en-US" i="1" dirty="0"/>
          </a:p>
          <a:p>
            <a:r>
              <a:rPr lang="en-US" b="1" dirty="0"/>
              <a:t>NOTE</a:t>
            </a:r>
          </a:p>
          <a:p>
            <a:r>
              <a:rPr lang="en-US" dirty="0"/>
              <a:t>The words “mean” and “average” are often used interchangeably. The substitution of one word for the other is common practice. The technical term is “arithmetic mean” and “average” is technically a center location. However, in practice among non-statisticians, “average" is commonly accepted for “arithmetic mean.”</a:t>
            </a:r>
            <a:endParaRPr lang="en-US" i="1" dirty="0"/>
          </a:p>
        </p:txBody>
      </p:sp>
      <p:pic>
        <p:nvPicPr>
          <p:cNvPr id="6" name="Picture 5" descr="OSX-Stacked-TM-RGB-300dpi-2016.jpg" title="&quot; &quot;"/>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Introductory Statistics by River Parishes Community College under CC BY-SA 4.0</a:t>
            </a:r>
          </a:p>
        </p:txBody>
      </p:sp>
    </p:spTree>
    <p:extLst>
      <p:ext uri="{BB962C8B-B14F-4D97-AF65-F5344CB8AC3E}">
        <p14:creationId xmlns:p14="http://schemas.microsoft.com/office/powerpoint/2010/main" val="245195465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a:bodyPr>
          <a:lstStyle/>
          <a:p>
            <a:r>
              <a:rPr lang="en-US" dirty="0"/>
              <a:t>Measures of the Center (cont.)</a:t>
            </a:r>
          </a:p>
        </p:txBody>
      </p:sp>
      <mc:AlternateContent xmlns:mc="http://schemas.openxmlformats.org/markup-compatibility/2006" xmlns:a14="http://schemas.microsoft.com/office/drawing/2010/main">
        <mc:Choice Requires="a14">
          <p:sp>
            <p:nvSpPr>
              <p:cNvPr id="7" name="Text Placeholder 6"/>
              <p:cNvSpPr>
                <a:spLocks noGrp="1"/>
              </p:cNvSpPr>
              <p:nvPr>
                <p:ph type="body" sz="quarter" idx="14"/>
              </p:nvPr>
            </p:nvSpPr>
            <p:spPr>
              <a:xfrm>
                <a:off x="457200" y="1343608"/>
                <a:ext cx="8062912" cy="4666756"/>
              </a:xfrm>
            </p:spPr>
            <p:txBody>
              <a:bodyPr>
                <a:normAutofit/>
              </a:bodyPr>
              <a:lstStyle/>
              <a:p>
                <a:r>
                  <a:rPr lang="en-US" dirty="0"/>
                  <a:t>The letter used to represent the </a:t>
                </a:r>
                <a:r>
                  <a:rPr lang="en-US" b="1" dirty="0"/>
                  <a:t>sample mean </a:t>
                </a:r>
                <a:r>
                  <a:rPr lang="en-US" dirty="0"/>
                  <a:t>is an </a:t>
                </a:r>
                <a:r>
                  <a:rPr lang="en-US" i="1" dirty="0"/>
                  <a:t>x </a:t>
                </a:r>
                <a:r>
                  <a:rPr lang="en-US" dirty="0"/>
                  <a:t>with a bar over it (pronounced “</a:t>
                </a:r>
                <a:r>
                  <a:rPr lang="en-US" i="1" dirty="0"/>
                  <a:t>x </a:t>
                </a:r>
                <a:r>
                  <a:rPr lang="en-US" dirty="0"/>
                  <a:t>bar”): </a:t>
                </a:r>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𝑥</m:t>
                        </m:r>
                      </m:e>
                    </m:acc>
                  </m:oMath>
                </a14:m>
                <a:r>
                  <a:rPr lang="en-US" dirty="0"/>
                  <a:t>.</a:t>
                </a:r>
              </a:p>
              <a:p>
                <a:endParaRPr lang="en-US" dirty="0"/>
              </a:p>
              <a:p>
                <a:r>
                  <a:rPr lang="en-US" dirty="0"/>
                  <a:t>The Greek letter </a:t>
                </a:r>
                <a:r>
                  <a:rPr lang="en-US" i="1" dirty="0"/>
                  <a:t>μ </a:t>
                </a:r>
                <a:r>
                  <a:rPr lang="en-US" dirty="0"/>
                  <a:t>(pronounced "mew") represents the </a:t>
                </a:r>
                <a:r>
                  <a:rPr lang="en-US" b="1" dirty="0"/>
                  <a:t>population mean</a:t>
                </a:r>
                <a:r>
                  <a:rPr lang="en-US" dirty="0"/>
                  <a:t>. </a:t>
                </a:r>
              </a:p>
              <a:p>
                <a:endParaRPr lang="en-US" dirty="0"/>
              </a:p>
              <a:p>
                <a:r>
                  <a:rPr lang="en-US" dirty="0"/>
                  <a:t>One of the requirements for the </a:t>
                </a:r>
                <a:r>
                  <a:rPr lang="en-US" b="1" dirty="0"/>
                  <a:t>sample mean </a:t>
                </a:r>
                <a:r>
                  <a:rPr lang="en-US" dirty="0"/>
                  <a:t>to be a good estimate of the </a:t>
                </a:r>
                <a:r>
                  <a:rPr lang="en-US" b="1" dirty="0"/>
                  <a:t>population mean </a:t>
                </a:r>
                <a:r>
                  <a:rPr lang="en-US" dirty="0"/>
                  <a:t>is for the sample taken to be truly random.</a:t>
                </a:r>
                <a:endParaRPr lang="en-US" sz="1600" dirty="0"/>
              </a:p>
            </p:txBody>
          </p:sp>
        </mc:Choice>
        <mc:Fallback xmlns="">
          <p:sp>
            <p:nvSpPr>
              <p:cNvPr id="7" name="Text Placeholder 6"/>
              <p:cNvSpPr>
                <a:spLocks noGrp="1" noRot="1" noChangeAspect="1" noMove="1" noResize="1" noEditPoints="1" noAdjustHandles="1" noChangeArrowheads="1" noChangeShapeType="1" noTextEdit="1"/>
              </p:cNvSpPr>
              <p:nvPr>
                <p:ph type="body" sz="quarter" idx="14"/>
              </p:nvPr>
            </p:nvSpPr>
            <p:spPr>
              <a:xfrm>
                <a:off x="457200" y="1343608"/>
                <a:ext cx="8062912" cy="4666756"/>
              </a:xfrm>
              <a:blipFill>
                <a:blip r:embed="rId2"/>
                <a:stretch>
                  <a:fillRect l="-756" t="-522"/>
                </a:stretch>
              </a:blipFill>
            </p:spPr>
            <p:txBody>
              <a:bodyPr/>
              <a:lstStyle/>
              <a:p>
                <a:r>
                  <a:rPr lang="en-US">
                    <a:noFill/>
                  </a:rPr>
                  <a:t> </a:t>
                </a:r>
              </a:p>
            </p:txBody>
          </p:sp>
        </mc:Fallback>
      </mc:AlternateContent>
      <p:pic>
        <p:nvPicPr>
          <p:cNvPr id="6" name="Picture 5" descr="OSX-Stacked-TM-RGB-300dpi-2016.jpg" title="&quot; &quot;"/>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Introductory Statistics by River Parishes Community College under CC BY-SA 4.0</a:t>
            </a:r>
          </a:p>
        </p:txBody>
      </p:sp>
    </p:spTree>
    <p:extLst>
      <p:ext uri="{BB962C8B-B14F-4D97-AF65-F5344CB8AC3E}">
        <p14:creationId xmlns:p14="http://schemas.microsoft.com/office/powerpoint/2010/main" val="161443984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a:bodyPr>
          <a:lstStyle/>
          <a:p>
            <a:r>
              <a:rPr lang="en-US" dirty="0"/>
              <a:t>Measures of the Center (cont. 2)</a:t>
            </a:r>
          </a:p>
        </p:txBody>
      </p:sp>
      <p:sp>
        <p:nvSpPr>
          <p:cNvPr id="7" name="Text Placeholder 6"/>
          <p:cNvSpPr>
            <a:spLocks noGrp="1"/>
          </p:cNvSpPr>
          <p:nvPr>
            <p:ph type="body" sz="quarter" idx="14"/>
          </p:nvPr>
        </p:nvSpPr>
        <p:spPr>
          <a:xfrm>
            <a:off x="457200" y="1343608"/>
            <a:ext cx="8062912" cy="4666756"/>
          </a:xfrm>
        </p:spPr>
        <p:txBody>
          <a:bodyPr>
            <a:normAutofit/>
          </a:bodyPr>
          <a:lstStyle/>
          <a:p>
            <a:r>
              <a:rPr lang="en-US" dirty="0"/>
              <a:t>If the total number of data values in the sample</a:t>
            </a:r>
            <a:r>
              <a:rPr lang="en-US" i="1" dirty="0"/>
              <a:t> </a:t>
            </a:r>
            <a:r>
              <a:rPr lang="en-US" dirty="0"/>
              <a:t>is an odd number, the median is the middle value of the ordered data (ordered smallest to largest). </a:t>
            </a:r>
          </a:p>
          <a:p>
            <a:endParaRPr lang="en-US" dirty="0"/>
          </a:p>
          <a:p>
            <a:r>
              <a:rPr lang="en-US" dirty="0"/>
              <a:t>If the total number of data values in the sample</a:t>
            </a:r>
            <a:r>
              <a:rPr lang="en-US" i="1" dirty="0"/>
              <a:t> </a:t>
            </a:r>
            <a:r>
              <a:rPr lang="en-US" dirty="0"/>
              <a:t>is an even number, the median is equal to the two middle values added together and divided by two after the data has been ordered. </a:t>
            </a:r>
          </a:p>
          <a:p>
            <a:endParaRPr lang="en-US" dirty="0"/>
          </a:p>
          <a:p>
            <a:r>
              <a:rPr lang="en-US" dirty="0"/>
              <a:t>The location of the median and the value of the median are </a:t>
            </a:r>
            <a:r>
              <a:rPr lang="en-US" b="1" dirty="0"/>
              <a:t>not </a:t>
            </a:r>
            <a:r>
              <a:rPr lang="en-US" dirty="0"/>
              <a:t>the same. </a:t>
            </a:r>
          </a:p>
          <a:p>
            <a:endParaRPr lang="en-US" dirty="0"/>
          </a:p>
          <a:p>
            <a:r>
              <a:rPr lang="en-US" dirty="0"/>
              <a:t>The upper case letter </a:t>
            </a:r>
            <a:r>
              <a:rPr lang="en-US" i="1" dirty="0"/>
              <a:t>M </a:t>
            </a:r>
            <a:r>
              <a:rPr lang="en-US" dirty="0"/>
              <a:t>is often used to represent the median.</a:t>
            </a:r>
            <a:endParaRPr lang="en-US" sz="1600" dirty="0"/>
          </a:p>
        </p:txBody>
      </p:sp>
      <p:pic>
        <p:nvPicPr>
          <p:cNvPr id="6" name="Picture 5" descr="OSX-Stacked-TM-RGB-300dpi-2016.jpg" title="&quot; &quot;"/>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Introductory Statistics by River Parishes Community College under CC BY-SA 4.0</a:t>
            </a:r>
          </a:p>
        </p:txBody>
      </p:sp>
    </p:spTree>
    <p:extLst>
      <p:ext uri="{BB962C8B-B14F-4D97-AF65-F5344CB8AC3E}">
        <p14:creationId xmlns:p14="http://schemas.microsoft.com/office/powerpoint/2010/main" val="21839324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t>Data for Example</a:t>
            </a:r>
            <a:endParaRPr lang="en-US" dirty="0"/>
          </a:p>
        </p:txBody>
      </p:sp>
      <p:pic>
        <p:nvPicPr>
          <p:cNvPr id="10" name="Picture 9" descr="OSX-Stacked-TM-RGB-300dpi-2016.jpg" title="&quot; &quot;"/>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Introductory Statistics by River Parishes Community College under CC BY-SA 4.0</a:t>
            </a:r>
          </a:p>
        </p:txBody>
      </p:sp>
      <p:pic>
        <p:nvPicPr>
          <p:cNvPr id="3" name="Picture 2" descr="Data&#10;&#10;Table 2.4 Presidential Ages at Inauguration">
            <a:extLst>
              <a:ext uri="{FF2B5EF4-FFF2-40B4-BE49-F238E27FC236}">
                <a16:creationId xmlns:a16="http://schemas.microsoft.com/office/drawing/2014/main" id="{E98126E9-5046-4E87-A9FF-8B8E29442AD7}"/>
              </a:ext>
            </a:extLst>
          </p:cNvPr>
          <p:cNvPicPr>
            <a:picLocks noChangeAspect="1"/>
          </p:cNvPicPr>
          <p:nvPr/>
        </p:nvPicPr>
        <p:blipFill>
          <a:blip r:embed="rId3"/>
          <a:stretch>
            <a:fillRect/>
          </a:stretch>
        </p:blipFill>
        <p:spPr>
          <a:xfrm>
            <a:off x="218879" y="1168531"/>
            <a:ext cx="4362450" cy="4410075"/>
          </a:xfrm>
          <a:prstGeom prst="rect">
            <a:avLst/>
          </a:prstGeom>
        </p:spPr>
      </p:pic>
      <p:pic>
        <p:nvPicPr>
          <p:cNvPr id="4" name="Picture 3" descr="Table 2.5 Presidential Age at Death" title="Data">
            <a:extLst>
              <a:ext uri="{FF2B5EF4-FFF2-40B4-BE49-F238E27FC236}">
                <a16:creationId xmlns:a16="http://schemas.microsoft.com/office/drawing/2014/main" id="{7AD0DFD3-FF77-49B2-B5A7-4B0D5A32CFDA}"/>
              </a:ext>
            </a:extLst>
          </p:cNvPr>
          <p:cNvPicPr>
            <a:picLocks noChangeAspect="1"/>
          </p:cNvPicPr>
          <p:nvPr/>
        </p:nvPicPr>
        <p:blipFill>
          <a:blip r:embed="rId4"/>
          <a:stretch>
            <a:fillRect/>
          </a:stretch>
        </p:blipFill>
        <p:spPr>
          <a:xfrm>
            <a:off x="4571999" y="1454118"/>
            <a:ext cx="4352925" cy="4105275"/>
          </a:xfrm>
          <a:prstGeom prst="rect">
            <a:avLst/>
          </a:prstGeom>
        </p:spPr>
      </p:pic>
      <p:pic>
        <p:nvPicPr>
          <p:cNvPr id="6" name="Picture 5" descr="One row of data" title="Data">
            <a:extLst>
              <a:ext uri="{FF2B5EF4-FFF2-40B4-BE49-F238E27FC236}">
                <a16:creationId xmlns:a16="http://schemas.microsoft.com/office/drawing/2014/main" id="{51528D99-A2A9-4927-842A-0A0C84DC4B9D}"/>
              </a:ext>
            </a:extLst>
          </p:cNvPr>
          <p:cNvPicPr>
            <a:picLocks noChangeAspect="1"/>
          </p:cNvPicPr>
          <p:nvPr/>
        </p:nvPicPr>
        <p:blipFill>
          <a:blip r:embed="rId5"/>
          <a:stretch>
            <a:fillRect/>
          </a:stretch>
        </p:blipFill>
        <p:spPr>
          <a:xfrm>
            <a:off x="4581329" y="1186448"/>
            <a:ext cx="4295775" cy="628650"/>
          </a:xfrm>
          <a:prstGeom prst="rect">
            <a:avLst/>
          </a:prstGeom>
        </p:spPr>
      </p:pic>
    </p:spTree>
    <p:extLst>
      <p:ext uri="{BB962C8B-B14F-4D97-AF65-F5344CB8AC3E}">
        <p14:creationId xmlns:p14="http://schemas.microsoft.com/office/powerpoint/2010/main" val="366613462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a:bodyPr>
          <a:lstStyle/>
          <a:p>
            <a:r>
              <a:rPr lang="en-US" dirty="0"/>
              <a:t>Measures of the Center example</a:t>
            </a:r>
          </a:p>
        </p:txBody>
      </p:sp>
      <p:pic>
        <p:nvPicPr>
          <p:cNvPr id="6" name="Picture 5" descr="OSX-Stacked-TM-RGB-300dpi-2016.jpg" title="&quot; &quot;"/>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pic>
        <p:nvPicPr>
          <p:cNvPr id="8" name="Picture 7" descr="Solution 2.26&#10;Mean = 23.6&#10;Median = 24"/>
          <p:cNvPicPr>
            <a:picLocks noChangeAspect="1"/>
          </p:cNvPicPr>
          <p:nvPr/>
        </p:nvPicPr>
        <p:blipFill>
          <a:blip r:embed="rId3"/>
          <a:stretch>
            <a:fillRect/>
          </a:stretch>
        </p:blipFill>
        <p:spPr>
          <a:xfrm>
            <a:off x="410547" y="3549408"/>
            <a:ext cx="8322906" cy="2943467"/>
          </a:xfrm>
          <a:prstGeom prst="rect">
            <a:avLst/>
          </a:prstGeom>
        </p:spPr>
      </p:pic>
      <p:sp>
        <p:nvSpPr>
          <p:cNvPr id="2" name="Footer Placeholder 1"/>
          <p:cNvSpPr>
            <a:spLocks noGrp="1"/>
          </p:cNvSpPr>
          <p:nvPr>
            <p:ph type="ftr" sz="quarter" idx="11"/>
          </p:nvPr>
        </p:nvSpPr>
        <p:spPr/>
        <p:txBody>
          <a:bodyPr/>
          <a:lstStyle/>
          <a:p>
            <a:r>
              <a:rPr lang="en-US"/>
              <a:t>Prepared for OpenStax Introductory Statistics by River Parishes Community College under CC BY-SA 4.0</a:t>
            </a:r>
          </a:p>
        </p:txBody>
      </p:sp>
      <p:sp>
        <p:nvSpPr>
          <p:cNvPr id="9" name="Text Placeholder 6">
            <a:extLst>
              <a:ext uri="{FF2B5EF4-FFF2-40B4-BE49-F238E27FC236}">
                <a16:creationId xmlns:a16="http://schemas.microsoft.com/office/drawing/2014/main" id="{DDA1A841-D3B1-4313-933A-44172F7F7BAA}"/>
              </a:ext>
            </a:extLst>
          </p:cNvPr>
          <p:cNvSpPr>
            <a:spLocks noGrp="1"/>
          </p:cNvSpPr>
          <p:nvPr>
            <p:ph type="body" sz="quarter" idx="14"/>
          </p:nvPr>
        </p:nvSpPr>
        <p:spPr>
          <a:xfrm>
            <a:off x="457200" y="1343608"/>
            <a:ext cx="8062912" cy="2205800"/>
          </a:xfrm>
        </p:spPr>
        <p:txBody>
          <a:bodyPr>
            <a:normAutofit fontScale="85000" lnSpcReduction="20000"/>
          </a:bodyPr>
          <a:lstStyle/>
          <a:p>
            <a:r>
              <a:rPr lang="en-US" b="1" dirty="0"/>
              <a:t>Example 2.26</a:t>
            </a:r>
          </a:p>
          <a:p>
            <a:r>
              <a:rPr lang="en-US" dirty="0"/>
              <a:t>AIDS data indicating the number of months a patient with AIDS lives after taking a new antibody drug are as follows (smallest to largest): </a:t>
            </a:r>
          </a:p>
          <a:p>
            <a:br>
              <a:rPr lang="en-US" dirty="0"/>
            </a:br>
            <a:r>
              <a:rPr lang="en-US" dirty="0"/>
              <a:t>3; 4; 8; 8; 10; 11; 12; 13; 14; 15; 15; 16; 16; 17; 17; 18; 21; 22; 22; 24; 24; 25; 26; 26; 27; 27; 29; 29; 31; 32; 33; 33; 34; 34; 35; 37; 40; 44; 44; 47; </a:t>
            </a:r>
          </a:p>
          <a:p>
            <a:br>
              <a:rPr lang="en-US" dirty="0"/>
            </a:br>
            <a:r>
              <a:rPr lang="en-US" dirty="0"/>
              <a:t>Calculate the mean and the median.</a:t>
            </a:r>
            <a:endParaRPr lang="en-US" sz="1600" dirty="0"/>
          </a:p>
        </p:txBody>
      </p:sp>
    </p:spTree>
    <p:extLst>
      <p:ext uri="{BB962C8B-B14F-4D97-AF65-F5344CB8AC3E}">
        <p14:creationId xmlns:p14="http://schemas.microsoft.com/office/powerpoint/2010/main" val="17031170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fontScale="90000"/>
          </a:bodyPr>
          <a:lstStyle/>
          <a:p>
            <a:r>
              <a:rPr lang="en-US" dirty="0"/>
              <a:t>Measures of the Center </a:t>
            </a:r>
            <a:br>
              <a:rPr lang="en-US" dirty="0"/>
            </a:br>
            <a:r>
              <a:rPr lang="en-US" dirty="0"/>
              <a:t>on the calculator</a:t>
            </a:r>
          </a:p>
        </p:txBody>
      </p:sp>
      <p:pic>
        <p:nvPicPr>
          <p:cNvPr id="6" name="Picture 5" descr="OSX-Stacked-TM-RGB-300dpi-2016.jpg" title="&quot; &quot;"/>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Introductory Statistics by River Parishes Community College under CC BY-SA 4.0</a:t>
            </a:r>
          </a:p>
        </p:txBody>
      </p:sp>
      <p:sp>
        <p:nvSpPr>
          <p:cNvPr id="7" name="Text Placeholder 6">
            <a:extLst>
              <a:ext uri="{FF2B5EF4-FFF2-40B4-BE49-F238E27FC236}">
                <a16:creationId xmlns:a16="http://schemas.microsoft.com/office/drawing/2014/main" id="{D839ABA2-84BD-4302-B495-9B5C8EF6B5A4}"/>
              </a:ext>
            </a:extLst>
          </p:cNvPr>
          <p:cNvSpPr>
            <a:spLocks noGrp="1"/>
          </p:cNvSpPr>
          <p:nvPr>
            <p:ph type="body" sz="quarter" idx="14"/>
          </p:nvPr>
        </p:nvSpPr>
        <p:spPr>
          <a:xfrm>
            <a:off x="457200" y="1343608"/>
            <a:ext cx="8062912" cy="4963886"/>
          </a:xfrm>
        </p:spPr>
        <p:txBody>
          <a:bodyPr>
            <a:normAutofit/>
          </a:bodyPr>
          <a:lstStyle/>
          <a:p>
            <a:r>
              <a:rPr lang="en-US" b="1" dirty="0"/>
              <a:t>Using the TI-83, 83+, 84, 84+ Calculator</a:t>
            </a:r>
          </a:p>
          <a:p>
            <a:endParaRPr lang="en-US" dirty="0"/>
          </a:p>
          <a:p>
            <a:r>
              <a:rPr lang="en-US" dirty="0"/>
              <a:t>To find the mean and the median:</a:t>
            </a:r>
          </a:p>
          <a:p>
            <a:r>
              <a:rPr lang="en-US" dirty="0"/>
              <a:t>Clear list L1. Pres STAT 4:ClrList. Enter 2nd 1 for list L1. Press ENTER.</a:t>
            </a:r>
          </a:p>
          <a:p>
            <a:r>
              <a:rPr lang="en-US" dirty="0"/>
              <a:t>Enter data into the list editor. Press STAT 1:EDIT.</a:t>
            </a:r>
          </a:p>
          <a:p>
            <a:r>
              <a:rPr lang="en-US" dirty="0"/>
              <a:t>Put the data values into list L1.</a:t>
            </a:r>
          </a:p>
          <a:p>
            <a:r>
              <a:rPr lang="en-US" dirty="0"/>
              <a:t>Press STAT and arrow to CALC. Press 1:1-VarStats. Press 2nd 1 for L1 and then ENTER.</a:t>
            </a:r>
          </a:p>
          <a:p>
            <a:r>
              <a:rPr lang="en-US" dirty="0"/>
              <a:t>Press the down and up arrow keys to scroll.</a:t>
            </a:r>
          </a:p>
        </p:txBody>
      </p:sp>
    </p:spTree>
    <p:extLst>
      <p:ext uri="{BB962C8B-B14F-4D97-AF65-F5344CB8AC3E}">
        <p14:creationId xmlns:p14="http://schemas.microsoft.com/office/powerpoint/2010/main" val="198332763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a:bodyPr>
          <a:lstStyle/>
          <a:p>
            <a:r>
              <a:rPr lang="en-US" dirty="0"/>
              <a:t>Measures of the Center try it</a:t>
            </a:r>
          </a:p>
        </p:txBody>
      </p:sp>
      <p:pic>
        <p:nvPicPr>
          <p:cNvPr id="6" name="Picture 5" descr="OSX-Stacked-TM-RGB-300dpi-2016.jpg" title="&quot; &quot;"/>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Introductory Statistics by River Parishes Community College under CC BY-SA 4.0</a:t>
            </a:r>
          </a:p>
        </p:txBody>
      </p:sp>
      <p:sp>
        <p:nvSpPr>
          <p:cNvPr id="7" name="Text Placeholder 6">
            <a:extLst>
              <a:ext uri="{FF2B5EF4-FFF2-40B4-BE49-F238E27FC236}">
                <a16:creationId xmlns:a16="http://schemas.microsoft.com/office/drawing/2014/main" id="{BEE0B288-3568-4A22-B455-4E30AFA30022}"/>
              </a:ext>
            </a:extLst>
          </p:cNvPr>
          <p:cNvSpPr>
            <a:spLocks noGrp="1"/>
          </p:cNvSpPr>
          <p:nvPr>
            <p:ph type="body" sz="quarter" idx="14"/>
          </p:nvPr>
        </p:nvSpPr>
        <p:spPr>
          <a:xfrm>
            <a:off x="457200" y="1343608"/>
            <a:ext cx="8062912" cy="4963886"/>
          </a:xfrm>
        </p:spPr>
        <p:txBody>
          <a:bodyPr>
            <a:normAutofit/>
          </a:bodyPr>
          <a:lstStyle/>
          <a:p>
            <a:r>
              <a:rPr lang="en-US" b="1" dirty="0"/>
              <a:t>Try It 2.26</a:t>
            </a:r>
          </a:p>
          <a:p>
            <a:r>
              <a:rPr lang="en-US" dirty="0"/>
              <a:t>The following data show the number of months patients typically wait on a transplant list before getting surgery. The data are ordered from smallest to largest. Calculate the mean and median.</a:t>
            </a:r>
          </a:p>
          <a:p>
            <a:endParaRPr lang="en-US" dirty="0"/>
          </a:p>
          <a:p>
            <a:r>
              <a:rPr lang="en-US" dirty="0"/>
              <a:t>3; 4; 5; 7; 7; 7; 7; 8; 8; 9; 9; 10; 10; 10; 10; 10; 11; 12; 12; 13; 14; 14; 15; 15; 17; 17; 18; 19; 19; 19; 21; 21; 22; 22; 23; 24; 24; 24; 24 </a:t>
            </a:r>
          </a:p>
        </p:txBody>
      </p:sp>
    </p:spTree>
    <p:extLst>
      <p:ext uri="{BB962C8B-B14F-4D97-AF65-F5344CB8AC3E}">
        <p14:creationId xmlns:p14="http://schemas.microsoft.com/office/powerpoint/2010/main" val="69714032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a:bodyPr>
          <a:lstStyle/>
          <a:p>
            <a:r>
              <a:rPr lang="en-US" dirty="0"/>
              <a:t>Measures of the Center </a:t>
            </a:r>
          </a:p>
        </p:txBody>
      </p:sp>
      <p:sp>
        <p:nvSpPr>
          <p:cNvPr id="7" name="Text Placeholder 6"/>
          <p:cNvSpPr>
            <a:spLocks noGrp="1"/>
          </p:cNvSpPr>
          <p:nvPr>
            <p:ph type="body" sz="quarter" idx="14"/>
          </p:nvPr>
        </p:nvSpPr>
        <p:spPr>
          <a:xfrm>
            <a:off x="457200" y="1343607"/>
            <a:ext cx="8062912" cy="4730621"/>
          </a:xfrm>
        </p:spPr>
        <p:txBody>
          <a:bodyPr>
            <a:normAutofit/>
          </a:bodyPr>
          <a:lstStyle/>
          <a:p>
            <a:r>
              <a:rPr lang="en-US" sz="1600" dirty="0"/>
              <a:t>Another measure of the center is the mode. The </a:t>
            </a:r>
            <a:r>
              <a:rPr lang="en-US" sz="1600" b="1" dirty="0"/>
              <a:t>mode </a:t>
            </a:r>
            <a:r>
              <a:rPr lang="en-US" sz="1600" dirty="0"/>
              <a:t>is the most frequent value. </a:t>
            </a:r>
          </a:p>
          <a:p>
            <a:r>
              <a:rPr lang="en-US" sz="1600" dirty="0"/>
              <a:t>There can be more than one mode in a data set as long as those values have the same frequency and that frequency is the highest. A data set with two modes is called </a:t>
            </a:r>
            <a:r>
              <a:rPr lang="en-US" sz="1600" b="1" dirty="0"/>
              <a:t>bimodal</a:t>
            </a:r>
            <a:r>
              <a:rPr lang="en-US" sz="1600" dirty="0"/>
              <a:t>.</a:t>
            </a:r>
          </a:p>
          <a:p>
            <a:endParaRPr lang="en-US" sz="1600" dirty="0"/>
          </a:p>
          <a:p>
            <a:r>
              <a:rPr lang="en-US" sz="1600" b="1" dirty="0"/>
              <a:t>Example 2.29 </a:t>
            </a:r>
          </a:p>
          <a:p>
            <a:r>
              <a:rPr lang="en-US" sz="1600" dirty="0"/>
              <a:t>Five real estate exam scores are 430, 430, 480, 480, 495. The data set is bimodal because the scores 430 and 480 each occur twice.</a:t>
            </a:r>
          </a:p>
          <a:p>
            <a:endParaRPr lang="en-US" sz="1600" b="1" dirty="0"/>
          </a:p>
          <a:p>
            <a:r>
              <a:rPr lang="en-US" sz="1600" b="1" dirty="0"/>
              <a:t>NOTE</a:t>
            </a:r>
          </a:p>
          <a:p>
            <a:r>
              <a:rPr lang="en-US" sz="1600" dirty="0"/>
              <a:t>The mode can be calculated for qualitative data as well as for quantitative data. For example, if the data set is: red, red, red, green, green, yellow, purple, black, blue, the mode is red.</a:t>
            </a:r>
          </a:p>
        </p:txBody>
      </p:sp>
      <p:pic>
        <p:nvPicPr>
          <p:cNvPr id="6" name="Picture 5" descr="OSX-Stacked-TM-RGB-300dpi-2016.jpg" title="&quot; &quot;"/>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Introductory Statistics by River Parishes Community College under CC BY-SA 4.0</a:t>
            </a:r>
          </a:p>
        </p:txBody>
      </p:sp>
    </p:spTree>
    <p:extLst>
      <p:ext uri="{BB962C8B-B14F-4D97-AF65-F5344CB8AC3E}">
        <p14:creationId xmlns:p14="http://schemas.microsoft.com/office/powerpoint/2010/main" val="145772940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a:bodyPr>
          <a:lstStyle/>
          <a:p>
            <a:r>
              <a:rPr lang="en-US" dirty="0"/>
              <a:t>Measures of the Center try it </a:t>
            </a:r>
          </a:p>
        </p:txBody>
      </p:sp>
      <p:pic>
        <p:nvPicPr>
          <p:cNvPr id="6" name="Picture 5" descr="OSX-Stacked-TM-RGB-300dpi-2016.jpg" title="&quot; &quot;"/>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4" name="Footer Placeholder 3"/>
          <p:cNvSpPr>
            <a:spLocks noGrp="1"/>
          </p:cNvSpPr>
          <p:nvPr>
            <p:ph type="ftr" sz="quarter" idx="11"/>
          </p:nvPr>
        </p:nvSpPr>
        <p:spPr/>
        <p:txBody>
          <a:bodyPr/>
          <a:lstStyle/>
          <a:p>
            <a:r>
              <a:rPr lang="en-US"/>
              <a:t>Prepared for OpenStax Introductory Statistics by River Parishes Community College under CC BY-SA 4.0</a:t>
            </a:r>
          </a:p>
        </p:txBody>
      </p:sp>
      <p:sp>
        <p:nvSpPr>
          <p:cNvPr id="7" name="Text Placeholder 6">
            <a:extLst>
              <a:ext uri="{FF2B5EF4-FFF2-40B4-BE49-F238E27FC236}">
                <a16:creationId xmlns:a16="http://schemas.microsoft.com/office/drawing/2014/main" id="{1373D41A-B890-48A0-AA42-CA778A2807B0}"/>
              </a:ext>
            </a:extLst>
          </p:cNvPr>
          <p:cNvSpPr>
            <a:spLocks noGrp="1"/>
          </p:cNvSpPr>
          <p:nvPr>
            <p:ph type="body" sz="quarter" idx="14"/>
          </p:nvPr>
        </p:nvSpPr>
        <p:spPr>
          <a:xfrm>
            <a:off x="457200" y="1343608"/>
            <a:ext cx="8062912" cy="4963886"/>
          </a:xfrm>
        </p:spPr>
        <p:txBody>
          <a:bodyPr>
            <a:normAutofit/>
          </a:bodyPr>
          <a:lstStyle/>
          <a:p>
            <a:r>
              <a:rPr lang="en-US" b="1" dirty="0"/>
              <a:t>Try It 2.28</a:t>
            </a:r>
          </a:p>
          <a:p>
            <a:r>
              <a:rPr lang="en-US" dirty="0"/>
              <a:t>The number of books checked out from the library from 25 students are as follows:</a:t>
            </a:r>
          </a:p>
          <a:p>
            <a:r>
              <a:rPr lang="en-US" dirty="0"/>
              <a:t>0; 0; 0; 1; 2; 3; 3; 4; 4; 5; 5; 7; 7; 7; 7; 8; 8; 8; 9; 10; 10; 11; 11; 12; 12 </a:t>
            </a:r>
            <a:br>
              <a:rPr lang="en-US" dirty="0"/>
            </a:br>
            <a:r>
              <a:rPr lang="en-US" dirty="0"/>
              <a:t>Find the mode. </a:t>
            </a:r>
          </a:p>
        </p:txBody>
      </p:sp>
    </p:spTree>
    <p:extLst>
      <p:ext uri="{BB962C8B-B14F-4D97-AF65-F5344CB8AC3E}">
        <p14:creationId xmlns:p14="http://schemas.microsoft.com/office/powerpoint/2010/main" val="63411272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a:bodyPr>
          <a:lstStyle/>
          <a:p>
            <a:r>
              <a:rPr lang="en-US" dirty="0"/>
              <a:t>Measures of the Center example </a:t>
            </a:r>
          </a:p>
        </p:txBody>
      </p:sp>
      <p:pic>
        <p:nvPicPr>
          <p:cNvPr id="6" name="Picture 5" descr="OSX-Stacked-TM-RGB-300dpi-2016.jpg" title="&quot; &quot;"/>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3" name="Footer Placeholder 2"/>
          <p:cNvSpPr>
            <a:spLocks noGrp="1"/>
          </p:cNvSpPr>
          <p:nvPr>
            <p:ph type="ftr" sz="quarter" idx="11"/>
          </p:nvPr>
        </p:nvSpPr>
        <p:spPr/>
        <p:txBody>
          <a:bodyPr/>
          <a:lstStyle/>
          <a:p>
            <a:r>
              <a:rPr lang="en-US"/>
              <a:t>Prepared for OpenStax Introductory Statistics by River Parishes Community College under CC BY-SA 4.0</a:t>
            </a:r>
          </a:p>
        </p:txBody>
      </p:sp>
      <p:pic>
        <p:nvPicPr>
          <p:cNvPr id="4" name="Picture 3" descr="Solution 2.27&#10;Mean 129,400&#10;Median 30,000">
            <a:extLst>
              <a:ext uri="{FF2B5EF4-FFF2-40B4-BE49-F238E27FC236}">
                <a16:creationId xmlns:a16="http://schemas.microsoft.com/office/drawing/2014/main" id="{A1DC22E4-B815-4D9B-822E-55720D9D0FFD}"/>
              </a:ext>
            </a:extLst>
          </p:cNvPr>
          <p:cNvPicPr>
            <a:picLocks noChangeAspect="1"/>
          </p:cNvPicPr>
          <p:nvPr/>
        </p:nvPicPr>
        <p:blipFill rotWithShape="1">
          <a:blip r:embed="rId3"/>
          <a:srcRect t="42347"/>
          <a:stretch/>
        </p:blipFill>
        <p:spPr>
          <a:xfrm>
            <a:off x="425769" y="2984980"/>
            <a:ext cx="8292461" cy="1641372"/>
          </a:xfrm>
          <a:prstGeom prst="rect">
            <a:avLst/>
          </a:prstGeom>
        </p:spPr>
      </p:pic>
      <p:sp>
        <p:nvSpPr>
          <p:cNvPr id="8" name="Text Placeholder 6">
            <a:extLst>
              <a:ext uri="{FF2B5EF4-FFF2-40B4-BE49-F238E27FC236}">
                <a16:creationId xmlns:a16="http://schemas.microsoft.com/office/drawing/2014/main" id="{86FEA83B-604A-48B2-BAAB-1E469B3FD880}"/>
              </a:ext>
            </a:extLst>
          </p:cNvPr>
          <p:cNvSpPr>
            <a:spLocks noGrp="1"/>
          </p:cNvSpPr>
          <p:nvPr>
            <p:ph type="body" sz="quarter" idx="14"/>
          </p:nvPr>
        </p:nvSpPr>
        <p:spPr>
          <a:xfrm>
            <a:off x="457200" y="1343608"/>
            <a:ext cx="8062912" cy="1641372"/>
          </a:xfrm>
        </p:spPr>
        <p:txBody>
          <a:bodyPr>
            <a:normAutofit/>
          </a:bodyPr>
          <a:lstStyle/>
          <a:p>
            <a:r>
              <a:rPr lang="en-US" b="1" dirty="0"/>
              <a:t>Example 2.27 </a:t>
            </a:r>
          </a:p>
          <a:p>
            <a:r>
              <a:rPr lang="en-US" dirty="0"/>
              <a:t>Suppose that in a small town of 50 people, one person earns $5,000,000 per year and the other 49 each earn $30,000. Which is the better measure of the "center": the mean or the median?</a:t>
            </a:r>
          </a:p>
        </p:txBody>
      </p:sp>
      <p:sp>
        <p:nvSpPr>
          <p:cNvPr id="9" name="Text Placeholder 6">
            <a:extLst>
              <a:ext uri="{FF2B5EF4-FFF2-40B4-BE49-F238E27FC236}">
                <a16:creationId xmlns:a16="http://schemas.microsoft.com/office/drawing/2014/main" id="{CFA8D2F8-6017-4635-BF30-34E9159CAF0C}"/>
              </a:ext>
            </a:extLst>
          </p:cNvPr>
          <p:cNvSpPr txBox="1">
            <a:spLocks/>
          </p:cNvSpPr>
          <p:nvPr/>
        </p:nvSpPr>
        <p:spPr>
          <a:xfrm>
            <a:off x="457200" y="4741221"/>
            <a:ext cx="8062912" cy="1641372"/>
          </a:xfrm>
          <a:prstGeom prst="rect">
            <a:avLst/>
          </a:prstGeom>
        </p:spPr>
        <p:txBody>
          <a:bodyPr vert="horz" lIns="91440" tIns="45720" rIns="91440" bIns="45720" rtlCol="0">
            <a:normAutofit/>
          </a:bodyPr>
          <a:lst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rgbClr val="000000"/>
                </a:solidFill>
                <a:latin typeface="+mn-lt"/>
                <a:ea typeface="+mn-ea"/>
                <a:cs typeface="+mn-cs"/>
              </a:defRPr>
            </a:lvl1pPr>
            <a:lvl2pPr marL="731520" indent="-457200" algn="l" defTabSz="914400" rtl="0" eaLnBrk="1" latinLnBrk="0" hangingPunct="1">
              <a:spcBef>
                <a:spcPct val="20000"/>
              </a:spcBef>
              <a:buClr>
                <a:srgbClr val="6CB255"/>
              </a:buClr>
              <a:buFont typeface="+mj-lt"/>
              <a:buAutoNum type="alphaLcParen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4pPr>
            <a:lvl5pPr marL="2171700" indent="-342900" algn="l" defTabSz="914400" rtl="0" eaLnBrk="1" latinLnBrk="0" hangingPunct="1">
              <a:spcBef>
                <a:spcPct val="20000"/>
              </a:spcBef>
              <a:buClr>
                <a:srgbClr val="6CB255"/>
              </a:buClr>
              <a:buFont typeface="+mj-lt"/>
              <a:buAutoNum type="alphaLcParen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dirty="0"/>
              <a:t>The median is a better measure of the "center" than the mean because 49 of the values are 30,000 and one is 5,000,000. The 5,000,000 is an outlier. The 30,000 gives us a better sense of the middle of the data.</a:t>
            </a:r>
          </a:p>
        </p:txBody>
      </p:sp>
    </p:spTree>
    <p:extLst>
      <p:ext uri="{BB962C8B-B14F-4D97-AF65-F5344CB8AC3E}">
        <p14:creationId xmlns:p14="http://schemas.microsoft.com/office/powerpoint/2010/main" val="298498095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a:bodyPr>
          <a:lstStyle/>
          <a:p>
            <a:r>
              <a:rPr lang="en-US" dirty="0"/>
              <a:t>Measures of the Center try its </a:t>
            </a:r>
          </a:p>
        </p:txBody>
      </p:sp>
      <p:pic>
        <p:nvPicPr>
          <p:cNvPr id="6" name="Picture 5" descr="OSX-Stacked-TM-RGB-300dpi-2016.jpg" title="&quot; &quot;"/>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3" name="Footer Placeholder 2"/>
          <p:cNvSpPr>
            <a:spLocks noGrp="1"/>
          </p:cNvSpPr>
          <p:nvPr>
            <p:ph type="ftr" sz="quarter" idx="11"/>
          </p:nvPr>
        </p:nvSpPr>
        <p:spPr/>
        <p:txBody>
          <a:bodyPr/>
          <a:lstStyle/>
          <a:p>
            <a:r>
              <a:rPr lang="en-US"/>
              <a:t>Prepared for OpenStax Introductory Statistics by River Parishes Community College under CC BY-SA 4.0</a:t>
            </a:r>
          </a:p>
        </p:txBody>
      </p:sp>
      <p:sp>
        <p:nvSpPr>
          <p:cNvPr id="8" name="Text Placeholder 6">
            <a:extLst>
              <a:ext uri="{FF2B5EF4-FFF2-40B4-BE49-F238E27FC236}">
                <a16:creationId xmlns:a16="http://schemas.microsoft.com/office/drawing/2014/main" id="{BC4FF8DD-75D0-4041-A845-5D073AD58BF3}"/>
              </a:ext>
            </a:extLst>
          </p:cNvPr>
          <p:cNvSpPr>
            <a:spLocks noGrp="1"/>
          </p:cNvSpPr>
          <p:nvPr>
            <p:ph type="body" sz="quarter" idx="14"/>
          </p:nvPr>
        </p:nvSpPr>
        <p:spPr>
          <a:xfrm>
            <a:off x="457200" y="1343608"/>
            <a:ext cx="8062912" cy="4963886"/>
          </a:xfrm>
        </p:spPr>
        <p:txBody>
          <a:bodyPr>
            <a:normAutofit/>
          </a:bodyPr>
          <a:lstStyle/>
          <a:p>
            <a:r>
              <a:rPr lang="en-US" b="1" dirty="0"/>
              <a:t>Try It 2.27</a:t>
            </a:r>
          </a:p>
          <a:p>
            <a:r>
              <a:rPr lang="en-US" dirty="0"/>
              <a:t>In a sample of 60 households, one house is worth $2,500,000. Half of the rest are worth $280,000, and all the others are worth $315,000. Which is the better measure of the “center”: the mean or the median?</a:t>
            </a:r>
          </a:p>
          <a:p>
            <a:endParaRPr lang="en-US" dirty="0"/>
          </a:p>
          <a:p>
            <a:r>
              <a:rPr lang="en-US" b="1" dirty="0"/>
              <a:t>Try It 2.29</a:t>
            </a:r>
          </a:p>
          <a:p>
            <a:r>
              <a:rPr lang="en-US" dirty="0"/>
              <a:t>Five credit scores are 680, 680, 700, 720, 720. The data set is bimodal because the scores 680 and 720 each occur twice. Consider the annual earnings of workers at a factory. The mode is $25,000 and occurs 150 times out of 301. The median is $50,000 and the mean is $47,500. What would be the best measure of the “center”?</a:t>
            </a:r>
          </a:p>
        </p:txBody>
      </p:sp>
    </p:spTree>
    <p:extLst>
      <p:ext uri="{BB962C8B-B14F-4D97-AF65-F5344CB8AC3E}">
        <p14:creationId xmlns:p14="http://schemas.microsoft.com/office/powerpoint/2010/main" val="69571215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fontScale="90000"/>
          </a:bodyPr>
          <a:lstStyle/>
          <a:p>
            <a:r>
              <a:rPr lang="en-US" b="1" dirty="0"/>
              <a:t>Calculating the Mean of Grouped </a:t>
            </a:r>
            <a:br>
              <a:rPr lang="en-US" b="1" dirty="0"/>
            </a:br>
            <a:r>
              <a:rPr lang="en-US" b="1" dirty="0"/>
              <a:t>Frequency Tables</a:t>
            </a:r>
            <a:endParaRPr lang="en-US" dirty="0"/>
          </a:p>
        </p:txBody>
      </p:sp>
      <p:sp>
        <p:nvSpPr>
          <p:cNvPr id="7" name="Text Placeholder 6"/>
          <p:cNvSpPr>
            <a:spLocks noGrp="1"/>
          </p:cNvSpPr>
          <p:nvPr>
            <p:ph type="body" sz="quarter" idx="14"/>
          </p:nvPr>
        </p:nvSpPr>
        <p:spPr>
          <a:xfrm>
            <a:off x="457200" y="1343608"/>
            <a:ext cx="8062912" cy="4963886"/>
          </a:xfrm>
        </p:spPr>
        <p:txBody>
          <a:bodyPr>
            <a:normAutofit fontScale="92500" lnSpcReduction="20000"/>
          </a:bodyPr>
          <a:lstStyle/>
          <a:p>
            <a:r>
              <a:rPr lang="en-US" dirty="0"/>
              <a:t>When only grouped data is available, you do not know the individual data values (we only know intervals and interval frequencies); therefore, you cannot compute an exact mean for the data set. </a:t>
            </a:r>
          </a:p>
          <a:p>
            <a:endParaRPr lang="en-US" dirty="0"/>
          </a:p>
          <a:p>
            <a:r>
              <a:rPr lang="en-US" dirty="0"/>
              <a:t>What we must do is estimate the actual mean by calculating the mean of a frequency table. </a:t>
            </a:r>
          </a:p>
          <a:p>
            <a:endParaRPr lang="en-US" dirty="0"/>
          </a:p>
          <a:p>
            <a:r>
              <a:rPr lang="en-US" dirty="0"/>
              <a:t>Remember, the frequency table is a data representation in which grouped data is displayed along with the corresponding frequencies.</a:t>
            </a:r>
          </a:p>
          <a:p>
            <a:endParaRPr lang="en-US" dirty="0"/>
          </a:p>
          <a:p>
            <a:r>
              <a:rPr lang="en-US" dirty="0"/>
              <a:t>We simply need to modify the definition to fit within the restrictions of a frequency table. Since we do not know the individual data values we can instead find the </a:t>
            </a:r>
            <a:r>
              <a:rPr lang="en-US" b="1" dirty="0"/>
              <a:t>midpoint</a:t>
            </a:r>
            <a:r>
              <a:rPr lang="en-US" dirty="0"/>
              <a:t> of each interval. </a:t>
            </a:r>
          </a:p>
          <a:p>
            <a:endParaRPr lang="en-US" dirty="0"/>
          </a:p>
          <a:p>
            <a:r>
              <a:rPr lang="en-US" dirty="0"/>
              <a:t>The midpoint is (</a:t>
            </a:r>
            <a:r>
              <a:rPr lang="en-US" i="1" dirty="0"/>
              <a:t>lower boundary </a:t>
            </a:r>
            <a:r>
              <a:rPr lang="en-US" dirty="0"/>
              <a:t>+ </a:t>
            </a:r>
            <a:r>
              <a:rPr lang="en-US" i="1" dirty="0"/>
              <a:t>upper boundary</a:t>
            </a:r>
            <a:r>
              <a:rPr lang="en-US" dirty="0"/>
              <a:t>)/2 </a:t>
            </a:r>
          </a:p>
        </p:txBody>
      </p:sp>
      <p:pic>
        <p:nvPicPr>
          <p:cNvPr id="6" name="Picture 5" descr="OSX-Stacked-TM-RGB-300dpi-2016.jpg" title="&quot; &quot;"/>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Introductory Statistics by River Parishes Community College under CC BY-SA 4.0</a:t>
            </a:r>
          </a:p>
        </p:txBody>
      </p:sp>
    </p:spTree>
    <p:extLst>
      <p:ext uri="{BB962C8B-B14F-4D97-AF65-F5344CB8AC3E}">
        <p14:creationId xmlns:p14="http://schemas.microsoft.com/office/powerpoint/2010/main" val="211868205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fontScale="90000"/>
          </a:bodyPr>
          <a:lstStyle/>
          <a:p>
            <a:r>
              <a:rPr lang="en-US" b="1" dirty="0"/>
              <a:t>Calculating the Mean of Grouped </a:t>
            </a:r>
            <a:br>
              <a:rPr lang="en-US" b="1" dirty="0"/>
            </a:br>
            <a:r>
              <a:rPr lang="en-US" b="1" dirty="0"/>
              <a:t>Frequency Tables (cont.)</a:t>
            </a:r>
            <a:endParaRPr lang="en-US" dirty="0"/>
          </a:p>
        </p:txBody>
      </p:sp>
      <p:pic>
        <p:nvPicPr>
          <p:cNvPr id="6" name="Picture 5" descr="OSX-Stacked-TM-RGB-300dpi-2016.jpg" title="&quot; &quot;"/>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mc:AlternateContent xmlns:mc="http://schemas.openxmlformats.org/markup-compatibility/2006" xmlns:a14="http://schemas.microsoft.com/office/drawing/2010/main">
        <mc:Choice Requires="a14">
          <p:sp>
            <p:nvSpPr>
              <p:cNvPr id="4" name="Text Placeholder 6"/>
              <p:cNvSpPr>
                <a:spLocks noGrp="1"/>
              </p:cNvSpPr>
              <p:nvPr>
                <p:ph type="body" sz="quarter" idx="14"/>
              </p:nvPr>
            </p:nvSpPr>
            <p:spPr>
              <a:xfrm>
                <a:off x="457200" y="1287624"/>
                <a:ext cx="8062912" cy="4722740"/>
              </a:xfrm>
            </p:spPr>
            <p:txBody>
              <a:bodyPr>
                <a:normAutofit lnSpcReduction="10000"/>
              </a:bodyPr>
              <a:lstStyle/>
              <a:p>
                <a:r>
                  <a:rPr lang="en-US" dirty="0"/>
                  <a:t>We can do this in the calculator.</a:t>
                </a:r>
              </a:p>
              <a:p>
                <a:endParaRPr lang="en-US" dirty="0"/>
              </a:p>
              <a:p>
                <a:r>
                  <a:rPr lang="en-US" dirty="0"/>
                  <a:t>First, press the </a:t>
                </a:r>
                <a:r>
                  <a:rPr lang="en-US" b="1" dirty="0"/>
                  <a:t>STAT </a:t>
                </a:r>
                <a:r>
                  <a:rPr lang="en-US" dirty="0"/>
                  <a:t>key and select </a:t>
                </a:r>
                <a:r>
                  <a:rPr lang="en-US" b="1" dirty="0"/>
                  <a:t>1:Edit</a:t>
                </a:r>
              </a:p>
              <a:p>
                <a:endParaRPr lang="en-US" dirty="0"/>
              </a:p>
              <a:p>
                <a:r>
                  <a:rPr lang="en-US" dirty="0"/>
                  <a:t>Input the midpoint values into </a:t>
                </a:r>
                <a:r>
                  <a:rPr lang="en-US" b="1" dirty="0"/>
                  <a:t>L1 </a:t>
                </a:r>
                <a:r>
                  <a:rPr lang="en-US" dirty="0"/>
                  <a:t>and the frequencies into </a:t>
                </a:r>
                <a:r>
                  <a:rPr lang="en-US" b="1" dirty="0"/>
                  <a:t>L2</a:t>
                </a:r>
              </a:p>
              <a:p>
                <a:endParaRPr lang="en-US" dirty="0"/>
              </a:p>
              <a:p>
                <a:r>
                  <a:rPr lang="en-US" dirty="0"/>
                  <a:t>Select </a:t>
                </a:r>
                <a:r>
                  <a:rPr lang="en-US" b="1" dirty="0"/>
                  <a:t>STAT</a:t>
                </a:r>
                <a:r>
                  <a:rPr lang="en-US" dirty="0"/>
                  <a:t>, </a:t>
                </a:r>
                <a:r>
                  <a:rPr lang="en-US" b="1" dirty="0"/>
                  <a:t>CALC</a:t>
                </a:r>
                <a:r>
                  <a:rPr lang="en-US" dirty="0"/>
                  <a:t>, and </a:t>
                </a:r>
                <a:r>
                  <a:rPr lang="en-US" b="1" dirty="0"/>
                  <a:t>1: 1-Var Stats</a:t>
                </a:r>
              </a:p>
              <a:p>
                <a:endParaRPr lang="en-US" dirty="0"/>
              </a:p>
              <a:p>
                <a:r>
                  <a:rPr lang="en-US" dirty="0"/>
                  <a:t>Select </a:t>
                </a:r>
                <a:r>
                  <a:rPr lang="en-US" b="1" dirty="0"/>
                  <a:t>2nd </a:t>
                </a:r>
                <a:r>
                  <a:rPr lang="en-US" dirty="0"/>
                  <a:t>then </a:t>
                </a:r>
                <a:r>
                  <a:rPr lang="en-US" b="1" dirty="0"/>
                  <a:t>1 </a:t>
                </a:r>
                <a:r>
                  <a:rPr lang="en-US" dirty="0"/>
                  <a:t>then, </a:t>
                </a:r>
                <a:r>
                  <a:rPr lang="en-US" b="1" dirty="0"/>
                  <a:t>2nd </a:t>
                </a:r>
                <a:r>
                  <a:rPr lang="en-US" dirty="0"/>
                  <a:t>then </a:t>
                </a:r>
                <a:r>
                  <a:rPr lang="en-US" b="1" dirty="0"/>
                  <a:t>2 Enter</a:t>
                </a:r>
              </a:p>
              <a:p>
                <a:endParaRPr lang="en-US" dirty="0"/>
              </a:p>
              <a:p>
                <a:r>
                  <a:rPr lang="en-US" dirty="0"/>
                  <a:t>You will see displayed the sample mean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𝑥</m:t>
                        </m:r>
                      </m:e>
                    </m:acc>
                  </m:oMath>
                </a14:m>
                <a:endParaRPr lang="en-US" dirty="0"/>
              </a:p>
              <a:p>
                <a:endParaRPr lang="en-US" dirty="0"/>
              </a:p>
            </p:txBody>
          </p:sp>
        </mc:Choice>
        <mc:Fallback xmlns="">
          <p:sp>
            <p:nvSpPr>
              <p:cNvPr id="4" name="Text Placeholder 6"/>
              <p:cNvSpPr>
                <a:spLocks noGrp="1" noRot="1" noChangeAspect="1" noMove="1" noResize="1" noEditPoints="1" noAdjustHandles="1" noChangeArrowheads="1" noChangeShapeType="1" noTextEdit="1"/>
              </p:cNvSpPr>
              <p:nvPr>
                <p:ph type="body" sz="quarter" idx="14"/>
              </p:nvPr>
            </p:nvSpPr>
            <p:spPr>
              <a:xfrm>
                <a:off x="457200" y="1287624"/>
                <a:ext cx="8062912" cy="4722740"/>
              </a:xfrm>
              <a:blipFill>
                <a:blip r:embed="rId3"/>
                <a:stretch>
                  <a:fillRect l="-756" t="-1161"/>
                </a:stretch>
              </a:blipFill>
            </p:spPr>
            <p:txBody>
              <a:bodyPr/>
              <a:lstStyle/>
              <a:p>
                <a:r>
                  <a:rPr lang="en-US">
                    <a:noFill/>
                  </a:rPr>
                  <a:t> </a:t>
                </a:r>
              </a:p>
            </p:txBody>
          </p:sp>
        </mc:Fallback>
      </mc:AlternateContent>
      <p:sp>
        <p:nvSpPr>
          <p:cNvPr id="2" name="Footer Placeholder 1"/>
          <p:cNvSpPr>
            <a:spLocks noGrp="1"/>
          </p:cNvSpPr>
          <p:nvPr>
            <p:ph type="ftr" sz="quarter" idx="11"/>
          </p:nvPr>
        </p:nvSpPr>
        <p:spPr/>
        <p:txBody>
          <a:bodyPr/>
          <a:lstStyle/>
          <a:p>
            <a:r>
              <a:rPr lang="en-US"/>
              <a:t>Prepared for OpenStax Introductory Statistics by River Parishes Community College under CC BY-SA 4.0</a:t>
            </a:r>
          </a:p>
        </p:txBody>
      </p:sp>
    </p:spTree>
    <p:extLst>
      <p:ext uri="{BB962C8B-B14F-4D97-AF65-F5344CB8AC3E}">
        <p14:creationId xmlns:p14="http://schemas.microsoft.com/office/powerpoint/2010/main" val="261564193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fontScale="90000"/>
          </a:bodyPr>
          <a:lstStyle/>
          <a:p>
            <a:r>
              <a:rPr lang="en-US" b="1" dirty="0"/>
              <a:t>Calculating the Mean of Grouped </a:t>
            </a:r>
            <a:br>
              <a:rPr lang="en-US" b="1" dirty="0"/>
            </a:br>
            <a:r>
              <a:rPr lang="en-US" b="1" dirty="0"/>
              <a:t>Frequency Tables try it</a:t>
            </a:r>
            <a:endParaRPr lang="en-US" dirty="0"/>
          </a:p>
        </p:txBody>
      </p:sp>
      <p:pic>
        <p:nvPicPr>
          <p:cNvPr id="6" name="Picture 5" descr="OSX-Stacked-TM-RGB-300dpi-2016.jpg" title="&quot; &quot;"/>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pic>
        <p:nvPicPr>
          <p:cNvPr id="3" name="Picture 2" descr="Table 2.27"/>
          <p:cNvPicPr>
            <a:picLocks noChangeAspect="1"/>
          </p:cNvPicPr>
          <p:nvPr/>
        </p:nvPicPr>
        <p:blipFill rotWithShape="1">
          <a:blip r:embed="rId3"/>
          <a:srcRect l="14597" t="27776" r="14368" b="18886"/>
          <a:stretch/>
        </p:blipFill>
        <p:spPr>
          <a:xfrm>
            <a:off x="1455576" y="3853543"/>
            <a:ext cx="5784979" cy="2295332"/>
          </a:xfrm>
          <a:prstGeom prst="rect">
            <a:avLst/>
          </a:prstGeom>
        </p:spPr>
      </p:pic>
      <p:sp>
        <p:nvSpPr>
          <p:cNvPr id="2" name="Footer Placeholder 1"/>
          <p:cNvSpPr>
            <a:spLocks noGrp="1"/>
          </p:cNvSpPr>
          <p:nvPr>
            <p:ph type="ftr" sz="quarter" idx="11"/>
          </p:nvPr>
        </p:nvSpPr>
        <p:spPr/>
        <p:txBody>
          <a:bodyPr/>
          <a:lstStyle/>
          <a:p>
            <a:r>
              <a:rPr lang="en-US"/>
              <a:t>Prepared for OpenStax Introductory Statistics by River Parishes Community College under CC BY-SA 4.0</a:t>
            </a:r>
          </a:p>
        </p:txBody>
      </p:sp>
      <p:sp>
        <p:nvSpPr>
          <p:cNvPr id="7" name="Text Placeholder 6">
            <a:extLst>
              <a:ext uri="{FF2B5EF4-FFF2-40B4-BE49-F238E27FC236}">
                <a16:creationId xmlns:a16="http://schemas.microsoft.com/office/drawing/2014/main" id="{BBE83679-4A8D-4662-83B7-34499D3F2009}"/>
              </a:ext>
            </a:extLst>
          </p:cNvPr>
          <p:cNvSpPr>
            <a:spLocks noGrp="1"/>
          </p:cNvSpPr>
          <p:nvPr>
            <p:ph type="body" sz="quarter" idx="14"/>
          </p:nvPr>
        </p:nvSpPr>
        <p:spPr>
          <a:xfrm>
            <a:off x="457200" y="1287624"/>
            <a:ext cx="8062912" cy="2295332"/>
          </a:xfrm>
        </p:spPr>
        <p:txBody>
          <a:bodyPr>
            <a:normAutofit/>
          </a:bodyPr>
          <a:lstStyle/>
          <a:p>
            <a:r>
              <a:rPr lang="en-US" b="1" dirty="0"/>
              <a:t>Try It 2.30</a:t>
            </a:r>
          </a:p>
          <a:p>
            <a:r>
              <a:rPr lang="en-US" dirty="0"/>
              <a:t>Maris conducted a study on the effect that playing video games has on memory recall. As part of her study, she compiled the following data. What is the best estimate for the mean number of hours spent playing video games?</a:t>
            </a:r>
          </a:p>
        </p:txBody>
      </p:sp>
    </p:spTree>
    <p:extLst>
      <p:ext uri="{BB962C8B-B14F-4D97-AF65-F5344CB8AC3E}">
        <p14:creationId xmlns:p14="http://schemas.microsoft.com/office/powerpoint/2010/main" val="19093248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b="1" dirty="0"/>
              <a:t>Stem-and-Leaf Graphs (</a:t>
            </a:r>
            <a:r>
              <a:rPr lang="en-US" b="1" dirty="0" err="1"/>
              <a:t>Stemplots</a:t>
            </a:r>
            <a:r>
              <a:rPr lang="en-US" b="1" dirty="0"/>
              <a:t>) </a:t>
            </a:r>
            <a:br>
              <a:rPr lang="en-US" b="1" dirty="0"/>
            </a:br>
            <a:r>
              <a:rPr lang="en-US" b="1" dirty="0"/>
              <a:t>try it</a:t>
            </a:r>
            <a:endParaRPr lang="en-US" dirty="0"/>
          </a:p>
        </p:txBody>
      </p:sp>
      <p:pic>
        <p:nvPicPr>
          <p:cNvPr id="10" name="Picture 9" descr="OSX-Stacked-TM-RGB-300dpi-2016.jpg" title="&quot; &quot;"/>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Introductory Statistics by River Parishes Community College under CC BY-SA 4.0</a:t>
            </a:r>
          </a:p>
        </p:txBody>
      </p:sp>
      <p:sp>
        <p:nvSpPr>
          <p:cNvPr id="6" name="Text Placeholder 6">
            <a:extLst>
              <a:ext uri="{FF2B5EF4-FFF2-40B4-BE49-F238E27FC236}">
                <a16:creationId xmlns:a16="http://schemas.microsoft.com/office/drawing/2014/main" id="{32B7851F-3E13-4811-B405-5AE2F1B7CD1A}"/>
              </a:ext>
            </a:extLst>
          </p:cNvPr>
          <p:cNvSpPr txBox="1">
            <a:spLocks/>
          </p:cNvSpPr>
          <p:nvPr/>
        </p:nvSpPr>
        <p:spPr>
          <a:xfrm>
            <a:off x="457200" y="1307506"/>
            <a:ext cx="8062912" cy="3320478"/>
          </a:xfrm>
          <a:prstGeom prst="rect">
            <a:avLst/>
          </a:prstGeom>
        </p:spPr>
        <p:txBody>
          <a:bodyPr vert="horz" lIns="91440" tIns="45720" rIns="91440" bIns="45720" rtlCol="0">
            <a:normAutofit/>
          </a:bodyPr>
          <a:lst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rgbClr val="000000"/>
                </a:solidFill>
                <a:latin typeface="+mn-lt"/>
                <a:ea typeface="+mn-ea"/>
                <a:cs typeface="+mn-cs"/>
              </a:defRPr>
            </a:lvl1pPr>
            <a:lvl2pPr marL="731520" indent="-457200" algn="l" defTabSz="914400" rtl="0" eaLnBrk="1" latinLnBrk="0" hangingPunct="1">
              <a:spcBef>
                <a:spcPct val="20000"/>
              </a:spcBef>
              <a:buClr>
                <a:srgbClr val="6CB255"/>
              </a:buClr>
              <a:buFont typeface="+mj-lt"/>
              <a:buAutoNum type="alphaLcParen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4pPr>
            <a:lvl5pPr marL="2171700" indent="-342900" algn="l" defTabSz="914400" rtl="0" eaLnBrk="1" latinLnBrk="0" hangingPunct="1">
              <a:spcBef>
                <a:spcPct val="20000"/>
              </a:spcBef>
              <a:buClr>
                <a:srgbClr val="6CB255"/>
              </a:buClr>
              <a:buFont typeface="+mj-lt"/>
              <a:buAutoNum type="alphaLcParen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sz="1600" b="1" dirty="0"/>
              <a:t>Try It 2.1</a:t>
            </a:r>
          </a:p>
          <a:p>
            <a:r>
              <a:rPr lang="en-US" sz="1600" dirty="0"/>
              <a:t>For the Park City basketball team, scores for the last 30 games were as follows (smallest to largest): </a:t>
            </a:r>
          </a:p>
          <a:p>
            <a:br>
              <a:rPr lang="en-US" sz="1600" dirty="0"/>
            </a:br>
            <a:r>
              <a:rPr lang="en-US" sz="1600" dirty="0"/>
              <a:t>32; 32; 33; 34; 38; 40; 42; 42; 43; 44; 46; 47; 47; 48; 48; 48; 49; 50; 50; 51; 52; 52; 52; 53; 54; 56; 57; 57; 60; 61 </a:t>
            </a:r>
          </a:p>
          <a:p>
            <a:br>
              <a:rPr lang="en-US" sz="1600" dirty="0"/>
            </a:br>
            <a:r>
              <a:rPr lang="en-US" sz="1600" dirty="0"/>
              <a:t>Construct a stem plot for the data.</a:t>
            </a:r>
          </a:p>
        </p:txBody>
      </p:sp>
    </p:spTree>
    <p:extLst>
      <p:ext uri="{BB962C8B-B14F-4D97-AF65-F5344CB8AC3E}">
        <p14:creationId xmlns:p14="http://schemas.microsoft.com/office/powerpoint/2010/main" val="17779769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1804"/>
            <a:ext cx="8062912" cy="2537927"/>
          </a:xfrm>
        </p:spPr>
        <p:txBody>
          <a:bodyPr>
            <a:noAutofit/>
          </a:bodyPr>
          <a:lstStyle/>
          <a:p>
            <a:pPr algn="ctr"/>
            <a:r>
              <a:rPr lang="en-US" sz="4000" b="1" cap="none" dirty="0">
                <a:solidFill>
                  <a:srgbClr val="212F62"/>
                </a:solidFill>
              </a:rPr>
              <a:t>Chapter 2</a:t>
            </a:r>
            <a:br>
              <a:rPr lang="en-US" sz="4000" b="1" cap="none" dirty="0">
                <a:solidFill>
                  <a:srgbClr val="212F62"/>
                </a:solidFill>
              </a:rPr>
            </a:br>
            <a:br>
              <a:rPr lang="en-US" sz="4000" b="1" cap="none" dirty="0">
                <a:solidFill>
                  <a:srgbClr val="212F62"/>
                </a:solidFill>
              </a:rPr>
            </a:br>
            <a:r>
              <a:rPr lang="en-US" sz="4000" b="1" dirty="0">
                <a:solidFill>
                  <a:srgbClr val="212F62"/>
                </a:solidFill>
              </a:rPr>
              <a:t>descriptive statistics</a:t>
            </a:r>
            <a:endParaRPr lang="en-US" sz="4000" dirty="0"/>
          </a:p>
        </p:txBody>
      </p:sp>
      <p:sp>
        <p:nvSpPr>
          <p:cNvPr id="5" name="Title 4"/>
          <p:cNvSpPr txBox="1">
            <a:spLocks/>
          </p:cNvSpPr>
          <p:nvPr/>
        </p:nvSpPr>
        <p:spPr>
          <a:xfrm>
            <a:off x="845052" y="3697089"/>
            <a:ext cx="7287208" cy="1248135"/>
          </a:xfrm>
          <a:prstGeom prst="rect">
            <a:avLst/>
          </a:prstGeom>
        </p:spPr>
        <p:txBody>
          <a:bodyPr vert="horz" lIns="91440" tIns="45720" rIns="91440" bIns="45720" rtlCol="0" anchor="b">
            <a:noAutofit/>
          </a:bodyPr>
          <a:lstStyle>
            <a:lvl1pPr algn="l" defTabSz="914400" rtl="0" eaLnBrk="1" latinLnBrk="0" hangingPunct="1">
              <a:spcBef>
                <a:spcPct val="0"/>
              </a:spcBef>
              <a:buNone/>
              <a:defRPr sz="2400" kern="1200" cap="all" spc="-60" baseline="0">
                <a:solidFill>
                  <a:srgbClr val="6CB255"/>
                </a:solidFill>
                <a:latin typeface="+mj-lt"/>
                <a:ea typeface="+mj-ea"/>
                <a:cs typeface="+mj-cs"/>
              </a:defRPr>
            </a:lvl1pPr>
          </a:lstStyle>
          <a:p>
            <a:pPr algn="ctr"/>
            <a:r>
              <a:rPr lang="en-US" dirty="0"/>
              <a:t>Section 2.6 – </a:t>
            </a:r>
            <a:r>
              <a:rPr lang="en-US" b="1" dirty="0"/>
              <a:t>Skewness and the Mean, Median, and Mode</a:t>
            </a:r>
            <a:endParaRPr lang="en-US" dirty="0"/>
          </a:p>
        </p:txBody>
      </p:sp>
      <p:sp>
        <p:nvSpPr>
          <p:cNvPr id="3" name="Footer Placeholder 2"/>
          <p:cNvSpPr>
            <a:spLocks noGrp="1"/>
          </p:cNvSpPr>
          <p:nvPr>
            <p:ph type="ftr" sz="quarter" idx="11"/>
          </p:nvPr>
        </p:nvSpPr>
        <p:spPr/>
        <p:txBody>
          <a:bodyPr/>
          <a:lstStyle/>
          <a:p>
            <a:r>
              <a:rPr lang="en-US"/>
              <a:t>Prepared for OpenStax Introductory Statistics by River Parishes Community College under CC BY-SA 4.0</a:t>
            </a:r>
          </a:p>
        </p:txBody>
      </p:sp>
      <p:pic>
        <p:nvPicPr>
          <p:cNvPr id="6" name="Picture 5" descr="OSC-Stacked-TM-RGB-1.png" title="&quot; &quot;"/>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378705" y="5415694"/>
            <a:ext cx="1507110" cy="1077181"/>
          </a:xfrm>
          <a:prstGeom prst="rect">
            <a:avLst/>
          </a:prstGeom>
        </p:spPr>
      </p:pic>
    </p:spTree>
    <p:extLst>
      <p:ext uri="{BB962C8B-B14F-4D97-AF65-F5344CB8AC3E}">
        <p14:creationId xmlns:p14="http://schemas.microsoft.com/office/powerpoint/2010/main" val="419224859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200" dirty="0"/>
              <a:t>Section 2.6 Learning Objectives</a:t>
            </a:r>
          </a:p>
        </p:txBody>
      </p:sp>
      <p:pic>
        <p:nvPicPr>
          <p:cNvPr id="6" name="Picture 5" descr="OSX-Stacked-TM-RGB-300dpi-2016.jpg" title="&quot; &quot;"/>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Introductory Statistics by River Parishes Community College under CC BY-SA 4.0</a:t>
            </a:r>
            <a:endParaRPr lang="en-US" dirty="0"/>
          </a:p>
        </p:txBody>
      </p:sp>
      <p:sp>
        <p:nvSpPr>
          <p:cNvPr id="4" name="Rectangle 3">
            <a:extLst>
              <a:ext uri="{FF2B5EF4-FFF2-40B4-BE49-F238E27FC236}">
                <a16:creationId xmlns:a16="http://schemas.microsoft.com/office/drawing/2014/main" id="{82A2C50D-E8A3-0742-836A-717A75EF667C}"/>
              </a:ext>
            </a:extLst>
          </p:cNvPr>
          <p:cNvSpPr/>
          <p:nvPr/>
        </p:nvSpPr>
        <p:spPr>
          <a:xfrm>
            <a:off x="457200" y="1269643"/>
            <a:ext cx="8379321" cy="2308324"/>
          </a:xfrm>
          <a:prstGeom prst="rect">
            <a:avLst/>
          </a:prstGeom>
        </p:spPr>
        <p:txBody>
          <a:bodyPr wrap="square">
            <a:spAutoFit/>
          </a:bodyPr>
          <a:lstStyle/>
          <a:p>
            <a:r>
              <a:rPr lang="en-US" dirty="0"/>
              <a:t>In this section students will:</a:t>
            </a:r>
          </a:p>
          <a:p>
            <a:endParaRPr lang="en-US" dirty="0"/>
          </a:p>
          <a:p>
            <a:pPr marL="285750" indent="-285750">
              <a:buFont typeface="Arial" panose="020B0604020202020204" pitchFamily="34" charset="0"/>
              <a:buChar char="•"/>
            </a:pPr>
            <a:r>
              <a:rPr lang="en-US" dirty="0"/>
              <a:t>Determine the most appropriate measures of center, measure of variation, and measure of position.</a:t>
            </a:r>
          </a:p>
          <a:p>
            <a:pPr marL="285750" indent="-285750">
              <a:buFont typeface="Arial" panose="020B0604020202020204" pitchFamily="34" charset="0"/>
              <a:buChar char="•"/>
            </a:pPr>
            <a:r>
              <a:rPr lang="en-US" dirty="0"/>
              <a:t>Interpret the meanings of each measure of center, measure of variation, and measure of position.</a:t>
            </a:r>
          </a:p>
          <a:p>
            <a:pPr marL="285750" indent="-285750">
              <a:buFont typeface="Arial" panose="020B0604020202020204" pitchFamily="34" charset="0"/>
              <a:buChar char="•"/>
            </a:pPr>
            <a:r>
              <a:rPr lang="en-US" dirty="0"/>
              <a:t>Recognize basic distribution shapes:  uniform, symmetrical, skewed, and bimodal.</a:t>
            </a:r>
          </a:p>
        </p:txBody>
      </p:sp>
    </p:spTree>
    <p:extLst>
      <p:ext uri="{BB962C8B-B14F-4D97-AF65-F5344CB8AC3E}">
        <p14:creationId xmlns:p14="http://schemas.microsoft.com/office/powerpoint/2010/main" val="139144710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fontScale="90000"/>
          </a:bodyPr>
          <a:lstStyle/>
          <a:p>
            <a:r>
              <a:rPr lang="en-US" b="1" dirty="0"/>
              <a:t>Skewness and the Mean, Median, </a:t>
            </a:r>
            <a:br>
              <a:rPr lang="en-US" b="1" dirty="0"/>
            </a:br>
            <a:r>
              <a:rPr lang="en-US" b="1" dirty="0"/>
              <a:t>and Mode</a:t>
            </a:r>
            <a:endParaRPr lang="en-US" dirty="0"/>
          </a:p>
        </p:txBody>
      </p:sp>
      <p:pic>
        <p:nvPicPr>
          <p:cNvPr id="2" name="Picture Placeholder 1" descr="fig-ch02_08_01.jpg" title="Symmetrical Histogram"/>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2273" r="-12273"/>
          <a:stretch>
            <a:fillRect/>
          </a:stretch>
        </p:blipFill>
        <p:spPr>
          <a:xfrm>
            <a:off x="2130638" y="1296955"/>
            <a:ext cx="4634192" cy="2011680"/>
          </a:xfrm>
        </p:spPr>
      </p:pic>
      <p:sp>
        <p:nvSpPr>
          <p:cNvPr id="7" name="Text Placeholder 6"/>
          <p:cNvSpPr>
            <a:spLocks noGrp="1"/>
          </p:cNvSpPr>
          <p:nvPr>
            <p:ph type="body" sz="quarter" idx="14"/>
          </p:nvPr>
        </p:nvSpPr>
        <p:spPr>
          <a:xfrm>
            <a:off x="457200" y="3579567"/>
            <a:ext cx="8062912" cy="2430797"/>
          </a:xfrm>
        </p:spPr>
        <p:txBody>
          <a:bodyPr>
            <a:normAutofit fontScale="77500" lnSpcReduction="20000"/>
          </a:bodyPr>
          <a:lstStyle/>
          <a:p>
            <a:r>
              <a:rPr lang="en-US" dirty="0"/>
              <a:t>The histogram displays a </a:t>
            </a:r>
            <a:r>
              <a:rPr lang="en-US" b="1" dirty="0"/>
              <a:t>symmetrical </a:t>
            </a:r>
            <a:r>
              <a:rPr lang="en-US" dirty="0"/>
              <a:t>distribution of data. </a:t>
            </a:r>
          </a:p>
          <a:p>
            <a:r>
              <a:rPr lang="en-US" dirty="0"/>
              <a:t>A distribution is symmetrical if a vertical line can be drawn at some point in the histogram such that the shape to the left and the right of the vertical line are mirror images of each other.</a:t>
            </a:r>
          </a:p>
          <a:p>
            <a:r>
              <a:rPr lang="en-US" b="1" dirty="0"/>
              <a:t>In a perfectly symmetrical distribution, the mean and the median are the same. </a:t>
            </a:r>
          </a:p>
          <a:p>
            <a:r>
              <a:rPr lang="en-US" i="1" dirty="0"/>
              <a:t>This example has one mode (unimodal), and the mode is the same as the mean and median.</a:t>
            </a:r>
          </a:p>
          <a:p>
            <a:r>
              <a:rPr lang="en-US" dirty="0"/>
              <a:t>In a symmetrical distribution that has two modes (bimodal), the two modes would be different from the mean and median.</a:t>
            </a:r>
            <a:endParaRPr lang="en-US" sz="1600" dirty="0"/>
          </a:p>
        </p:txBody>
      </p:sp>
      <p:pic>
        <p:nvPicPr>
          <p:cNvPr id="6" name="Picture 5" descr="OSX-Stacked-TM-RGB-300dpi-2016.jpg" title="&quot; &quot;"/>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3" name="Footer Placeholder 2"/>
          <p:cNvSpPr>
            <a:spLocks noGrp="1"/>
          </p:cNvSpPr>
          <p:nvPr>
            <p:ph type="ftr" sz="quarter" idx="11"/>
          </p:nvPr>
        </p:nvSpPr>
        <p:spPr/>
        <p:txBody>
          <a:bodyPr/>
          <a:lstStyle/>
          <a:p>
            <a:r>
              <a:rPr lang="en-US"/>
              <a:t>Prepared for OpenStax Introductory Statistics by River Parishes Community College under CC BY-SA 4.0</a:t>
            </a:r>
          </a:p>
        </p:txBody>
      </p:sp>
    </p:spTree>
    <p:extLst>
      <p:ext uri="{BB962C8B-B14F-4D97-AF65-F5344CB8AC3E}">
        <p14:creationId xmlns:p14="http://schemas.microsoft.com/office/powerpoint/2010/main" val="145480120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fontScale="90000"/>
          </a:bodyPr>
          <a:lstStyle/>
          <a:p>
            <a:r>
              <a:rPr lang="en-US" b="1" dirty="0"/>
              <a:t>Skewness and the Mean, Median, </a:t>
            </a:r>
            <a:br>
              <a:rPr lang="en-US" b="1" dirty="0"/>
            </a:br>
            <a:r>
              <a:rPr lang="en-US" b="1" dirty="0"/>
              <a:t>and Mode (cont.)</a:t>
            </a:r>
            <a:endParaRPr lang="en-US" dirty="0"/>
          </a:p>
        </p:txBody>
      </p:sp>
      <p:pic>
        <p:nvPicPr>
          <p:cNvPr id="2" name="Picture Placeholder 1" descr="fig-ch02_08_02.jpg" title="Skewed Left Histogram"/>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3515" r="-33515"/>
          <a:stretch>
            <a:fillRect/>
          </a:stretch>
        </p:blipFill>
        <p:spPr>
          <a:xfrm>
            <a:off x="1665266" y="1299666"/>
            <a:ext cx="5646779" cy="2451239"/>
          </a:xfrm>
        </p:spPr>
      </p:pic>
      <p:sp>
        <p:nvSpPr>
          <p:cNvPr id="7" name="Text Placeholder 6"/>
          <p:cNvSpPr>
            <a:spLocks noGrp="1"/>
          </p:cNvSpPr>
          <p:nvPr>
            <p:ph type="body" sz="quarter" idx="14"/>
          </p:nvPr>
        </p:nvSpPr>
        <p:spPr>
          <a:xfrm>
            <a:off x="457200" y="3989020"/>
            <a:ext cx="8062912" cy="2318474"/>
          </a:xfrm>
        </p:spPr>
        <p:txBody>
          <a:bodyPr>
            <a:normAutofit/>
          </a:bodyPr>
          <a:lstStyle/>
          <a:p>
            <a:r>
              <a:rPr lang="en-US" sz="1600" dirty="0"/>
              <a:t>The right-hand side seems "chopped off" compared to the left side. </a:t>
            </a:r>
          </a:p>
          <a:p>
            <a:r>
              <a:rPr lang="en-US" sz="1600" dirty="0"/>
              <a:t>A distribution of this type is called </a:t>
            </a:r>
            <a:r>
              <a:rPr lang="en-US" sz="1600" b="1" dirty="0"/>
              <a:t>skewed to the left </a:t>
            </a:r>
            <a:r>
              <a:rPr lang="en-US" sz="1600" dirty="0"/>
              <a:t>because it is pulled out to the left.</a:t>
            </a:r>
          </a:p>
          <a:p>
            <a:r>
              <a:rPr lang="en-US" sz="1600" b="1" dirty="0"/>
              <a:t>Notice that the mean is less than the median, and they are both less than the mode. </a:t>
            </a:r>
            <a:r>
              <a:rPr lang="en-US" sz="1600" dirty="0"/>
              <a:t>The mean and the median both reflect the skewing, but the mean reflects it more so.</a:t>
            </a:r>
          </a:p>
          <a:p>
            <a:r>
              <a:rPr lang="en-US" sz="1600" dirty="0"/>
              <a:t>To summarize, generally if the distribution of data is skewed to the left, the mean is less than the median, which is often less than the mode.</a:t>
            </a:r>
          </a:p>
        </p:txBody>
      </p:sp>
      <p:pic>
        <p:nvPicPr>
          <p:cNvPr id="6" name="Picture 5" descr="OSX-Stacked-TM-RGB-300dpi-2016.jpg" title="&quot; &quot;"/>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3" name="Footer Placeholder 2"/>
          <p:cNvSpPr>
            <a:spLocks noGrp="1"/>
          </p:cNvSpPr>
          <p:nvPr>
            <p:ph type="ftr" sz="quarter" idx="11"/>
          </p:nvPr>
        </p:nvSpPr>
        <p:spPr/>
        <p:txBody>
          <a:bodyPr/>
          <a:lstStyle/>
          <a:p>
            <a:r>
              <a:rPr lang="en-US"/>
              <a:t>Prepared for OpenStax Introductory Statistics by River Parishes Community College under CC BY-SA 4.0</a:t>
            </a:r>
          </a:p>
        </p:txBody>
      </p:sp>
    </p:spTree>
    <p:extLst>
      <p:ext uri="{BB962C8B-B14F-4D97-AF65-F5344CB8AC3E}">
        <p14:creationId xmlns:p14="http://schemas.microsoft.com/office/powerpoint/2010/main" val="338436599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fontScale="90000"/>
          </a:bodyPr>
          <a:lstStyle/>
          <a:p>
            <a:r>
              <a:rPr lang="en-US" b="1" dirty="0"/>
              <a:t>Skewness and the Mean, Median, </a:t>
            </a:r>
            <a:br>
              <a:rPr lang="en-US" b="1" dirty="0"/>
            </a:br>
            <a:r>
              <a:rPr lang="en-US" b="1" dirty="0"/>
              <a:t>and Mode (cont. 2)</a:t>
            </a:r>
            <a:endParaRPr lang="en-US" dirty="0"/>
          </a:p>
        </p:txBody>
      </p:sp>
      <p:pic>
        <p:nvPicPr>
          <p:cNvPr id="2" name="Picture Placeholder 1" descr="fig-ch02_08_03.jpg" title="Skewed Right Histogram"/>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3067" r="-33067"/>
          <a:stretch>
            <a:fillRect/>
          </a:stretch>
        </p:blipFill>
        <p:spPr>
          <a:xfrm>
            <a:off x="1732991" y="1175657"/>
            <a:ext cx="5511329" cy="2392441"/>
          </a:xfrm>
        </p:spPr>
      </p:pic>
      <p:sp>
        <p:nvSpPr>
          <p:cNvPr id="7" name="Text Placeholder 6"/>
          <p:cNvSpPr>
            <a:spLocks noGrp="1"/>
          </p:cNvSpPr>
          <p:nvPr>
            <p:ph type="body" sz="quarter" idx="14"/>
          </p:nvPr>
        </p:nvSpPr>
        <p:spPr>
          <a:xfrm>
            <a:off x="457200" y="3853543"/>
            <a:ext cx="8062912" cy="2537926"/>
          </a:xfrm>
        </p:spPr>
        <p:txBody>
          <a:bodyPr>
            <a:normAutofit/>
          </a:bodyPr>
          <a:lstStyle/>
          <a:p>
            <a:r>
              <a:rPr lang="en-US" dirty="0"/>
              <a:t>A distribution of this type is called </a:t>
            </a:r>
            <a:r>
              <a:rPr lang="en-US" b="1" dirty="0"/>
              <a:t>skewed to the right </a:t>
            </a:r>
            <a:r>
              <a:rPr lang="en-US" dirty="0"/>
              <a:t>because it is pulled out to the right.</a:t>
            </a:r>
          </a:p>
          <a:p>
            <a:r>
              <a:rPr lang="en-US" dirty="0"/>
              <a:t>Of the three statistics, </a:t>
            </a:r>
            <a:r>
              <a:rPr lang="en-US" b="1" dirty="0"/>
              <a:t>the mean is the largest, while the mode is the smallest</a:t>
            </a:r>
            <a:r>
              <a:rPr lang="en-US" dirty="0"/>
              <a:t>. Again, the mean reflects the skewing the most.</a:t>
            </a:r>
          </a:p>
          <a:p>
            <a:r>
              <a:rPr lang="en-US" dirty="0"/>
              <a:t>To summarize, if the distribution of data is skewed to the right, the mode is often less than the median, which is less than the mean.</a:t>
            </a:r>
          </a:p>
        </p:txBody>
      </p:sp>
      <p:pic>
        <p:nvPicPr>
          <p:cNvPr id="6" name="Picture 5" descr="OSX-Stacked-TM-RGB-300dpi-2016.jpg" title="&quot; &quot;"/>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3" name="Footer Placeholder 2"/>
          <p:cNvSpPr>
            <a:spLocks noGrp="1"/>
          </p:cNvSpPr>
          <p:nvPr>
            <p:ph type="ftr" sz="quarter" idx="11"/>
          </p:nvPr>
        </p:nvSpPr>
        <p:spPr/>
        <p:txBody>
          <a:bodyPr/>
          <a:lstStyle/>
          <a:p>
            <a:r>
              <a:rPr lang="en-US"/>
              <a:t>Prepared for OpenStax Introductory Statistics by River Parishes Community College under CC BY-SA 4.0</a:t>
            </a:r>
          </a:p>
        </p:txBody>
      </p:sp>
    </p:spTree>
    <p:extLst>
      <p:ext uri="{BB962C8B-B14F-4D97-AF65-F5344CB8AC3E}">
        <p14:creationId xmlns:p14="http://schemas.microsoft.com/office/powerpoint/2010/main" val="376282430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fontScale="90000"/>
          </a:bodyPr>
          <a:lstStyle/>
          <a:p>
            <a:r>
              <a:rPr lang="en-US" b="1" dirty="0"/>
              <a:t>Skewness and the Mean, Median, </a:t>
            </a:r>
            <a:br>
              <a:rPr lang="en-US" b="1" dirty="0"/>
            </a:br>
            <a:r>
              <a:rPr lang="en-US" b="1" dirty="0"/>
              <a:t>and Mode try it</a:t>
            </a:r>
            <a:endParaRPr lang="en-US" dirty="0"/>
          </a:p>
        </p:txBody>
      </p:sp>
      <p:pic>
        <p:nvPicPr>
          <p:cNvPr id="6" name="Picture 5" descr="OSX-Stacked-TM-RGB-300dpi-2016.jpg" title="&quot; &quot;"/>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pic>
        <p:nvPicPr>
          <p:cNvPr id="3" name="Picture 2" title="Dot Plot"/>
          <p:cNvPicPr>
            <a:picLocks noChangeAspect="1"/>
          </p:cNvPicPr>
          <p:nvPr/>
        </p:nvPicPr>
        <p:blipFill>
          <a:blip r:embed="rId3"/>
          <a:stretch>
            <a:fillRect/>
          </a:stretch>
        </p:blipFill>
        <p:spPr>
          <a:xfrm>
            <a:off x="1763486" y="2573625"/>
            <a:ext cx="7197505" cy="2286000"/>
          </a:xfrm>
          <a:prstGeom prst="rect">
            <a:avLst/>
          </a:prstGeom>
        </p:spPr>
      </p:pic>
      <p:sp>
        <p:nvSpPr>
          <p:cNvPr id="2" name="Footer Placeholder 1"/>
          <p:cNvSpPr>
            <a:spLocks noGrp="1"/>
          </p:cNvSpPr>
          <p:nvPr>
            <p:ph type="ftr" sz="quarter" idx="11"/>
          </p:nvPr>
        </p:nvSpPr>
        <p:spPr/>
        <p:txBody>
          <a:bodyPr/>
          <a:lstStyle/>
          <a:p>
            <a:r>
              <a:rPr lang="en-US"/>
              <a:t>Prepared for OpenStax Introductory Statistics by River Parishes Community College under CC BY-SA 4.0</a:t>
            </a:r>
          </a:p>
        </p:txBody>
      </p:sp>
      <p:sp>
        <p:nvSpPr>
          <p:cNvPr id="7" name="Rectangle 6">
            <a:extLst>
              <a:ext uri="{FF2B5EF4-FFF2-40B4-BE49-F238E27FC236}">
                <a16:creationId xmlns:a16="http://schemas.microsoft.com/office/drawing/2014/main" id="{6C50E8DD-F965-440C-B95A-AED45A83B872}"/>
              </a:ext>
            </a:extLst>
          </p:cNvPr>
          <p:cNvSpPr/>
          <p:nvPr/>
        </p:nvSpPr>
        <p:spPr>
          <a:xfrm>
            <a:off x="457200" y="1269643"/>
            <a:ext cx="8379321" cy="1200329"/>
          </a:xfrm>
          <a:prstGeom prst="rect">
            <a:avLst/>
          </a:prstGeom>
        </p:spPr>
        <p:txBody>
          <a:bodyPr wrap="square">
            <a:spAutoFit/>
          </a:bodyPr>
          <a:lstStyle/>
          <a:p>
            <a:r>
              <a:rPr lang="en-US" b="1" dirty="0"/>
              <a:t>Try It 2.31</a:t>
            </a:r>
          </a:p>
          <a:p>
            <a:endParaRPr lang="en-US" b="1" dirty="0"/>
          </a:p>
          <a:p>
            <a:r>
              <a:rPr lang="en-US" dirty="0"/>
              <a:t>Discuss the mean, median, and mode for each of the following problems. Is there a pattern between the shape and measure of the center?</a:t>
            </a:r>
          </a:p>
        </p:txBody>
      </p:sp>
    </p:spTree>
    <p:extLst>
      <p:ext uri="{BB962C8B-B14F-4D97-AF65-F5344CB8AC3E}">
        <p14:creationId xmlns:p14="http://schemas.microsoft.com/office/powerpoint/2010/main" val="293334328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fontScale="90000"/>
          </a:bodyPr>
          <a:lstStyle/>
          <a:p>
            <a:r>
              <a:rPr lang="en-US" b="1" dirty="0"/>
              <a:t>Skewness and the Mean, Median, </a:t>
            </a:r>
            <a:br>
              <a:rPr lang="en-US" b="1" dirty="0"/>
            </a:br>
            <a:r>
              <a:rPr lang="en-US" b="1" dirty="0"/>
              <a:t>and Mode try it 2</a:t>
            </a:r>
            <a:endParaRPr lang="en-US" dirty="0"/>
          </a:p>
        </p:txBody>
      </p:sp>
      <p:pic>
        <p:nvPicPr>
          <p:cNvPr id="6" name="Picture 5" descr="OSX-Stacked-TM-RGB-300dpi-2016.jpg" title="&quot; &quot;"/>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pic>
        <p:nvPicPr>
          <p:cNvPr id="2" name="Picture 1" descr="Table 2.28 Stem and Leaf Plot"/>
          <p:cNvPicPr>
            <a:picLocks noChangeAspect="1"/>
          </p:cNvPicPr>
          <p:nvPr/>
        </p:nvPicPr>
        <p:blipFill>
          <a:blip r:embed="rId3"/>
          <a:stretch>
            <a:fillRect/>
          </a:stretch>
        </p:blipFill>
        <p:spPr>
          <a:xfrm>
            <a:off x="2304661" y="2573625"/>
            <a:ext cx="6648306" cy="2743200"/>
          </a:xfrm>
          <a:prstGeom prst="rect">
            <a:avLst/>
          </a:prstGeom>
        </p:spPr>
      </p:pic>
      <p:sp>
        <p:nvSpPr>
          <p:cNvPr id="3" name="Footer Placeholder 2"/>
          <p:cNvSpPr>
            <a:spLocks noGrp="1"/>
          </p:cNvSpPr>
          <p:nvPr>
            <p:ph type="ftr" sz="quarter" idx="11"/>
          </p:nvPr>
        </p:nvSpPr>
        <p:spPr/>
        <p:txBody>
          <a:bodyPr/>
          <a:lstStyle/>
          <a:p>
            <a:r>
              <a:rPr lang="en-US"/>
              <a:t>Prepared for OpenStax Introductory Statistics by River Parishes Community College under CC BY-SA 4.0</a:t>
            </a:r>
          </a:p>
        </p:txBody>
      </p:sp>
      <p:sp>
        <p:nvSpPr>
          <p:cNvPr id="7" name="Rectangle 6">
            <a:extLst>
              <a:ext uri="{FF2B5EF4-FFF2-40B4-BE49-F238E27FC236}">
                <a16:creationId xmlns:a16="http://schemas.microsoft.com/office/drawing/2014/main" id="{FACC5038-4F45-4050-A563-2A2554650035}"/>
              </a:ext>
            </a:extLst>
          </p:cNvPr>
          <p:cNvSpPr/>
          <p:nvPr/>
        </p:nvSpPr>
        <p:spPr>
          <a:xfrm>
            <a:off x="457200" y="1269643"/>
            <a:ext cx="8379321" cy="1200329"/>
          </a:xfrm>
          <a:prstGeom prst="rect">
            <a:avLst/>
          </a:prstGeom>
        </p:spPr>
        <p:txBody>
          <a:bodyPr wrap="square">
            <a:spAutoFit/>
          </a:bodyPr>
          <a:lstStyle/>
          <a:p>
            <a:r>
              <a:rPr lang="en-US" b="1" dirty="0"/>
              <a:t>Try It 2.31</a:t>
            </a:r>
          </a:p>
          <a:p>
            <a:endParaRPr lang="en-US" b="1" dirty="0"/>
          </a:p>
          <a:p>
            <a:r>
              <a:rPr lang="en-US" dirty="0"/>
              <a:t>Discuss the mean, median, and mode for each of the following problems. Is there a pattern between the shape and measure of the center?</a:t>
            </a:r>
          </a:p>
        </p:txBody>
      </p:sp>
    </p:spTree>
    <p:extLst>
      <p:ext uri="{BB962C8B-B14F-4D97-AF65-F5344CB8AC3E}">
        <p14:creationId xmlns:p14="http://schemas.microsoft.com/office/powerpoint/2010/main" val="183688343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fontScale="90000"/>
          </a:bodyPr>
          <a:lstStyle/>
          <a:p>
            <a:r>
              <a:rPr lang="en-US" b="1" dirty="0"/>
              <a:t>Skewness and the Mean, Median, </a:t>
            </a:r>
            <a:br>
              <a:rPr lang="en-US" b="1" dirty="0"/>
            </a:br>
            <a:r>
              <a:rPr lang="en-US" b="1" dirty="0"/>
              <a:t>and Mode try it 3</a:t>
            </a:r>
            <a:endParaRPr lang="en-US" dirty="0"/>
          </a:p>
        </p:txBody>
      </p:sp>
      <p:pic>
        <p:nvPicPr>
          <p:cNvPr id="6" name="Picture 5" descr="OSX-Stacked-TM-RGB-300dpi-2016.jpg" title="&quot; &quot;"/>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pic>
        <p:nvPicPr>
          <p:cNvPr id="3" name="Picture 2" descr="Figure 2.23 Histogram"/>
          <p:cNvPicPr>
            <a:picLocks noChangeAspect="1"/>
          </p:cNvPicPr>
          <p:nvPr/>
        </p:nvPicPr>
        <p:blipFill>
          <a:blip r:embed="rId3"/>
          <a:stretch>
            <a:fillRect/>
          </a:stretch>
        </p:blipFill>
        <p:spPr>
          <a:xfrm>
            <a:off x="2524773" y="2648270"/>
            <a:ext cx="6507260" cy="3200400"/>
          </a:xfrm>
          <a:prstGeom prst="rect">
            <a:avLst/>
          </a:prstGeom>
        </p:spPr>
      </p:pic>
      <p:sp>
        <p:nvSpPr>
          <p:cNvPr id="4" name="Footer Placeholder 3"/>
          <p:cNvSpPr>
            <a:spLocks noGrp="1"/>
          </p:cNvSpPr>
          <p:nvPr>
            <p:ph type="ftr" sz="quarter" idx="11"/>
          </p:nvPr>
        </p:nvSpPr>
        <p:spPr/>
        <p:txBody>
          <a:bodyPr/>
          <a:lstStyle/>
          <a:p>
            <a:r>
              <a:rPr lang="en-US"/>
              <a:t>Prepared for OpenStax Introductory Statistics by River Parishes Community College under CC BY-SA 4.0</a:t>
            </a:r>
          </a:p>
        </p:txBody>
      </p:sp>
      <p:sp>
        <p:nvSpPr>
          <p:cNvPr id="7" name="Rectangle 6">
            <a:extLst>
              <a:ext uri="{FF2B5EF4-FFF2-40B4-BE49-F238E27FC236}">
                <a16:creationId xmlns:a16="http://schemas.microsoft.com/office/drawing/2014/main" id="{15DFEAD4-BB6C-46D8-9F12-5B468273FF64}"/>
              </a:ext>
            </a:extLst>
          </p:cNvPr>
          <p:cNvSpPr/>
          <p:nvPr/>
        </p:nvSpPr>
        <p:spPr>
          <a:xfrm>
            <a:off x="457200" y="1269643"/>
            <a:ext cx="8379321" cy="1200329"/>
          </a:xfrm>
          <a:prstGeom prst="rect">
            <a:avLst/>
          </a:prstGeom>
        </p:spPr>
        <p:txBody>
          <a:bodyPr wrap="square">
            <a:spAutoFit/>
          </a:bodyPr>
          <a:lstStyle/>
          <a:p>
            <a:r>
              <a:rPr lang="en-US" b="1" dirty="0"/>
              <a:t>Try It 2.31</a:t>
            </a:r>
          </a:p>
          <a:p>
            <a:endParaRPr lang="en-US" b="1" dirty="0"/>
          </a:p>
          <a:p>
            <a:r>
              <a:rPr lang="en-US" dirty="0"/>
              <a:t>Discuss the mean, median, and mode for each of the following problems. Is there a pattern between the shape and measure of the center?</a:t>
            </a:r>
          </a:p>
        </p:txBody>
      </p:sp>
    </p:spTree>
    <p:extLst>
      <p:ext uri="{BB962C8B-B14F-4D97-AF65-F5344CB8AC3E}">
        <p14:creationId xmlns:p14="http://schemas.microsoft.com/office/powerpoint/2010/main" val="224461076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1804"/>
            <a:ext cx="8062912" cy="2537927"/>
          </a:xfrm>
        </p:spPr>
        <p:txBody>
          <a:bodyPr>
            <a:noAutofit/>
          </a:bodyPr>
          <a:lstStyle/>
          <a:p>
            <a:pPr algn="ctr"/>
            <a:r>
              <a:rPr lang="en-US" sz="4000" b="1" cap="none" dirty="0">
                <a:solidFill>
                  <a:srgbClr val="212F62"/>
                </a:solidFill>
              </a:rPr>
              <a:t>Chapter 2</a:t>
            </a:r>
            <a:br>
              <a:rPr lang="en-US" sz="4000" b="1" cap="none" dirty="0">
                <a:solidFill>
                  <a:srgbClr val="212F62"/>
                </a:solidFill>
              </a:rPr>
            </a:br>
            <a:br>
              <a:rPr lang="en-US" sz="4000" b="1" cap="none" dirty="0">
                <a:solidFill>
                  <a:srgbClr val="212F62"/>
                </a:solidFill>
              </a:rPr>
            </a:br>
            <a:r>
              <a:rPr lang="en-US" sz="4000" b="1" dirty="0">
                <a:solidFill>
                  <a:srgbClr val="212F62"/>
                </a:solidFill>
              </a:rPr>
              <a:t>descriptive statistics</a:t>
            </a:r>
            <a:endParaRPr lang="en-US" sz="4000" dirty="0"/>
          </a:p>
        </p:txBody>
      </p:sp>
      <p:sp>
        <p:nvSpPr>
          <p:cNvPr id="5" name="Title 4"/>
          <p:cNvSpPr txBox="1">
            <a:spLocks/>
          </p:cNvSpPr>
          <p:nvPr/>
        </p:nvSpPr>
        <p:spPr>
          <a:xfrm>
            <a:off x="845052" y="3697089"/>
            <a:ext cx="7287208" cy="1248135"/>
          </a:xfrm>
          <a:prstGeom prst="rect">
            <a:avLst/>
          </a:prstGeom>
        </p:spPr>
        <p:txBody>
          <a:bodyPr vert="horz" lIns="91440" tIns="45720" rIns="91440" bIns="45720" rtlCol="0" anchor="b">
            <a:noAutofit/>
          </a:bodyPr>
          <a:lstStyle>
            <a:lvl1pPr algn="l" defTabSz="914400" rtl="0" eaLnBrk="1" latinLnBrk="0" hangingPunct="1">
              <a:spcBef>
                <a:spcPct val="0"/>
              </a:spcBef>
              <a:buNone/>
              <a:defRPr sz="2400" kern="1200" cap="all" spc="-60" baseline="0">
                <a:solidFill>
                  <a:srgbClr val="6CB255"/>
                </a:solidFill>
                <a:latin typeface="+mj-lt"/>
                <a:ea typeface="+mj-ea"/>
                <a:cs typeface="+mj-cs"/>
              </a:defRPr>
            </a:lvl1pPr>
          </a:lstStyle>
          <a:p>
            <a:pPr algn="ctr"/>
            <a:r>
              <a:rPr lang="en-US" dirty="0"/>
              <a:t>Section 2.7 – </a:t>
            </a:r>
            <a:r>
              <a:rPr lang="en-US" b="1" dirty="0"/>
              <a:t>Measures of the Spread of the Data</a:t>
            </a:r>
            <a:endParaRPr lang="en-US" dirty="0"/>
          </a:p>
        </p:txBody>
      </p:sp>
      <p:sp>
        <p:nvSpPr>
          <p:cNvPr id="3" name="Footer Placeholder 2"/>
          <p:cNvSpPr>
            <a:spLocks noGrp="1"/>
          </p:cNvSpPr>
          <p:nvPr>
            <p:ph type="ftr" sz="quarter" idx="11"/>
          </p:nvPr>
        </p:nvSpPr>
        <p:spPr/>
        <p:txBody>
          <a:bodyPr/>
          <a:lstStyle/>
          <a:p>
            <a:r>
              <a:rPr lang="en-US"/>
              <a:t>Prepared for OpenStax Introductory Statistics by River Parishes Community College under CC BY-SA 4.0</a:t>
            </a:r>
          </a:p>
        </p:txBody>
      </p:sp>
      <p:pic>
        <p:nvPicPr>
          <p:cNvPr id="6" name="Picture 5" descr="OSC-Stacked-TM-RGB-1.png" title="&quot; &quot;"/>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378705" y="5415694"/>
            <a:ext cx="1507110" cy="1077181"/>
          </a:xfrm>
          <a:prstGeom prst="rect">
            <a:avLst/>
          </a:prstGeom>
        </p:spPr>
      </p:pic>
    </p:spTree>
    <p:extLst>
      <p:ext uri="{BB962C8B-B14F-4D97-AF65-F5344CB8AC3E}">
        <p14:creationId xmlns:p14="http://schemas.microsoft.com/office/powerpoint/2010/main" val="393028522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200" dirty="0"/>
              <a:t>Section 2.7 Learning Objectives</a:t>
            </a:r>
          </a:p>
        </p:txBody>
      </p:sp>
      <p:pic>
        <p:nvPicPr>
          <p:cNvPr id="6" name="Picture 5" descr="OSX-Stacked-TM-RGB-300dpi-2016.jpg" title="&quot; &quot;"/>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Introductory Statistics by River Parishes Community College under CC BY-SA 4.0</a:t>
            </a:r>
            <a:endParaRPr lang="en-US" dirty="0"/>
          </a:p>
        </p:txBody>
      </p:sp>
      <p:sp>
        <p:nvSpPr>
          <p:cNvPr id="4" name="Rectangle 3">
            <a:extLst>
              <a:ext uri="{FF2B5EF4-FFF2-40B4-BE49-F238E27FC236}">
                <a16:creationId xmlns:a16="http://schemas.microsoft.com/office/drawing/2014/main" id="{82A2C50D-E8A3-0742-836A-717A75EF667C}"/>
              </a:ext>
            </a:extLst>
          </p:cNvPr>
          <p:cNvSpPr/>
          <p:nvPr/>
        </p:nvSpPr>
        <p:spPr>
          <a:xfrm>
            <a:off x="457200" y="1269643"/>
            <a:ext cx="8379321" cy="1200329"/>
          </a:xfrm>
          <a:prstGeom prst="rect">
            <a:avLst/>
          </a:prstGeom>
        </p:spPr>
        <p:txBody>
          <a:bodyPr wrap="square">
            <a:spAutoFit/>
          </a:bodyPr>
          <a:lstStyle/>
          <a:p>
            <a:r>
              <a:rPr lang="en-US" dirty="0"/>
              <a:t>In this section students will:</a:t>
            </a:r>
          </a:p>
          <a:p>
            <a:endParaRPr lang="en-US" dirty="0"/>
          </a:p>
          <a:p>
            <a:pPr marL="285750" indent="-285750">
              <a:buFont typeface="Arial" panose="020B0604020202020204" pitchFamily="34" charset="0"/>
              <a:buChar char="•"/>
            </a:pPr>
            <a:r>
              <a:rPr lang="en-US" dirty="0"/>
              <a:t>Define measures of variation and determine most appropriate measure.</a:t>
            </a:r>
          </a:p>
          <a:p>
            <a:pPr marL="285750" indent="-285750">
              <a:buFont typeface="Arial" panose="020B0604020202020204" pitchFamily="34" charset="0"/>
              <a:buChar char="•"/>
            </a:pPr>
            <a:r>
              <a:rPr lang="en-US" dirty="0"/>
              <a:t>Compute the range, variance, and standard deviation</a:t>
            </a:r>
          </a:p>
        </p:txBody>
      </p:sp>
    </p:spTree>
    <p:extLst>
      <p:ext uri="{BB962C8B-B14F-4D97-AF65-F5344CB8AC3E}">
        <p14:creationId xmlns:p14="http://schemas.microsoft.com/office/powerpoint/2010/main" val="8166130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b="1" dirty="0"/>
              <a:t>Stem-and-Leaf Graphs (</a:t>
            </a:r>
            <a:r>
              <a:rPr lang="en-US" b="1" dirty="0" err="1"/>
              <a:t>Stemplots</a:t>
            </a:r>
            <a:r>
              <a:rPr lang="en-US" b="1" dirty="0"/>
              <a:t>) </a:t>
            </a:r>
            <a:br>
              <a:rPr lang="en-US" b="1" dirty="0"/>
            </a:br>
            <a:r>
              <a:rPr lang="en-US" b="1" dirty="0"/>
              <a:t>Try it 2</a:t>
            </a:r>
            <a:endParaRPr lang="en-US" dirty="0"/>
          </a:p>
        </p:txBody>
      </p:sp>
      <p:pic>
        <p:nvPicPr>
          <p:cNvPr id="10" name="Picture 9" descr="OSX-Stacked-TM-RGB-300dpi-2016.jpg" title="&quot; &quot;"/>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Introductory Statistics by River Parishes Community College under CC BY-SA 4.0</a:t>
            </a:r>
          </a:p>
        </p:txBody>
      </p:sp>
      <p:sp>
        <p:nvSpPr>
          <p:cNvPr id="6" name="Text Placeholder 6">
            <a:extLst>
              <a:ext uri="{FF2B5EF4-FFF2-40B4-BE49-F238E27FC236}">
                <a16:creationId xmlns:a16="http://schemas.microsoft.com/office/drawing/2014/main" id="{B7498BCC-E20B-49A0-BD3A-16407966B7C1}"/>
              </a:ext>
            </a:extLst>
          </p:cNvPr>
          <p:cNvSpPr txBox="1">
            <a:spLocks/>
          </p:cNvSpPr>
          <p:nvPr/>
        </p:nvSpPr>
        <p:spPr>
          <a:xfrm>
            <a:off x="457200" y="1307506"/>
            <a:ext cx="8062912" cy="3320478"/>
          </a:xfrm>
          <a:prstGeom prst="rect">
            <a:avLst/>
          </a:prstGeom>
        </p:spPr>
        <p:txBody>
          <a:bodyPr vert="horz" lIns="91440" tIns="45720" rIns="91440" bIns="45720" rtlCol="0">
            <a:normAutofit/>
          </a:bodyPr>
          <a:lst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rgbClr val="000000"/>
                </a:solidFill>
                <a:latin typeface="+mn-lt"/>
                <a:ea typeface="+mn-ea"/>
                <a:cs typeface="+mn-cs"/>
              </a:defRPr>
            </a:lvl1pPr>
            <a:lvl2pPr marL="731520" indent="-457200" algn="l" defTabSz="914400" rtl="0" eaLnBrk="1" latinLnBrk="0" hangingPunct="1">
              <a:spcBef>
                <a:spcPct val="20000"/>
              </a:spcBef>
              <a:buClr>
                <a:srgbClr val="6CB255"/>
              </a:buClr>
              <a:buFont typeface="+mj-lt"/>
              <a:buAutoNum type="alphaLcParen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4pPr>
            <a:lvl5pPr marL="2171700" indent="-342900" algn="l" defTabSz="914400" rtl="0" eaLnBrk="1" latinLnBrk="0" hangingPunct="1">
              <a:spcBef>
                <a:spcPct val="20000"/>
              </a:spcBef>
              <a:buClr>
                <a:srgbClr val="6CB255"/>
              </a:buClr>
              <a:buFont typeface="+mj-lt"/>
              <a:buAutoNum type="alphaLcParen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sz="1600" b="1" dirty="0"/>
              <a:t>Try It 2.2</a:t>
            </a:r>
          </a:p>
          <a:p>
            <a:r>
              <a:rPr lang="en-US" sz="1600" dirty="0"/>
              <a:t>The following data show the distances (in miles) from the homes of off-campus statistics students to the college. Create a stem plot using the data and identify any outliers:</a:t>
            </a:r>
          </a:p>
          <a:p>
            <a:endParaRPr lang="en-US" sz="1600" dirty="0"/>
          </a:p>
          <a:p>
            <a:r>
              <a:rPr lang="en-US" sz="1600" dirty="0"/>
              <a:t>0.5; 0.7; 1.1; 1.2; 1.2; 1.3; 1.3; 1.5; 1.5; 1.7; 1.7; 1.8; 1.9; 2.0; 2.2; 2.5; 2.6; 2.8; 2.8; 2.8; 3.5; 3.8; 4.4; 4.8; 4.9; 5.2; 5.5; 5.7; 5.8; 8.0 </a:t>
            </a:r>
          </a:p>
        </p:txBody>
      </p:sp>
    </p:spTree>
    <p:extLst>
      <p:ext uri="{BB962C8B-B14F-4D97-AF65-F5344CB8AC3E}">
        <p14:creationId xmlns:p14="http://schemas.microsoft.com/office/powerpoint/2010/main" val="356310636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a:bodyPr>
          <a:lstStyle/>
          <a:p>
            <a:r>
              <a:rPr lang="en-US" b="1" dirty="0"/>
              <a:t>Measures of the Spread of the Data</a:t>
            </a:r>
            <a:endParaRPr lang="en-US" dirty="0"/>
          </a:p>
        </p:txBody>
      </p:sp>
      <p:sp>
        <p:nvSpPr>
          <p:cNvPr id="7" name="Text Placeholder 6"/>
          <p:cNvSpPr>
            <a:spLocks noGrp="1"/>
          </p:cNvSpPr>
          <p:nvPr>
            <p:ph type="body" sz="quarter" idx="14"/>
          </p:nvPr>
        </p:nvSpPr>
        <p:spPr>
          <a:xfrm>
            <a:off x="457200" y="1287624"/>
            <a:ext cx="8062912" cy="4722740"/>
          </a:xfrm>
        </p:spPr>
        <p:txBody>
          <a:bodyPr>
            <a:normAutofit/>
          </a:bodyPr>
          <a:lstStyle/>
          <a:p>
            <a:r>
              <a:rPr lang="en-US" dirty="0"/>
              <a:t>An important characteristic of any set of data is the variation in the data. </a:t>
            </a:r>
          </a:p>
          <a:p>
            <a:endParaRPr lang="en-US" dirty="0"/>
          </a:p>
          <a:p>
            <a:r>
              <a:rPr lang="en-US" dirty="0"/>
              <a:t>In some data sets, the data values are concentrated closely near the mean; in other data sets, the data values are more widely spread out from the mean. </a:t>
            </a:r>
          </a:p>
          <a:p>
            <a:endParaRPr lang="en-US" dirty="0"/>
          </a:p>
          <a:p>
            <a:r>
              <a:rPr lang="en-US" dirty="0"/>
              <a:t>The most common measure of variation, or spread, is the standard deviation. The </a:t>
            </a:r>
            <a:r>
              <a:rPr lang="en-US" b="1" dirty="0"/>
              <a:t>standard deviation </a:t>
            </a:r>
            <a:r>
              <a:rPr lang="en-US" dirty="0"/>
              <a:t>is a number that measures how far data values are from their mean.</a:t>
            </a:r>
          </a:p>
        </p:txBody>
      </p:sp>
      <p:pic>
        <p:nvPicPr>
          <p:cNvPr id="6" name="Picture 5" descr="OSX-Stacked-TM-RGB-300dpi-2016.jpg" title="&quot; &quot;"/>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Introductory Statistics by River Parishes Community College under CC BY-SA 4.0</a:t>
            </a:r>
          </a:p>
        </p:txBody>
      </p:sp>
    </p:spTree>
    <p:extLst>
      <p:ext uri="{BB962C8B-B14F-4D97-AF65-F5344CB8AC3E}">
        <p14:creationId xmlns:p14="http://schemas.microsoft.com/office/powerpoint/2010/main" val="117116546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fontScale="90000"/>
          </a:bodyPr>
          <a:lstStyle/>
          <a:p>
            <a:r>
              <a:rPr lang="en-US" b="1" dirty="0"/>
              <a:t>Measures of the Spread of the Data</a:t>
            </a:r>
            <a:br>
              <a:rPr lang="en-US" b="1" dirty="0"/>
            </a:br>
            <a:r>
              <a:rPr lang="en-US" b="1" dirty="0"/>
              <a:t>(cont.)</a:t>
            </a:r>
            <a:endParaRPr lang="en-US" dirty="0"/>
          </a:p>
        </p:txBody>
      </p:sp>
      <p:sp>
        <p:nvSpPr>
          <p:cNvPr id="7" name="Text Placeholder 6"/>
          <p:cNvSpPr>
            <a:spLocks noGrp="1"/>
          </p:cNvSpPr>
          <p:nvPr>
            <p:ph type="body" sz="quarter" idx="14"/>
          </p:nvPr>
        </p:nvSpPr>
        <p:spPr>
          <a:xfrm>
            <a:off x="457200" y="1287624"/>
            <a:ext cx="8062912" cy="4722740"/>
          </a:xfrm>
        </p:spPr>
        <p:txBody>
          <a:bodyPr>
            <a:normAutofit/>
          </a:bodyPr>
          <a:lstStyle/>
          <a:p>
            <a:r>
              <a:rPr lang="en-US" b="1" dirty="0"/>
              <a:t>The standard deviation provides a measure of the overall variation in a data set</a:t>
            </a:r>
          </a:p>
          <a:p>
            <a:endParaRPr lang="en-US" dirty="0"/>
          </a:p>
          <a:p>
            <a:r>
              <a:rPr lang="en-US" dirty="0"/>
              <a:t>The standard deviation is always positive or zero. </a:t>
            </a:r>
          </a:p>
          <a:p>
            <a:endParaRPr lang="en-US" dirty="0"/>
          </a:p>
          <a:p>
            <a:r>
              <a:rPr lang="en-US" dirty="0"/>
              <a:t>The standard deviation is small when the data are all concentrated close to the mean, exhibiting little variation or spread. </a:t>
            </a:r>
          </a:p>
          <a:p>
            <a:endParaRPr lang="en-US" dirty="0"/>
          </a:p>
          <a:p>
            <a:r>
              <a:rPr lang="en-US" dirty="0"/>
              <a:t>The standard deviation is larger when the data values are more spread out from the mean, exhibiting more variation.</a:t>
            </a:r>
          </a:p>
        </p:txBody>
      </p:sp>
      <p:pic>
        <p:nvPicPr>
          <p:cNvPr id="6" name="Picture 5" descr="OSX-Stacked-TM-RGB-300dpi-2016.jpg" title="&quot; &quot;"/>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Introductory Statistics by River Parishes Community College under CC BY-SA 4.0</a:t>
            </a:r>
          </a:p>
        </p:txBody>
      </p:sp>
    </p:spTree>
    <p:extLst>
      <p:ext uri="{BB962C8B-B14F-4D97-AF65-F5344CB8AC3E}">
        <p14:creationId xmlns:p14="http://schemas.microsoft.com/office/powerpoint/2010/main" val="167777941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fontScale="90000"/>
          </a:bodyPr>
          <a:lstStyle/>
          <a:p>
            <a:r>
              <a:rPr lang="en-US" b="1" dirty="0"/>
              <a:t>Measures of the Spread of the Data</a:t>
            </a:r>
            <a:br>
              <a:rPr lang="en-US" b="1" dirty="0"/>
            </a:br>
            <a:r>
              <a:rPr lang="en-US" b="1" dirty="0"/>
              <a:t>(cont. 2)</a:t>
            </a:r>
            <a:endParaRPr lang="en-US" dirty="0"/>
          </a:p>
        </p:txBody>
      </p:sp>
      <p:sp>
        <p:nvSpPr>
          <p:cNvPr id="7" name="Text Placeholder 6"/>
          <p:cNvSpPr>
            <a:spLocks noGrp="1"/>
          </p:cNvSpPr>
          <p:nvPr>
            <p:ph type="body" sz="quarter" idx="14"/>
          </p:nvPr>
        </p:nvSpPr>
        <p:spPr>
          <a:xfrm>
            <a:off x="457200" y="1287624"/>
            <a:ext cx="8062912" cy="4722740"/>
          </a:xfrm>
        </p:spPr>
        <p:txBody>
          <a:bodyPr>
            <a:normAutofit fontScale="92500" lnSpcReduction="10000"/>
          </a:bodyPr>
          <a:lstStyle/>
          <a:p>
            <a:r>
              <a:rPr lang="en-US" b="1" dirty="0"/>
              <a:t>The standard deviation can be used to determine whether a data value is close to or far from the mean.</a:t>
            </a:r>
          </a:p>
          <a:p>
            <a:endParaRPr lang="en-US" b="1" dirty="0"/>
          </a:p>
          <a:p>
            <a:r>
              <a:rPr lang="en-US" dirty="0"/>
              <a:t>A data value that is two standard deviations from the average is just on the borderline for what many statisticians would consider to be far from the average. </a:t>
            </a:r>
          </a:p>
          <a:p>
            <a:endParaRPr lang="en-US" dirty="0"/>
          </a:p>
          <a:p>
            <a:r>
              <a:rPr lang="en-US" dirty="0"/>
              <a:t>Considering data to be far from the mean if it is more than two standard deviations away is more of an approximate "rule of thumb" than a rigid rule. </a:t>
            </a:r>
          </a:p>
          <a:p>
            <a:endParaRPr lang="en-US" dirty="0"/>
          </a:p>
          <a:p>
            <a:r>
              <a:rPr lang="en-US" dirty="0"/>
              <a:t>In general, the shape of the distribution of the data affects how much of the data is further away than two standard deviations. (You will learn more about this in later chapters.)</a:t>
            </a:r>
            <a:endParaRPr lang="en-US" b="1" dirty="0"/>
          </a:p>
        </p:txBody>
      </p:sp>
      <p:pic>
        <p:nvPicPr>
          <p:cNvPr id="6" name="Picture 5" descr="OSX-Stacked-TM-RGB-300dpi-2016.jpg" title="&quot; &quot;"/>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Introductory Statistics by River Parishes Community College under CC BY-SA 4.0</a:t>
            </a:r>
          </a:p>
        </p:txBody>
      </p:sp>
    </p:spTree>
    <p:extLst>
      <p:ext uri="{BB962C8B-B14F-4D97-AF65-F5344CB8AC3E}">
        <p14:creationId xmlns:p14="http://schemas.microsoft.com/office/powerpoint/2010/main" val="300267242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a:bodyPr>
          <a:lstStyle/>
          <a:p>
            <a:r>
              <a:rPr lang="en-US" b="1" dirty="0"/>
              <a:t>Calculating the standard deviation</a:t>
            </a:r>
            <a:endParaRPr lang="en-US" dirty="0"/>
          </a:p>
        </p:txBody>
      </p:sp>
      <p:sp>
        <p:nvSpPr>
          <p:cNvPr id="7" name="Text Placeholder 6"/>
          <p:cNvSpPr>
            <a:spLocks noGrp="1"/>
          </p:cNvSpPr>
          <p:nvPr>
            <p:ph type="body" sz="quarter" idx="14"/>
          </p:nvPr>
        </p:nvSpPr>
        <p:spPr>
          <a:xfrm>
            <a:off x="457200" y="1287624"/>
            <a:ext cx="8062912" cy="4722740"/>
          </a:xfrm>
        </p:spPr>
        <p:txBody>
          <a:bodyPr>
            <a:normAutofit fontScale="92500"/>
          </a:bodyPr>
          <a:lstStyle/>
          <a:p>
            <a:r>
              <a:rPr lang="en-US" dirty="0"/>
              <a:t>The procedure to calculate the standard deviation depends on whether the numbers are the entire population or are data from a sample. </a:t>
            </a:r>
          </a:p>
          <a:p>
            <a:endParaRPr lang="en-US" dirty="0"/>
          </a:p>
          <a:p>
            <a:r>
              <a:rPr lang="en-US" dirty="0"/>
              <a:t>The calculations are similar, but not identical. Therefore the symbol used to represent the standard deviation depends on whether it is calculated from a population or a sample. </a:t>
            </a:r>
          </a:p>
          <a:p>
            <a:endParaRPr lang="en-US" dirty="0"/>
          </a:p>
          <a:p>
            <a:r>
              <a:rPr lang="en-US" dirty="0"/>
              <a:t>The lower case letter s represents the sample standard deviation and the Greek letter </a:t>
            </a:r>
            <a:r>
              <a:rPr lang="en-US" i="1" dirty="0"/>
              <a:t>σ </a:t>
            </a:r>
            <a:r>
              <a:rPr lang="en-US" dirty="0"/>
              <a:t>(sigma, lower case) represents the population standard deviation. </a:t>
            </a:r>
          </a:p>
          <a:p>
            <a:endParaRPr lang="en-US" dirty="0"/>
          </a:p>
          <a:p>
            <a:r>
              <a:rPr lang="en-US" dirty="0"/>
              <a:t>If the sample has the same characteristics as the population, then s should be a good estimate of </a:t>
            </a:r>
            <a:r>
              <a:rPr lang="en-US" i="1" dirty="0"/>
              <a:t>σ</a:t>
            </a:r>
            <a:r>
              <a:rPr lang="en-US" dirty="0"/>
              <a:t>.</a:t>
            </a:r>
          </a:p>
        </p:txBody>
      </p:sp>
      <p:pic>
        <p:nvPicPr>
          <p:cNvPr id="6" name="Picture 5" descr="OSX-Stacked-TM-RGB-300dpi-2016.jpg" title="&quot; &quot;"/>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Introductory Statistics by River Parishes Community College under CC BY-SA 4.0</a:t>
            </a:r>
          </a:p>
        </p:txBody>
      </p:sp>
    </p:spTree>
    <p:extLst>
      <p:ext uri="{BB962C8B-B14F-4D97-AF65-F5344CB8AC3E}">
        <p14:creationId xmlns:p14="http://schemas.microsoft.com/office/powerpoint/2010/main" val="401060634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fontScale="90000"/>
          </a:bodyPr>
          <a:lstStyle/>
          <a:p>
            <a:r>
              <a:rPr lang="en-US" b="1" dirty="0"/>
              <a:t>Calculating the standard deviation</a:t>
            </a:r>
            <a:br>
              <a:rPr lang="en-US" b="1" dirty="0"/>
            </a:br>
            <a:r>
              <a:rPr lang="en-US" b="1" dirty="0"/>
              <a:t>(cont.)</a:t>
            </a:r>
            <a:endParaRPr lang="en-US" dirty="0"/>
          </a:p>
        </p:txBody>
      </p:sp>
      <mc:AlternateContent xmlns:mc="http://schemas.openxmlformats.org/markup-compatibility/2006" xmlns:a14="http://schemas.microsoft.com/office/drawing/2010/main">
        <mc:Choice Requires="a14">
          <p:sp>
            <p:nvSpPr>
              <p:cNvPr id="7" name="Text Placeholder 6"/>
              <p:cNvSpPr>
                <a:spLocks noGrp="1"/>
              </p:cNvSpPr>
              <p:nvPr>
                <p:ph type="body" sz="quarter" idx="14"/>
              </p:nvPr>
            </p:nvSpPr>
            <p:spPr>
              <a:xfrm>
                <a:off x="457200" y="1287624"/>
                <a:ext cx="8062912" cy="4722740"/>
              </a:xfrm>
            </p:spPr>
            <p:txBody>
              <a:bodyPr>
                <a:normAutofit fontScale="92500" lnSpcReduction="20000"/>
              </a:bodyPr>
              <a:lstStyle/>
              <a:p>
                <a:r>
                  <a:rPr lang="en-US" dirty="0"/>
                  <a:t>To calculate the standard deviation, we need to calculate the variance first. </a:t>
                </a:r>
              </a:p>
              <a:p>
                <a:endParaRPr lang="en-US" dirty="0"/>
              </a:p>
              <a:p>
                <a:r>
                  <a:rPr lang="en-US" dirty="0"/>
                  <a:t>The </a:t>
                </a:r>
                <a:r>
                  <a:rPr lang="en-US" b="1" dirty="0"/>
                  <a:t>variance </a:t>
                </a:r>
                <a:r>
                  <a:rPr lang="en-US" dirty="0"/>
                  <a:t>is the </a:t>
                </a:r>
                <a:r>
                  <a:rPr lang="en-US" b="1" dirty="0"/>
                  <a:t>average of the squares of the deviations </a:t>
                </a:r>
              </a:p>
              <a:p>
                <a:r>
                  <a:rPr lang="en-US" dirty="0"/>
                  <a:t>(the </a:t>
                </a:r>
                <a:r>
                  <a:rPr lang="en-US" i="1" dirty="0"/>
                  <a:t>x </a:t>
                </a:r>
                <a:r>
                  <a:rPr lang="en-US" dirty="0"/>
                  <a:t>–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𝑥</m:t>
                        </m:r>
                      </m:e>
                    </m:acc>
                  </m:oMath>
                </a14:m>
                <a:r>
                  <a:rPr lang="en-US" dirty="0"/>
                  <a:t> values for a sample, or the </a:t>
                </a:r>
                <a:r>
                  <a:rPr lang="en-US" i="1" dirty="0"/>
                  <a:t>x </a:t>
                </a:r>
                <a:r>
                  <a:rPr lang="en-US" dirty="0"/>
                  <a:t>– </a:t>
                </a:r>
                <a:r>
                  <a:rPr lang="en-US" i="1" dirty="0"/>
                  <a:t>μ </a:t>
                </a:r>
                <a:r>
                  <a:rPr lang="en-US" dirty="0"/>
                  <a:t>values for a population)</a:t>
                </a:r>
              </a:p>
              <a:p>
                <a:endParaRPr lang="en-US" dirty="0"/>
              </a:p>
              <a:p>
                <a:r>
                  <a:rPr lang="en-US" dirty="0"/>
                  <a:t>The symbol </a:t>
                </a:r>
                <a:r>
                  <a:rPr lang="en-US" i="1" dirty="0"/>
                  <a:t>σ</a:t>
                </a:r>
                <a:r>
                  <a:rPr lang="en-US" baseline="30000" dirty="0"/>
                  <a:t>2</a:t>
                </a:r>
                <a:r>
                  <a:rPr lang="en-US" dirty="0"/>
                  <a:t> represents the population variance; the population standard deviation </a:t>
                </a:r>
                <a:r>
                  <a:rPr lang="en-US" i="1" dirty="0"/>
                  <a:t>σ </a:t>
                </a:r>
                <a:r>
                  <a:rPr lang="en-US" dirty="0"/>
                  <a:t>is the square root of the population variance. </a:t>
                </a:r>
              </a:p>
              <a:p>
                <a:endParaRPr lang="en-US" dirty="0"/>
              </a:p>
              <a:p>
                <a:r>
                  <a:rPr lang="en-US" dirty="0"/>
                  <a:t>The symbol </a:t>
                </a:r>
                <a:r>
                  <a:rPr lang="en-US" i="1" dirty="0"/>
                  <a:t>s</a:t>
                </a:r>
                <a:r>
                  <a:rPr lang="en-US" baseline="30000" dirty="0"/>
                  <a:t>2</a:t>
                </a:r>
                <a:r>
                  <a:rPr lang="en-US" dirty="0"/>
                  <a:t> represents the sample variance; the sample standard deviation </a:t>
                </a:r>
                <a:r>
                  <a:rPr lang="en-US" i="1" dirty="0"/>
                  <a:t>s </a:t>
                </a:r>
                <a:r>
                  <a:rPr lang="en-US" dirty="0"/>
                  <a:t>is the square root of the sample variance. </a:t>
                </a:r>
              </a:p>
              <a:p>
                <a:endParaRPr lang="en-US" dirty="0"/>
              </a:p>
              <a:p>
                <a:r>
                  <a:rPr lang="en-US" dirty="0"/>
                  <a:t>You can think of the standard deviation as a special average of the deviations.</a:t>
                </a:r>
              </a:p>
            </p:txBody>
          </p:sp>
        </mc:Choice>
        <mc:Fallback xmlns="">
          <p:sp>
            <p:nvSpPr>
              <p:cNvPr id="7" name="Text Placeholder 6"/>
              <p:cNvSpPr>
                <a:spLocks noGrp="1" noRot="1" noChangeAspect="1" noMove="1" noResize="1" noEditPoints="1" noAdjustHandles="1" noChangeArrowheads="1" noChangeShapeType="1" noTextEdit="1"/>
              </p:cNvSpPr>
              <p:nvPr>
                <p:ph type="body" sz="quarter" idx="14"/>
              </p:nvPr>
            </p:nvSpPr>
            <p:spPr>
              <a:xfrm>
                <a:off x="457200" y="1287624"/>
                <a:ext cx="8062912" cy="4722740"/>
              </a:xfrm>
              <a:blipFill>
                <a:blip r:embed="rId2"/>
                <a:stretch>
                  <a:fillRect l="-680" t="-1935"/>
                </a:stretch>
              </a:blipFill>
            </p:spPr>
            <p:txBody>
              <a:bodyPr/>
              <a:lstStyle/>
              <a:p>
                <a:r>
                  <a:rPr lang="en-US">
                    <a:noFill/>
                  </a:rPr>
                  <a:t> </a:t>
                </a:r>
              </a:p>
            </p:txBody>
          </p:sp>
        </mc:Fallback>
      </mc:AlternateContent>
      <p:pic>
        <p:nvPicPr>
          <p:cNvPr id="6" name="Picture 5" descr="OSX-Stacked-TM-RGB-300dpi-2016.jpg" title="&quot; &quot;"/>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Introductory Statistics by River Parishes Community College under CC BY-SA 4.0</a:t>
            </a:r>
          </a:p>
        </p:txBody>
      </p:sp>
    </p:spTree>
    <p:extLst>
      <p:ext uri="{BB962C8B-B14F-4D97-AF65-F5344CB8AC3E}">
        <p14:creationId xmlns:p14="http://schemas.microsoft.com/office/powerpoint/2010/main" val="13884366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a:bodyPr>
          <a:lstStyle/>
          <a:p>
            <a:r>
              <a:rPr lang="en-US" b="1" dirty="0"/>
              <a:t>formulas</a:t>
            </a:r>
            <a:endParaRPr lang="en-US" dirty="0"/>
          </a:p>
        </p:txBody>
      </p:sp>
      <mc:AlternateContent xmlns:mc="http://schemas.openxmlformats.org/markup-compatibility/2006" xmlns:a14="http://schemas.microsoft.com/office/drawing/2010/main">
        <mc:Choice Requires="a14">
          <p:sp>
            <p:nvSpPr>
              <p:cNvPr id="7" name="Text Placeholder 6"/>
              <p:cNvSpPr>
                <a:spLocks noGrp="1"/>
              </p:cNvSpPr>
              <p:nvPr>
                <p:ph type="body" sz="quarter" idx="14"/>
              </p:nvPr>
            </p:nvSpPr>
            <p:spPr>
              <a:xfrm>
                <a:off x="457200" y="1287624"/>
                <a:ext cx="8062912" cy="4722740"/>
              </a:xfrm>
            </p:spPr>
            <p:txBody>
              <a:bodyPr>
                <a:normAutofit fontScale="92500" lnSpcReduction="10000"/>
              </a:bodyPr>
              <a:lstStyle/>
              <a:p>
                <a:r>
                  <a:rPr lang="en-US" b="1" dirty="0"/>
                  <a:t>Formulas for the Sample Standard Deviation</a:t>
                </a:r>
              </a:p>
              <a:p>
                <a:endParaRPr lang="en-US" b="1" dirty="0"/>
              </a:p>
              <a:p>
                <a:pPr algn="ct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𝑠</m:t>
                      </m:r>
                      <m:r>
                        <a:rPr lang="en-US" i="1">
                          <a:latin typeface="Cambria Math" panose="02040503050406030204" pitchFamily="18" charset="0"/>
                        </a:rPr>
                        <m:t>=</m:t>
                      </m:r>
                      <m:rad>
                        <m:radPr>
                          <m:degHide m:val="on"/>
                          <m:ctrlPr>
                            <a:rPr lang="en-US" i="1">
                              <a:latin typeface="Cambria Math" panose="02040503050406030204" pitchFamily="18" charset="0"/>
                            </a:rPr>
                          </m:ctrlPr>
                        </m:radPr>
                        <m:deg/>
                        <m:e>
                          <m:f>
                            <m:fPr>
                              <m:ctrlPr>
                                <a:rPr lang="en-US" i="1">
                                  <a:latin typeface="Cambria Math" panose="02040503050406030204" pitchFamily="18" charset="0"/>
                                </a:rPr>
                              </m:ctrlPr>
                            </m:fPr>
                            <m:num>
                              <m:nary>
                                <m:naryPr>
                                  <m:chr m:val="∑"/>
                                  <m:limLoc m:val="undOvr"/>
                                  <m:subHide m:val="on"/>
                                  <m:supHide m:val="on"/>
                                  <m:ctrlPr>
                                    <a:rPr lang="en-US" i="1">
                                      <a:latin typeface="Cambria Math" panose="02040503050406030204" pitchFamily="18" charset="0"/>
                                    </a:rPr>
                                  </m:ctrlPr>
                                </m:naryPr>
                                <m:sub/>
                                <m:sup/>
                                <m:e>
                                  <m:sSup>
                                    <m:sSupPr>
                                      <m:ctrlPr>
                                        <a:rPr lang="en-US" i="1">
                                          <a:latin typeface="Cambria Math" panose="02040503050406030204" pitchFamily="18" charset="0"/>
                                        </a:rPr>
                                      </m:ctrlPr>
                                    </m:sSupPr>
                                    <m:e>
                                      <m:r>
                                        <a:rPr lang="en-US" b="0" i="1" smtClean="0">
                                          <a:latin typeface="Cambria Math" panose="02040503050406030204" pitchFamily="18" charset="0"/>
                                        </a:rPr>
                                        <m:t>𝑓</m:t>
                                      </m:r>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bar>
                                        <m:barPr>
                                          <m:pos m:val="top"/>
                                          <m:ctrlPr>
                                            <a:rPr lang="en-US" i="1">
                                              <a:latin typeface="Cambria Math" panose="02040503050406030204" pitchFamily="18" charset="0"/>
                                            </a:rPr>
                                          </m:ctrlPr>
                                        </m:barPr>
                                        <m:e>
                                          <m:r>
                                            <a:rPr lang="en-US" i="1">
                                              <a:latin typeface="Cambria Math" panose="02040503050406030204" pitchFamily="18" charset="0"/>
                                            </a:rPr>
                                            <m:t>𝑥</m:t>
                                          </m:r>
                                        </m:e>
                                      </m:bar>
                                      <m:r>
                                        <a:rPr lang="en-US" i="1">
                                          <a:latin typeface="Cambria Math" panose="02040503050406030204" pitchFamily="18" charset="0"/>
                                        </a:rPr>
                                        <m:t>)</m:t>
                                      </m:r>
                                    </m:e>
                                    <m:sup>
                                      <m:r>
                                        <a:rPr lang="en-US" i="1">
                                          <a:latin typeface="Cambria Math" panose="02040503050406030204" pitchFamily="18" charset="0"/>
                                        </a:rPr>
                                        <m:t>2</m:t>
                                      </m:r>
                                    </m:sup>
                                  </m:sSup>
                                </m:e>
                              </m:nary>
                            </m:num>
                            <m:den>
                              <m:r>
                                <a:rPr lang="en-US" i="1">
                                  <a:latin typeface="Cambria Math" panose="02040503050406030204" pitchFamily="18" charset="0"/>
                                </a:rPr>
                                <m:t>𝑛</m:t>
                              </m:r>
                              <m:r>
                                <a:rPr lang="en-US" i="1">
                                  <a:latin typeface="Cambria Math" panose="02040503050406030204" pitchFamily="18" charset="0"/>
                                </a:rPr>
                                <m:t>−1</m:t>
                              </m:r>
                            </m:den>
                          </m:f>
                        </m:e>
                      </m:rad>
                    </m:oMath>
                  </m:oMathPara>
                </a14:m>
                <a:endParaRPr lang="en-US" b="1" i="1" dirty="0"/>
              </a:p>
              <a:p>
                <a:endParaRPr lang="en-US" b="1" dirty="0"/>
              </a:p>
              <a:p>
                <a:r>
                  <a:rPr lang="en-US" b="1" dirty="0"/>
                  <a:t>Formulas for the Population Standard Deviation</a:t>
                </a:r>
              </a:p>
              <a:p>
                <a:endParaRPr lang="en-US" b="1" dirty="0"/>
              </a:p>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𝜎</m:t>
                      </m:r>
                      <m:r>
                        <a:rPr lang="en-US" i="1">
                          <a:latin typeface="Cambria Math" panose="02040503050406030204" pitchFamily="18" charset="0"/>
                        </a:rPr>
                        <m:t>=</m:t>
                      </m:r>
                      <m:rad>
                        <m:radPr>
                          <m:degHide m:val="on"/>
                          <m:ctrlPr>
                            <a:rPr lang="en-US" i="1">
                              <a:latin typeface="Cambria Math" panose="02040503050406030204" pitchFamily="18" charset="0"/>
                            </a:rPr>
                          </m:ctrlPr>
                        </m:radPr>
                        <m:deg/>
                        <m:e>
                          <m:f>
                            <m:fPr>
                              <m:ctrlPr>
                                <a:rPr lang="en-US" i="1">
                                  <a:latin typeface="Cambria Math" panose="02040503050406030204" pitchFamily="18" charset="0"/>
                                </a:rPr>
                              </m:ctrlPr>
                            </m:fPr>
                            <m:num>
                              <m:nary>
                                <m:naryPr>
                                  <m:chr m:val="∑"/>
                                  <m:limLoc m:val="undOvr"/>
                                  <m:subHide m:val="on"/>
                                  <m:supHide m:val="on"/>
                                  <m:ctrlPr>
                                    <a:rPr lang="en-US" i="1">
                                      <a:latin typeface="Cambria Math" panose="02040503050406030204" pitchFamily="18" charset="0"/>
                                    </a:rPr>
                                  </m:ctrlPr>
                                </m:naryPr>
                                <m:sub/>
                                <m:sup/>
                                <m:e>
                                  <m:r>
                                    <a:rPr lang="en-US" b="0" i="1" smtClean="0">
                                      <a:latin typeface="Cambria Math" panose="02040503050406030204" pitchFamily="18" charset="0"/>
                                    </a:rPr>
                                    <m:t>𝑓</m:t>
                                  </m:r>
                                  <m:sSup>
                                    <m:sSupPr>
                                      <m:ctrlPr>
                                        <a:rPr lang="en-US" i="1">
                                          <a:latin typeface="Cambria Math" panose="02040503050406030204" pitchFamily="18" charset="0"/>
                                        </a:rPr>
                                      </m:ctrlPr>
                                    </m:sSupPr>
                                    <m:e>
                                      <m:r>
                                        <a:rPr lang="en-US" i="1">
                                          <a:latin typeface="Cambria Math" panose="02040503050406030204" pitchFamily="18" charset="0"/>
                                        </a:rPr>
                                        <m:t>(</m:t>
                                      </m:r>
                                      <m:r>
                                        <a:rPr lang="en-US" b="0" i="1" smtClean="0">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𝜇</m:t>
                                      </m:r>
                                      <m:r>
                                        <a:rPr lang="en-US" i="1">
                                          <a:latin typeface="Cambria Math" panose="02040503050406030204" pitchFamily="18" charset="0"/>
                                        </a:rPr>
                                        <m:t>)</m:t>
                                      </m:r>
                                    </m:e>
                                    <m:sup>
                                      <m:r>
                                        <a:rPr lang="en-US" i="1">
                                          <a:latin typeface="Cambria Math" panose="02040503050406030204" pitchFamily="18" charset="0"/>
                                        </a:rPr>
                                        <m:t>2</m:t>
                                      </m:r>
                                    </m:sup>
                                  </m:sSup>
                                </m:e>
                              </m:nary>
                            </m:num>
                            <m:den>
                              <m:r>
                                <a:rPr lang="en-US" i="1">
                                  <a:latin typeface="Cambria Math" panose="02040503050406030204" pitchFamily="18" charset="0"/>
                                </a:rPr>
                                <m:t>𝑁</m:t>
                              </m:r>
                            </m:den>
                          </m:f>
                        </m:e>
                      </m:rad>
                    </m:oMath>
                  </m:oMathPara>
                </a14:m>
                <a:endParaRPr lang="en-US" b="1" i="1" dirty="0"/>
              </a:p>
              <a:p>
                <a:endParaRPr lang="en-US" b="1" dirty="0"/>
              </a:p>
              <a:p>
                <a:r>
                  <a:rPr lang="en-US" dirty="0"/>
                  <a:t>In these formulas, </a:t>
                </a:r>
                <a:r>
                  <a:rPr lang="en-US" i="1" dirty="0"/>
                  <a:t>f </a:t>
                </a:r>
                <a:r>
                  <a:rPr lang="en-US" dirty="0"/>
                  <a:t>represents the frequency with which a value appears.</a:t>
                </a:r>
              </a:p>
            </p:txBody>
          </p:sp>
        </mc:Choice>
        <mc:Fallback xmlns="">
          <p:sp>
            <p:nvSpPr>
              <p:cNvPr id="7" name="Text Placeholder 6"/>
              <p:cNvSpPr>
                <a:spLocks noGrp="1" noRot="1" noChangeAspect="1" noMove="1" noResize="1" noEditPoints="1" noAdjustHandles="1" noChangeArrowheads="1" noChangeShapeType="1" noTextEdit="1"/>
              </p:cNvSpPr>
              <p:nvPr>
                <p:ph type="body" sz="quarter" idx="14"/>
              </p:nvPr>
            </p:nvSpPr>
            <p:spPr>
              <a:xfrm>
                <a:off x="457200" y="1287624"/>
                <a:ext cx="8062912" cy="4722740"/>
              </a:xfrm>
              <a:blipFill>
                <a:blip r:embed="rId2"/>
                <a:stretch>
                  <a:fillRect l="-680" t="-1290" r="-76"/>
                </a:stretch>
              </a:blipFill>
            </p:spPr>
            <p:txBody>
              <a:bodyPr/>
              <a:lstStyle/>
              <a:p>
                <a:r>
                  <a:rPr lang="en-US">
                    <a:noFill/>
                  </a:rPr>
                  <a:t> </a:t>
                </a:r>
              </a:p>
            </p:txBody>
          </p:sp>
        </mc:Fallback>
      </mc:AlternateContent>
      <p:pic>
        <p:nvPicPr>
          <p:cNvPr id="6" name="Picture 5" descr="OSX-Stacked-TM-RGB-300dpi-2016.jpg" title="&quot; &quot;"/>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Introductory Statistics by River Parishes Community College under CC BY-SA 4.0</a:t>
            </a:r>
          </a:p>
        </p:txBody>
      </p:sp>
    </p:spTree>
    <p:extLst>
      <p:ext uri="{BB962C8B-B14F-4D97-AF65-F5344CB8AC3E}">
        <p14:creationId xmlns:p14="http://schemas.microsoft.com/office/powerpoint/2010/main" val="172929066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fontScale="90000"/>
          </a:bodyPr>
          <a:lstStyle/>
          <a:p>
            <a:r>
              <a:rPr lang="en-US" b="1" dirty="0"/>
              <a:t>Measures of the Spread of the Data </a:t>
            </a:r>
            <a:br>
              <a:rPr lang="en-US" b="1" dirty="0"/>
            </a:br>
            <a:r>
              <a:rPr lang="en-US" b="1" dirty="0"/>
              <a:t>example</a:t>
            </a:r>
            <a:endParaRPr lang="en-US" dirty="0"/>
          </a:p>
        </p:txBody>
      </p:sp>
      <p:pic>
        <p:nvPicPr>
          <p:cNvPr id="6" name="Picture 5" descr="OSX-Stacked-TM-RGB-300dpi-2016.jpg" title="&quot; &quot;"/>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Introductory Statistics by River Parishes Community College under CC BY-SA 4.0</a:t>
            </a:r>
          </a:p>
        </p:txBody>
      </p:sp>
      <p:pic>
        <p:nvPicPr>
          <p:cNvPr id="4" name="Picture 3" descr="Data Table 2.29"/>
          <p:cNvPicPr>
            <a:picLocks noChangeAspect="1"/>
          </p:cNvPicPr>
          <p:nvPr/>
        </p:nvPicPr>
        <p:blipFill>
          <a:blip r:embed="rId3"/>
          <a:stretch>
            <a:fillRect/>
          </a:stretch>
        </p:blipFill>
        <p:spPr>
          <a:xfrm>
            <a:off x="4390610" y="3877479"/>
            <a:ext cx="4645529" cy="2615396"/>
          </a:xfrm>
          <a:prstGeom prst="rect">
            <a:avLst/>
          </a:prstGeom>
        </p:spPr>
      </p:pic>
      <p:sp>
        <p:nvSpPr>
          <p:cNvPr id="10" name="Rectangle 2">
            <a:extLst>
              <a:ext uri="{FF2B5EF4-FFF2-40B4-BE49-F238E27FC236}">
                <a16:creationId xmlns:a16="http://schemas.microsoft.com/office/drawing/2014/main" id="{0D0CEB9E-4DDC-44C3-8079-AECA23897D8B}"/>
              </a:ext>
            </a:extLst>
          </p:cNvPr>
          <p:cNvSpPr>
            <a:spLocks noGrp="1" noChangeArrowheads="1"/>
          </p:cNvSpPr>
          <p:nvPr>
            <p:ph type="body" sz="quarter" idx="14"/>
          </p:nvPr>
        </p:nvSpPr>
        <p:spPr bwMode="auto">
          <a:xfrm>
            <a:off x="457200" y="1177012"/>
            <a:ext cx="7992894" cy="5029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r>
              <a:rPr lang="en-US" sz="1200" b="1" dirty="0"/>
              <a:t>Example 2.32 </a:t>
            </a:r>
          </a:p>
          <a:p>
            <a:r>
              <a:rPr lang="en-US" sz="1200" dirty="0"/>
              <a:t>In a fifth grade class, the teacher was interested in the average age and the sample standard deviation of the ages </a:t>
            </a:r>
          </a:p>
          <a:p>
            <a:r>
              <a:rPr lang="en-US" sz="1200" dirty="0"/>
              <a:t>of her students. The following data are the ages for a SAMPLE of </a:t>
            </a:r>
            <a:r>
              <a:rPr lang="en-US" sz="1200" i="1" dirty="0"/>
              <a:t>n</a:t>
            </a:r>
            <a:r>
              <a:rPr lang="en-US" sz="1200" dirty="0"/>
              <a:t> = 20 fifth grade students. </a:t>
            </a:r>
          </a:p>
          <a:p>
            <a:r>
              <a:rPr lang="en-US" sz="1200" dirty="0"/>
              <a:t>The ages are rounded to the nearest half year: </a:t>
            </a:r>
          </a:p>
          <a:p>
            <a:r>
              <a:rPr lang="en-US" sz="1200" dirty="0"/>
              <a:t>9; 9.5; 9.5; 10; 10; 10; 10; 10.5; 10.5; 10.5; 10.5; 11; 11; 11; 11; 11; 11; 11.5; 11.5; 11.5;</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endParaRPr>
          </a:p>
          <a:p>
            <a:r>
              <a:rPr lang="en-US" sz="1200" dirty="0"/>
              <a:t>The average age is 10.53 years, rounded to two places. The variance may be calculated by using a table. </a:t>
            </a:r>
          </a:p>
          <a:p>
            <a:r>
              <a:rPr lang="en-US" sz="1200" dirty="0"/>
              <a:t>Then the standard deviation is calculated by taking the square root of the variance. </a:t>
            </a:r>
          </a:p>
          <a:p>
            <a:r>
              <a:rPr lang="en-US" sz="1200" dirty="0"/>
              <a:t>We will explain the parts of the table after calculating </a:t>
            </a:r>
            <a:r>
              <a:rPr lang="en-US" sz="1200" i="1" dirty="0"/>
              <a:t>s</a:t>
            </a:r>
            <a:r>
              <a:rPr lang="en-US" sz="1200" dirty="0"/>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rPr>
              <a:t>The sample variance, </a:t>
            </a:r>
            <a:r>
              <a:rPr kumimoji="0" lang="en-US" altLang="en-US" sz="1200" b="0" i="1" u="none" strike="noStrike" cap="none" normalizeH="0" baseline="0" dirty="0">
                <a:ln>
                  <a:noFill/>
                </a:ln>
                <a:solidFill>
                  <a:schemeClr val="tx1"/>
                </a:solidFill>
                <a:effectLst/>
              </a:rPr>
              <a:t>s</a:t>
            </a:r>
            <a:r>
              <a:rPr kumimoji="0" lang="en-US" altLang="en-US" sz="1200" b="0" i="0" u="none" strike="noStrike" cap="none" normalizeH="0" baseline="30000" dirty="0">
                <a:ln>
                  <a:noFill/>
                </a:ln>
                <a:solidFill>
                  <a:schemeClr val="tx1"/>
                </a:solidFill>
                <a:effectLst/>
              </a:rPr>
              <a:t>2</a:t>
            </a:r>
            <a:r>
              <a:rPr kumimoji="0" lang="en-US" altLang="en-US" sz="1200" b="0" i="0" u="none" strike="noStrike" cap="none" normalizeH="0" baseline="0" dirty="0">
                <a:ln>
                  <a:noFill/>
                </a:ln>
                <a:solidFill>
                  <a:schemeClr val="tx1"/>
                </a:solidFill>
                <a:effectLst/>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rPr>
              <a:t>is equal to the sum of the last column (9.7375)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rPr>
              <a:t>divided by the total number of data values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rPr>
              <a:t>minus one (20 – 1):</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endParaRPr>
          </a:p>
          <a:p>
            <a:pPr lvl="0" eaLnBrk="0" fontAlgn="base" hangingPunct="0">
              <a:spcBef>
                <a:spcPct val="0"/>
              </a:spcBef>
              <a:spcAft>
                <a:spcPct val="0"/>
              </a:spcAft>
              <a:buClrTx/>
            </a:pPr>
            <a:r>
              <a:rPr lang="en-US" altLang="en-US" sz="1200" i="1" dirty="0">
                <a:solidFill>
                  <a:schemeClr val="tx1"/>
                </a:solidFill>
              </a:rPr>
              <a:t>s</a:t>
            </a:r>
            <a:r>
              <a:rPr lang="en-US" altLang="en-US" sz="1200" baseline="30000" dirty="0">
                <a:solidFill>
                  <a:schemeClr val="tx1"/>
                </a:solidFill>
              </a:rPr>
              <a:t>2 </a:t>
            </a:r>
            <a:r>
              <a:rPr kumimoji="0" lang="en-US" altLang="en-US" sz="1200" b="0" i="0" u="none" strike="noStrike" cap="none" normalizeH="0" baseline="0" dirty="0">
                <a:ln>
                  <a:noFill/>
                </a:ln>
                <a:solidFill>
                  <a:schemeClr val="tx1"/>
                </a:solidFill>
                <a:effectLst/>
              </a:rPr>
              <a:t>= 9.7375/(20−1) = 0.5125</a:t>
            </a:r>
          </a:p>
          <a:p>
            <a:pPr lvl="0" eaLnBrk="0" fontAlgn="base" hangingPunct="0">
              <a:spcBef>
                <a:spcPct val="0"/>
              </a:spcBef>
              <a:spcAft>
                <a:spcPct val="0"/>
              </a:spcAft>
              <a:buClrTx/>
            </a:pP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rPr>
              <a:t>The </a:t>
            </a:r>
            <a:r>
              <a:rPr kumimoji="0" lang="en-US" altLang="en-US" sz="1200" b="1" i="0" u="none" strike="noStrike" cap="none" normalizeH="0" baseline="0" dirty="0">
                <a:ln>
                  <a:noFill/>
                </a:ln>
                <a:solidFill>
                  <a:schemeClr val="tx1"/>
                </a:solidFill>
                <a:effectLst/>
              </a:rPr>
              <a:t>sample standard deviation</a:t>
            </a:r>
            <a:r>
              <a:rPr kumimoji="0" lang="en-US" altLang="en-US" sz="1200" b="0" i="0" u="none" strike="noStrike" cap="none" normalizeH="0" baseline="0" dirty="0">
                <a:ln>
                  <a:noFill/>
                </a:ln>
                <a:solidFill>
                  <a:schemeClr val="tx1"/>
                </a:solidFill>
                <a:effectLst/>
              </a:rPr>
              <a:t> </a:t>
            </a:r>
            <a:r>
              <a:rPr kumimoji="0" lang="en-US" altLang="en-US" sz="1200" b="0" i="1" u="none" strike="noStrike" cap="none" normalizeH="0" baseline="0" dirty="0">
                <a:ln>
                  <a:noFill/>
                </a:ln>
                <a:solidFill>
                  <a:schemeClr val="tx1"/>
                </a:solidFill>
                <a:effectLst/>
              </a:rPr>
              <a:t>s</a:t>
            </a:r>
            <a:r>
              <a:rPr kumimoji="0" lang="en-US" altLang="en-US" sz="1200" b="0" i="0" u="none" strike="noStrike" cap="none" normalizeH="0" baseline="0" dirty="0">
                <a:ln>
                  <a:noFill/>
                </a:ln>
                <a:solidFill>
                  <a:schemeClr val="tx1"/>
                </a:solidFill>
                <a:effectLst/>
              </a:rPr>
              <a:t> is equal to the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rPr>
              <a:t>square root of the sample variance: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endParaRPr>
          </a:p>
          <a:p>
            <a:pPr lvl="0" eaLnBrk="0" fontAlgn="base" hangingPunct="0">
              <a:spcBef>
                <a:spcPct val="0"/>
              </a:spcBef>
              <a:spcAft>
                <a:spcPct val="0"/>
              </a:spcAft>
              <a:buClrTx/>
            </a:pPr>
            <a:r>
              <a:rPr kumimoji="0" lang="en-US" altLang="en-US" sz="1200" b="0" i="1" u="none" strike="noStrike" cap="none" normalizeH="0" baseline="0" dirty="0">
                <a:ln>
                  <a:noFill/>
                </a:ln>
                <a:solidFill>
                  <a:schemeClr val="tx1"/>
                </a:solidFill>
                <a:effectLst/>
              </a:rPr>
              <a:t>s </a:t>
            </a:r>
            <a:r>
              <a:rPr kumimoji="0" lang="en-US" altLang="en-US" sz="1200" b="0" i="0" u="none" strike="noStrike" cap="none" normalizeH="0" baseline="0" dirty="0">
                <a:ln>
                  <a:noFill/>
                </a:ln>
                <a:solidFill>
                  <a:schemeClr val="tx1"/>
                </a:solidFill>
                <a:effectLst/>
              </a:rPr>
              <a:t>=</a:t>
            </a:r>
            <a:r>
              <a:rPr lang="en-US" altLang="en-US" sz="1200" dirty="0">
                <a:solidFill>
                  <a:schemeClr val="tx1"/>
                </a:solidFill>
              </a:rPr>
              <a:t>√</a:t>
            </a:r>
            <a:r>
              <a:rPr kumimoji="0" lang="en-US" altLang="en-US" sz="1200" b="0" i="0" u="none" strike="noStrike" cap="none" normalizeH="0" baseline="0" dirty="0">
                <a:ln>
                  <a:noFill/>
                </a:ln>
                <a:solidFill>
                  <a:schemeClr val="tx1"/>
                </a:solidFill>
                <a:effectLst/>
              </a:rPr>
              <a:t>0.5125</a:t>
            </a:r>
            <a:r>
              <a:rPr kumimoji="0" lang="en-US" altLang="en-US" sz="1200" b="0" i="0" u="none" strike="noStrike" cap="none" normalizeH="0" dirty="0">
                <a:ln>
                  <a:noFill/>
                </a:ln>
                <a:solidFill>
                  <a:schemeClr val="tx1"/>
                </a:solidFill>
                <a:effectLst/>
              </a:rPr>
              <a:t> </a:t>
            </a:r>
            <a:r>
              <a:rPr kumimoji="0" lang="en-US" altLang="en-US" sz="1200" b="0" i="0" u="none" strike="noStrike" cap="none" normalizeH="0" baseline="0" dirty="0">
                <a:ln>
                  <a:noFill/>
                </a:ln>
                <a:solidFill>
                  <a:schemeClr val="tx1"/>
                </a:solidFill>
                <a:effectLst/>
              </a:rPr>
              <a:t>= 0.715891,</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rPr>
              <a:t>which is rounded to two decimal places, </a:t>
            </a:r>
            <a:r>
              <a:rPr kumimoji="0" lang="en-US" altLang="en-US" sz="1200" b="0" i="1" u="none" strike="noStrike" cap="none" normalizeH="0" baseline="0" dirty="0">
                <a:ln>
                  <a:noFill/>
                </a:ln>
                <a:solidFill>
                  <a:schemeClr val="tx1"/>
                </a:solidFill>
                <a:effectLst/>
              </a:rPr>
              <a:t>s</a:t>
            </a:r>
            <a:r>
              <a:rPr kumimoji="0" lang="en-US" altLang="en-US" sz="1200" b="0" i="0" u="none" strike="noStrike" cap="none" normalizeH="0" baseline="0" dirty="0">
                <a:ln>
                  <a:noFill/>
                </a:ln>
                <a:solidFill>
                  <a:schemeClr val="tx1"/>
                </a:solidFill>
                <a:effectLst/>
              </a:rPr>
              <a:t> = 0.72. </a:t>
            </a:r>
          </a:p>
        </p:txBody>
      </p:sp>
    </p:spTree>
    <p:extLst>
      <p:ext uri="{BB962C8B-B14F-4D97-AF65-F5344CB8AC3E}">
        <p14:creationId xmlns:p14="http://schemas.microsoft.com/office/powerpoint/2010/main" val="101169271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fontScale="90000"/>
          </a:bodyPr>
          <a:lstStyle/>
          <a:p>
            <a:r>
              <a:rPr lang="en-US" b="1" dirty="0"/>
              <a:t>Measures of the Spread of the Data </a:t>
            </a:r>
            <a:br>
              <a:rPr lang="en-US" b="1" dirty="0"/>
            </a:br>
            <a:r>
              <a:rPr lang="en-US" b="1" dirty="0"/>
              <a:t>in the calculator</a:t>
            </a:r>
            <a:endParaRPr lang="en-US" dirty="0"/>
          </a:p>
        </p:txBody>
      </p:sp>
      <p:pic>
        <p:nvPicPr>
          <p:cNvPr id="6" name="Picture 5" descr="OSX-Stacked-TM-RGB-300dpi-2016.jpg" title="&quot; &quot;"/>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Introductory Statistics by River Parishes Community College under CC BY-SA 4.0</a:t>
            </a:r>
          </a:p>
        </p:txBody>
      </p:sp>
      <p:sp>
        <p:nvSpPr>
          <p:cNvPr id="7" name="Text Placeholder 6">
            <a:extLst>
              <a:ext uri="{FF2B5EF4-FFF2-40B4-BE49-F238E27FC236}">
                <a16:creationId xmlns:a16="http://schemas.microsoft.com/office/drawing/2014/main" id="{49C1C9F1-E781-48CF-BF78-2C9AF7FF84B1}"/>
              </a:ext>
            </a:extLst>
          </p:cNvPr>
          <p:cNvSpPr>
            <a:spLocks noGrp="1"/>
          </p:cNvSpPr>
          <p:nvPr>
            <p:ph type="body" sz="quarter" idx="14"/>
          </p:nvPr>
        </p:nvSpPr>
        <p:spPr>
          <a:xfrm>
            <a:off x="457200" y="1287624"/>
            <a:ext cx="8062912" cy="4954556"/>
          </a:xfrm>
        </p:spPr>
        <p:txBody>
          <a:bodyPr>
            <a:normAutofit/>
          </a:bodyPr>
          <a:lstStyle/>
          <a:p>
            <a:r>
              <a:rPr lang="en-US" b="1" dirty="0"/>
              <a:t>NOTE</a:t>
            </a:r>
          </a:p>
          <a:p>
            <a:r>
              <a:rPr lang="en-US" b="1" dirty="0"/>
              <a:t>In practice, USE A CALCULATOR OR COMPUTER SOFTWARE TO CALCULATE THE STANDARD DEVIATION. If you are using a TI-83, 83+, 84+ calculator, you need to select the appropriate standard deviation </a:t>
            </a:r>
            <a:r>
              <a:rPr lang="en-US" b="1" i="1" dirty="0" err="1"/>
              <a:t>σ</a:t>
            </a:r>
            <a:r>
              <a:rPr lang="en-US" b="1" i="1" baseline="-25000" dirty="0" err="1"/>
              <a:t>x</a:t>
            </a:r>
            <a:r>
              <a:rPr lang="en-US" b="1" dirty="0"/>
              <a:t> or </a:t>
            </a:r>
            <a:r>
              <a:rPr lang="en-US" b="1" i="1" dirty="0" err="1"/>
              <a:t>s</a:t>
            </a:r>
            <a:r>
              <a:rPr lang="en-US" b="1" i="1" baseline="-25000" dirty="0" err="1"/>
              <a:t>x</a:t>
            </a:r>
            <a:r>
              <a:rPr lang="en-US" b="1" dirty="0"/>
              <a:t> from the summary statistics.</a:t>
            </a:r>
            <a:r>
              <a:rPr lang="en-US" dirty="0"/>
              <a:t> </a:t>
            </a:r>
          </a:p>
          <a:p>
            <a:endParaRPr lang="en-US" dirty="0"/>
          </a:p>
          <a:p>
            <a:r>
              <a:rPr lang="en-US" dirty="0"/>
              <a:t>We will concentrate on using and interpreting the information that the standard deviation gives us. However you should study the following step-by-step example to help you understand how the standard deviation measures variation from the mean. (The calculator instructions appear at the end of this example.)</a:t>
            </a:r>
          </a:p>
        </p:txBody>
      </p:sp>
    </p:spTree>
    <p:extLst>
      <p:ext uri="{BB962C8B-B14F-4D97-AF65-F5344CB8AC3E}">
        <p14:creationId xmlns:p14="http://schemas.microsoft.com/office/powerpoint/2010/main" val="32315612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fontScale="90000"/>
          </a:bodyPr>
          <a:lstStyle/>
          <a:p>
            <a:r>
              <a:rPr lang="en-US" b="1" dirty="0"/>
              <a:t>Measures of the Spread of the Data </a:t>
            </a:r>
            <a:br>
              <a:rPr lang="en-US" b="1" dirty="0"/>
            </a:br>
            <a:r>
              <a:rPr lang="en-US" b="1" dirty="0"/>
              <a:t>on the calculator</a:t>
            </a:r>
            <a:endParaRPr lang="en-US" dirty="0"/>
          </a:p>
        </p:txBody>
      </p:sp>
      <p:pic>
        <p:nvPicPr>
          <p:cNvPr id="6" name="Picture 5" descr="OSX-Stacked-TM-RGB-300dpi-2016.jpg" title="&quot; &quot;"/>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Introductory Statistics by River Parishes Community College under CC BY-SA 4.0</a:t>
            </a:r>
          </a:p>
        </p:txBody>
      </p:sp>
      <p:sp>
        <p:nvSpPr>
          <p:cNvPr id="10" name="Rectangle 3">
            <a:extLst>
              <a:ext uri="{FF2B5EF4-FFF2-40B4-BE49-F238E27FC236}">
                <a16:creationId xmlns:a16="http://schemas.microsoft.com/office/drawing/2014/main" id="{F8DF6E16-C26A-4D3D-B52F-18CDDFC528A2}"/>
              </a:ext>
            </a:extLst>
          </p:cNvPr>
          <p:cNvSpPr>
            <a:spLocks noGrp="1" noChangeArrowheads="1"/>
          </p:cNvSpPr>
          <p:nvPr>
            <p:ph type="body" sz="quarter" idx="14"/>
          </p:nvPr>
        </p:nvSpPr>
        <p:spPr bwMode="auto">
          <a:xfrm>
            <a:off x="457200" y="1293052"/>
            <a:ext cx="8037970" cy="495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rPr>
              <a:t>Using the TI-83, 83+, 84, 84+ Calculator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1"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0" i="0" u="none" strike="noStrike" cap="none" normalizeH="0" baseline="0" dirty="0">
                <a:ln>
                  <a:noFill/>
                </a:ln>
                <a:solidFill>
                  <a:schemeClr val="tx1"/>
                </a:solidFill>
                <a:effectLst/>
              </a:rPr>
              <a:t>Clear lists L1 and L2. Press STAT 4:ClrList. </a:t>
            </a:r>
          </a:p>
          <a:p>
            <a:pPr marL="0" marR="0" lvl="0" indent="0" algn="l" defTabSz="914400" rtl="0" eaLnBrk="0" fontAlgn="base" latinLnBrk="0" hangingPunct="0">
              <a:lnSpc>
                <a:spcPct val="100000"/>
              </a:lnSpc>
              <a:spcBef>
                <a:spcPct val="0"/>
              </a:spcBef>
              <a:spcAft>
                <a:spcPct val="0"/>
              </a:spcAft>
              <a:buClrTx/>
              <a:buSzTx/>
              <a:tabLst/>
            </a:pPr>
            <a:r>
              <a:rPr kumimoji="0" lang="en-US" altLang="en-US" sz="1600" b="0" i="0" u="none" strike="noStrike" cap="none" normalizeH="0" baseline="0" dirty="0">
                <a:ln>
                  <a:noFill/>
                </a:ln>
                <a:solidFill>
                  <a:schemeClr val="tx1"/>
                </a:solidFill>
                <a:effectLst/>
              </a:rPr>
              <a:t>Enter 2nd 1 for L1, the comma (,), and 2nd 2 for L2.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0" i="0" u="none" strike="noStrike" cap="none" normalizeH="0" baseline="0" dirty="0">
                <a:ln>
                  <a:noFill/>
                </a:ln>
                <a:solidFill>
                  <a:schemeClr val="tx1"/>
                </a:solidFill>
                <a:effectLst/>
              </a:rPr>
              <a:t>Enter data into the list editor. </a:t>
            </a:r>
          </a:p>
          <a:p>
            <a:pPr marL="0" marR="0" lvl="0" indent="0" algn="l" defTabSz="914400" rtl="0" eaLnBrk="0" fontAlgn="base" latinLnBrk="0" hangingPunct="0">
              <a:lnSpc>
                <a:spcPct val="100000"/>
              </a:lnSpc>
              <a:spcBef>
                <a:spcPct val="0"/>
              </a:spcBef>
              <a:spcAft>
                <a:spcPct val="0"/>
              </a:spcAft>
              <a:buClrTx/>
              <a:buSzTx/>
              <a:tabLst/>
            </a:pPr>
            <a:r>
              <a:rPr kumimoji="0" lang="en-US" altLang="en-US" sz="1600" b="0" i="0" u="none" strike="noStrike" cap="none" normalizeH="0" baseline="0" dirty="0">
                <a:ln>
                  <a:noFill/>
                </a:ln>
                <a:solidFill>
                  <a:schemeClr val="tx1"/>
                </a:solidFill>
                <a:effectLst/>
              </a:rPr>
              <a:t>Press STAT 1:EDIT. If necessary, clear the lists by arrowing up into the name. </a:t>
            </a:r>
          </a:p>
          <a:p>
            <a:pPr marL="0" marR="0" lvl="0" indent="0" algn="l" defTabSz="914400" rtl="0" eaLnBrk="0" fontAlgn="base" latinLnBrk="0" hangingPunct="0">
              <a:lnSpc>
                <a:spcPct val="100000"/>
              </a:lnSpc>
              <a:spcBef>
                <a:spcPct val="0"/>
              </a:spcBef>
              <a:spcAft>
                <a:spcPct val="0"/>
              </a:spcAft>
              <a:buClrTx/>
              <a:buSzTx/>
              <a:tabLst/>
            </a:pPr>
            <a:r>
              <a:rPr kumimoji="0" lang="en-US" altLang="en-US" sz="1600" b="0" i="0" u="none" strike="noStrike" cap="none" normalizeH="0" baseline="0" dirty="0">
                <a:ln>
                  <a:noFill/>
                </a:ln>
                <a:solidFill>
                  <a:schemeClr val="tx1"/>
                </a:solidFill>
                <a:effectLst/>
              </a:rPr>
              <a:t>Press CLEAR and arrow down.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0" i="0" u="none" strike="noStrike" cap="none" normalizeH="0" baseline="0" dirty="0">
                <a:ln>
                  <a:noFill/>
                </a:ln>
                <a:solidFill>
                  <a:schemeClr val="tx1"/>
                </a:solidFill>
                <a:effectLst/>
              </a:rPr>
              <a:t>Put the data values (9, 9.5, 10, 10.5, 11, 11.5) into list L1 </a:t>
            </a:r>
          </a:p>
          <a:p>
            <a:pPr marL="0" marR="0" lvl="0" indent="0" algn="l" defTabSz="914400" rtl="0" eaLnBrk="0" fontAlgn="base" latinLnBrk="0" hangingPunct="0">
              <a:lnSpc>
                <a:spcPct val="100000"/>
              </a:lnSpc>
              <a:spcBef>
                <a:spcPct val="0"/>
              </a:spcBef>
              <a:spcAft>
                <a:spcPct val="0"/>
              </a:spcAft>
              <a:buClrTx/>
              <a:buSzTx/>
              <a:tabLst/>
            </a:pPr>
            <a:r>
              <a:rPr kumimoji="0" lang="en-US" altLang="en-US" sz="1600" b="0" i="0" u="none" strike="noStrike" cap="none" normalizeH="0" baseline="0" dirty="0">
                <a:ln>
                  <a:noFill/>
                </a:ln>
                <a:solidFill>
                  <a:schemeClr val="tx1"/>
                </a:solidFill>
                <a:effectLst/>
              </a:rPr>
              <a:t>and the frequencies (1, 2, 4, 4, 6, 3) into list L2. Use the arrow keys to move around.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0" i="0" u="none" strike="noStrike" cap="none" normalizeH="0" baseline="0" dirty="0">
                <a:ln>
                  <a:noFill/>
                </a:ln>
                <a:solidFill>
                  <a:schemeClr val="tx1"/>
                </a:solidFill>
                <a:effectLst/>
              </a:rPr>
              <a:t>Press STAT and arrow to CALC. Press 1:1-VarStats and enter L1 (2nd 1), L2 (2nd 2). </a:t>
            </a:r>
          </a:p>
          <a:p>
            <a:pPr marL="0" marR="0" lvl="0" indent="0" algn="l" defTabSz="914400" rtl="0" eaLnBrk="0" fontAlgn="base" latinLnBrk="0" hangingPunct="0">
              <a:lnSpc>
                <a:spcPct val="100000"/>
              </a:lnSpc>
              <a:spcBef>
                <a:spcPct val="0"/>
              </a:spcBef>
              <a:spcAft>
                <a:spcPct val="0"/>
              </a:spcAft>
              <a:buClrTx/>
              <a:buSzTx/>
              <a:tabLst/>
            </a:pPr>
            <a:r>
              <a:rPr kumimoji="0" lang="en-US" altLang="en-US" sz="1600" b="0" i="0" u="none" strike="noStrike" cap="none" normalizeH="0" baseline="0" dirty="0">
                <a:ln>
                  <a:noFill/>
                </a:ln>
                <a:solidFill>
                  <a:schemeClr val="tx1"/>
                </a:solidFill>
                <a:effectLst/>
              </a:rPr>
              <a:t>Do not forget the comma. Press ENTER.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0" i="0" u="none" strike="noStrike" cap="none" normalizeH="0" baseline="0" dirty="0">
                <a:ln>
                  <a:noFill/>
                </a:ln>
                <a:solidFill>
                  <a:schemeClr val="tx1"/>
                </a:solidFill>
                <a:effectLst/>
              </a:rPr>
              <a:t>Use </a:t>
            </a:r>
            <a:r>
              <a:rPr kumimoji="0" lang="en-US" altLang="en-US" sz="1600" b="0" i="0" u="none" strike="noStrike" cap="none" normalizeH="0" baseline="0" dirty="0" err="1">
                <a:ln>
                  <a:noFill/>
                </a:ln>
                <a:solidFill>
                  <a:schemeClr val="tx1"/>
                </a:solidFill>
                <a:effectLst/>
              </a:rPr>
              <a:t>Sx</a:t>
            </a:r>
            <a:r>
              <a:rPr kumimoji="0" lang="en-US" altLang="en-US" sz="1600" b="0" i="0" u="none" strike="noStrike" cap="none" normalizeH="0" baseline="0" dirty="0">
                <a:ln>
                  <a:noFill/>
                </a:ln>
                <a:solidFill>
                  <a:schemeClr val="tx1"/>
                </a:solidFill>
                <a:effectLst/>
              </a:rPr>
              <a:t> because this is sample data (not a population)</a:t>
            </a:r>
          </a:p>
          <a:p>
            <a:pPr marL="0" marR="0" lvl="0" indent="0" algn="l" defTabSz="914400" rtl="0" eaLnBrk="0" fontAlgn="base" latinLnBrk="0" hangingPunct="0">
              <a:lnSpc>
                <a:spcPct val="100000"/>
              </a:lnSpc>
              <a:spcBef>
                <a:spcPct val="0"/>
              </a:spcBef>
              <a:spcAft>
                <a:spcPct val="0"/>
              </a:spcAft>
              <a:buClrTx/>
              <a:buSzTx/>
              <a:tabLst/>
            </a:pPr>
            <a:endParaRPr lang="en-US" altLang="en-US" sz="1600" dirty="0">
              <a:solidFill>
                <a:schemeClr val="tx1"/>
              </a:solidFill>
            </a:endParaRPr>
          </a:p>
          <a:p>
            <a:pPr marL="0" marR="0" lvl="0" indent="0" algn="l" defTabSz="914400" rtl="0" eaLnBrk="0" fontAlgn="base" latinLnBrk="0" hangingPunct="0">
              <a:lnSpc>
                <a:spcPct val="100000"/>
              </a:lnSpc>
              <a:spcBef>
                <a:spcPct val="0"/>
              </a:spcBef>
              <a:spcAft>
                <a:spcPct val="0"/>
              </a:spcAft>
              <a:buClrTx/>
              <a:buSzTx/>
              <a:tabLst/>
            </a:pPr>
            <a:endParaRPr lang="en-US" altLang="en-US" sz="1600" dirty="0">
              <a:solidFill>
                <a:schemeClr val="tx1"/>
              </a:solidFill>
            </a:endParaRPr>
          </a:p>
          <a:p>
            <a:r>
              <a:rPr lang="en-US" sz="1600" b="1" dirty="0"/>
              <a:t>NOTE</a:t>
            </a:r>
          </a:p>
          <a:p>
            <a:r>
              <a:rPr lang="en-US" sz="1600" dirty="0"/>
              <a:t>Your concentration should be on what the standard deviation tells us about the data. </a:t>
            </a:r>
          </a:p>
          <a:p>
            <a:r>
              <a:rPr lang="en-US" sz="1600" dirty="0"/>
              <a:t>The standard deviation is a number which measures how far the data are spread from </a:t>
            </a:r>
          </a:p>
          <a:p>
            <a:r>
              <a:rPr lang="en-US" sz="1600" dirty="0"/>
              <a:t>the mean. Let a calculator or computer do the arithmetic.</a:t>
            </a:r>
          </a:p>
        </p:txBody>
      </p:sp>
    </p:spTree>
    <p:extLst>
      <p:ext uri="{BB962C8B-B14F-4D97-AF65-F5344CB8AC3E}">
        <p14:creationId xmlns:p14="http://schemas.microsoft.com/office/powerpoint/2010/main" val="151745363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fontScale="90000"/>
          </a:bodyPr>
          <a:lstStyle/>
          <a:p>
            <a:r>
              <a:rPr lang="en-US" b="1" dirty="0"/>
              <a:t>Measures of the Spread of the Data </a:t>
            </a:r>
            <a:br>
              <a:rPr lang="en-US" b="1" dirty="0"/>
            </a:br>
            <a:r>
              <a:rPr lang="en-US" b="1" dirty="0"/>
              <a:t>calculator try it</a:t>
            </a:r>
            <a:endParaRPr lang="en-US" dirty="0"/>
          </a:p>
        </p:txBody>
      </p:sp>
      <p:pic>
        <p:nvPicPr>
          <p:cNvPr id="6" name="Picture 5" descr="OSX-Stacked-TM-RGB-300dpi-2016.jpg" title="&quot; &quot;"/>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Introductory Statistics by River Parishes Community College under CC BY-SA 4.0</a:t>
            </a:r>
          </a:p>
        </p:txBody>
      </p:sp>
      <p:sp>
        <p:nvSpPr>
          <p:cNvPr id="8" name="Text Placeholder 6">
            <a:extLst>
              <a:ext uri="{FF2B5EF4-FFF2-40B4-BE49-F238E27FC236}">
                <a16:creationId xmlns:a16="http://schemas.microsoft.com/office/drawing/2014/main" id="{71DAF991-ED3B-4555-9CAA-EFFD6575A213}"/>
              </a:ext>
            </a:extLst>
          </p:cNvPr>
          <p:cNvSpPr>
            <a:spLocks noGrp="1"/>
          </p:cNvSpPr>
          <p:nvPr>
            <p:ph type="body" sz="quarter" idx="14"/>
          </p:nvPr>
        </p:nvSpPr>
        <p:spPr>
          <a:xfrm>
            <a:off x="457200" y="1287624"/>
            <a:ext cx="8062912" cy="4954556"/>
          </a:xfrm>
        </p:spPr>
        <p:txBody>
          <a:bodyPr>
            <a:normAutofit fontScale="77500" lnSpcReduction="20000"/>
          </a:bodyPr>
          <a:lstStyle/>
          <a:p>
            <a:r>
              <a:rPr lang="en-US" b="1" dirty="0"/>
              <a:t>Try It 2.32</a:t>
            </a:r>
          </a:p>
          <a:p>
            <a:endParaRPr lang="en-US" b="1" dirty="0"/>
          </a:p>
          <a:p>
            <a:r>
              <a:rPr lang="en-US" dirty="0"/>
              <a:t>On a baseball team, the ages of each of the players are as follows:</a:t>
            </a:r>
          </a:p>
          <a:p>
            <a:r>
              <a:rPr lang="en-US" dirty="0"/>
              <a:t>21; 21; 22; 23; 24; 24; 25; 25; 28; 29; 29; 31; 32; 33; 33; 34; 35; 36; 36; 36; 36; 38; 38; 38; 40 </a:t>
            </a:r>
          </a:p>
          <a:p>
            <a:br>
              <a:rPr lang="en-US" dirty="0"/>
            </a:br>
            <a:r>
              <a:rPr lang="en-US" dirty="0"/>
              <a:t>Use your calculator or computer to find the mean and standard deviation. Then find the value that is two standard deviations above the mean.</a:t>
            </a:r>
          </a:p>
          <a:p>
            <a:endParaRPr lang="en-US" dirty="0"/>
          </a:p>
          <a:p>
            <a:endParaRPr lang="en-US" dirty="0"/>
          </a:p>
          <a:p>
            <a:r>
              <a:rPr lang="en-US" b="1" dirty="0"/>
              <a:t>Try It 2.33</a:t>
            </a:r>
          </a:p>
          <a:p>
            <a:endParaRPr lang="en-US" b="1" dirty="0"/>
          </a:p>
          <a:p>
            <a:r>
              <a:rPr lang="en-US" dirty="0"/>
              <a:t>The following data show the different types of pet food stores in the area carry.:</a:t>
            </a:r>
            <a:br>
              <a:rPr lang="en-US" dirty="0"/>
            </a:br>
            <a:r>
              <a:rPr lang="en-US" dirty="0"/>
              <a:t>6; 6; 6; 6; 7; 7; 7; 7; 7; 8; 9; 9; 9; 9; 10; 10; 10; 10; 10; 11; 11; 11; 11; 12; 12; 12; 12; 12; 12; </a:t>
            </a:r>
          </a:p>
          <a:p>
            <a:br>
              <a:rPr lang="en-US" dirty="0"/>
            </a:br>
            <a:r>
              <a:rPr lang="en-US" dirty="0"/>
              <a:t>Calculate the sample mean and the sample standard deviation to one decimal place using a TI-83+ or TI-84 calculator.</a:t>
            </a:r>
          </a:p>
        </p:txBody>
      </p:sp>
    </p:spTree>
    <p:extLst>
      <p:ext uri="{BB962C8B-B14F-4D97-AF65-F5344CB8AC3E}">
        <p14:creationId xmlns:p14="http://schemas.microsoft.com/office/powerpoint/2010/main" val="241805504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1201</TotalTime>
  <Words>9824</Words>
  <Application>Microsoft Office PowerPoint</Application>
  <PresentationFormat>On-screen Show (4:3)</PresentationFormat>
  <Paragraphs>846</Paragraphs>
  <Slides>107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107</vt:i4>
      </vt:variant>
    </vt:vector>
  </HeadingPairs>
  <TitlesOfParts>
    <vt:vector size="112" baseType="lpstr">
      <vt:lpstr>Arial</vt:lpstr>
      <vt:lpstr>Arial Black</vt:lpstr>
      <vt:lpstr>Calibri</vt:lpstr>
      <vt:lpstr>Cambria Math</vt:lpstr>
      <vt:lpstr>Essential</vt:lpstr>
      <vt:lpstr>Chapter 2  descriptive statistics</vt:lpstr>
      <vt:lpstr>Section 2.1 Learning Objectives</vt:lpstr>
      <vt:lpstr>Stem-and-Leaf Graphs (Stemplots)</vt:lpstr>
      <vt:lpstr>Stem-and-Leaf Graphs (Stemplots)  Cont.</vt:lpstr>
      <vt:lpstr>Stem-and-Leaf Graphs (Stemplots)  Example 2.1</vt:lpstr>
      <vt:lpstr>Stem-and-Leaf Graphs (Stemplots)  Example 2.3</vt:lpstr>
      <vt:lpstr>Data for Example</vt:lpstr>
      <vt:lpstr>Stem-and-Leaf Graphs (Stemplots)  try it</vt:lpstr>
      <vt:lpstr>Stem-and-Leaf Graphs (Stemplots)  Try it 2</vt:lpstr>
      <vt:lpstr>Line graphs</vt:lpstr>
      <vt:lpstr>Line graphs try it</vt:lpstr>
      <vt:lpstr>bar graphs</vt:lpstr>
      <vt:lpstr>bar graphs try it</vt:lpstr>
      <vt:lpstr>Chapter 2  descriptive statistics</vt:lpstr>
      <vt:lpstr>Section 2.2 Learning Objectives</vt:lpstr>
      <vt:lpstr>histograms</vt:lpstr>
      <vt:lpstr>Histograms (cont.)</vt:lpstr>
      <vt:lpstr>Histograms example</vt:lpstr>
      <vt:lpstr>Histograms example (cont.)</vt:lpstr>
      <vt:lpstr>Histograms example (cont. 2)</vt:lpstr>
      <vt:lpstr>Histograms try it</vt:lpstr>
      <vt:lpstr>Histograms example 2</vt:lpstr>
      <vt:lpstr>Histograms example 2 (cont.)</vt:lpstr>
      <vt:lpstr>Histograms on the Calculator</vt:lpstr>
      <vt:lpstr>Histograms on the Calculator try it</vt:lpstr>
      <vt:lpstr>Sorting data in the calculator</vt:lpstr>
      <vt:lpstr>Sorting data in the calculator  (cont.)</vt:lpstr>
      <vt:lpstr>Histograms try it 2</vt:lpstr>
      <vt:lpstr>Frequency Polygons</vt:lpstr>
      <vt:lpstr>Frequency Polygons example</vt:lpstr>
      <vt:lpstr>Frequency Polygons try it</vt:lpstr>
      <vt:lpstr>Time Series Graph</vt:lpstr>
      <vt:lpstr>Time Series Graph example</vt:lpstr>
      <vt:lpstr>Time Series Graph example</vt:lpstr>
      <vt:lpstr>Time Series Graph try it</vt:lpstr>
      <vt:lpstr>Chapter 2  descriptive statistics</vt:lpstr>
      <vt:lpstr>Section 2.3 Learning Objectives</vt:lpstr>
      <vt:lpstr>Measures of the Location  of the Data</vt:lpstr>
      <vt:lpstr>Measures of the Location  of the Data (cont.)</vt:lpstr>
      <vt:lpstr>Measures of the Location  of the Data (cont. 2)</vt:lpstr>
      <vt:lpstr>A Formula for Finding  the kth Percentile</vt:lpstr>
      <vt:lpstr>Finding the kth Percentile example</vt:lpstr>
      <vt:lpstr>Finding the kth Percentile try it</vt:lpstr>
      <vt:lpstr>A Formula for Finding the Percentile  of a Value in a Data Set</vt:lpstr>
      <vt:lpstr>Finding the Percentile  of a Value in a Data Set example</vt:lpstr>
      <vt:lpstr>Finding the Percentile  of a Value in a Data Set try it</vt:lpstr>
      <vt:lpstr>Measures of the Location  of the Data example</vt:lpstr>
      <vt:lpstr>Measures of the Location  of the Data try it</vt:lpstr>
      <vt:lpstr>Interpreting Percentiles, Quartiles,  and Median</vt:lpstr>
      <vt:lpstr>Interpreting Percentiles, Quartiles,  and Median examples</vt:lpstr>
      <vt:lpstr>Interpreting Percentiles, Quartiles,  and Median try it 1</vt:lpstr>
      <vt:lpstr>Interpreting Percentiles, Quartiles,  and Median try it 2</vt:lpstr>
      <vt:lpstr>Interquartile range</vt:lpstr>
      <vt:lpstr>Finding the Five-Number Summary  on the calculator</vt:lpstr>
      <vt:lpstr>Iqr try it</vt:lpstr>
      <vt:lpstr>Chapter 2  descriptive statistics</vt:lpstr>
      <vt:lpstr>Section 2.4 Learning Objectives</vt:lpstr>
      <vt:lpstr>Box plots</vt:lpstr>
      <vt:lpstr>Box plots (cont.)</vt:lpstr>
      <vt:lpstr>Box plots (cont. 2)</vt:lpstr>
      <vt:lpstr>Box Plots example</vt:lpstr>
      <vt:lpstr>Box Plots try it</vt:lpstr>
      <vt:lpstr>Box Plots on the calculator</vt:lpstr>
      <vt:lpstr>Box Plots calculator try it</vt:lpstr>
      <vt:lpstr>Chapter 2  descriptive statistics</vt:lpstr>
      <vt:lpstr>Section 2.5 Learning Objectives</vt:lpstr>
      <vt:lpstr>Measures of the Center</vt:lpstr>
      <vt:lpstr>Measures of the Center (cont.)</vt:lpstr>
      <vt:lpstr>Measures of the Center (cont. 2)</vt:lpstr>
      <vt:lpstr>Measures of the Center example</vt:lpstr>
      <vt:lpstr>Measures of the Center  on the calculator</vt:lpstr>
      <vt:lpstr>Measures of the Center try it</vt:lpstr>
      <vt:lpstr>Measures of the Center </vt:lpstr>
      <vt:lpstr>Measures of the Center try it </vt:lpstr>
      <vt:lpstr>Measures of the Center example </vt:lpstr>
      <vt:lpstr>Measures of the Center try its </vt:lpstr>
      <vt:lpstr>Calculating the Mean of Grouped  Frequency Tables</vt:lpstr>
      <vt:lpstr>Calculating the Mean of Grouped  Frequency Tables (cont.)</vt:lpstr>
      <vt:lpstr>Calculating the Mean of Grouped  Frequency Tables try it</vt:lpstr>
      <vt:lpstr>Chapter 2  descriptive statistics</vt:lpstr>
      <vt:lpstr>Section 2.6 Learning Objectives</vt:lpstr>
      <vt:lpstr>Skewness and the Mean, Median,  and Mode</vt:lpstr>
      <vt:lpstr>Skewness and the Mean, Median,  and Mode (cont.)</vt:lpstr>
      <vt:lpstr>Skewness and the Mean, Median,  and Mode (cont. 2)</vt:lpstr>
      <vt:lpstr>Skewness and the Mean, Median,  and Mode try it</vt:lpstr>
      <vt:lpstr>Skewness and the Mean, Median,  and Mode try it 2</vt:lpstr>
      <vt:lpstr>Skewness and the Mean, Median,  and Mode try it 3</vt:lpstr>
      <vt:lpstr>Chapter 2  descriptive statistics</vt:lpstr>
      <vt:lpstr>Section 2.7 Learning Objectives</vt:lpstr>
      <vt:lpstr>Measures of the Spread of the Data</vt:lpstr>
      <vt:lpstr>Measures of the Spread of the Data (cont.)</vt:lpstr>
      <vt:lpstr>Measures of the Spread of the Data (cont. 2)</vt:lpstr>
      <vt:lpstr>Calculating the standard deviation</vt:lpstr>
      <vt:lpstr>Calculating the standard deviation (cont.)</vt:lpstr>
      <vt:lpstr>formulas</vt:lpstr>
      <vt:lpstr>Measures of the Spread of the Data  example</vt:lpstr>
      <vt:lpstr>Measures of the Spread of the Data  in the calculator</vt:lpstr>
      <vt:lpstr>Measures of the Spread of the Data  on the calculator</vt:lpstr>
      <vt:lpstr>Measures of the Spread of the Data  calculator try it</vt:lpstr>
      <vt:lpstr>Standard deviation of Grouped  Frequency Tables</vt:lpstr>
      <vt:lpstr>Standard deviation of Grouped  Frequency Tables try it</vt:lpstr>
      <vt:lpstr>Comparing Values from Different  Data Sets</vt:lpstr>
      <vt:lpstr>Comparing Values from Different  Data Sets example</vt:lpstr>
      <vt:lpstr>Comparing Values from Different  Data Sets try it</vt:lpstr>
      <vt:lpstr>Chebyshev's Rule</vt:lpstr>
      <vt:lpstr>Empirical Rule</vt:lpstr>
      <vt:lpstr>Acknowledgments</vt:lpstr>
    </vt:vector>
  </TitlesOfParts>
  <Company>WNI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OpenStax_Statistics_CH02</dc:title>
  <dc:creator>Jared Eusea;Ginny Bradley</dc:creator>
  <cp:lastModifiedBy>jared Eusea</cp:lastModifiedBy>
  <cp:revision>169</cp:revision>
  <dcterms:created xsi:type="dcterms:W3CDTF">2012-06-04T02:13:36Z</dcterms:created>
  <dcterms:modified xsi:type="dcterms:W3CDTF">2019-07-30T19:34:41Z</dcterms:modified>
</cp:coreProperties>
</file>