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61"/>
  </p:notesMasterIdLst>
  <p:handoutMasterIdLst>
    <p:handoutMasterId r:id="rId62"/>
  </p:handoutMasterIdLst>
  <p:sldIdLst>
    <p:sldId id="325" r:id="rId2"/>
    <p:sldId id="680" r:id="rId3"/>
    <p:sldId id="277" r:id="rId4"/>
    <p:sldId id="295" r:id="rId5"/>
    <p:sldId id="296" r:id="rId6"/>
    <p:sldId id="353" r:id="rId7"/>
    <p:sldId id="298" r:id="rId8"/>
    <p:sldId id="299" r:id="rId9"/>
    <p:sldId id="354" r:id="rId10"/>
    <p:sldId id="339" r:id="rId11"/>
    <p:sldId id="301" r:id="rId12"/>
    <p:sldId id="326" r:id="rId13"/>
    <p:sldId id="681" r:id="rId14"/>
    <p:sldId id="302" r:id="rId15"/>
    <p:sldId id="303" r:id="rId16"/>
    <p:sldId id="340" r:id="rId17"/>
    <p:sldId id="341" r:id="rId18"/>
    <p:sldId id="304" r:id="rId19"/>
    <p:sldId id="305" r:id="rId20"/>
    <p:sldId id="288" r:id="rId21"/>
    <p:sldId id="289" r:id="rId22"/>
    <p:sldId id="290" r:id="rId23"/>
    <p:sldId id="342" r:id="rId24"/>
    <p:sldId id="684" r:id="rId25"/>
    <p:sldId id="307" r:id="rId26"/>
    <p:sldId id="309" r:id="rId27"/>
    <p:sldId id="291" r:id="rId28"/>
    <p:sldId id="308" r:id="rId29"/>
    <p:sldId id="310" r:id="rId30"/>
    <p:sldId id="312" r:id="rId31"/>
    <p:sldId id="343" r:id="rId32"/>
    <p:sldId id="311" r:id="rId33"/>
    <p:sldId id="344" r:id="rId34"/>
    <p:sldId id="685" r:id="rId35"/>
    <p:sldId id="345" r:id="rId36"/>
    <p:sldId id="329" r:id="rId37"/>
    <p:sldId id="682" r:id="rId38"/>
    <p:sldId id="313" r:id="rId39"/>
    <p:sldId id="314" r:id="rId40"/>
    <p:sldId id="315" r:id="rId41"/>
    <p:sldId id="316" r:id="rId42"/>
    <p:sldId id="317" r:id="rId43"/>
    <p:sldId id="318" r:id="rId44"/>
    <p:sldId id="346" r:id="rId45"/>
    <p:sldId id="348" r:id="rId46"/>
    <p:sldId id="330" r:id="rId47"/>
    <p:sldId id="690" r:id="rId48"/>
    <p:sldId id="687" r:id="rId49"/>
    <p:sldId id="350" r:id="rId50"/>
    <p:sldId id="688" r:id="rId51"/>
    <p:sldId id="691" r:id="rId52"/>
    <p:sldId id="332" r:id="rId53"/>
    <p:sldId id="683" r:id="rId54"/>
    <p:sldId id="320" r:id="rId55"/>
    <p:sldId id="321" r:id="rId56"/>
    <p:sldId id="322" r:id="rId57"/>
    <p:sldId id="323" r:id="rId58"/>
    <p:sldId id="333" r:id="rId59"/>
    <p:sldId id="355"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406" autoAdjust="0"/>
    <p:restoredTop sz="94600" autoAdjust="0"/>
  </p:normalViewPr>
  <p:slideViewPr>
    <p:cSldViewPr snapToGrid="0" snapToObjects="1">
      <p:cViewPr varScale="1">
        <p:scale>
          <a:sx n="81" d="100"/>
          <a:sy n="81" d="100"/>
        </p:scale>
        <p:origin x="114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red Eusea" userId="c35ac16b14b0c2c6" providerId="LiveId" clId="{88681061-1490-48BB-99F1-C7F89863137B}"/>
    <pc:docChg chg="undo custSel addSld delSld modSld">
      <pc:chgData name="jared Eusea" userId="c35ac16b14b0c2c6" providerId="LiveId" clId="{88681061-1490-48BB-99F1-C7F89863137B}" dt="2018-08-08T15:28:59.027" v="533"/>
      <pc:docMkLst>
        <pc:docMk/>
      </pc:docMkLst>
      <pc:sldChg chg="modSp">
        <pc:chgData name="jared Eusea" userId="c35ac16b14b0c2c6" providerId="LiveId" clId="{88681061-1490-48BB-99F1-C7F89863137B}" dt="2018-08-07T15:45:47.868" v="39" actId="20577"/>
        <pc:sldMkLst>
          <pc:docMk/>
          <pc:sldMk cId="1883612598" sldId="296"/>
        </pc:sldMkLst>
        <pc:spChg chg="mod">
          <ac:chgData name="jared Eusea" userId="c35ac16b14b0c2c6" providerId="LiveId" clId="{88681061-1490-48BB-99F1-C7F89863137B}" dt="2018-08-07T15:45:47.868" v="39" actId="20577"/>
          <ac:spMkLst>
            <pc:docMk/>
            <pc:sldMk cId="1883612598" sldId="296"/>
            <ac:spMk id="5" creationId="{00000000-0000-0000-0000-000000000000}"/>
          </ac:spMkLst>
        </pc:spChg>
      </pc:sldChg>
      <pc:sldChg chg="modSp">
        <pc:chgData name="jared Eusea" userId="c35ac16b14b0c2c6" providerId="LiveId" clId="{88681061-1490-48BB-99F1-C7F89863137B}" dt="2018-08-07T15:46:12.431" v="88" actId="27636"/>
        <pc:sldMkLst>
          <pc:docMk/>
          <pc:sldMk cId="4166939420" sldId="298"/>
        </pc:sldMkLst>
        <pc:spChg chg="mod">
          <ac:chgData name="jared Eusea" userId="c35ac16b14b0c2c6" providerId="LiveId" clId="{88681061-1490-48BB-99F1-C7F89863137B}" dt="2018-08-07T15:46:12.431" v="88" actId="27636"/>
          <ac:spMkLst>
            <pc:docMk/>
            <pc:sldMk cId="4166939420" sldId="298"/>
            <ac:spMk id="5" creationId="{00000000-0000-0000-0000-000000000000}"/>
          </ac:spMkLst>
        </pc:spChg>
      </pc:sldChg>
      <pc:sldChg chg="modSp">
        <pc:chgData name="jared Eusea" userId="c35ac16b14b0c2c6" providerId="LiveId" clId="{88681061-1490-48BB-99F1-C7F89863137B}" dt="2018-08-07T15:46:24.808" v="109" actId="20577"/>
        <pc:sldMkLst>
          <pc:docMk/>
          <pc:sldMk cId="495750267" sldId="299"/>
        </pc:sldMkLst>
        <pc:spChg chg="mod">
          <ac:chgData name="jared Eusea" userId="c35ac16b14b0c2c6" providerId="LiveId" clId="{88681061-1490-48BB-99F1-C7F89863137B}" dt="2018-08-07T15:46:24.808" v="109" actId="20577"/>
          <ac:spMkLst>
            <pc:docMk/>
            <pc:sldMk cId="495750267" sldId="299"/>
            <ac:spMk id="5" creationId="{00000000-0000-0000-0000-000000000000}"/>
          </ac:spMkLst>
        </pc:spChg>
      </pc:sldChg>
      <pc:sldChg chg="modSp">
        <pc:chgData name="jared Eusea" userId="c35ac16b14b0c2c6" providerId="LiveId" clId="{88681061-1490-48BB-99F1-C7F89863137B}" dt="2018-08-07T15:46:52.515" v="146" actId="20577"/>
        <pc:sldMkLst>
          <pc:docMk/>
          <pc:sldMk cId="3607151593" sldId="301"/>
        </pc:sldMkLst>
        <pc:spChg chg="mod">
          <ac:chgData name="jared Eusea" userId="c35ac16b14b0c2c6" providerId="LiveId" clId="{88681061-1490-48BB-99F1-C7F89863137B}" dt="2018-08-07T15:46:52.515" v="146" actId="20577"/>
          <ac:spMkLst>
            <pc:docMk/>
            <pc:sldMk cId="3607151593" sldId="301"/>
            <ac:spMk id="5" creationId="{00000000-0000-0000-0000-000000000000}"/>
          </ac:spMkLst>
        </pc:spChg>
      </pc:sldChg>
      <pc:sldChg chg="modSp">
        <pc:chgData name="jared Eusea" userId="c35ac16b14b0c2c6" providerId="LiveId" clId="{88681061-1490-48BB-99F1-C7F89863137B}" dt="2018-08-07T15:47:27.755" v="152" actId="20577"/>
        <pc:sldMkLst>
          <pc:docMk/>
          <pc:sldMk cId="1829796566" sldId="303"/>
        </pc:sldMkLst>
        <pc:spChg chg="mod">
          <ac:chgData name="jared Eusea" userId="c35ac16b14b0c2c6" providerId="LiveId" clId="{88681061-1490-48BB-99F1-C7F89863137B}" dt="2018-08-07T15:47:27.755" v="152" actId="20577"/>
          <ac:spMkLst>
            <pc:docMk/>
            <pc:sldMk cId="1829796566" sldId="303"/>
            <ac:spMk id="5" creationId="{00000000-0000-0000-0000-000000000000}"/>
          </ac:spMkLst>
        </pc:spChg>
      </pc:sldChg>
      <pc:sldChg chg="modSp">
        <pc:chgData name="jared Eusea" userId="c35ac16b14b0c2c6" providerId="LiveId" clId="{88681061-1490-48BB-99F1-C7F89863137B}" dt="2018-08-07T15:47:49.993" v="177" actId="20577"/>
        <pc:sldMkLst>
          <pc:docMk/>
          <pc:sldMk cId="1182303825" sldId="304"/>
        </pc:sldMkLst>
        <pc:spChg chg="mod">
          <ac:chgData name="jared Eusea" userId="c35ac16b14b0c2c6" providerId="LiveId" clId="{88681061-1490-48BB-99F1-C7F89863137B}" dt="2018-08-07T15:47:49.993" v="177" actId="20577"/>
          <ac:spMkLst>
            <pc:docMk/>
            <pc:sldMk cId="1182303825" sldId="304"/>
            <ac:spMk id="5" creationId="{00000000-0000-0000-0000-000000000000}"/>
          </ac:spMkLst>
        </pc:spChg>
      </pc:sldChg>
      <pc:sldChg chg="modSp">
        <pc:chgData name="jared Eusea" userId="c35ac16b14b0c2c6" providerId="LiveId" clId="{88681061-1490-48BB-99F1-C7F89863137B}" dt="2018-08-07T15:48:36.030" v="208" actId="20577"/>
        <pc:sldMkLst>
          <pc:docMk/>
          <pc:sldMk cId="505377832" sldId="307"/>
        </pc:sldMkLst>
        <pc:spChg chg="mod">
          <ac:chgData name="jared Eusea" userId="c35ac16b14b0c2c6" providerId="LiveId" clId="{88681061-1490-48BB-99F1-C7F89863137B}" dt="2018-08-07T15:48:36.030" v="208" actId="20577"/>
          <ac:spMkLst>
            <pc:docMk/>
            <pc:sldMk cId="505377832" sldId="307"/>
            <ac:spMk id="5" creationId="{00000000-0000-0000-0000-000000000000}"/>
          </ac:spMkLst>
        </pc:spChg>
      </pc:sldChg>
      <pc:sldChg chg="modSp">
        <pc:chgData name="jared Eusea" userId="c35ac16b14b0c2c6" providerId="LiveId" clId="{88681061-1490-48BB-99F1-C7F89863137B}" dt="2018-08-07T15:48:41.781" v="217" actId="20577"/>
        <pc:sldMkLst>
          <pc:docMk/>
          <pc:sldMk cId="2359084338" sldId="309"/>
        </pc:sldMkLst>
        <pc:spChg chg="mod">
          <ac:chgData name="jared Eusea" userId="c35ac16b14b0c2c6" providerId="LiveId" clId="{88681061-1490-48BB-99F1-C7F89863137B}" dt="2018-08-07T15:48:41.781" v="217" actId="20577"/>
          <ac:spMkLst>
            <pc:docMk/>
            <pc:sldMk cId="2359084338" sldId="309"/>
            <ac:spMk id="5" creationId="{00000000-0000-0000-0000-000000000000}"/>
          </ac:spMkLst>
        </pc:spChg>
      </pc:sldChg>
      <pc:sldChg chg="modSp">
        <pc:chgData name="jared Eusea" userId="c35ac16b14b0c2c6" providerId="LiveId" clId="{88681061-1490-48BB-99F1-C7F89863137B}" dt="2018-08-07T15:48:48.578" v="223" actId="20577"/>
        <pc:sldMkLst>
          <pc:docMk/>
          <pc:sldMk cId="1217151343" sldId="310"/>
        </pc:sldMkLst>
        <pc:spChg chg="mod">
          <ac:chgData name="jared Eusea" userId="c35ac16b14b0c2c6" providerId="LiveId" clId="{88681061-1490-48BB-99F1-C7F89863137B}" dt="2018-08-07T15:48:48.578" v="223" actId="20577"/>
          <ac:spMkLst>
            <pc:docMk/>
            <pc:sldMk cId="1217151343" sldId="310"/>
            <ac:spMk id="5" creationId="{00000000-0000-0000-0000-000000000000}"/>
          </ac:spMkLst>
        </pc:spChg>
      </pc:sldChg>
      <pc:sldChg chg="modSp">
        <pc:chgData name="jared Eusea" userId="c35ac16b14b0c2c6" providerId="LiveId" clId="{88681061-1490-48BB-99F1-C7F89863137B}" dt="2018-08-07T15:48:59.596" v="240" actId="20577"/>
        <pc:sldMkLst>
          <pc:docMk/>
          <pc:sldMk cId="2490020093" sldId="311"/>
        </pc:sldMkLst>
        <pc:spChg chg="mod">
          <ac:chgData name="jared Eusea" userId="c35ac16b14b0c2c6" providerId="LiveId" clId="{88681061-1490-48BB-99F1-C7F89863137B}" dt="2018-08-07T15:48:59.596" v="240" actId="20577"/>
          <ac:spMkLst>
            <pc:docMk/>
            <pc:sldMk cId="2490020093" sldId="311"/>
            <ac:spMk id="5" creationId="{00000000-0000-0000-0000-000000000000}"/>
          </ac:spMkLst>
        </pc:spChg>
      </pc:sldChg>
      <pc:sldChg chg="modSp">
        <pc:chgData name="jared Eusea" userId="c35ac16b14b0c2c6" providerId="LiveId" clId="{88681061-1490-48BB-99F1-C7F89863137B}" dt="2018-08-07T15:50:13.579" v="303" actId="20577"/>
        <pc:sldMkLst>
          <pc:docMk/>
          <pc:sldMk cId="3821952926" sldId="314"/>
        </pc:sldMkLst>
        <pc:spChg chg="mod">
          <ac:chgData name="jared Eusea" userId="c35ac16b14b0c2c6" providerId="LiveId" clId="{88681061-1490-48BB-99F1-C7F89863137B}" dt="2018-08-07T15:50:13.579" v="303" actId="20577"/>
          <ac:spMkLst>
            <pc:docMk/>
            <pc:sldMk cId="3821952926" sldId="314"/>
            <ac:spMk id="5" creationId="{00000000-0000-0000-0000-000000000000}"/>
          </ac:spMkLst>
        </pc:spChg>
      </pc:sldChg>
      <pc:sldChg chg="modSp">
        <pc:chgData name="jared Eusea" userId="c35ac16b14b0c2c6" providerId="LiveId" clId="{88681061-1490-48BB-99F1-C7F89863137B}" dt="2018-08-07T15:50:19.096" v="316" actId="20577"/>
        <pc:sldMkLst>
          <pc:docMk/>
          <pc:sldMk cId="1614937069" sldId="315"/>
        </pc:sldMkLst>
        <pc:spChg chg="mod">
          <ac:chgData name="jared Eusea" userId="c35ac16b14b0c2c6" providerId="LiveId" clId="{88681061-1490-48BB-99F1-C7F89863137B}" dt="2018-08-07T15:50:19.096" v="316" actId="20577"/>
          <ac:spMkLst>
            <pc:docMk/>
            <pc:sldMk cId="1614937069" sldId="315"/>
            <ac:spMk id="5" creationId="{00000000-0000-0000-0000-000000000000}"/>
          </ac:spMkLst>
        </pc:spChg>
      </pc:sldChg>
      <pc:sldChg chg="modSp">
        <pc:chgData name="jared Eusea" userId="c35ac16b14b0c2c6" providerId="LiveId" clId="{88681061-1490-48BB-99F1-C7F89863137B}" dt="2018-08-07T15:50:27.972" v="331" actId="20577"/>
        <pc:sldMkLst>
          <pc:docMk/>
          <pc:sldMk cId="4191510308" sldId="316"/>
        </pc:sldMkLst>
        <pc:spChg chg="mod">
          <ac:chgData name="jared Eusea" userId="c35ac16b14b0c2c6" providerId="LiveId" clId="{88681061-1490-48BB-99F1-C7F89863137B}" dt="2018-08-07T15:50:27.972" v="331" actId="20577"/>
          <ac:spMkLst>
            <pc:docMk/>
            <pc:sldMk cId="4191510308" sldId="316"/>
            <ac:spMk id="5" creationId="{00000000-0000-0000-0000-000000000000}"/>
          </ac:spMkLst>
        </pc:spChg>
      </pc:sldChg>
      <pc:sldChg chg="modSp">
        <pc:chgData name="jared Eusea" userId="c35ac16b14b0c2c6" providerId="LiveId" clId="{88681061-1490-48BB-99F1-C7F89863137B}" dt="2018-08-07T15:50:32.973" v="342" actId="20577"/>
        <pc:sldMkLst>
          <pc:docMk/>
          <pc:sldMk cId="1165620755" sldId="317"/>
        </pc:sldMkLst>
        <pc:spChg chg="mod">
          <ac:chgData name="jared Eusea" userId="c35ac16b14b0c2c6" providerId="LiveId" clId="{88681061-1490-48BB-99F1-C7F89863137B}" dt="2018-08-07T15:50:32.973" v="342" actId="20577"/>
          <ac:spMkLst>
            <pc:docMk/>
            <pc:sldMk cId="1165620755" sldId="317"/>
            <ac:spMk id="5" creationId="{00000000-0000-0000-0000-000000000000}"/>
          </ac:spMkLst>
        </pc:spChg>
      </pc:sldChg>
      <pc:sldChg chg="modSp">
        <pc:chgData name="jared Eusea" userId="c35ac16b14b0c2c6" providerId="LiveId" clId="{88681061-1490-48BB-99F1-C7F89863137B}" dt="2018-08-07T15:51:44.017" v="428" actId="20577"/>
        <pc:sldMkLst>
          <pc:docMk/>
          <pc:sldMk cId="320258026" sldId="319"/>
        </pc:sldMkLst>
        <pc:spChg chg="mod">
          <ac:chgData name="jared Eusea" userId="c35ac16b14b0c2c6" providerId="LiveId" clId="{88681061-1490-48BB-99F1-C7F89863137B}" dt="2018-08-07T15:51:44.017" v="428" actId="20577"/>
          <ac:spMkLst>
            <pc:docMk/>
            <pc:sldMk cId="320258026" sldId="319"/>
            <ac:spMk id="5" creationId="{00000000-0000-0000-0000-000000000000}"/>
          </ac:spMkLst>
        </pc:spChg>
      </pc:sldChg>
      <pc:sldChg chg="delSp modSp add">
        <pc:chgData name="jared Eusea" userId="c35ac16b14b0c2c6" providerId="LiveId" clId="{88681061-1490-48BB-99F1-C7F89863137B}" dt="2018-08-07T15:55:46.857" v="497" actId="20577"/>
        <pc:sldMkLst>
          <pc:docMk/>
          <pc:sldMk cId="3867262295" sldId="320"/>
        </pc:sldMkLst>
        <pc:spChg chg="mod">
          <ac:chgData name="jared Eusea" userId="c35ac16b14b0c2c6" providerId="LiveId" clId="{88681061-1490-48BB-99F1-C7F89863137B}" dt="2018-08-07T15:55:46.857" v="497" actId="20577"/>
          <ac:spMkLst>
            <pc:docMk/>
            <pc:sldMk cId="3867262295" sldId="320"/>
            <ac:spMk id="5" creationId="{00000000-0000-0000-0000-000000000000}"/>
          </ac:spMkLst>
        </pc:spChg>
        <pc:picChg chg="del mod">
          <ac:chgData name="jared Eusea" userId="c35ac16b14b0c2c6" providerId="LiveId" clId="{88681061-1490-48BB-99F1-C7F89863137B}" dt="2018-08-07T15:54:48.016" v="474" actId="478"/>
          <ac:picMkLst>
            <pc:docMk/>
            <pc:sldMk cId="3867262295" sldId="320"/>
            <ac:picMk id="6" creationId="{00000000-0000-0000-0000-000000000000}"/>
          </ac:picMkLst>
        </pc:picChg>
        <pc:picChg chg="mod">
          <ac:chgData name="jared Eusea" userId="c35ac16b14b0c2c6" providerId="LiveId" clId="{88681061-1490-48BB-99F1-C7F89863137B}" dt="2018-08-07T15:54:14.938" v="456" actId="962"/>
          <ac:picMkLst>
            <pc:docMk/>
            <pc:sldMk cId="3867262295" sldId="320"/>
            <ac:picMk id="8" creationId="{00000000-0000-0000-0000-000000000000}"/>
          </ac:picMkLst>
        </pc:picChg>
      </pc:sldChg>
      <pc:sldChg chg="delSp modSp add">
        <pc:chgData name="jared Eusea" userId="c35ac16b14b0c2c6" providerId="LiveId" clId="{88681061-1490-48BB-99F1-C7F89863137B}" dt="2018-08-07T15:54:51.329" v="475" actId="478"/>
        <pc:sldMkLst>
          <pc:docMk/>
          <pc:sldMk cId="2396495207" sldId="321"/>
        </pc:sldMkLst>
        <pc:picChg chg="del mod">
          <ac:chgData name="jared Eusea" userId="c35ac16b14b0c2c6" providerId="LiveId" clId="{88681061-1490-48BB-99F1-C7F89863137B}" dt="2018-08-07T15:54:51.329" v="475" actId="478"/>
          <ac:picMkLst>
            <pc:docMk/>
            <pc:sldMk cId="2396495207" sldId="321"/>
            <ac:picMk id="6" creationId="{00000000-0000-0000-0000-000000000000}"/>
          </ac:picMkLst>
        </pc:picChg>
        <pc:picChg chg="mod">
          <ac:chgData name="jared Eusea" userId="c35ac16b14b0c2c6" providerId="LiveId" clId="{88681061-1490-48BB-99F1-C7F89863137B}" dt="2018-08-07T15:54:23.756" v="462" actId="962"/>
          <ac:picMkLst>
            <pc:docMk/>
            <pc:sldMk cId="2396495207" sldId="321"/>
            <ac:picMk id="8" creationId="{00000000-0000-0000-0000-000000000000}"/>
          </ac:picMkLst>
        </pc:picChg>
      </pc:sldChg>
      <pc:sldChg chg="addSp delSp modSp add">
        <pc:chgData name="jared Eusea" userId="c35ac16b14b0c2c6" providerId="LiveId" clId="{88681061-1490-48BB-99F1-C7F89863137B}" dt="2018-08-07T15:55:58.281" v="507" actId="20577"/>
        <pc:sldMkLst>
          <pc:docMk/>
          <pc:sldMk cId="3417209923" sldId="322"/>
        </pc:sldMkLst>
        <pc:spChg chg="mod">
          <ac:chgData name="jared Eusea" userId="c35ac16b14b0c2c6" providerId="LiveId" clId="{88681061-1490-48BB-99F1-C7F89863137B}" dt="2018-08-07T15:55:58.281" v="507" actId="20577"/>
          <ac:spMkLst>
            <pc:docMk/>
            <pc:sldMk cId="3417209923" sldId="322"/>
            <ac:spMk id="5" creationId="{00000000-0000-0000-0000-000000000000}"/>
          </ac:spMkLst>
        </pc:spChg>
        <pc:picChg chg="add del">
          <ac:chgData name="jared Eusea" userId="c35ac16b14b0c2c6" providerId="LiveId" clId="{88681061-1490-48BB-99F1-C7F89863137B}" dt="2018-08-07T15:54:40.326" v="471" actId="478"/>
          <ac:picMkLst>
            <pc:docMk/>
            <pc:sldMk cId="3417209923" sldId="322"/>
            <ac:picMk id="6" creationId="{00000000-0000-0000-0000-000000000000}"/>
          </ac:picMkLst>
        </pc:picChg>
        <pc:picChg chg="mod">
          <ac:chgData name="jared Eusea" userId="c35ac16b14b0c2c6" providerId="LiveId" clId="{88681061-1490-48BB-99F1-C7F89863137B}" dt="2018-08-07T15:54:32.748" v="468" actId="962"/>
          <ac:picMkLst>
            <pc:docMk/>
            <pc:sldMk cId="3417209923" sldId="322"/>
            <ac:picMk id="8" creationId="{00000000-0000-0000-0000-000000000000}"/>
          </ac:picMkLst>
        </pc:picChg>
      </pc:sldChg>
      <pc:sldChg chg="delSp modSp add">
        <pc:chgData name="jared Eusea" userId="c35ac16b14b0c2c6" providerId="LiveId" clId="{88681061-1490-48BB-99F1-C7F89863137B}" dt="2018-08-07T15:56:08.235" v="517" actId="20577"/>
        <pc:sldMkLst>
          <pc:docMk/>
          <pc:sldMk cId="1370251993" sldId="323"/>
        </pc:sldMkLst>
        <pc:spChg chg="mod">
          <ac:chgData name="jared Eusea" userId="c35ac16b14b0c2c6" providerId="LiveId" clId="{88681061-1490-48BB-99F1-C7F89863137B}" dt="2018-08-07T15:56:08.235" v="517" actId="20577"/>
          <ac:spMkLst>
            <pc:docMk/>
            <pc:sldMk cId="1370251993" sldId="323"/>
            <ac:spMk id="5" creationId="{00000000-0000-0000-0000-000000000000}"/>
          </ac:spMkLst>
        </pc:spChg>
        <pc:picChg chg="del">
          <ac:chgData name="jared Eusea" userId="c35ac16b14b0c2c6" providerId="LiveId" clId="{88681061-1490-48BB-99F1-C7F89863137B}" dt="2018-08-07T15:54:57.095" v="476" actId="478"/>
          <ac:picMkLst>
            <pc:docMk/>
            <pc:sldMk cId="1370251993" sldId="323"/>
            <ac:picMk id="6" creationId="{00000000-0000-0000-0000-000000000000}"/>
          </ac:picMkLst>
        </pc:picChg>
        <pc:picChg chg="mod">
          <ac:chgData name="jared Eusea" userId="c35ac16b14b0c2c6" providerId="LiveId" clId="{88681061-1490-48BB-99F1-C7F89863137B}" dt="2018-08-07T15:55:16.409" v="484" actId="962"/>
          <ac:picMkLst>
            <pc:docMk/>
            <pc:sldMk cId="1370251993" sldId="323"/>
            <ac:picMk id="8" creationId="{00000000-0000-0000-0000-000000000000}"/>
          </ac:picMkLst>
        </pc:picChg>
      </pc:sldChg>
      <pc:sldChg chg="add del">
        <pc:chgData name="jared Eusea" userId="c35ac16b14b0c2c6" providerId="LiveId" clId="{88681061-1490-48BB-99F1-C7F89863137B}" dt="2018-08-07T15:54:59.361" v="477" actId="2696"/>
        <pc:sldMkLst>
          <pc:docMk/>
          <pc:sldMk cId="3880843908" sldId="324"/>
        </pc:sldMkLst>
      </pc:sldChg>
      <pc:sldChg chg="modSp">
        <pc:chgData name="jared Eusea" userId="c35ac16b14b0c2c6" providerId="LiveId" clId="{88681061-1490-48BB-99F1-C7F89863137B}" dt="2018-08-07T15:48:21.606" v="199" actId="20577"/>
        <pc:sldMkLst>
          <pc:docMk/>
          <pc:sldMk cId="4107923009" sldId="328"/>
        </pc:sldMkLst>
        <pc:spChg chg="mod">
          <ac:chgData name="jared Eusea" userId="c35ac16b14b0c2c6" providerId="LiveId" clId="{88681061-1490-48BB-99F1-C7F89863137B}" dt="2018-08-07T15:48:21.606" v="199" actId="20577"/>
          <ac:spMkLst>
            <pc:docMk/>
            <pc:sldMk cId="4107923009" sldId="328"/>
            <ac:spMk id="5" creationId="{00000000-0000-0000-0000-000000000000}"/>
          </ac:spMkLst>
        </pc:spChg>
      </pc:sldChg>
      <pc:sldChg chg="modSp">
        <pc:chgData name="jared Eusea" userId="c35ac16b14b0c2c6" providerId="LiveId" clId="{88681061-1490-48BB-99F1-C7F89863137B}" dt="2018-08-07T15:51:04.604" v="372" actId="27636"/>
        <pc:sldMkLst>
          <pc:docMk/>
          <pc:sldMk cId="3873610034" sldId="330"/>
        </pc:sldMkLst>
        <pc:spChg chg="mod">
          <ac:chgData name="jared Eusea" userId="c35ac16b14b0c2c6" providerId="LiveId" clId="{88681061-1490-48BB-99F1-C7F89863137B}" dt="2018-08-07T15:51:04.604" v="372" actId="27636"/>
          <ac:spMkLst>
            <pc:docMk/>
            <pc:sldMk cId="3873610034" sldId="330"/>
            <ac:spMk id="5" creationId="{00000000-0000-0000-0000-000000000000}"/>
          </ac:spMkLst>
        </pc:spChg>
      </pc:sldChg>
      <pc:sldChg chg="addSp delSp modSp add">
        <pc:chgData name="jared Eusea" userId="c35ac16b14b0c2c6" providerId="LiveId" clId="{88681061-1490-48BB-99F1-C7F89863137B}" dt="2018-08-07T15:54:45.297" v="473" actId="478"/>
        <pc:sldMkLst>
          <pc:docMk/>
          <pc:sldMk cId="2306423227" sldId="332"/>
        </pc:sldMkLst>
        <pc:picChg chg="add del mod">
          <ac:chgData name="jared Eusea" userId="c35ac16b14b0c2c6" providerId="LiveId" clId="{88681061-1490-48BB-99F1-C7F89863137B}" dt="2018-08-07T15:54:45.297" v="473" actId="478"/>
          <ac:picMkLst>
            <pc:docMk/>
            <pc:sldMk cId="2306423227" sldId="332"/>
            <ac:picMk id="6" creationId="{00000000-0000-0000-0000-000000000000}"/>
          </ac:picMkLst>
        </pc:picChg>
      </pc:sldChg>
      <pc:sldChg chg="delSp modSp add">
        <pc:chgData name="jared Eusea" userId="c35ac16b14b0c2c6" providerId="LiveId" clId="{88681061-1490-48BB-99F1-C7F89863137B}" dt="2018-08-07T15:55:20.785" v="487" actId="962"/>
        <pc:sldMkLst>
          <pc:docMk/>
          <pc:sldMk cId="906893558" sldId="333"/>
        </pc:sldMkLst>
        <pc:picChg chg="del">
          <ac:chgData name="jared Eusea" userId="c35ac16b14b0c2c6" providerId="LiveId" clId="{88681061-1490-48BB-99F1-C7F89863137B}" dt="2018-08-07T15:55:01.721" v="478" actId="478"/>
          <ac:picMkLst>
            <pc:docMk/>
            <pc:sldMk cId="906893558" sldId="333"/>
            <ac:picMk id="6" creationId="{00000000-0000-0000-0000-000000000000}"/>
          </ac:picMkLst>
        </pc:picChg>
        <pc:picChg chg="mod">
          <ac:chgData name="jared Eusea" userId="c35ac16b14b0c2c6" providerId="LiveId" clId="{88681061-1490-48BB-99F1-C7F89863137B}" dt="2018-08-07T15:55:20.785" v="487" actId="962"/>
          <ac:picMkLst>
            <pc:docMk/>
            <pc:sldMk cId="906893558" sldId="333"/>
            <ac:picMk id="8" creationId="{00000000-0000-0000-0000-000000000000}"/>
          </ac:picMkLst>
        </pc:picChg>
      </pc:sldChg>
      <pc:sldChg chg="add del">
        <pc:chgData name="jared Eusea" userId="c35ac16b14b0c2c6" providerId="LiveId" clId="{88681061-1490-48BB-99F1-C7F89863137B}" dt="2018-08-07T15:55:03.783" v="479" actId="2696"/>
        <pc:sldMkLst>
          <pc:docMk/>
          <pc:sldMk cId="3929820140" sldId="334"/>
        </pc:sldMkLst>
      </pc:sldChg>
      <pc:sldChg chg="modSp">
        <pc:chgData name="jared Eusea" userId="c35ac16b14b0c2c6" providerId="LiveId" clId="{88681061-1490-48BB-99F1-C7F89863137B}" dt="2018-08-08T15:28:47.535" v="532"/>
        <pc:sldMkLst>
          <pc:docMk/>
          <pc:sldMk cId="2405045603" sldId="335"/>
        </pc:sldMkLst>
        <pc:spChg chg="mod">
          <ac:chgData name="jared Eusea" userId="c35ac16b14b0c2c6" providerId="LiveId" clId="{88681061-1490-48BB-99F1-C7F89863137B}" dt="2018-08-07T15:49:49.637" v="278" actId="20577"/>
          <ac:spMkLst>
            <pc:docMk/>
            <pc:sldMk cId="2405045603" sldId="335"/>
            <ac:spMk id="5" creationId="{00000000-0000-0000-0000-000000000000}"/>
          </ac:spMkLst>
        </pc:spChg>
        <pc:spChg chg="mod">
          <ac:chgData name="jared Eusea" userId="c35ac16b14b0c2c6" providerId="LiveId" clId="{88681061-1490-48BB-99F1-C7F89863137B}" dt="2018-08-08T15:28:47.535" v="532"/>
          <ac:spMkLst>
            <pc:docMk/>
            <pc:sldMk cId="2405045603" sldId="335"/>
            <ac:spMk id="9" creationId="{97500FE7-8631-4391-97B1-A879B53C1350}"/>
          </ac:spMkLst>
        </pc:spChg>
      </pc:sldChg>
      <pc:sldChg chg="modSp">
        <pc:chgData name="jared Eusea" userId="c35ac16b14b0c2c6" providerId="LiveId" clId="{88681061-1490-48BB-99F1-C7F89863137B}" dt="2018-08-08T15:28:35.760" v="531"/>
        <pc:sldMkLst>
          <pc:docMk/>
          <pc:sldMk cId="3442437539" sldId="336"/>
        </pc:sldMkLst>
        <pc:spChg chg="mod">
          <ac:chgData name="jared Eusea" userId="c35ac16b14b0c2c6" providerId="LiveId" clId="{88681061-1490-48BB-99F1-C7F89863137B}" dt="2018-08-07T15:50:00.514" v="290" actId="20577"/>
          <ac:spMkLst>
            <pc:docMk/>
            <pc:sldMk cId="3442437539" sldId="336"/>
            <ac:spMk id="5" creationId="{00000000-0000-0000-0000-000000000000}"/>
          </ac:spMkLst>
        </pc:spChg>
        <pc:spChg chg="mod">
          <ac:chgData name="jared Eusea" userId="c35ac16b14b0c2c6" providerId="LiveId" clId="{88681061-1490-48BB-99F1-C7F89863137B}" dt="2018-08-08T15:28:35.760" v="531"/>
          <ac:spMkLst>
            <pc:docMk/>
            <pc:sldMk cId="3442437539" sldId="336"/>
            <ac:spMk id="7" creationId="{00000000-0000-0000-0000-000000000000}"/>
          </ac:spMkLst>
        </pc:spChg>
      </pc:sldChg>
      <pc:sldChg chg="modSp">
        <pc:chgData name="jared Eusea" userId="c35ac16b14b0c2c6" providerId="LiveId" clId="{88681061-1490-48BB-99F1-C7F89863137B}" dt="2018-08-08T15:28:59.027" v="533"/>
        <pc:sldMkLst>
          <pc:docMk/>
          <pc:sldMk cId="285767323" sldId="337"/>
        </pc:sldMkLst>
        <pc:spChg chg="mod">
          <ac:chgData name="jared Eusea" userId="c35ac16b14b0c2c6" providerId="LiveId" clId="{88681061-1490-48BB-99F1-C7F89863137B}" dt="2018-08-07T15:52:04.552" v="442" actId="20577"/>
          <ac:spMkLst>
            <pc:docMk/>
            <pc:sldMk cId="285767323" sldId="337"/>
            <ac:spMk id="5" creationId="{00000000-0000-0000-0000-000000000000}"/>
          </ac:spMkLst>
        </pc:spChg>
        <pc:spChg chg="mod">
          <ac:chgData name="jared Eusea" userId="c35ac16b14b0c2c6" providerId="LiveId" clId="{88681061-1490-48BB-99F1-C7F89863137B}" dt="2018-08-08T15:28:59.027" v="533"/>
          <ac:spMkLst>
            <pc:docMk/>
            <pc:sldMk cId="285767323" sldId="337"/>
            <ac:spMk id="8" creationId="{B1824533-DBD8-4986-AE24-7003C43D7662}"/>
          </ac:spMkLst>
        </pc:spChg>
      </pc:sldChg>
      <pc:sldChg chg="add del">
        <pc:chgData name="jared Eusea" userId="c35ac16b14b0c2c6" providerId="LiveId" clId="{88681061-1490-48BB-99F1-C7F89863137B}" dt="2018-08-07T15:53:12.921" v="444" actId="2696"/>
        <pc:sldMkLst>
          <pc:docMk/>
          <pc:sldMk cId="1443267604" sldId="338"/>
        </pc:sldMkLst>
      </pc:sldChg>
      <pc:sldChg chg="modSp">
        <pc:chgData name="jared Eusea" userId="c35ac16b14b0c2c6" providerId="LiveId" clId="{88681061-1490-48BB-99F1-C7F89863137B}" dt="2018-08-07T15:46:42.061" v="139" actId="20577"/>
        <pc:sldMkLst>
          <pc:docMk/>
          <pc:sldMk cId="3210160281" sldId="339"/>
        </pc:sldMkLst>
        <pc:spChg chg="mod">
          <ac:chgData name="jared Eusea" userId="c35ac16b14b0c2c6" providerId="LiveId" clId="{88681061-1490-48BB-99F1-C7F89863137B}" dt="2018-08-07T15:46:42.061" v="139" actId="20577"/>
          <ac:spMkLst>
            <pc:docMk/>
            <pc:sldMk cId="3210160281" sldId="339"/>
            <ac:spMk id="5" creationId="{00000000-0000-0000-0000-000000000000}"/>
          </ac:spMkLst>
        </pc:spChg>
      </pc:sldChg>
      <pc:sldChg chg="modSp">
        <pc:chgData name="jared Eusea" userId="c35ac16b14b0c2c6" providerId="LiveId" clId="{88681061-1490-48BB-99F1-C7F89863137B}" dt="2018-08-07T15:47:36.913" v="161" actId="20577"/>
        <pc:sldMkLst>
          <pc:docMk/>
          <pc:sldMk cId="2032817676" sldId="340"/>
        </pc:sldMkLst>
        <pc:spChg chg="mod">
          <ac:chgData name="jared Eusea" userId="c35ac16b14b0c2c6" providerId="LiveId" clId="{88681061-1490-48BB-99F1-C7F89863137B}" dt="2018-08-07T15:47:36.913" v="161" actId="20577"/>
          <ac:spMkLst>
            <pc:docMk/>
            <pc:sldMk cId="2032817676" sldId="340"/>
            <ac:spMk id="5" creationId="{00000000-0000-0000-0000-000000000000}"/>
          </ac:spMkLst>
        </pc:spChg>
      </pc:sldChg>
      <pc:sldChg chg="modSp">
        <pc:chgData name="jared Eusea" userId="c35ac16b14b0c2c6" providerId="LiveId" clId="{88681061-1490-48BB-99F1-C7F89863137B}" dt="2018-08-07T15:47:42.726" v="169" actId="20577"/>
        <pc:sldMkLst>
          <pc:docMk/>
          <pc:sldMk cId="3577838695" sldId="341"/>
        </pc:sldMkLst>
        <pc:spChg chg="mod">
          <ac:chgData name="jared Eusea" userId="c35ac16b14b0c2c6" providerId="LiveId" clId="{88681061-1490-48BB-99F1-C7F89863137B}" dt="2018-08-07T15:47:42.726" v="169" actId="20577"/>
          <ac:spMkLst>
            <pc:docMk/>
            <pc:sldMk cId="3577838695" sldId="341"/>
            <ac:spMk id="5" creationId="{00000000-0000-0000-0000-000000000000}"/>
          </ac:spMkLst>
        </pc:spChg>
      </pc:sldChg>
      <pc:sldChg chg="modSp">
        <pc:chgData name="jared Eusea" userId="c35ac16b14b0c2c6" providerId="LiveId" clId="{88681061-1490-48BB-99F1-C7F89863137B}" dt="2018-08-07T15:48:15.950" v="192" actId="20577"/>
        <pc:sldMkLst>
          <pc:docMk/>
          <pc:sldMk cId="1255428418" sldId="342"/>
        </pc:sldMkLst>
        <pc:spChg chg="mod">
          <ac:chgData name="jared Eusea" userId="c35ac16b14b0c2c6" providerId="LiveId" clId="{88681061-1490-48BB-99F1-C7F89863137B}" dt="2018-08-07T15:48:15.950" v="192" actId="20577"/>
          <ac:spMkLst>
            <pc:docMk/>
            <pc:sldMk cId="1255428418" sldId="342"/>
            <ac:spMk id="5" creationId="{00000000-0000-0000-0000-000000000000}"/>
          </ac:spMkLst>
        </pc:spChg>
      </pc:sldChg>
      <pc:sldChg chg="modSp">
        <pc:chgData name="jared Eusea" userId="c35ac16b14b0c2c6" providerId="LiveId" clId="{88681061-1490-48BB-99F1-C7F89863137B}" dt="2018-08-07T15:48:54.033" v="232" actId="20577"/>
        <pc:sldMkLst>
          <pc:docMk/>
          <pc:sldMk cId="939773398" sldId="343"/>
        </pc:sldMkLst>
        <pc:spChg chg="mod">
          <ac:chgData name="jared Eusea" userId="c35ac16b14b0c2c6" providerId="LiveId" clId="{88681061-1490-48BB-99F1-C7F89863137B}" dt="2018-08-07T15:48:54.033" v="232" actId="20577"/>
          <ac:spMkLst>
            <pc:docMk/>
            <pc:sldMk cId="939773398" sldId="343"/>
            <ac:spMk id="5" creationId="{00000000-0000-0000-0000-000000000000}"/>
          </ac:spMkLst>
        </pc:spChg>
      </pc:sldChg>
      <pc:sldChg chg="modSp">
        <pc:chgData name="jared Eusea" userId="c35ac16b14b0c2c6" providerId="LiveId" clId="{88681061-1490-48BB-99F1-C7F89863137B}" dt="2018-08-07T15:49:06.910" v="254" actId="20577"/>
        <pc:sldMkLst>
          <pc:docMk/>
          <pc:sldMk cId="1211450803" sldId="344"/>
        </pc:sldMkLst>
        <pc:spChg chg="mod">
          <ac:chgData name="jared Eusea" userId="c35ac16b14b0c2c6" providerId="LiveId" clId="{88681061-1490-48BB-99F1-C7F89863137B}" dt="2018-08-07T15:49:06.910" v="254" actId="20577"/>
          <ac:spMkLst>
            <pc:docMk/>
            <pc:sldMk cId="1211450803" sldId="344"/>
            <ac:spMk id="5" creationId="{00000000-0000-0000-0000-000000000000}"/>
          </ac:spMkLst>
        </pc:spChg>
      </pc:sldChg>
      <pc:sldChg chg="modSp">
        <pc:chgData name="jared Eusea" userId="c35ac16b14b0c2c6" providerId="LiveId" clId="{88681061-1490-48BB-99F1-C7F89863137B}" dt="2018-08-07T15:49:37.369" v="266" actId="6549"/>
        <pc:sldMkLst>
          <pc:docMk/>
          <pc:sldMk cId="2378412137" sldId="345"/>
        </pc:sldMkLst>
        <pc:spChg chg="mod">
          <ac:chgData name="jared Eusea" userId="c35ac16b14b0c2c6" providerId="LiveId" clId="{88681061-1490-48BB-99F1-C7F89863137B}" dt="2018-08-07T15:49:37.369" v="266" actId="6549"/>
          <ac:spMkLst>
            <pc:docMk/>
            <pc:sldMk cId="2378412137" sldId="345"/>
            <ac:spMk id="5" creationId="{00000000-0000-0000-0000-000000000000}"/>
          </ac:spMkLst>
        </pc:spChg>
      </pc:sldChg>
      <pc:sldChg chg="modSp">
        <pc:chgData name="jared Eusea" userId="c35ac16b14b0c2c6" providerId="LiveId" clId="{88681061-1490-48BB-99F1-C7F89863137B}" dt="2018-08-07T15:50:56.743" v="363" actId="20577"/>
        <pc:sldMkLst>
          <pc:docMk/>
          <pc:sldMk cId="2735420849" sldId="346"/>
        </pc:sldMkLst>
        <pc:spChg chg="mod">
          <ac:chgData name="jared Eusea" userId="c35ac16b14b0c2c6" providerId="LiveId" clId="{88681061-1490-48BB-99F1-C7F89863137B}" dt="2018-08-07T15:50:56.743" v="363" actId="20577"/>
          <ac:spMkLst>
            <pc:docMk/>
            <pc:sldMk cId="2735420849" sldId="346"/>
            <ac:spMk id="5" creationId="{00000000-0000-0000-0000-000000000000}"/>
          </ac:spMkLst>
        </pc:spChg>
      </pc:sldChg>
      <pc:sldChg chg="modSp">
        <pc:chgData name="jared Eusea" userId="c35ac16b14b0c2c6" providerId="LiveId" clId="{88681061-1490-48BB-99F1-C7F89863137B}" dt="2018-08-07T15:50:46.523" v="353" actId="20577"/>
        <pc:sldMkLst>
          <pc:docMk/>
          <pc:sldMk cId="1895139865" sldId="348"/>
        </pc:sldMkLst>
        <pc:spChg chg="mod">
          <ac:chgData name="jared Eusea" userId="c35ac16b14b0c2c6" providerId="LiveId" clId="{88681061-1490-48BB-99F1-C7F89863137B}" dt="2018-08-07T15:50:46.523" v="353" actId="20577"/>
          <ac:spMkLst>
            <pc:docMk/>
            <pc:sldMk cId="1895139865" sldId="348"/>
            <ac:spMk id="5" creationId="{00000000-0000-0000-0000-000000000000}"/>
          </ac:spMkLst>
        </pc:spChg>
      </pc:sldChg>
      <pc:sldChg chg="modSp">
        <pc:chgData name="jared Eusea" userId="c35ac16b14b0c2c6" providerId="LiveId" clId="{88681061-1490-48BB-99F1-C7F89863137B}" dt="2018-08-07T15:51:19.997" v="391" actId="20577"/>
        <pc:sldMkLst>
          <pc:docMk/>
          <pc:sldMk cId="2688744238" sldId="349"/>
        </pc:sldMkLst>
        <pc:spChg chg="mod">
          <ac:chgData name="jared Eusea" userId="c35ac16b14b0c2c6" providerId="LiveId" clId="{88681061-1490-48BB-99F1-C7F89863137B}" dt="2018-08-07T15:51:19.997" v="391" actId="20577"/>
          <ac:spMkLst>
            <pc:docMk/>
            <pc:sldMk cId="2688744238" sldId="349"/>
            <ac:spMk id="5" creationId="{00000000-0000-0000-0000-000000000000}"/>
          </ac:spMkLst>
        </pc:spChg>
      </pc:sldChg>
      <pc:sldChg chg="modSp">
        <pc:chgData name="jared Eusea" userId="c35ac16b14b0c2c6" providerId="LiveId" clId="{88681061-1490-48BB-99F1-C7F89863137B}" dt="2018-08-07T15:51:31.280" v="414" actId="20577"/>
        <pc:sldMkLst>
          <pc:docMk/>
          <pc:sldMk cId="974087961" sldId="350"/>
        </pc:sldMkLst>
        <pc:spChg chg="mod">
          <ac:chgData name="jared Eusea" userId="c35ac16b14b0c2c6" providerId="LiveId" clId="{88681061-1490-48BB-99F1-C7F89863137B}" dt="2018-08-07T15:51:31.280" v="414" actId="20577"/>
          <ac:spMkLst>
            <pc:docMk/>
            <pc:sldMk cId="974087961" sldId="350"/>
            <ac:spMk id="5" creationId="{00000000-0000-0000-0000-000000000000}"/>
          </ac:spMkLst>
        </pc:spChg>
      </pc:sldChg>
      <pc:sldChg chg="modSp">
        <pc:chgData name="jared Eusea" userId="c35ac16b14b0c2c6" providerId="LiveId" clId="{88681061-1490-48BB-99F1-C7F89863137B}" dt="2018-08-07T15:45:56.213" v="61" actId="20577"/>
        <pc:sldMkLst>
          <pc:docMk/>
          <pc:sldMk cId="2674169593" sldId="353"/>
        </pc:sldMkLst>
        <pc:spChg chg="mod">
          <ac:chgData name="jared Eusea" userId="c35ac16b14b0c2c6" providerId="LiveId" clId="{88681061-1490-48BB-99F1-C7F89863137B}" dt="2018-08-07T15:45:56.213" v="61" actId="20577"/>
          <ac:spMkLst>
            <pc:docMk/>
            <pc:sldMk cId="2674169593" sldId="353"/>
            <ac:spMk id="5" creationId="{00000000-0000-0000-0000-000000000000}"/>
          </ac:spMkLst>
        </pc:spChg>
      </pc:sldChg>
      <pc:sldChg chg="modSp">
        <pc:chgData name="jared Eusea" userId="c35ac16b14b0c2c6" providerId="LiveId" clId="{88681061-1490-48BB-99F1-C7F89863137B}" dt="2018-08-07T15:46:35.716" v="131" actId="20577"/>
        <pc:sldMkLst>
          <pc:docMk/>
          <pc:sldMk cId="996931507" sldId="354"/>
        </pc:sldMkLst>
        <pc:spChg chg="mod">
          <ac:chgData name="jared Eusea" userId="c35ac16b14b0c2c6" providerId="LiveId" clId="{88681061-1490-48BB-99F1-C7F89863137B}" dt="2018-08-07T15:46:35.716" v="131" actId="20577"/>
          <ac:spMkLst>
            <pc:docMk/>
            <pc:sldMk cId="996931507" sldId="354"/>
            <ac:spMk id="5" creationId="{00000000-0000-0000-0000-000000000000}"/>
          </ac:spMkLst>
        </pc:spChg>
      </pc:sldChg>
      <pc:sldChg chg="modSp add">
        <pc:chgData name="jared Eusea" userId="c35ac16b14b0c2c6" providerId="LiveId" clId="{88681061-1490-48BB-99F1-C7F89863137B}" dt="2018-08-08T15:28:11.927" v="530" actId="6549"/>
        <pc:sldMkLst>
          <pc:docMk/>
          <pc:sldMk cId="1851233785" sldId="355"/>
        </pc:sldMkLst>
        <pc:spChg chg="mod">
          <ac:chgData name="jared Eusea" userId="c35ac16b14b0c2c6" providerId="LiveId" clId="{88681061-1490-48BB-99F1-C7F89863137B}" dt="2018-08-07T15:53:16.296" v="447" actId="6549"/>
          <ac:spMkLst>
            <pc:docMk/>
            <pc:sldMk cId="1851233785" sldId="355"/>
            <ac:spMk id="5" creationId="{00000000-0000-0000-0000-000000000000}"/>
          </ac:spMkLst>
        </pc:spChg>
        <pc:spChg chg="mod">
          <ac:chgData name="jared Eusea" userId="c35ac16b14b0c2c6" providerId="LiveId" clId="{88681061-1490-48BB-99F1-C7F89863137B}" dt="2018-08-08T15:28:11.927" v="530" actId="6549"/>
          <ac:spMkLst>
            <pc:docMk/>
            <pc:sldMk cId="1851233785" sldId="355"/>
            <ac:spMk id="8" creationId="{B1824533-DBD8-4986-AE24-7003C43D7662}"/>
          </ac:spMkLst>
        </pc:spChg>
      </pc:sldChg>
    </pc:docChg>
  </pc:docChgLst>
  <pc:docChgLst>
    <pc:chgData name="Jared Eusea" userId="d53880fb-ca46-4d8c-8183-7d25e15fe9dc" providerId="ADAL" clId="{88681061-1490-48BB-99F1-C7F89863137B}"/>
    <pc:docChg chg="undo redo custSel addSld delSld modSld">
      <pc:chgData name="Jared Eusea" userId="d53880fb-ca46-4d8c-8183-7d25e15fe9dc" providerId="ADAL" clId="{88681061-1490-48BB-99F1-C7F89863137B}" dt="2019-06-02T15:44:31.500" v="918" actId="962"/>
      <pc:docMkLst>
        <pc:docMk/>
      </pc:docMkLst>
      <pc:sldChg chg="addSp delSp modSp">
        <pc:chgData name="Jared Eusea" userId="d53880fb-ca46-4d8c-8183-7d25e15fe9dc" providerId="ADAL" clId="{88681061-1490-48BB-99F1-C7F89863137B}" dt="2019-06-01T21:48:51.466" v="303" actId="962"/>
        <pc:sldMkLst>
          <pc:docMk/>
          <pc:sldMk cId="3819472851" sldId="288"/>
        </pc:sldMkLst>
        <pc:spChg chg="add del mod">
          <ac:chgData name="Jared Eusea" userId="d53880fb-ca46-4d8c-8183-7d25e15fe9dc" providerId="ADAL" clId="{88681061-1490-48BB-99F1-C7F89863137B}" dt="2019-06-01T21:47:42.443" v="255" actId="478"/>
          <ac:spMkLst>
            <pc:docMk/>
            <pc:sldMk cId="3819472851" sldId="288"/>
            <ac:spMk id="6" creationId="{BC4B7D25-C8C2-4B20-9C2D-FC6B98BA9626}"/>
          </ac:spMkLst>
        </pc:spChg>
        <pc:picChg chg="add del mod">
          <ac:chgData name="Jared Eusea" userId="d53880fb-ca46-4d8c-8183-7d25e15fe9dc" providerId="ADAL" clId="{88681061-1490-48BB-99F1-C7F89863137B}" dt="2019-06-01T21:48:51.466" v="303" actId="962"/>
          <ac:picMkLst>
            <pc:docMk/>
            <pc:sldMk cId="3819472851" sldId="288"/>
            <ac:picMk id="2" creationId="{00000000-0000-0000-0000-000000000000}"/>
          </ac:picMkLst>
        </pc:picChg>
        <pc:picChg chg="add del mod">
          <ac:chgData name="Jared Eusea" userId="d53880fb-ca46-4d8c-8183-7d25e15fe9dc" providerId="ADAL" clId="{88681061-1490-48BB-99F1-C7F89863137B}" dt="2019-06-01T21:47:41.848" v="254"/>
          <ac:picMkLst>
            <pc:docMk/>
            <pc:sldMk cId="3819472851" sldId="288"/>
            <ac:picMk id="9" creationId="{56CE7090-6B00-401B-B15B-A889880F2EC0}"/>
          </ac:picMkLst>
        </pc:picChg>
      </pc:sldChg>
      <pc:sldChg chg="addSp delSp modSp">
        <pc:chgData name="Jared Eusea" userId="d53880fb-ca46-4d8c-8183-7d25e15fe9dc" providerId="ADAL" clId="{88681061-1490-48BB-99F1-C7F89863137B}" dt="2019-06-01T21:52:30.255" v="423" actId="12"/>
        <pc:sldMkLst>
          <pc:docMk/>
          <pc:sldMk cId="530393027" sldId="291"/>
        </pc:sldMkLst>
        <pc:spChg chg="add mod">
          <ac:chgData name="Jared Eusea" userId="d53880fb-ca46-4d8c-8183-7d25e15fe9dc" providerId="ADAL" clId="{88681061-1490-48BB-99F1-C7F89863137B}" dt="2019-06-01T21:52:30.255" v="423" actId="12"/>
          <ac:spMkLst>
            <pc:docMk/>
            <pc:sldMk cId="530393027" sldId="291"/>
            <ac:spMk id="7" creationId="{F8D2B611-E629-4517-9DE8-D510CB0E4588}"/>
          </ac:spMkLst>
        </pc:spChg>
        <pc:picChg chg="del">
          <ac:chgData name="Jared Eusea" userId="d53880fb-ca46-4d8c-8183-7d25e15fe9dc" providerId="ADAL" clId="{88681061-1490-48BB-99F1-C7F89863137B}" dt="2019-06-01T21:51:41.339" v="414" actId="478"/>
          <ac:picMkLst>
            <pc:docMk/>
            <pc:sldMk cId="530393027" sldId="291"/>
            <ac:picMk id="4" creationId="{00000000-0000-0000-0000-000000000000}"/>
          </ac:picMkLst>
        </pc:picChg>
      </pc:sldChg>
      <pc:sldChg chg="addSp delSp modSp">
        <pc:chgData name="Jared Eusea" userId="d53880fb-ca46-4d8c-8183-7d25e15fe9dc" providerId="ADAL" clId="{88681061-1490-48BB-99F1-C7F89863137B}" dt="2019-06-01T21:43:00.233" v="207" actId="6549"/>
        <pc:sldMkLst>
          <pc:docMk/>
          <pc:sldMk cId="3607151593" sldId="301"/>
        </pc:sldMkLst>
        <pc:spChg chg="add mod">
          <ac:chgData name="Jared Eusea" userId="d53880fb-ca46-4d8c-8183-7d25e15fe9dc" providerId="ADAL" clId="{88681061-1490-48BB-99F1-C7F89863137B}" dt="2019-06-01T21:43:00.233" v="207" actId="6549"/>
          <ac:spMkLst>
            <pc:docMk/>
            <pc:sldMk cId="3607151593" sldId="301"/>
            <ac:spMk id="6" creationId="{AB0E88B4-E934-4111-A131-734F934A2B5A}"/>
          </ac:spMkLst>
        </pc:spChg>
        <pc:picChg chg="del">
          <ac:chgData name="Jared Eusea" userId="d53880fb-ca46-4d8c-8183-7d25e15fe9dc" providerId="ADAL" clId="{88681061-1490-48BB-99F1-C7F89863137B}" dt="2019-06-01T21:42:25.488" v="186" actId="478"/>
          <ac:picMkLst>
            <pc:docMk/>
            <pc:sldMk cId="3607151593" sldId="301"/>
            <ac:picMk id="2" creationId="{00000000-0000-0000-0000-000000000000}"/>
          </ac:picMkLst>
        </pc:picChg>
      </pc:sldChg>
      <pc:sldChg chg="delSp modSp">
        <pc:chgData name="Jared Eusea" userId="d53880fb-ca46-4d8c-8183-7d25e15fe9dc" providerId="ADAL" clId="{88681061-1490-48BB-99F1-C7F89863137B}" dt="2019-06-01T21:43:55.742" v="214" actId="27636"/>
        <pc:sldMkLst>
          <pc:docMk/>
          <pc:sldMk cId="1829796566" sldId="303"/>
        </pc:sldMkLst>
        <pc:spChg chg="mod">
          <ac:chgData name="Jared Eusea" userId="d53880fb-ca46-4d8c-8183-7d25e15fe9dc" providerId="ADAL" clId="{88681061-1490-48BB-99F1-C7F89863137B}" dt="2019-06-01T21:43:55.742" v="214" actId="27636"/>
          <ac:spMkLst>
            <pc:docMk/>
            <pc:sldMk cId="1829796566" sldId="303"/>
            <ac:spMk id="7" creationId="{00000000-0000-0000-0000-000000000000}"/>
          </ac:spMkLst>
        </pc:spChg>
        <pc:picChg chg="del">
          <ac:chgData name="Jared Eusea" userId="d53880fb-ca46-4d8c-8183-7d25e15fe9dc" providerId="ADAL" clId="{88681061-1490-48BB-99F1-C7F89863137B}" dt="2019-06-01T21:43:50.025" v="208" actId="478"/>
          <ac:picMkLst>
            <pc:docMk/>
            <pc:sldMk cId="1829796566" sldId="303"/>
            <ac:picMk id="2" creationId="{00000000-0000-0000-0000-000000000000}"/>
          </ac:picMkLst>
        </pc:picChg>
      </pc:sldChg>
      <pc:sldChg chg="addSp delSp modSp">
        <pc:chgData name="Jared Eusea" userId="d53880fb-ca46-4d8c-8183-7d25e15fe9dc" providerId="ADAL" clId="{88681061-1490-48BB-99F1-C7F89863137B}" dt="2019-06-01T21:47:07.333" v="251" actId="113"/>
        <pc:sldMkLst>
          <pc:docMk/>
          <pc:sldMk cId="1182303825" sldId="304"/>
        </pc:sldMkLst>
        <pc:spChg chg="add mod">
          <ac:chgData name="Jared Eusea" userId="d53880fb-ca46-4d8c-8183-7d25e15fe9dc" providerId="ADAL" clId="{88681061-1490-48BB-99F1-C7F89863137B}" dt="2019-06-01T21:47:07.333" v="251" actId="113"/>
          <ac:spMkLst>
            <pc:docMk/>
            <pc:sldMk cId="1182303825" sldId="304"/>
            <ac:spMk id="10" creationId="{B7AC80C2-01B4-4E42-9922-95C397C59C0D}"/>
          </ac:spMkLst>
        </pc:spChg>
        <pc:picChg chg="del">
          <ac:chgData name="Jared Eusea" userId="d53880fb-ca46-4d8c-8183-7d25e15fe9dc" providerId="ADAL" clId="{88681061-1490-48BB-99F1-C7F89863137B}" dt="2019-06-01T21:46:25.985" v="235" actId="478"/>
          <ac:picMkLst>
            <pc:docMk/>
            <pc:sldMk cId="1182303825" sldId="304"/>
            <ac:picMk id="3" creationId="{00000000-0000-0000-0000-000000000000}"/>
          </ac:picMkLst>
        </pc:picChg>
        <pc:picChg chg="del">
          <ac:chgData name="Jared Eusea" userId="d53880fb-ca46-4d8c-8183-7d25e15fe9dc" providerId="ADAL" clId="{88681061-1490-48BB-99F1-C7F89863137B}" dt="2019-06-01T21:46:27.412" v="236" actId="478"/>
          <ac:picMkLst>
            <pc:docMk/>
            <pc:sldMk cId="1182303825" sldId="304"/>
            <ac:picMk id="4" creationId="{00000000-0000-0000-0000-000000000000}"/>
          </ac:picMkLst>
        </pc:picChg>
        <pc:picChg chg="del">
          <ac:chgData name="Jared Eusea" userId="d53880fb-ca46-4d8c-8183-7d25e15fe9dc" providerId="ADAL" clId="{88681061-1490-48BB-99F1-C7F89863137B}" dt="2019-06-01T21:46:27.901" v="237" actId="478"/>
          <ac:picMkLst>
            <pc:docMk/>
            <pc:sldMk cId="1182303825" sldId="304"/>
            <ac:picMk id="9" creationId="{3724070C-A4A3-403A-8477-ABD6AD2198A9}"/>
          </ac:picMkLst>
        </pc:picChg>
      </pc:sldChg>
      <pc:sldChg chg="addSp delSp modSp">
        <pc:chgData name="Jared Eusea" userId="d53880fb-ca46-4d8c-8183-7d25e15fe9dc" providerId="ADAL" clId="{88681061-1490-48BB-99F1-C7F89863137B}" dt="2019-06-01T21:53:58.507" v="437" actId="113"/>
        <pc:sldMkLst>
          <pc:docMk/>
          <pc:sldMk cId="2490020093" sldId="311"/>
        </pc:sldMkLst>
        <pc:spChg chg="add mod">
          <ac:chgData name="Jared Eusea" userId="d53880fb-ca46-4d8c-8183-7d25e15fe9dc" providerId="ADAL" clId="{88681061-1490-48BB-99F1-C7F89863137B}" dt="2019-06-01T21:53:58.507" v="437" actId="113"/>
          <ac:spMkLst>
            <pc:docMk/>
            <pc:sldMk cId="2490020093" sldId="311"/>
            <ac:spMk id="6" creationId="{2B838A5D-0F6B-4D07-A199-02616DB43E50}"/>
          </ac:spMkLst>
        </pc:spChg>
        <pc:picChg chg="del">
          <ac:chgData name="Jared Eusea" userId="d53880fb-ca46-4d8c-8183-7d25e15fe9dc" providerId="ADAL" clId="{88681061-1490-48BB-99F1-C7F89863137B}" dt="2019-06-01T21:53:46.190" v="433" actId="478"/>
          <ac:picMkLst>
            <pc:docMk/>
            <pc:sldMk cId="2490020093" sldId="311"/>
            <ac:picMk id="3" creationId="{00000000-0000-0000-0000-000000000000}"/>
          </ac:picMkLst>
        </pc:picChg>
      </pc:sldChg>
      <pc:sldChg chg="delSp modSp">
        <pc:chgData name="Jared Eusea" userId="d53880fb-ca46-4d8c-8183-7d25e15fe9dc" providerId="ADAL" clId="{88681061-1490-48BB-99F1-C7F89863137B}" dt="2019-06-01T21:57:18.330" v="521" actId="27636"/>
        <pc:sldMkLst>
          <pc:docMk/>
          <pc:sldMk cId="1008414978" sldId="318"/>
        </pc:sldMkLst>
        <pc:spChg chg="mod">
          <ac:chgData name="Jared Eusea" userId="d53880fb-ca46-4d8c-8183-7d25e15fe9dc" providerId="ADAL" clId="{88681061-1490-48BB-99F1-C7F89863137B}" dt="2019-06-01T21:57:18.330" v="521" actId="27636"/>
          <ac:spMkLst>
            <pc:docMk/>
            <pc:sldMk cId="1008414978" sldId="318"/>
            <ac:spMk id="7" creationId="{00000000-0000-0000-0000-000000000000}"/>
          </ac:spMkLst>
        </pc:spChg>
        <pc:picChg chg="del">
          <ac:chgData name="Jared Eusea" userId="d53880fb-ca46-4d8c-8183-7d25e15fe9dc" providerId="ADAL" clId="{88681061-1490-48BB-99F1-C7F89863137B}" dt="2019-06-01T21:56:59.816" v="515" actId="478"/>
          <ac:picMkLst>
            <pc:docMk/>
            <pc:sldMk cId="1008414978" sldId="318"/>
            <ac:picMk id="2" creationId="{00000000-0000-0000-0000-000000000000}"/>
          </ac:picMkLst>
        </pc:picChg>
      </pc:sldChg>
      <pc:sldChg chg="delSp modSp del">
        <pc:chgData name="Jared Eusea" userId="d53880fb-ca46-4d8c-8183-7d25e15fe9dc" providerId="ADAL" clId="{88681061-1490-48BB-99F1-C7F89863137B}" dt="2019-06-01T22:11:12.673" v="797" actId="2696"/>
        <pc:sldMkLst>
          <pc:docMk/>
          <pc:sldMk cId="320258026" sldId="319"/>
        </pc:sldMkLst>
        <pc:picChg chg="del mod modCrop">
          <ac:chgData name="Jared Eusea" userId="d53880fb-ca46-4d8c-8183-7d25e15fe9dc" providerId="ADAL" clId="{88681061-1490-48BB-99F1-C7F89863137B}" dt="2019-06-01T22:11:10.960" v="796"/>
          <ac:picMkLst>
            <pc:docMk/>
            <pc:sldMk cId="320258026" sldId="319"/>
            <ac:picMk id="3" creationId="{00000000-0000-0000-0000-000000000000}"/>
          </ac:picMkLst>
        </pc:picChg>
      </pc:sldChg>
      <pc:sldChg chg="del">
        <pc:chgData name="Jared Eusea" userId="d53880fb-ca46-4d8c-8183-7d25e15fe9dc" providerId="ADAL" clId="{88681061-1490-48BB-99F1-C7F89863137B}" dt="2019-06-01T21:50:14.875" v="320" actId="2696"/>
        <pc:sldMkLst>
          <pc:docMk/>
          <pc:sldMk cId="4107923009" sldId="328"/>
        </pc:sldMkLst>
      </pc:sldChg>
      <pc:sldChg chg="addSp delSp modSp">
        <pc:chgData name="Jared Eusea" userId="d53880fb-ca46-4d8c-8183-7d25e15fe9dc" providerId="ADAL" clId="{88681061-1490-48BB-99F1-C7F89863137B}" dt="2019-06-01T22:14:48.386" v="851" actId="20577"/>
        <pc:sldMkLst>
          <pc:docMk/>
          <pc:sldMk cId="3873610034" sldId="330"/>
        </pc:sldMkLst>
        <pc:spChg chg="mod">
          <ac:chgData name="Jared Eusea" userId="d53880fb-ca46-4d8c-8183-7d25e15fe9dc" providerId="ADAL" clId="{88681061-1490-48BB-99F1-C7F89863137B}" dt="2019-06-01T22:14:48.386" v="851" actId="20577"/>
          <ac:spMkLst>
            <pc:docMk/>
            <pc:sldMk cId="3873610034" sldId="330"/>
            <ac:spMk id="5" creationId="{00000000-0000-0000-0000-000000000000}"/>
          </ac:spMkLst>
        </pc:spChg>
        <pc:spChg chg="add mod">
          <ac:chgData name="Jared Eusea" userId="d53880fb-ca46-4d8c-8183-7d25e15fe9dc" providerId="ADAL" clId="{88681061-1490-48BB-99F1-C7F89863137B}" dt="2019-06-01T22:13:12.108" v="836" actId="20577"/>
          <ac:spMkLst>
            <pc:docMk/>
            <pc:sldMk cId="3873610034" sldId="330"/>
            <ac:spMk id="9" creationId="{11BE77FD-1E9D-40EB-8AF0-218F6890BC4D}"/>
          </ac:spMkLst>
        </pc:spChg>
        <pc:picChg chg="mod modCrop">
          <ac:chgData name="Jared Eusea" userId="d53880fb-ca46-4d8c-8183-7d25e15fe9dc" providerId="ADAL" clId="{88681061-1490-48BB-99F1-C7F89863137B}" dt="2019-06-01T22:03:21.227" v="660" actId="962"/>
          <ac:picMkLst>
            <pc:docMk/>
            <pc:sldMk cId="3873610034" sldId="330"/>
            <ac:picMk id="3" creationId="{00000000-0000-0000-0000-000000000000}"/>
          </ac:picMkLst>
        </pc:picChg>
        <pc:picChg chg="del">
          <ac:chgData name="Jared Eusea" userId="d53880fb-ca46-4d8c-8183-7d25e15fe9dc" providerId="ADAL" clId="{88681061-1490-48BB-99F1-C7F89863137B}" dt="2019-06-01T22:01:55.664" v="553" actId="478"/>
          <ac:picMkLst>
            <pc:docMk/>
            <pc:sldMk cId="3873610034" sldId="330"/>
            <ac:picMk id="7" creationId="{50EC3C4E-4944-4F39-8DB4-A3B153BB77EB}"/>
          </ac:picMkLst>
        </pc:picChg>
      </pc:sldChg>
      <pc:sldChg chg="del">
        <pc:chgData name="Jared Eusea" userId="d53880fb-ca46-4d8c-8183-7d25e15fe9dc" providerId="ADAL" clId="{88681061-1490-48BB-99F1-C7F89863137B}" dt="2019-06-01T21:37:11.298" v="141" actId="2696"/>
        <pc:sldMkLst>
          <pc:docMk/>
          <pc:sldMk cId="2405045603" sldId="335"/>
        </pc:sldMkLst>
      </pc:sldChg>
      <pc:sldChg chg="del">
        <pc:chgData name="Jared Eusea" userId="d53880fb-ca46-4d8c-8183-7d25e15fe9dc" providerId="ADAL" clId="{88681061-1490-48BB-99F1-C7F89863137B}" dt="2019-06-01T21:37:19.652" v="142" actId="2696"/>
        <pc:sldMkLst>
          <pc:docMk/>
          <pc:sldMk cId="3442437539" sldId="336"/>
        </pc:sldMkLst>
      </pc:sldChg>
      <pc:sldChg chg="del">
        <pc:chgData name="Jared Eusea" userId="d53880fb-ca46-4d8c-8183-7d25e15fe9dc" providerId="ADAL" clId="{88681061-1490-48BB-99F1-C7F89863137B}" dt="2019-06-01T21:37:07.022" v="140" actId="2696"/>
        <pc:sldMkLst>
          <pc:docMk/>
          <pc:sldMk cId="285767323" sldId="337"/>
        </pc:sldMkLst>
      </pc:sldChg>
      <pc:sldChg chg="addSp delSp modSp">
        <pc:chgData name="Jared Eusea" userId="d53880fb-ca46-4d8c-8183-7d25e15fe9dc" providerId="ADAL" clId="{88681061-1490-48BB-99F1-C7F89863137B}" dt="2019-06-01T21:42:52.278" v="206" actId="20577"/>
        <pc:sldMkLst>
          <pc:docMk/>
          <pc:sldMk cId="3210160281" sldId="339"/>
        </pc:sldMkLst>
        <pc:spChg chg="add mod">
          <ac:chgData name="Jared Eusea" userId="d53880fb-ca46-4d8c-8183-7d25e15fe9dc" providerId="ADAL" clId="{88681061-1490-48BB-99F1-C7F89863137B}" dt="2019-06-01T21:42:52.278" v="206" actId="20577"/>
          <ac:spMkLst>
            <pc:docMk/>
            <pc:sldMk cId="3210160281" sldId="339"/>
            <ac:spMk id="6" creationId="{4B9C44EB-D185-45ED-B5B4-C8EAAE8DD5F0}"/>
          </ac:spMkLst>
        </pc:spChg>
        <pc:picChg chg="del">
          <ac:chgData name="Jared Eusea" userId="d53880fb-ca46-4d8c-8183-7d25e15fe9dc" providerId="ADAL" clId="{88681061-1490-48BB-99F1-C7F89863137B}" dt="2019-06-01T21:39:43.678" v="152" actId="478"/>
          <ac:picMkLst>
            <pc:docMk/>
            <pc:sldMk cId="3210160281" sldId="339"/>
            <ac:picMk id="2" creationId="{C52BD2A0-6009-4936-90DE-5D9B0A313638}"/>
          </ac:picMkLst>
        </pc:picChg>
      </pc:sldChg>
      <pc:sldChg chg="addSp delSp modSp">
        <pc:chgData name="Jared Eusea" userId="d53880fb-ca46-4d8c-8183-7d25e15fe9dc" providerId="ADAL" clId="{88681061-1490-48BB-99F1-C7F89863137B}" dt="2019-06-01T21:45:20.687" v="227" actId="20577"/>
        <pc:sldMkLst>
          <pc:docMk/>
          <pc:sldMk cId="2032817676" sldId="340"/>
        </pc:sldMkLst>
        <pc:spChg chg="add mod">
          <ac:chgData name="Jared Eusea" userId="d53880fb-ca46-4d8c-8183-7d25e15fe9dc" providerId="ADAL" clId="{88681061-1490-48BB-99F1-C7F89863137B}" dt="2019-06-01T21:45:20.687" v="227" actId="20577"/>
          <ac:spMkLst>
            <pc:docMk/>
            <pc:sldMk cId="2032817676" sldId="340"/>
            <ac:spMk id="11" creationId="{224A6706-A67F-41E8-8880-64289D393B06}"/>
          </ac:spMkLst>
        </pc:spChg>
        <pc:picChg chg="del">
          <ac:chgData name="Jared Eusea" userId="d53880fb-ca46-4d8c-8183-7d25e15fe9dc" providerId="ADAL" clId="{88681061-1490-48BB-99F1-C7F89863137B}" dt="2019-06-01T21:44:50.426" v="215" actId="478"/>
          <ac:picMkLst>
            <pc:docMk/>
            <pc:sldMk cId="2032817676" sldId="340"/>
            <ac:picMk id="7" creationId="{6FED0DB1-4D6F-4998-9AE0-CE29EBFA2D2E}"/>
          </ac:picMkLst>
        </pc:picChg>
        <pc:picChg chg="del">
          <ac:chgData name="Jared Eusea" userId="d53880fb-ca46-4d8c-8183-7d25e15fe9dc" providerId="ADAL" clId="{88681061-1490-48BB-99F1-C7F89863137B}" dt="2019-06-01T21:44:51.179" v="216" actId="478"/>
          <ac:picMkLst>
            <pc:docMk/>
            <pc:sldMk cId="2032817676" sldId="340"/>
            <ac:picMk id="9" creationId="{E8FC6489-F07A-4BC1-B237-FC6177D25777}"/>
          </ac:picMkLst>
        </pc:picChg>
        <pc:picChg chg="del">
          <ac:chgData name="Jared Eusea" userId="d53880fb-ca46-4d8c-8183-7d25e15fe9dc" providerId="ADAL" clId="{88681061-1490-48BB-99F1-C7F89863137B}" dt="2019-06-01T21:44:51.979" v="217" actId="478"/>
          <ac:picMkLst>
            <pc:docMk/>
            <pc:sldMk cId="2032817676" sldId="340"/>
            <ac:picMk id="10" creationId="{72F83C4F-88C3-4251-B168-B8A91B6E77C4}"/>
          </ac:picMkLst>
        </pc:picChg>
      </pc:sldChg>
      <pc:sldChg chg="addSp delSp modSp">
        <pc:chgData name="Jared Eusea" userId="d53880fb-ca46-4d8c-8183-7d25e15fe9dc" providerId="ADAL" clId="{88681061-1490-48BB-99F1-C7F89863137B}" dt="2019-06-01T21:46:12.083" v="234" actId="27636"/>
        <pc:sldMkLst>
          <pc:docMk/>
          <pc:sldMk cId="3577838695" sldId="341"/>
        </pc:sldMkLst>
        <pc:spChg chg="add mod">
          <ac:chgData name="Jared Eusea" userId="d53880fb-ca46-4d8c-8183-7d25e15fe9dc" providerId="ADAL" clId="{88681061-1490-48BB-99F1-C7F89863137B}" dt="2019-06-01T21:46:12.083" v="234" actId="27636"/>
          <ac:spMkLst>
            <pc:docMk/>
            <pc:sldMk cId="3577838695" sldId="341"/>
            <ac:spMk id="6" creationId="{3E7509EB-0C65-4A9D-BFC0-39482908E770}"/>
          </ac:spMkLst>
        </pc:spChg>
        <pc:picChg chg="del">
          <ac:chgData name="Jared Eusea" userId="d53880fb-ca46-4d8c-8183-7d25e15fe9dc" providerId="ADAL" clId="{88681061-1490-48BB-99F1-C7F89863137B}" dt="2019-06-01T21:45:30.056" v="228" actId="478"/>
          <ac:picMkLst>
            <pc:docMk/>
            <pc:sldMk cId="3577838695" sldId="341"/>
            <ac:picMk id="10" creationId="{3B44E444-2B54-4A0A-85B2-0BFDF8E8C7CC}"/>
          </ac:picMkLst>
        </pc:picChg>
      </pc:sldChg>
      <pc:sldChg chg="addSp delSp modSp">
        <pc:chgData name="Jared Eusea" userId="d53880fb-ca46-4d8c-8183-7d25e15fe9dc" providerId="ADAL" clId="{88681061-1490-48BB-99F1-C7F89863137B}" dt="2019-06-02T15:43:42.833" v="882" actId="962"/>
        <pc:sldMkLst>
          <pc:docMk/>
          <pc:sldMk cId="1255428418" sldId="342"/>
        </pc:sldMkLst>
        <pc:spChg chg="add mod">
          <ac:chgData name="Jared Eusea" userId="d53880fb-ca46-4d8c-8183-7d25e15fe9dc" providerId="ADAL" clId="{88681061-1490-48BB-99F1-C7F89863137B}" dt="2019-06-01T21:49:37.439" v="312" actId="27636"/>
          <ac:spMkLst>
            <pc:docMk/>
            <pc:sldMk cId="1255428418" sldId="342"/>
            <ac:spMk id="9" creationId="{CB68C470-FE56-45AE-B568-BD0FF3403257}"/>
          </ac:spMkLst>
        </pc:spChg>
        <pc:picChg chg="add del">
          <ac:chgData name="Jared Eusea" userId="d53880fb-ca46-4d8c-8183-7d25e15fe9dc" providerId="ADAL" clId="{88681061-1490-48BB-99F1-C7F89863137B}" dt="2019-06-01T21:49:20.017" v="307" actId="478"/>
          <ac:picMkLst>
            <pc:docMk/>
            <pc:sldMk cId="1255428418" sldId="342"/>
            <ac:picMk id="4" creationId="{65119DB3-B93E-472A-B489-5432EBAD4DC5}"/>
          </ac:picMkLst>
        </pc:picChg>
        <pc:picChg chg="mod">
          <ac:chgData name="Jared Eusea" userId="d53880fb-ca46-4d8c-8183-7d25e15fe9dc" providerId="ADAL" clId="{88681061-1490-48BB-99F1-C7F89863137B}" dt="2019-06-02T15:43:42.833" v="882" actId="962"/>
          <ac:picMkLst>
            <pc:docMk/>
            <pc:sldMk cId="1255428418" sldId="342"/>
            <ac:picMk id="7" creationId="{5AF4BA1B-24CD-468C-AD4C-393BB8BC0653}"/>
          </ac:picMkLst>
        </pc:picChg>
      </pc:sldChg>
      <pc:sldChg chg="addSp delSp modSp">
        <pc:chgData name="Jared Eusea" userId="d53880fb-ca46-4d8c-8183-7d25e15fe9dc" providerId="ADAL" clId="{88681061-1490-48BB-99F1-C7F89863137B}" dt="2019-06-01T21:53:34.897" v="432" actId="11"/>
        <pc:sldMkLst>
          <pc:docMk/>
          <pc:sldMk cId="939773398" sldId="343"/>
        </pc:sldMkLst>
        <pc:spChg chg="add del mod">
          <ac:chgData name="Jared Eusea" userId="d53880fb-ca46-4d8c-8183-7d25e15fe9dc" providerId="ADAL" clId="{88681061-1490-48BB-99F1-C7F89863137B}" dt="2019-06-01T21:53:34.897" v="432" actId="11"/>
          <ac:spMkLst>
            <pc:docMk/>
            <pc:sldMk cId="939773398" sldId="343"/>
            <ac:spMk id="6" creationId="{05845AF5-9A3B-4642-AC2D-ABFADD45CE27}"/>
          </ac:spMkLst>
        </pc:spChg>
        <pc:picChg chg="add del">
          <ac:chgData name="Jared Eusea" userId="d53880fb-ca46-4d8c-8183-7d25e15fe9dc" providerId="ADAL" clId="{88681061-1490-48BB-99F1-C7F89863137B}" dt="2019-06-01T21:53:16.289" v="428" actId="478"/>
          <ac:picMkLst>
            <pc:docMk/>
            <pc:sldMk cId="939773398" sldId="343"/>
            <ac:picMk id="9" creationId="{3E652755-9D93-422D-B579-637E280E1A20}"/>
          </ac:picMkLst>
        </pc:picChg>
      </pc:sldChg>
      <pc:sldChg chg="addSp delSp modSp">
        <pc:chgData name="Jared Eusea" userId="d53880fb-ca46-4d8c-8183-7d25e15fe9dc" providerId="ADAL" clId="{88681061-1490-48BB-99F1-C7F89863137B}" dt="2019-06-01T21:55:46.467" v="506" actId="14100"/>
        <pc:sldMkLst>
          <pc:docMk/>
          <pc:sldMk cId="1211450803" sldId="344"/>
        </pc:sldMkLst>
        <pc:spChg chg="add mod">
          <ac:chgData name="Jared Eusea" userId="d53880fb-ca46-4d8c-8183-7d25e15fe9dc" providerId="ADAL" clId="{88681061-1490-48BB-99F1-C7F89863137B}" dt="2019-06-01T21:55:46.467" v="506" actId="14100"/>
          <ac:spMkLst>
            <pc:docMk/>
            <pc:sldMk cId="1211450803" sldId="344"/>
            <ac:spMk id="9" creationId="{EE4C9F90-D939-477A-822A-4486BF7ADB9C}"/>
          </ac:spMkLst>
        </pc:spChg>
        <pc:picChg chg="del">
          <ac:chgData name="Jared Eusea" userId="d53880fb-ca46-4d8c-8183-7d25e15fe9dc" providerId="ADAL" clId="{88681061-1490-48BB-99F1-C7F89863137B}" dt="2019-06-01T21:54:03.914" v="438" actId="478"/>
          <ac:picMkLst>
            <pc:docMk/>
            <pc:sldMk cId="1211450803" sldId="344"/>
            <ac:picMk id="3" creationId="{0861E9A4-E39C-4071-B9EC-2F80B16C49CA}"/>
          </ac:picMkLst>
        </pc:picChg>
        <pc:picChg chg="del">
          <ac:chgData name="Jared Eusea" userId="d53880fb-ca46-4d8c-8183-7d25e15fe9dc" providerId="ADAL" clId="{88681061-1490-48BB-99F1-C7F89863137B}" dt="2019-06-01T21:54:05.733" v="439" actId="478"/>
          <ac:picMkLst>
            <pc:docMk/>
            <pc:sldMk cId="1211450803" sldId="344"/>
            <ac:picMk id="4" creationId="{C25DD62E-9196-4A39-B6D5-D0D9A810FFA7}"/>
          </ac:picMkLst>
        </pc:picChg>
        <pc:picChg chg="del">
          <ac:chgData name="Jared Eusea" userId="d53880fb-ca46-4d8c-8183-7d25e15fe9dc" providerId="ADAL" clId="{88681061-1490-48BB-99F1-C7F89863137B}" dt="2019-06-01T21:54:07.738" v="440" actId="478"/>
          <ac:picMkLst>
            <pc:docMk/>
            <pc:sldMk cId="1211450803" sldId="344"/>
            <ac:picMk id="7" creationId="{9D09CA8D-0C00-4451-B56F-80695203AB82}"/>
          </ac:picMkLst>
        </pc:picChg>
      </pc:sldChg>
      <pc:sldChg chg="addSp delSp modSp">
        <pc:chgData name="Jared Eusea" userId="d53880fb-ca46-4d8c-8183-7d25e15fe9dc" providerId="ADAL" clId="{88681061-1490-48BB-99F1-C7F89863137B}" dt="2019-06-01T21:56:37.613" v="514" actId="113"/>
        <pc:sldMkLst>
          <pc:docMk/>
          <pc:sldMk cId="2378412137" sldId="345"/>
        </pc:sldMkLst>
        <pc:spChg chg="add mod">
          <ac:chgData name="Jared Eusea" userId="d53880fb-ca46-4d8c-8183-7d25e15fe9dc" providerId="ADAL" clId="{88681061-1490-48BB-99F1-C7F89863137B}" dt="2019-06-01T21:56:37.613" v="514" actId="113"/>
          <ac:spMkLst>
            <pc:docMk/>
            <pc:sldMk cId="2378412137" sldId="345"/>
            <ac:spMk id="6" creationId="{3A5525CC-6115-4BB2-A589-41AFB221BC1F}"/>
          </ac:spMkLst>
        </pc:spChg>
        <pc:picChg chg="del">
          <ac:chgData name="Jared Eusea" userId="d53880fb-ca46-4d8c-8183-7d25e15fe9dc" providerId="ADAL" clId="{88681061-1490-48BB-99F1-C7F89863137B}" dt="2019-06-01T21:56:23.224" v="511" actId="478"/>
          <ac:picMkLst>
            <pc:docMk/>
            <pc:sldMk cId="2378412137" sldId="345"/>
            <ac:picMk id="4" creationId="{00000000-0000-0000-0000-000000000000}"/>
          </ac:picMkLst>
        </pc:picChg>
      </pc:sldChg>
      <pc:sldChg chg="delSp modSp">
        <pc:chgData name="Jared Eusea" userId="d53880fb-ca46-4d8c-8183-7d25e15fe9dc" providerId="ADAL" clId="{88681061-1490-48BB-99F1-C7F89863137B}" dt="2019-06-01T22:12:40.286" v="827" actId="20577"/>
        <pc:sldMkLst>
          <pc:docMk/>
          <pc:sldMk cId="2735420849" sldId="346"/>
        </pc:sldMkLst>
        <pc:spChg chg="mod">
          <ac:chgData name="Jared Eusea" userId="d53880fb-ca46-4d8c-8183-7d25e15fe9dc" providerId="ADAL" clId="{88681061-1490-48BB-99F1-C7F89863137B}" dt="2019-06-01T22:12:40.286" v="827" actId="20577"/>
          <ac:spMkLst>
            <pc:docMk/>
            <pc:sldMk cId="2735420849" sldId="346"/>
            <ac:spMk id="9" creationId="{DE87AE45-7AD0-42E0-A30D-DBA2E9A7A799}"/>
          </ac:spMkLst>
        </pc:spChg>
        <pc:picChg chg="del mod">
          <ac:chgData name="Jared Eusea" userId="d53880fb-ca46-4d8c-8183-7d25e15fe9dc" providerId="ADAL" clId="{88681061-1490-48BB-99F1-C7F89863137B}" dt="2019-06-01T21:58:39.295" v="534" actId="478"/>
          <ac:picMkLst>
            <pc:docMk/>
            <pc:sldMk cId="2735420849" sldId="346"/>
            <ac:picMk id="4" creationId="{B538C2FB-9417-4AD9-8559-BD5D8E23260F}"/>
          </ac:picMkLst>
        </pc:picChg>
        <pc:picChg chg="mod">
          <ac:chgData name="Jared Eusea" userId="d53880fb-ca46-4d8c-8183-7d25e15fe9dc" providerId="ADAL" clId="{88681061-1490-48BB-99F1-C7F89863137B}" dt="2019-06-01T22:03:42.350" v="672" actId="962"/>
          <ac:picMkLst>
            <pc:docMk/>
            <pc:sldMk cId="2735420849" sldId="346"/>
            <ac:picMk id="7" creationId="{5E4A69B6-E17A-4E0D-8E64-27D6C70A9B0D}"/>
          </ac:picMkLst>
        </pc:picChg>
      </pc:sldChg>
      <pc:sldChg chg="addSp delSp modSp">
        <pc:chgData name="Jared Eusea" userId="d53880fb-ca46-4d8c-8183-7d25e15fe9dc" providerId="ADAL" clId="{88681061-1490-48BB-99F1-C7F89863137B}" dt="2019-06-01T21:59:51.534" v="545" actId="11"/>
        <pc:sldMkLst>
          <pc:docMk/>
          <pc:sldMk cId="1895139865" sldId="348"/>
        </pc:sldMkLst>
        <pc:spChg chg="add mod">
          <ac:chgData name="Jared Eusea" userId="d53880fb-ca46-4d8c-8183-7d25e15fe9dc" providerId="ADAL" clId="{88681061-1490-48BB-99F1-C7F89863137B}" dt="2019-06-01T21:59:51.534" v="545" actId="11"/>
          <ac:spMkLst>
            <pc:docMk/>
            <pc:sldMk cId="1895139865" sldId="348"/>
            <ac:spMk id="7" creationId="{9F2D78A2-E633-43ED-BF24-AE9149A26401}"/>
          </ac:spMkLst>
        </pc:spChg>
        <pc:picChg chg="del">
          <ac:chgData name="Jared Eusea" userId="d53880fb-ca46-4d8c-8183-7d25e15fe9dc" providerId="ADAL" clId="{88681061-1490-48BB-99F1-C7F89863137B}" dt="2019-06-01T21:58:55.981" v="536" actId="478"/>
          <ac:picMkLst>
            <pc:docMk/>
            <pc:sldMk cId="1895139865" sldId="348"/>
            <ac:picMk id="10" creationId="{4AB8E678-7D1F-4B5F-92C9-E105F5691565}"/>
          </ac:picMkLst>
        </pc:picChg>
        <pc:picChg chg="del">
          <ac:chgData name="Jared Eusea" userId="d53880fb-ca46-4d8c-8183-7d25e15fe9dc" providerId="ADAL" clId="{88681061-1490-48BB-99F1-C7F89863137B}" dt="2019-06-01T21:58:54.431" v="535" actId="478"/>
          <ac:picMkLst>
            <pc:docMk/>
            <pc:sldMk cId="1895139865" sldId="348"/>
            <ac:picMk id="11" creationId="{7F91CEDC-5A4C-4BB2-A7BB-20A9665D8E44}"/>
          </ac:picMkLst>
        </pc:picChg>
      </pc:sldChg>
      <pc:sldChg chg="delSp modSp del">
        <pc:chgData name="Jared Eusea" userId="d53880fb-ca46-4d8c-8183-7d25e15fe9dc" providerId="ADAL" clId="{88681061-1490-48BB-99F1-C7F89863137B}" dt="2019-06-01T22:08:52.967" v="761" actId="2696"/>
        <pc:sldMkLst>
          <pc:docMk/>
          <pc:sldMk cId="2688744238" sldId="349"/>
        </pc:sldMkLst>
        <pc:picChg chg="del mod modCrop">
          <ac:chgData name="Jared Eusea" userId="d53880fb-ca46-4d8c-8183-7d25e15fe9dc" providerId="ADAL" clId="{88681061-1490-48BB-99F1-C7F89863137B}" dt="2019-06-01T22:08:08.374" v="728"/>
          <ac:picMkLst>
            <pc:docMk/>
            <pc:sldMk cId="2688744238" sldId="349"/>
            <ac:picMk id="4" creationId="{890550F7-B921-4BFA-8E90-55EAC30EE5DC}"/>
          </ac:picMkLst>
        </pc:picChg>
      </pc:sldChg>
      <pc:sldChg chg="addSp delSp modSp">
        <pc:chgData name="Jared Eusea" userId="d53880fb-ca46-4d8c-8183-7d25e15fe9dc" providerId="ADAL" clId="{88681061-1490-48BB-99F1-C7F89863137B}" dt="2019-06-01T22:10:10.401" v="784" actId="20577"/>
        <pc:sldMkLst>
          <pc:docMk/>
          <pc:sldMk cId="974087961" sldId="350"/>
        </pc:sldMkLst>
        <pc:spChg chg="add mod">
          <ac:chgData name="Jared Eusea" userId="d53880fb-ca46-4d8c-8183-7d25e15fe9dc" providerId="ADAL" clId="{88681061-1490-48BB-99F1-C7F89863137B}" dt="2019-06-01T22:10:10.401" v="784" actId="20577"/>
          <ac:spMkLst>
            <pc:docMk/>
            <pc:sldMk cId="974087961" sldId="350"/>
            <ac:spMk id="7" creationId="{EC4E8FFE-7F91-4A46-9390-25F3A55A9D5D}"/>
          </ac:spMkLst>
        </pc:spChg>
        <pc:picChg chg="del">
          <ac:chgData name="Jared Eusea" userId="d53880fb-ca46-4d8c-8183-7d25e15fe9dc" providerId="ADAL" clId="{88681061-1490-48BB-99F1-C7F89863137B}" dt="2019-06-01T22:08:56.823" v="762" actId="478"/>
          <ac:picMkLst>
            <pc:docMk/>
            <pc:sldMk cId="974087961" sldId="350"/>
            <ac:picMk id="9" creationId="{68D23881-A453-4759-AEEC-4270206852DA}"/>
          </ac:picMkLst>
        </pc:picChg>
        <pc:picChg chg="del">
          <ac:chgData name="Jared Eusea" userId="d53880fb-ca46-4d8c-8183-7d25e15fe9dc" providerId="ADAL" clId="{88681061-1490-48BB-99F1-C7F89863137B}" dt="2019-06-01T22:08:58.529" v="763" actId="478"/>
          <ac:picMkLst>
            <pc:docMk/>
            <pc:sldMk cId="974087961" sldId="350"/>
            <ac:picMk id="10" creationId="{676B3918-2BBC-490C-87D3-F9D8ED693B25}"/>
          </ac:picMkLst>
        </pc:picChg>
      </pc:sldChg>
      <pc:sldChg chg="delSp modSp">
        <pc:chgData name="Jared Eusea" userId="d53880fb-ca46-4d8c-8183-7d25e15fe9dc" providerId="ADAL" clId="{88681061-1490-48BB-99F1-C7F89863137B}" dt="2019-06-01T21:39:12.658" v="151" actId="14100"/>
        <pc:sldMkLst>
          <pc:docMk/>
          <pc:sldMk cId="996931507" sldId="354"/>
        </pc:sldMkLst>
        <pc:spChg chg="mod">
          <ac:chgData name="Jared Eusea" userId="d53880fb-ca46-4d8c-8183-7d25e15fe9dc" providerId="ADAL" clId="{88681061-1490-48BB-99F1-C7F89863137B}" dt="2019-06-01T21:39:12.658" v="151" actId="14100"/>
          <ac:spMkLst>
            <pc:docMk/>
            <pc:sldMk cId="996931507" sldId="354"/>
            <ac:spMk id="7" creationId="{00000000-0000-0000-0000-000000000000}"/>
          </ac:spMkLst>
        </pc:spChg>
        <pc:picChg chg="del">
          <ac:chgData name="Jared Eusea" userId="d53880fb-ca46-4d8c-8183-7d25e15fe9dc" providerId="ADAL" clId="{88681061-1490-48BB-99F1-C7F89863137B}" dt="2019-06-01T21:38:59.979" v="145" actId="478"/>
          <ac:picMkLst>
            <pc:docMk/>
            <pc:sldMk cId="996931507" sldId="354"/>
            <ac:picMk id="9" creationId="{76E21D49-EED4-4197-84CA-313D08AF3780}"/>
          </ac:picMkLst>
        </pc:picChg>
      </pc:sldChg>
      <pc:sldChg chg="modSp">
        <pc:chgData name="Jared Eusea" userId="d53880fb-ca46-4d8c-8183-7d25e15fe9dc" providerId="ADAL" clId="{88681061-1490-48BB-99F1-C7F89863137B}" dt="2019-06-02T14:48:41.663" v="864" actId="6549"/>
        <pc:sldMkLst>
          <pc:docMk/>
          <pc:sldMk cId="1851233785" sldId="355"/>
        </pc:sldMkLst>
        <pc:spChg chg="mod">
          <ac:chgData name="Jared Eusea" userId="d53880fb-ca46-4d8c-8183-7d25e15fe9dc" providerId="ADAL" clId="{88681061-1490-48BB-99F1-C7F89863137B}" dt="2019-06-01T21:32:42.502" v="104" actId="20577"/>
          <ac:spMkLst>
            <pc:docMk/>
            <pc:sldMk cId="1851233785" sldId="355"/>
            <ac:spMk id="2" creationId="{00000000-0000-0000-0000-000000000000}"/>
          </ac:spMkLst>
        </pc:spChg>
        <pc:spChg chg="mod">
          <ac:chgData name="Jared Eusea" userId="d53880fb-ca46-4d8c-8183-7d25e15fe9dc" providerId="ADAL" clId="{88681061-1490-48BB-99F1-C7F89863137B}" dt="2019-06-01T21:36:59.232" v="139" actId="6549"/>
          <ac:spMkLst>
            <pc:docMk/>
            <pc:sldMk cId="1851233785" sldId="355"/>
            <ac:spMk id="5" creationId="{00000000-0000-0000-0000-000000000000}"/>
          </ac:spMkLst>
        </pc:spChg>
        <pc:spChg chg="mod">
          <ac:chgData name="Jared Eusea" userId="d53880fb-ca46-4d8c-8183-7d25e15fe9dc" providerId="ADAL" clId="{88681061-1490-48BB-99F1-C7F89863137B}" dt="2019-06-02T14:48:41.663" v="864" actId="6549"/>
          <ac:spMkLst>
            <pc:docMk/>
            <pc:sldMk cId="1851233785" sldId="355"/>
            <ac:spMk id="8" creationId="{B1824533-DBD8-4986-AE24-7003C43D7662}"/>
          </ac:spMkLst>
        </pc:spChg>
      </pc:sldChg>
      <pc:sldChg chg="modSp add">
        <pc:chgData name="Jared Eusea" userId="d53880fb-ca46-4d8c-8183-7d25e15fe9dc" providerId="ADAL" clId="{88681061-1490-48BB-99F1-C7F89863137B}" dt="2019-06-01T20:50:29.498" v="26" actId="12"/>
        <pc:sldMkLst>
          <pc:docMk/>
          <pc:sldMk cId="1898080254" sldId="680"/>
        </pc:sldMkLst>
        <pc:spChg chg="mod">
          <ac:chgData name="Jared Eusea" userId="d53880fb-ca46-4d8c-8183-7d25e15fe9dc" providerId="ADAL" clId="{88681061-1490-48BB-99F1-C7F89863137B}" dt="2019-06-01T20:50:29.498" v="26" actId="12"/>
          <ac:spMkLst>
            <pc:docMk/>
            <pc:sldMk cId="1898080254" sldId="680"/>
            <ac:spMk id="4" creationId="{82A2C50D-E8A3-0742-836A-717A75EF667C}"/>
          </ac:spMkLst>
        </pc:spChg>
        <pc:spChg chg="mod">
          <ac:chgData name="Jared Eusea" userId="d53880fb-ca46-4d8c-8183-7d25e15fe9dc" providerId="ADAL" clId="{88681061-1490-48BB-99F1-C7F89863137B}" dt="2019-06-01T20:44:17.251" v="20" actId="20577"/>
          <ac:spMkLst>
            <pc:docMk/>
            <pc:sldMk cId="1898080254" sldId="680"/>
            <ac:spMk id="5" creationId="{00000000-0000-0000-0000-000000000000}"/>
          </ac:spMkLst>
        </pc:spChg>
      </pc:sldChg>
      <pc:sldChg chg="modSp add">
        <pc:chgData name="Jared Eusea" userId="d53880fb-ca46-4d8c-8183-7d25e15fe9dc" providerId="ADAL" clId="{88681061-1490-48BB-99F1-C7F89863137B}" dt="2019-06-01T20:50:54.276" v="31" actId="12"/>
        <pc:sldMkLst>
          <pc:docMk/>
          <pc:sldMk cId="598091023" sldId="681"/>
        </pc:sldMkLst>
        <pc:spChg chg="mod">
          <ac:chgData name="Jared Eusea" userId="d53880fb-ca46-4d8c-8183-7d25e15fe9dc" providerId="ADAL" clId="{88681061-1490-48BB-99F1-C7F89863137B}" dt="2019-06-01T20:50:54.276" v="31" actId="12"/>
          <ac:spMkLst>
            <pc:docMk/>
            <pc:sldMk cId="598091023" sldId="681"/>
            <ac:spMk id="4" creationId="{82A2C50D-E8A3-0742-836A-717A75EF667C}"/>
          </ac:spMkLst>
        </pc:spChg>
        <pc:spChg chg="mod">
          <ac:chgData name="Jared Eusea" userId="d53880fb-ca46-4d8c-8183-7d25e15fe9dc" providerId="ADAL" clId="{88681061-1490-48BB-99F1-C7F89863137B}" dt="2019-06-01T20:50:38.092" v="29" actId="6549"/>
          <ac:spMkLst>
            <pc:docMk/>
            <pc:sldMk cId="598091023" sldId="681"/>
            <ac:spMk id="5" creationId="{00000000-0000-0000-0000-000000000000}"/>
          </ac:spMkLst>
        </pc:spChg>
      </pc:sldChg>
      <pc:sldChg chg="modSp add">
        <pc:chgData name="Jared Eusea" userId="d53880fb-ca46-4d8c-8183-7d25e15fe9dc" providerId="ADAL" clId="{88681061-1490-48BB-99F1-C7F89863137B}" dt="2019-06-01T20:51:26.197" v="36" actId="12"/>
        <pc:sldMkLst>
          <pc:docMk/>
          <pc:sldMk cId="2014899020" sldId="682"/>
        </pc:sldMkLst>
        <pc:spChg chg="mod">
          <ac:chgData name="Jared Eusea" userId="d53880fb-ca46-4d8c-8183-7d25e15fe9dc" providerId="ADAL" clId="{88681061-1490-48BB-99F1-C7F89863137B}" dt="2019-06-01T20:51:26.197" v="36" actId="12"/>
          <ac:spMkLst>
            <pc:docMk/>
            <pc:sldMk cId="2014899020" sldId="682"/>
            <ac:spMk id="4" creationId="{82A2C50D-E8A3-0742-836A-717A75EF667C}"/>
          </ac:spMkLst>
        </pc:spChg>
        <pc:spChg chg="mod">
          <ac:chgData name="Jared Eusea" userId="d53880fb-ca46-4d8c-8183-7d25e15fe9dc" providerId="ADAL" clId="{88681061-1490-48BB-99F1-C7F89863137B}" dt="2019-06-01T20:51:11.002" v="34" actId="20577"/>
          <ac:spMkLst>
            <pc:docMk/>
            <pc:sldMk cId="2014899020" sldId="682"/>
            <ac:spMk id="5" creationId="{00000000-0000-0000-0000-000000000000}"/>
          </ac:spMkLst>
        </pc:spChg>
      </pc:sldChg>
      <pc:sldChg chg="modSp add">
        <pc:chgData name="Jared Eusea" userId="d53880fb-ca46-4d8c-8183-7d25e15fe9dc" providerId="ADAL" clId="{88681061-1490-48BB-99F1-C7F89863137B}" dt="2019-06-01T20:51:58.684" v="40" actId="20577"/>
        <pc:sldMkLst>
          <pc:docMk/>
          <pc:sldMk cId="1944562017" sldId="683"/>
        </pc:sldMkLst>
        <pc:spChg chg="mod">
          <ac:chgData name="Jared Eusea" userId="d53880fb-ca46-4d8c-8183-7d25e15fe9dc" providerId="ADAL" clId="{88681061-1490-48BB-99F1-C7F89863137B}" dt="2019-06-01T20:51:51.900" v="38"/>
          <ac:spMkLst>
            <pc:docMk/>
            <pc:sldMk cId="1944562017" sldId="683"/>
            <ac:spMk id="4" creationId="{82A2C50D-E8A3-0742-836A-717A75EF667C}"/>
          </ac:spMkLst>
        </pc:spChg>
        <pc:spChg chg="mod">
          <ac:chgData name="Jared Eusea" userId="d53880fb-ca46-4d8c-8183-7d25e15fe9dc" providerId="ADAL" clId="{88681061-1490-48BB-99F1-C7F89863137B}" dt="2019-06-01T20:51:58.684" v="40" actId="20577"/>
          <ac:spMkLst>
            <pc:docMk/>
            <pc:sldMk cId="1944562017" sldId="683"/>
            <ac:spMk id="5" creationId="{00000000-0000-0000-0000-000000000000}"/>
          </ac:spMkLst>
        </pc:spChg>
      </pc:sldChg>
      <pc:sldChg chg="addSp delSp modSp add">
        <pc:chgData name="Jared Eusea" userId="d53880fb-ca46-4d8c-8183-7d25e15fe9dc" providerId="ADAL" clId="{88681061-1490-48BB-99F1-C7F89863137B}" dt="2019-06-02T15:43:56.636" v="886" actId="962"/>
        <pc:sldMkLst>
          <pc:docMk/>
          <pc:sldMk cId="2508563738" sldId="684"/>
        </pc:sldMkLst>
        <pc:spChg chg="mod">
          <ac:chgData name="Jared Eusea" userId="d53880fb-ca46-4d8c-8183-7d25e15fe9dc" providerId="ADAL" clId="{88681061-1490-48BB-99F1-C7F89863137B}" dt="2019-06-01T21:50:10.445" v="319" actId="20577"/>
          <ac:spMkLst>
            <pc:docMk/>
            <pc:sldMk cId="2508563738" sldId="684"/>
            <ac:spMk id="5" creationId="{00000000-0000-0000-0000-000000000000}"/>
          </ac:spMkLst>
        </pc:spChg>
        <pc:spChg chg="mod">
          <ac:chgData name="Jared Eusea" userId="d53880fb-ca46-4d8c-8183-7d25e15fe9dc" providerId="ADAL" clId="{88681061-1490-48BB-99F1-C7F89863137B}" dt="2019-06-01T21:51:19.343" v="413" actId="113"/>
          <ac:spMkLst>
            <pc:docMk/>
            <pc:sldMk cId="2508563738" sldId="684"/>
            <ac:spMk id="9" creationId="{CB68C470-FE56-45AE-B568-BD0FF3403257}"/>
          </ac:spMkLst>
        </pc:spChg>
        <pc:picChg chg="add mod">
          <ac:chgData name="Jared Eusea" userId="d53880fb-ca46-4d8c-8183-7d25e15fe9dc" providerId="ADAL" clId="{88681061-1490-48BB-99F1-C7F89863137B}" dt="2019-06-02T15:43:56.636" v="886" actId="962"/>
          <ac:picMkLst>
            <pc:docMk/>
            <pc:sldMk cId="2508563738" sldId="684"/>
            <ac:picMk id="4" creationId="{33C3768E-1A7D-4142-8CE9-045491D43FC5}"/>
          </ac:picMkLst>
        </pc:picChg>
        <pc:picChg chg="del">
          <ac:chgData name="Jared Eusea" userId="d53880fb-ca46-4d8c-8183-7d25e15fe9dc" providerId="ADAL" clId="{88681061-1490-48BB-99F1-C7F89863137B}" dt="2019-06-01T21:50:23.092" v="321" actId="478"/>
          <ac:picMkLst>
            <pc:docMk/>
            <pc:sldMk cId="2508563738" sldId="684"/>
            <ac:picMk id="7" creationId="{5AF4BA1B-24CD-468C-AD4C-393BB8BC0653}"/>
          </ac:picMkLst>
        </pc:picChg>
      </pc:sldChg>
      <pc:sldChg chg="modSp add">
        <pc:chgData name="Jared Eusea" userId="d53880fb-ca46-4d8c-8183-7d25e15fe9dc" providerId="ADAL" clId="{88681061-1490-48BB-99F1-C7F89863137B}" dt="2019-06-01T21:56:11.557" v="510" actId="1076"/>
        <pc:sldMkLst>
          <pc:docMk/>
          <pc:sldMk cId="802341856" sldId="685"/>
        </pc:sldMkLst>
        <pc:spChg chg="mod">
          <ac:chgData name="Jared Eusea" userId="d53880fb-ca46-4d8c-8183-7d25e15fe9dc" providerId="ADAL" clId="{88681061-1490-48BB-99F1-C7F89863137B}" dt="2019-06-01T21:55:04.239" v="464" actId="20577"/>
          <ac:spMkLst>
            <pc:docMk/>
            <pc:sldMk cId="802341856" sldId="685"/>
            <ac:spMk id="5" creationId="{00000000-0000-0000-0000-000000000000}"/>
          </ac:spMkLst>
        </pc:spChg>
        <pc:spChg chg="mod">
          <ac:chgData name="Jared Eusea" userId="d53880fb-ca46-4d8c-8183-7d25e15fe9dc" providerId="ADAL" clId="{88681061-1490-48BB-99F1-C7F89863137B}" dt="2019-06-01T21:56:11.557" v="510" actId="1076"/>
          <ac:spMkLst>
            <pc:docMk/>
            <pc:sldMk cId="802341856" sldId="685"/>
            <ac:spMk id="9" creationId="{EE4C9F90-D939-477A-822A-4486BF7ADB9C}"/>
          </ac:spMkLst>
        </pc:spChg>
      </pc:sldChg>
      <pc:sldChg chg="modSp add del">
        <pc:chgData name="Jared Eusea" userId="d53880fb-ca46-4d8c-8183-7d25e15fe9dc" providerId="ADAL" clId="{88681061-1490-48BB-99F1-C7F89863137B}" dt="2019-06-01T22:04:46.700" v="679" actId="2696"/>
        <pc:sldMkLst>
          <pc:docMk/>
          <pc:sldMk cId="3185544030" sldId="686"/>
        </pc:sldMkLst>
        <pc:picChg chg="mod">
          <ac:chgData name="Jared Eusea" userId="d53880fb-ca46-4d8c-8183-7d25e15fe9dc" providerId="ADAL" clId="{88681061-1490-48BB-99F1-C7F89863137B}" dt="2019-06-01T22:04:37.776" v="678" actId="962"/>
          <ac:picMkLst>
            <pc:docMk/>
            <pc:sldMk cId="3185544030" sldId="686"/>
            <ac:picMk id="3" creationId="{00000000-0000-0000-0000-000000000000}"/>
          </ac:picMkLst>
        </pc:picChg>
      </pc:sldChg>
      <pc:sldChg chg="addSp delSp modSp add">
        <pc:chgData name="Jared Eusea" userId="d53880fb-ca46-4d8c-8183-7d25e15fe9dc" providerId="ADAL" clId="{88681061-1490-48BB-99F1-C7F89863137B}" dt="2019-06-01T22:13:24.212" v="839" actId="20577"/>
        <pc:sldMkLst>
          <pc:docMk/>
          <pc:sldMk cId="742448079" sldId="687"/>
        </pc:sldMkLst>
        <pc:spChg chg="mod">
          <ac:chgData name="Jared Eusea" userId="d53880fb-ca46-4d8c-8183-7d25e15fe9dc" providerId="ADAL" clId="{88681061-1490-48BB-99F1-C7F89863137B}" dt="2019-06-01T22:07:25.718" v="722" actId="20577"/>
          <ac:spMkLst>
            <pc:docMk/>
            <pc:sldMk cId="742448079" sldId="687"/>
            <ac:spMk id="5" creationId="{00000000-0000-0000-0000-000000000000}"/>
          </ac:spMkLst>
        </pc:spChg>
        <pc:spChg chg="mod">
          <ac:chgData name="Jared Eusea" userId="d53880fb-ca46-4d8c-8183-7d25e15fe9dc" providerId="ADAL" clId="{88681061-1490-48BB-99F1-C7F89863137B}" dt="2019-06-01T22:13:24.212" v="839" actId="20577"/>
          <ac:spMkLst>
            <pc:docMk/>
            <pc:sldMk cId="742448079" sldId="687"/>
            <ac:spMk id="9" creationId="{DE87AE45-7AD0-42E0-A30D-DBA2E9A7A799}"/>
          </ac:spMkLst>
        </pc:spChg>
        <pc:picChg chg="del">
          <ac:chgData name="Jared Eusea" userId="d53880fb-ca46-4d8c-8183-7d25e15fe9dc" providerId="ADAL" clId="{88681061-1490-48BB-99F1-C7F89863137B}" dt="2019-06-01T22:07:28.174" v="723" actId="478"/>
          <ac:picMkLst>
            <pc:docMk/>
            <pc:sldMk cId="742448079" sldId="687"/>
            <ac:picMk id="7" creationId="{5E4A69B6-E17A-4E0D-8E64-27D6C70A9B0D}"/>
          </ac:picMkLst>
        </pc:picChg>
        <pc:picChg chg="add mod">
          <ac:chgData name="Jared Eusea" userId="d53880fb-ca46-4d8c-8183-7d25e15fe9dc" providerId="ADAL" clId="{88681061-1490-48BB-99F1-C7F89863137B}" dt="2019-06-01T22:08:49.162" v="760" actId="962"/>
          <ac:picMkLst>
            <pc:docMk/>
            <pc:sldMk cId="742448079" sldId="687"/>
            <ac:picMk id="10" creationId="{D0E17500-FBA9-4CDE-8DEE-6B81FDE8BBA3}"/>
          </ac:picMkLst>
        </pc:picChg>
      </pc:sldChg>
      <pc:sldChg chg="addSp delSp modSp add">
        <pc:chgData name="Jared Eusea" userId="d53880fb-ca46-4d8c-8183-7d25e15fe9dc" providerId="ADAL" clId="{88681061-1490-48BB-99F1-C7F89863137B}" dt="2019-06-02T15:44:31.500" v="918" actId="962"/>
        <pc:sldMkLst>
          <pc:docMk/>
          <pc:sldMk cId="3086638484" sldId="688"/>
        </pc:sldMkLst>
        <pc:spChg chg="mod">
          <ac:chgData name="Jared Eusea" userId="d53880fb-ca46-4d8c-8183-7d25e15fe9dc" providerId="ADAL" clId="{88681061-1490-48BB-99F1-C7F89863137B}" dt="2019-06-01T22:14:55.207" v="855" actId="20577"/>
          <ac:spMkLst>
            <pc:docMk/>
            <pc:sldMk cId="3086638484" sldId="688"/>
            <ac:spMk id="5" creationId="{00000000-0000-0000-0000-000000000000}"/>
          </ac:spMkLst>
        </pc:spChg>
        <pc:spChg chg="mod">
          <ac:chgData name="Jared Eusea" userId="d53880fb-ca46-4d8c-8183-7d25e15fe9dc" providerId="ADAL" clId="{88681061-1490-48BB-99F1-C7F89863137B}" dt="2019-06-01T22:12:06.444" v="825" actId="20577"/>
          <ac:spMkLst>
            <pc:docMk/>
            <pc:sldMk cId="3086638484" sldId="688"/>
            <ac:spMk id="9" creationId="{DE87AE45-7AD0-42E0-A30D-DBA2E9A7A799}"/>
          </ac:spMkLst>
        </pc:spChg>
        <pc:picChg chg="del">
          <ac:chgData name="Jared Eusea" userId="d53880fb-ca46-4d8c-8183-7d25e15fe9dc" providerId="ADAL" clId="{88681061-1490-48BB-99F1-C7F89863137B}" dt="2019-06-01T22:10:56.383" v="792" actId="478"/>
          <ac:picMkLst>
            <pc:docMk/>
            <pc:sldMk cId="3086638484" sldId="688"/>
            <ac:picMk id="7" creationId="{5E4A69B6-E17A-4E0D-8E64-27D6C70A9B0D}"/>
          </ac:picMkLst>
        </pc:picChg>
        <pc:picChg chg="add mod">
          <ac:chgData name="Jared Eusea" userId="d53880fb-ca46-4d8c-8183-7d25e15fe9dc" providerId="ADAL" clId="{88681061-1490-48BB-99F1-C7F89863137B}" dt="2019-06-02T15:44:31.500" v="918" actId="962"/>
          <ac:picMkLst>
            <pc:docMk/>
            <pc:sldMk cId="3086638484" sldId="688"/>
            <ac:picMk id="10" creationId="{4BF4C042-DDA4-44AE-BBC6-E93A376812E9}"/>
          </ac:picMkLst>
        </pc:picChg>
      </pc:sldChg>
      <pc:sldChg chg="modSp add del">
        <pc:chgData name="Jared Eusea" userId="d53880fb-ca46-4d8c-8183-7d25e15fe9dc" providerId="ADAL" clId="{88681061-1490-48BB-99F1-C7F89863137B}" dt="2019-06-01T22:07:11.085" v="717" actId="2696"/>
        <pc:sldMkLst>
          <pc:docMk/>
          <pc:sldMk cId="1296901032" sldId="689"/>
        </pc:sldMkLst>
        <pc:picChg chg="mod">
          <ac:chgData name="Jared Eusea" userId="d53880fb-ca46-4d8c-8183-7d25e15fe9dc" providerId="ADAL" clId="{88681061-1490-48BB-99F1-C7F89863137B}" dt="2019-06-01T22:03:02.603" v="582" actId="962"/>
          <ac:picMkLst>
            <pc:docMk/>
            <pc:sldMk cId="1296901032" sldId="689"/>
            <ac:picMk id="7" creationId="{5E4A69B6-E17A-4E0D-8E64-27D6C70A9B0D}"/>
          </ac:picMkLst>
        </pc:picChg>
      </pc:sldChg>
      <pc:sldChg chg="addSp delSp modSp add">
        <pc:chgData name="Jared Eusea" userId="d53880fb-ca46-4d8c-8183-7d25e15fe9dc" providerId="ADAL" clId="{88681061-1490-48BB-99F1-C7F89863137B}" dt="2019-06-01T22:06:57.421" v="716" actId="20577"/>
        <pc:sldMkLst>
          <pc:docMk/>
          <pc:sldMk cId="2388817087" sldId="690"/>
        </pc:sldMkLst>
        <pc:spChg chg="mod">
          <ac:chgData name="Jared Eusea" userId="d53880fb-ca46-4d8c-8183-7d25e15fe9dc" providerId="ADAL" clId="{88681061-1490-48BB-99F1-C7F89863137B}" dt="2019-06-01T22:05:19.491" v="680" actId="20577"/>
          <ac:spMkLst>
            <pc:docMk/>
            <pc:sldMk cId="2388817087" sldId="690"/>
            <ac:spMk id="5" creationId="{00000000-0000-0000-0000-000000000000}"/>
          </ac:spMkLst>
        </pc:spChg>
        <pc:spChg chg="add del mod">
          <ac:chgData name="Jared Eusea" userId="d53880fb-ca46-4d8c-8183-7d25e15fe9dc" providerId="ADAL" clId="{88681061-1490-48BB-99F1-C7F89863137B}" dt="2019-06-01T22:06:57.421" v="716" actId="20577"/>
          <ac:spMkLst>
            <pc:docMk/>
            <pc:sldMk cId="2388817087" sldId="690"/>
            <ac:spMk id="9" creationId="{18A39520-9A0E-43DC-BD89-59BFA0C51A17}"/>
          </ac:spMkLst>
        </pc:spChg>
        <pc:spChg chg="add del">
          <ac:chgData name="Jared Eusea" userId="d53880fb-ca46-4d8c-8183-7d25e15fe9dc" providerId="ADAL" clId="{88681061-1490-48BB-99F1-C7F89863137B}" dt="2019-06-01T22:05:33.040" v="685"/>
          <ac:spMkLst>
            <pc:docMk/>
            <pc:sldMk cId="2388817087" sldId="690"/>
            <ac:spMk id="15" creationId="{1D2478B4-6283-4E6F-A718-180263207548}"/>
          </ac:spMkLst>
        </pc:spChg>
        <pc:spChg chg="add del">
          <ac:chgData name="Jared Eusea" userId="d53880fb-ca46-4d8c-8183-7d25e15fe9dc" providerId="ADAL" clId="{88681061-1490-48BB-99F1-C7F89863137B}" dt="2019-06-01T22:05:38.164" v="689"/>
          <ac:spMkLst>
            <pc:docMk/>
            <pc:sldMk cId="2388817087" sldId="690"/>
            <ac:spMk id="23" creationId="{A9BEACAF-C893-4769-A9A8-489DB4303F06}"/>
          </ac:spMkLst>
        </pc:spChg>
        <pc:graphicFrameChg chg="add del">
          <ac:chgData name="Jared Eusea" userId="d53880fb-ca46-4d8c-8183-7d25e15fe9dc" providerId="ADAL" clId="{88681061-1490-48BB-99F1-C7F89863137B}" dt="2019-06-01T22:05:33.040" v="685"/>
          <ac:graphicFrameMkLst>
            <pc:docMk/>
            <pc:sldMk cId="2388817087" sldId="690"/>
            <ac:graphicFrameMk id="4" creationId="{1B0967F1-BE17-402A-AEC8-B3943E97D355}"/>
          </ac:graphicFrameMkLst>
        </pc:graphicFrameChg>
        <pc:graphicFrameChg chg="add del">
          <ac:chgData name="Jared Eusea" userId="d53880fb-ca46-4d8c-8183-7d25e15fe9dc" providerId="ADAL" clId="{88681061-1490-48BB-99F1-C7F89863137B}" dt="2019-06-01T22:05:33.040" v="685"/>
          <ac:graphicFrameMkLst>
            <pc:docMk/>
            <pc:sldMk cId="2388817087" sldId="690"/>
            <ac:graphicFrameMk id="6" creationId="{481340F4-0B1F-41A4-8F23-4EFCB7B840DF}"/>
          </ac:graphicFrameMkLst>
        </pc:graphicFrameChg>
        <pc:graphicFrameChg chg="add del">
          <ac:chgData name="Jared Eusea" userId="d53880fb-ca46-4d8c-8183-7d25e15fe9dc" providerId="ADAL" clId="{88681061-1490-48BB-99F1-C7F89863137B}" dt="2019-06-01T22:05:33.040" v="685"/>
          <ac:graphicFrameMkLst>
            <pc:docMk/>
            <pc:sldMk cId="2388817087" sldId="690"/>
            <ac:graphicFrameMk id="10" creationId="{7F2C1660-3177-45EE-BE22-58466694719F}"/>
          </ac:graphicFrameMkLst>
        </pc:graphicFrameChg>
        <pc:graphicFrameChg chg="add del">
          <ac:chgData name="Jared Eusea" userId="d53880fb-ca46-4d8c-8183-7d25e15fe9dc" providerId="ADAL" clId="{88681061-1490-48BB-99F1-C7F89863137B}" dt="2019-06-01T22:05:33.040" v="685"/>
          <ac:graphicFrameMkLst>
            <pc:docMk/>
            <pc:sldMk cId="2388817087" sldId="690"/>
            <ac:graphicFrameMk id="11" creationId="{BAB0BE00-2E30-427F-B613-2F1097E5319E}"/>
          </ac:graphicFrameMkLst>
        </pc:graphicFrameChg>
        <pc:graphicFrameChg chg="add del">
          <ac:chgData name="Jared Eusea" userId="d53880fb-ca46-4d8c-8183-7d25e15fe9dc" providerId="ADAL" clId="{88681061-1490-48BB-99F1-C7F89863137B}" dt="2019-06-01T22:05:33.040" v="685"/>
          <ac:graphicFrameMkLst>
            <pc:docMk/>
            <pc:sldMk cId="2388817087" sldId="690"/>
            <ac:graphicFrameMk id="12" creationId="{E6AFB36B-EA66-4C6F-8727-1053F0816D27}"/>
          </ac:graphicFrameMkLst>
        </pc:graphicFrameChg>
        <pc:graphicFrameChg chg="add del">
          <ac:chgData name="Jared Eusea" userId="d53880fb-ca46-4d8c-8183-7d25e15fe9dc" providerId="ADAL" clId="{88681061-1490-48BB-99F1-C7F89863137B}" dt="2019-06-01T22:05:33.040" v="685"/>
          <ac:graphicFrameMkLst>
            <pc:docMk/>
            <pc:sldMk cId="2388817087" sldId="690"/>
            <ac:graphicFrameMk id="13" creationId="{B9CB8441-76BC-405C-AB8E-8084218FBCE4}"/>
          </ac:graphicFrameMkLst>
        </pc:graphicFrameChg>
        <pc:graphicFrameChg chg="add del">
          <ac:chgData name="Jared Eusea" userId="d53880fb-ca46-4d8c-8183-7d25e15fe9dc" providerId="ADAL" clId="{88681061-1490-48BB-99F1-C7F89863137B}" dt="2019-06-01T22:05:33.040" v="685"/>
          <ac:graphicFrameMkLst>
            <pc:docMk/>
            <pc:sldMk cId="2388817087" sldId="690"/>
            <ac:graphicFrameMk id="14" creationId="{64700062-0F9A-4094-8DAE-BFC11C24D6DF}"/>
          </ac:graphicFrameMkLst>
        </pc:graphicFrameChg>
        <pc:graphicFrameChg chg="add del">
          <ac:chgData name="Jared Eusea" userId="d53880fb-ca46-4d8c-8183-7d25e15fe9dc" providerId="ADAL" clId="{88681061-1490-48BB-99F1-C7F89863137B}" dt="2019-06-01T22:05:38.164" v="689"/>
          <ac:graphicFrameMkLst>
            <pc:docMk/>
            <pc:sldMk cId="2388817087" sldId="690"/>
            <ac:graphicFrameMk id="16" creationId="{0EDC6186-6140-49DE-B08F-487DBE3C8B76}"/>
          </ac:graphicFrameMkLst>
        </pc:graphicFrameChg>
        <pc:graphicFrameChg chg="add del">
          <ac:chgData name="Jared Eusea" userId="d53880fb-ca46-4d8c-8183-7d25e15fe9dc" providerId="ADAL" clId="{88681061-1490-48BB-99F1-C7F89863137B}" dt="2019-06-01T22:05:38.164" v="689"/>
          <ac:graphicFrameMkLst>
            <pc:docMk/>
            <pc:sldMk cId="2388817087" sldId="690"/>
            <ac:graphicFrameMk id="17" creationId="{94BDBC10-7F09-4FC6-9C43-27FF982B96D1}"/>
          </ac:graphicFrameMkLst>
        </pc:graphicFrameChg>
        <pc:graphicFrameChg chg="add del">
          <ac:chgData name="Jared Eusea" userId="d53880fb-ca46-4d8c-8183-7d25e15fe9dc" providerId="ADAL" clId="{88681061-1490-48BB-99F1-C7F89863137B}" dt="2019-06-01T22:05:38.164" v="689"/>
          <ac:graphicFrameMkLst>
            <pc:docMk/>
            <pc:sldMk cId="2388817087" sldId="690"/>
            <ac:graphicFrameMk id="18" creationId="{51EA945A-B260-4A84-9545-5291B0BBA1E9}"/>
          </ac:graphicFrameMkLst>
        </pc:graphicFrameChg>
        <pc:graphicFrameChg chg="add del">
          <ac:chgData name="Jared Eusea" userId="d53880fb-ca46-4d8c-8183-7d25e15fe9dc" providerId="ADAL" clId="{88681061-1490-48BB-99F1-C7F89863137B}" dt="2019-06-01T22:05:38.164" v="689"/>
          <ac:graphicFrameMkLst>
            <pc:docMk/>
            <pc:sldMk cId="2388817087" sldId="690"/>
            <ac:graphicFrameMk id="19" creationId="{96B22BB5-C514-43CD-B81A-832836971254}"/>
          </ac:graphicFrameMkLst>
        </pc:graphicFrameChg>
        <pc:graphicFrameChg chg="add del">
          <ac:chgData name="Jared Eusea" userId="d53880fb-ca46-4d8c-8183-7d25e15fe9dc" providerId="ADAL" clId="{88681061-1490-48BB-99F1-C7F89863137B}" dt="2019-06-01T22:05:38.164" v="689"/>
          <ac:graphicFrameMkLst>
            <pc:docMk/>
            <pc:sldMk cId="2388817087" sldId="690"/>
            <ac:graphicFrameMk id="20" creationId="{3D35E338-BC5A-4E17-8D44-D4184B3FC69B}"/>
          </ac:graphicFrameMkLst>
        </pc:graphicFrameChg>
        <pc:graphicFrameChg chg="add del">
          <ac:chgData name="Jared Eusea" userId="d53880fb-ca46-4d8c-8183-7d25e15fe9dc" providerId="ADAL" clId="{88681061-1490-48BB-99F1-C7F89863137B}" dt="2019-06-01T22:05:38.164" v="689"/>
          <ac:graphicFrameMkLst>
            <pc:docMk/>
            <pc:sldMk cId="2388817087" sldId="690"/>
            <ac:graphicFrameMk id="21" creationId="{B3EC7724-2CB4-4F08-B9BF-54E803A8A293}"/>
          </ac:graphicFrameMkLst>
        </pc:graphicFrameChg>
        <pc:graphicFrameChg chg="add del">
          <ac:chgData name="Jared Eusea" userId="d53880fb-ca46-4d8c-8183-7d25e15fe9dc" providerId="ADAL" clId="{88681061-1490-48BB-99F1-C7F89863137B}" dt="2019-06-01T22:05:38.164" v="689"/>
          <ac:graphicFrameMkLst>
            <pc:docMk/>
            <pc:sldMk cId="2388817087" sldId="690"/>
            <ac:graphicFrameMk id="22" creationId="{CD7E5BB9-652A-4FAA-BAB0-BADF64449038}"/>
          </ac:graphicFrameMkLst>
        </pc:graphicFrameChg>
        <pc:picChg chg="del">
          <ac:chgData name="Jared Eusea" userId="d53880fb-ca46-4d8c-8183-7d25e15fe9dc" providerId="ADAL" clId="{88681061-1490-48BB-99F1-C7F89863137B}" dt="2019-06-01T22:04:22.700" v="674" actId="478"/>
          <ac:picMkLst>
            <pc:docMk/>
            <pc:sldMk cId="2388817087" sldId="690"/>
            <ac:picMk id="3" creationId="{00000000-0000-0000-0000-000000000000}"/>
          </ac:picMkLst>
        </pc:picChg>
        <pc:picChg chg="del">
          <ac:chgData name="Jared Eusea" userId="d53880fb-ca46-4d8c-8183-7d25e15fe9dc" providerId="ADAL" clId="{88681061-1490-48BB-99F1-C7F89863137B}" dt="2019-06-01T22:04:27.513" v="676" actId="478"/>
          <ac:picMkLst>
            <pc:docMk/>
            <pc:sldMk cId="2388817087" sldId="690"/>
            <ac:picMk id="7" creationId="{50EC3C4E-4944-4F39-8DB4-A3B153BB77EB}"/>
          </ac:picMkLst>
        </pc:picChg>
      </pc:sldChg>
      <pc:sldChg chg="modSp add">
        <pc:chgData name="Jared Eusea" userId="d53880fb-ca46-4d8c-8183-7d25e15fe9dc" providerId="ADAL" clId="{88681061-1490-48BB-99F1-C7F89863137B}" dt="2019-06-01T22:10:37.152" v="790" actId="11"/>
        <pc:sldMkLst>
          <pc:docMk/>
          <pc:sldMk cId="434768" sldId="691"/>
        </pc:sldMkLst>
        <pc:spChg chg="mod">
          <ac:chgData name="Jared Eusea" userId="d53880fb-ca46-4d8c-8183-7d25e15fe9dc" providerId="ADAL" clId="{88681061-1490-48BB-99F1-C7F89863137B}" dt="2019-06-01T22:09:38.691" v="768"/>
          <ac:spMkLst>
            <pc:docMk/>
            <pc:sldMk cId="434768" sldId="691"/>
            <ac:spMk id="5" creationId="{00000000-0000-0000-0000-000000000000}"/>
          </ac:spMkLst>
        </pc:spChg>
        <pc:spChg chg="mod">
          <ac:chgData name="Jared Eusea" userId="d53880fb-ca46-4d8c-8183-7d25e15fe9dc" providerId="ADAL" clId="{88681061-1490-48BB-99F1-C7F89863137B}" dt="2019-06-01T22:10:37.152" v="790" actId="11"/>
          <ac:spMkLst>
            <pc:docMk/>
            <pc:sldMk cId="434768" sldId="691"/>
            <ac:spMk id="7" creationId="{EC4E8FFE-7F91-4A46-9390-25F3A55A9D5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7/30/2019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FE2C54-C62D-486B-912D-EA3154B1BC10}" type="datetimeFigureOut">
              <a:rPr lang="en-US" smtClean="0"/>
              <a:t>7/30/2019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0D3F49-3062-4FE6-B806-5372B456EA68}" type="slidenum">
              <a:rPr lang="en-US" smtClean="0"/>
              <a:t>‹#›</a:t>
            </a:fld>
            <a:endParaRPr lang="en-US"/>
          </a:p>
        </p:txBody>
      </p:sp>
    </p:spTree>
    <p:extLst>
      <p:ext uri="{BB962C8B-B14F-4D97-AF65-F5344CB8AC3E}">
        <p14:creationId xmlns:p14="http://schemas.microsoft.com/office/powerpoint/2010/main" val="3316213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803902AE-65A5-4ACF-B5D5-99C2275D0EFF}" type="datetime4">
              <a:rPr lang="en-US" smtClean="0"/>
              <a:t>July 30, 2019</a:t>
            </a:fld>
            <a:endParaRPr lang="en-US"/>
          </a:p>
        </p:txBody>
      </p:sp>
      <p:sp>
        <p:nvSpPr>
          <p:cNvPr id="6" name="Footer Placeholder 5"/>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C1A544C-0D5D-453F-8435-906FCFF6498D}" type="datetime4">
              <a:rPr lang="en-US" smtClean="0"/>
              <a:t>July 30, 2019</a:t>
            </a:fld>
            <a:endParaRPr lang="en-US"/>
          </a:p>
        </p:txBody>
      </p:sp>
      <p:sp>
        <p:nvSpPr>
          <p:cNvPr id="5" name="Footer Placeholder 4"/>
          <p:cNvSpPr>
            <a:spLocks noGrp="1"/>
          </p:cNvSpPr>
          <p:nvPr>
            <p:ph type="ftr" sz="quarter" idx="11"/>
          </p:nvPr>
        </p:nvSpPr>
        <p:spPr/>
        <p:txBody>
          <a:bodyPr/>
          <a:lstStyle/>
          <a:p>
            <a:r>
              <a:rPr lang="en-US"/>
              <a:t>Prepared for OpenStax Introductory Statistics by River Parishes Community College under CC BY-SA 4.0</a:t>
            </a:r>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39F98FE2-D1FF-4AC7-8246-30744D83053B}" type="datetime4">
              <a:rPr lang="en-US" smtClean="0"/>
              <a:t>July 30, 2019</a:t>
            </a:fld>
            <a:endParaRPr lang="en-US"/>
          </a:p>
        </p:txBody>
      </p:sp>
      <p:sp>
        <p:nvSpPr>
          <p:cNvPr id="6" name="Footer Placeholder 5"/>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53AD58C-2FCF-44A4-8C85-0040C92732F7}" type="datetime4">
              <a:rPr lang="en-US" smtClean="0"/>
              <a:t>July 30, 2019</a:t>
            </a:fld>
            <a:endParaRPr lang="en-US" dirty="0"/>
          </a:p>
        </p:txBody>
      </p:sp>
      <p:sp>
        <p:nvSpPr>
          <p:cNvPr id="5" name="Footer Placeholder 4"/>
          <p:cNvSpPr>
            <a:spLocks noGrp="1"/>
          </p:cNvSpPr>
          <p:nvPr>
            <p:ph type="ftr" sz="quarter" idx="11"/>
          </p:nvPr>
        </p:nvSpPr>
        <p:spPr/>
        <p:txBody>
          <a:bodyPr/>
          <a:lstStyle/>
          <a:p>
            <a:r>
              <a:rPr lang="en-US"/>
              <a:t>Prepared for OpenStax Introductory Statistics by River Parishes Community College under CC BY-SA 4.0</a:t>
            </a:r>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BDB04364-635D-4244-BF81-C1CC2CC5222E}" type="datetime4">
              <a:rPr lang="en-US" smtClean="0"/>
              <a:t>July 30, 2019</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r>
              <a:rPr lang="en-US"/>
              <a:t>Prepared for OpenStax Introductory Statistics by River Parishes Community College under CC BY-SA 4.0</a:t>
            </a:r>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hyperlink" Target="https://cnx.org/contents/MBiUQmmY@23.30:CY4aJuYS@21/1-2-Data-Sampling-and-Variation-in-Data-and-Sampling#ch01_mod02_fig001"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hyperlink" Target="https://cnx.org/contents/MBiUQmmY@23.30:P7IMkpUV@17/1-3-Frequency-Frequency-Tables-and-Levels-of-Measurement#id9703284"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cnx.org/contents/MBiUQmmY@23.30:P7IMkpUV@17/1-3-Frequency-Frequency-Tables-and-Levels-of-Measurement#id9703284"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hyperlink" Target="https://cnx.org/contents/MBiUQmmY@23.30:P7IMkpUV@17/1-3-Frequency-Frequency-Tables-and-Levels-of-Measurement#fs-idm82680048"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cnx.org/contents/MBiUQmmY@23.30:P7IMkpUV@17/1-3-Frequency-Frequency-Tables-and-Levels-of-Measurement#fs-idm82680048"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cnx.org/contents/MBiUQmmY@23.30:P7IMkpUV@17/1-3-Frequency-Frequency-Tables-and-Levels-of-Measurement#fs-idm52810848" TargetMode="Externa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cnx.org/contents/MBiUQmmY@23.30:P7IMkpUV@17/1-3-Frequency-Frequency-Tables-and-Levels-of-Measurement#fs-idm74902768" TargetMode="Externa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5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www.openstaxcollege.org/"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creativecommons.org/licenses/by/4.0/"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1804"/>
            <a:ext cx="8062912" cy="2537927"/>
          </a:xfrm>
        </p:spPr>
        <p:txBody>
          <a:bodyPr>
            <a:noAutofit/>
          </a:bodyPr>
          <a:lstStyle/>
          <a:p>
            <a:pPr algn="ctr"/>
            <a:r>
              <a:rPr lang="en-US" sz="4000" b="1" cap="none" dirty="0">
                <a:solidFill>
                  <a:srgbClr val="212F62"/>
                </a:solidFill>
              </a:rPr>
              <a:t>Chapter 1</a:t>
            </a:r>
            <a:br>
              <a:rPr lang="en-US" sz="4000" b="1" cap="none" dirty="0">
                <a:solidFill>
                  <a:srgbClr val="212F62"/>
                </a:solidFill>
              </a:rPr>
            </a:br>
            <a:br>
              <a:rPr lang="en-US" sz="4000" b="1" cap="none" dirty="0">
                <a:solidFill>
                  <a:srgbClr val="212F62"/>
                </a:solidFill>
              </a:rPr>
            </a:br>
            <a:r>
              <a:rPr lang="en-US" sz="4000" b="1" dirty="0">
                <a:solidFill>
                  <a:srgbClr val="212F62"/>
                </a:solidFill>
              </a:rPr>
              <a:t>sampling and data</a:t>
            </a:r>
            <a:endParaRPr lang="en-US" sz="4000" dirty="0"/>
          </a:p>
        </p:txBody>
      </p:sp>
      <p:sp>
        <p:nvSpPr>
          <p:cNvPr id="5" name="Title 4"/>
          <p:cNvSpPr txBox="1">
            <a:spLocks/>
          </p:cNvSpPr>
          <p:nvPr/>
        </p:nvSpPr>
        <p:spPr>
          <a:xfrm>
            <a:off x="845052" y="3697089"/>
            <a:ext cx="7287208" cy="1248135"/>
          </a:xfrm>
          <a:prstGeom prst="rect">
            <a:avLst/>
          </a:prstGeom>
        </p:spPr>
        <p:txBody>
          <a:bodyPr vert="horz" lIns="91440" tIns="45720" rIns="91440" bIns="45720" rtlCol="0" anchor="b">
            <a:noAutofit/>
          </a:bodyPr>
          <a:lstStyle>
            <a:lvl1pPr algn="l" defTabSz="914400" rtl="0" eaLnBrk="1" latinLnBrk="0" hangingPunct="1">
              <a:spcBef>
                <a:spcPct val="0"/>
              </a:spcBef>
              <a:buNone/>
              <a:defRPr sz="2400" kern="1200" cap="all" spc="-60" baseline="0">
                <a:solidFill>
                  <a:srgbClr val="6CB255"/>
                </a:solidFill>
                <a:latin typeface="+mj-lt"/>
                <a:ea typeface="+mj-ea"/>
                <a:cs typeface="+mj-cs"/>
              </a:defRPr>
            </a:lvl1pPr>
          </a:lstStyle>
          <a:p>
            <a:pPr algn="ctr"/>
            <a:r>
              <a:rPr lang="en-US" dirty="0"/>
              <a:t>Section 1.1 – </a:t>
            </a:r>
            <a:r>
              <a:rPr lang="en-US" b="1" dirty="0"/>
              <a:t>Definitions of Statistics, Probability, and Key Terms</a:t>
            </a:r>
            <a:endParaRPr lang="en-US" dirty="0"/>
          </a:p>
        </p:txBody>
      </p:sp>
      <p:sp>
        <p:nvSpPr>
          <p:cNvPr id="3" name="Footer Placeholder 2"/>
          <p:cNvSpPr>
            <a:spLocks noGrp="1"/>
          </p:cNvSpPr>
          <p:nvPr>
            <p:ph type="ftr" sz="quarter" idx="11"/>
          </p:nvPr>
        </p:nvSpPr>
        <p:spPr/>
        <p:txBody>
          <a:bodyPr/>
          <a:lstStyle/>
          <a:p>
            <a:r>
              <a:rPr lang="en-US" dirty="0"/>
              <a:t>Prepared for OpenStax Introductory Statistics by River Parishes Community College under CC BY-SA 4.0</a:t>
            </a:r>
          </a:p>
        </p:txBody>
      </p:sp>
      <p:pic>
        <p:nvPicPr>
          <p:cNvPr id="6" name="Picture 5"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8705" y="5432582"/>
            <a:ext cx="1507110" cy="1077181"/>
          </a:xfrm>
          <a:prstGeom prst="rect">
            <a:avLst/>
          </a:prstGeom>
        </p:spPr>
      </p:pic>
    </p:spTree>
    <p:extLst>
      <p:ext uri="{BB962C8B-B14F-4D97-AF65-F5344CB8AC3E}">
        <p14:creationId xmlns:p14="http://schemas.microsoft.com/office/powerpoint/2010/main" val="2489487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Key Terms Example</a:t>
            </a:r>
            <a:endParaRPr lang="en-US" dirty="0"/>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sp>
        <p:nvSpPr>
          <p:cNvPr id="6" name="Text Placeholder 6">
            <a:extLst>
              <a:ext uri="{FF2B5EF4-FFF2-40B4-BE49-F238E27FC236}">
                <a16:creationId xmlns:a16="http://schemas.microsoft.com/office/drawing/2014/main" id="{4B9C44EB-D185-45ED-B5B4-C8EAAE8DD5F0}"/>
              </a:ext>
            </a:extLst>
          </p:cNvPr>
          <p:cNvSpPr>
            <a:spLocks noGrp="1"/>
          </p:cNvSpPr>
          <p:nvPr>
            <p:ph type="body" sz="quarter" idx="14"/>
          </p:nvPr>
        </p:nvSpPr>
        <p:spPr>
          <a:xfrm>
            <a:off x="457200" y="1296954"/>
            <a:ext cx="8062912" cy="5038531"/>
          </a:xfrm>
        </p:spPr>
        <p:txBody>
          <a:bodyPr>
            <a:normAutofit fontScale="85000" lnSpcReduction="10000"/>
          </a:bodyPr>
          <a:lstStyle/>
          <a:p>
            <a:r>
              <a:rPr lang="en-US" sz="1800" b="1" dirty="0"/>
              <a:t>Example 1.2. Determine what the key terms refer to in the following study.</a:t>
            </a:r>
          </a:p>
          <a:p>
            <a:r>
              <a:rPr lang="en-US" sz="1800" dirty="0"/>
              <a:t>A study was conducted at a local college to analyze the average cumulative GPA’s of students who graduated last year. Fill in the letter of the phrase that best describes each of the items below.</a:t>
            </a:r>
          </a:p>
          <a:p>
            <a:endParaRPr lang="en-US" sz="1800" dirty="0"/>
          </a:p>
          <a:p>
            <a:r>
              <a:rPr lang="en-US" sz="1800" dirty="0"/>
              <a:t>1. Population_____ 2. Statistic _____ 3. Parameter _____ </a:t>
            </a:r>
          </a:p>
          <a:p>
            <a:r>
              <a:rPr lang="en-US" sz="1800" dirty="0"/>
              <a:t>4. Sample _____ 5. Variable _____ 6. Data _____ </a:t>
            </a:r>
          </a:p>
          <a:p>
            <a:endParaRPr lang="en-US" sz="1800" dirty="0"/>
          </a:p>
          <a:p>
            <a:pPr marL="342900" indent="-342900">
              <a:buFont typeface="+mj-lt"/>
              <a:buAutoNum type="alphaLcPeriod"/>
            </a:pPr>
            <a:r>
              <a:rPr lang="en-US" sz="1800" dirty="0"/>
              <a:t>all students who attended the college last year</a:t>
            </a:r>
          </a:p>
          <a:p>
            <a:pPr marL="342900" indent="-342900">
              <a:buFont typeface="+mj-lt"/>
              <a:buAutoNum type="alphaLcPeriod"/>
            </a:pPr>
            <a:r>
              <a:rPr lang="en-US" sz="1800" dirty="0"/>
              <a:t>the cumulative GPA of one student who graduated from the college last year</a:t>
            </a:r>
          </a:p>
          <a:p>
            <a:pPr marL="342900" indent="-342900">
              <a:buFont typeface="+mj-lt"/>
              <a:buAutoNum type="alphaLcPeriod"/>
            </a:pPr>
            <a:r>
              <a:rPr lang="en-US" sz="1800" dirty="0"/>
              <a:t>3.65, 2.80, 1.50, 3.90</a:t>
            </a:r>
          </a:p>
          <a:p>
            <a:pPr marL="342900" indent="-342900">
              <a:buFont typeface="+mj-lt"/>
              <a:buAutoNum type="alphaLcPeriod"/>
            </a:pPr>
            <a:r>
              <a:rPr lang="en-US" sz="1800" dirty="0"/>
              <a:t>a group of students who graduated from the college last year, randomly selected</a:t>
            </a:r>
          </a:p>
          <a:p>
            <a:pPr marL="342900" indent="-342900">
              <a:buFont typeface="+mj-lt"/>
              <a:buAutoNum type="alphaLcPeriod"/>
            </a:pPr>
            <a:r>
              <a:rPr lang="en-US" sz="1800" dirty="0"/>
              <a:t>the average cumulative GPA of students who graduated from the college last year</a:t>
            </a:r>
          </a:p>
          <a:p>
            <a:pPr marL="342900" indent="-342900">
              <a:buFont typeface="+mj-lt"/>
              <a:buAutoNum type="alphaLcPeriod"/>
            </a:pPr>
            <a:r>
              <a:rPr lang="en-US" sz="1800" dirty="0"/>
              <a:t>all students who graduated from the college last year</a:t>
            </a:r>
          </a:p>
          <a:p>
            <a:pPr marL="342900" indent="-342900">
              <a:buFont typeface="+mj-lt"/>
              <a:buAutoNum type="alphaLcPeriod"/>
            </a:pPr>
            <a:r>
              <a:rPr lang="en-US" sz="1800" dirty="0"/>
              <a:t>the average cumulative GPA of students in the study who graduated from the college last year</a:t>
            </a:r>
          </a:p>
        </p:txBody>
      </p:sp>
    </p:spTree>
    <p:extLst>
      <p:ext uri="{BB962C8B-B14F-4D97-AF65-F5344CB8AC3E}">
        <p14:creationId xmlns:p14="http://schemas.microsoft.com/office/powerpoint/2010/main" val="3210160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Key Terms Try It</a:t>
            </a:r>
            <a:endParaRPr lang="en-US" dirty="0"/>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sp>
        <p:nvSpPr>
          <p:cNvPr id="6" name="Text Placeholder 6">
            <a:extLst>
              <a:ext uri="{FF2B5EF4-FFF2-40B4-BE49-F238E27FC236}">
                <a16:creationId xmlns:a16="http://schemas.microsoft.com/office/drawing/2014/main" id="{AB0E88B4-E934-4111-A131-734F934A2B5A}"/>
              </a:ext>
            </a:extLst>
          </p:cNvPr>
          <p:cNvSpPr>
            <a:spLocks noGrp="1"/>
          </p:cNvSpPr>
          <p:nvPr>
            <p:ph type="body" sz="quarter" idx="14"/>
          </p:nvPr>
        </p:nvSpPr>
        <p:spPr>
          <a:xfrm>
            <a:off x="457200" y="1296954"/>
            <a:ext cx="8062912" cy="5038531"/>
          </a:xfrm>
        </p:spPr>
        <p:txBody>
          <a:bodyPr>
            <a:normAutofit/>
          </a:bodyPr>
          <a:lstStyle/>
          <a:p>
            <a:r>
              <a:rPr lang="en-US" sz="1800" b="1" dirty="0"/>
              <a:t>Try It 1.1</a:t>
            </a:r>
          </a:p>
          <a:p>
            <a:r>
              <a:rPr lang="en-US" sz="1800" dirty="0"/>
              <a:t>Determine what the key terms refer to in the following study. We want to know the average (mean) amount of money spent on school uniforms each year by families with children at Knoll Academy. We randomly survey 100 families with children in the school. Three of the families spent $65, $75, and $95, respectively.</a:t>
            </a:r>
          </a:p>
        </p:txBody>
      </p:sp>
    </p:spTree>
    <p:extLst>
      <p:ext uri="{BB962C8B-B14F-4D97-AF65-F5344CB8AC3E}">
        <p14:creationId xmlns:p14="http://schemas.microsoft.com/office/powerpoint/2010/main" val="3607151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1804"/>
            <a:ext cx="8062912" cy="2537927"/>
          </a:xfrm>
        </p:spPr>
        <p:txBody>
          <a:bodyPr>
            <a:noAutofit/>
          </a:bodyPr>
          <a:lstStyle/>
          <a:p>
            <a:pPr algn="ctr"/>
            <a:r>
              <a:rPr lang="en-US" sz="4000" b="1" cap="none" dirty="0">
                <a:solidFill>
                  <a:srgbClr val="212F62"/>
                </a:solidFill>
              </a:rPr>
              <a:t>Chapter 1</a:t>
            </a:r>
            <a:br>
              <a:rPr lang="en-US" sz="4000" b="1" cap="none" dirty="0">
                <a:solidFill>
                  <a:srgbClr val="212F62"/>
                </a:solidFill>
              </a:rPr>
            </a:br>
            <a:br>
              <a:rPr lang="en-US" sz="4000" b="1" cap="none" dirty="0">
                <a:solidFill>
                  <a:srgbClr val="212F62"/>
                </a:solidFill>
              </a:rPr>
            </a:br>
            <a:r>
              <a:rPr lang="en-US" sz="4000" b="1" dirty="0">
                <a:solidFill>
                  <a:srgbClr val="212F62"/>
                </a:solidFill>
              </a:rPr>
              <a:t>sampling and data</a:t>
            </a:r>
            <a:endParaRPr lang="en-US" sz="4000" dirty="0"/>
          </a:p>
        </p:txBody>
      </p:sp>
      <p:sp>
        <p:nvSpPr>
          <p:cNvPr id="5" name="Title 4"/>
          <p:cNvSpPr txBox="1">
            <a:spLocks/>
          </p:cNvSpPr>
          <p:nvPr/>
        </p:nvSpPr>
        <p:spPr>
          <a:xfrm>
            <a:off x="845052" y="3697089"/>
            <a:ext cx="7287208" cy="1248135"/>
          </a:xfrm>
          <a:prstGeom prst="rect">
            <a:avLst/>
          </a:prstGeom>
        </p:spPr>
        <p:txBody>
          <a:bodyPr vert="horz" lIns="91440" tIns="45720" rIns="91440" bIns="45720" rtlCol="0" anchor="b">
            <a:noAutofit/>
          </a:bodyPr>
          <a:lstStyle>
            <a:lvl1pPr algn="l" defTabSz="914400" rtl="0" eaLnBrk="1" latinLnBrk="0" hangingPunct="1">
              <a:spcBef>
                <a:spcPct val="0"/>
              </a:spcBef>
              <a:buNone/>
              <a:defRPr sz="2400" kern="1200" cap="all" spc="-60" baseline="0">
                <a:solidFill>
                  <a:srgbClr val="6CB255"/>
                </a:solidFill>
                <a:latin typeface="+mj-lt"/>
                <a:ea typeface="+mj-ea"/>
                <a:cs typeface="+mj-cs"/>
              </a:defRPr>
            </a:lvl1pPr>
          </a:lstStyle>
          <a:p>
            <a:pPr algn="ctr"/>
            <a:r>
              <a:rPr lang="en-US" dirty="0"/>
              <a:t>Section 1.2 – </a:t>
            </a:r>
            <a:r>
              <a:rPr lang="en-US" b="1" dirty="0"/>
              <a:t>Data, Sampling, and Variation in Data and Sampling</a:t>
            </a:r>
            <a:endParaRPr lang="en-US" dirty="0"/>
          </a:p>
        </p:txBody>
      </p:sp>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pic>
        <p:nvPicPr>
          <p:cNvPr id="6" name="Picture 5"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8705" y="5432582"/>
            <a:ext cx="1507110" cy="1077181"/>
          </a:xfrm>
          <a:prstGeom prst="rect">
            <a:avLst/>
          </a:prstGeom>
        </p:spPr>
      </p:pic>
    </p:spTree>
    <p:extLst>
      <p:ext uri="{BB962C8B-B14F-4D97-AF65-F5344CB8AC3E}">
        <p14:creationId xmlns:p14="http://schemas.microsoft.com/office/powerpoint/2010/main" val="2665426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200" dirty="0"/>
              <a:t>Section 1.2 Learning Objectives</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endParaRPr lang="en-US" dirty="0"/>
          </a:p>
        </p:txBody>
      </p:sp>
      <p:sp>
        <p:nvSpPr>
          <p:cNvPr id="4" name="Rectangle 3">
            <a:extLst>
              <a:ext uri="{FF2B5EF4-FFF2-40B4-BE49-F238E27FC236}">
                <a16:creationId xmlns:a16="http://schemas.microsoft.com/office/drawing/2014/main" id="{82A2C50D-E8A3-0742-836A-717A75EF667C}"/>
              </a:ext>
            </a:extLst>
          </p:cNvPr>
          <p:cNvSpPr/>
          <p:nvPr/>
        </p:nvSpPr>
        <p:spPr>
          <a:xfrm>
            <a:off x="457200" y="1269643"/>
            <a:ext cx="8379321" cy="1754326"/>
          </a:xfrm>
          <a:prstGeom prst="rect">
            <a:avLst/>
          </a:prstGeom>
        </p:spPr>
        <p:txBody>
          <a:bodyPr wrap="square">
            <a:spAutoFit/>
          </a:bodyPr>
          <a:lstStyle/>
          <a:p>
            <a:r>
              <a:rPr lang="en-US" dirty="0"/>
              <a:t>In this section students will:</a:t>
            </a:r>
          </a:p>
          <a:p>
            <a:endParaRPr lang="en-US" dirty="0"/>
          </a:p>
          <a:p>
            <a:pPr marL="285750" indent="-285750">
              <a:buFont typeface="Arial" panose="020B0604020202020204" pitchFamily="34" charset="0"/>
              <a:buChar char="•"/>
            </a:pPr>
            <a:r>
              <a:rPr lang="en-US" dirty="0"/>
              <a:t>Classify data as qualitative or quantitative</a:t>
            </a:r>
          </a:p>
          <a:p>
            <a:pPr marL="285750" indent="-285750">
              <a:buFont typeface="Arial" panose="020B0604020202020204" pitchFamily="34" charset="0"/>
              <a:buChar char="•"/>
            </a:pPr>
            <a:r>
              <a:rPr lang="en-US" dirty="0"/>
              <a:t>Classify data as continuous, discrete, or neither</a:t>
            </a:r>
          </a:p>
          <a:p>
            <a:pPr marL="285750" indent="-285750">
              <a:buFont typeface="Arial" panose="020B0604020202020204" pitchFamily="34" charset="0"/>
              <a:buChar char="•"/>
            </a:pPr>
            <a:r>
              <a:rPr lang="en-US" dirty="0"/>
              <a:t>Determine types of graphs appropriate for specific data</a:t>
            </a:r>
          </a:p>
          <a:p>
            <a:pPr marL="285750" indent="-285750">
              <a:buFont typeface="Arial" panose="020B0604020202020204" pitchFamily="34" charset="0"/>
              <a:buChar char="•"/>
            </a:pPr>
            <a:r>
              <a:rPr lang="en-US" dirty="0"/>
              <a:t>Identify the basic techniques for choosing samples</a:t>
            </a:r>
          </a:p>
        </p:txBody>
      </p:sp>
    </p:spTree>
    <p:extLst>
      <p:ext uri="{BB962C8B-B14F-4D97-AF65-F5344CB8AC3E}">
        <p14:creationId xmlns:p14="http://schemas.microsoft.com/office/powerpoint/2010/main" val="598091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Data</a:t>
            </a:r>
            <a:endParaRPr lang="en-US" dirty="0"/>
          </a:p>
        </p:txBody>
      </p:sp>
      <p:sp>
        <p:nvSpPr>
          <p:cNvPr id="7" name="Text Placeholder 6"/>
          <p:cNvSpPr>
            <a:spLocks noGrp="1"/>
          </p:cNvSpPr>
          <p:nvPr>
            <p:ph type="body" sz="quarter" idx="14"/>
          </p:nvPr>
        </p:nvSpPr>
        <p:spPr>
          <a:xfrm>
            <a:off x="457200" y="1296955"/>
            <a:ext cx="8062912" cy="4805265"/>
          </a:xfrm>
        </p:spPr>
        <p:txBody>
          <a:bodyPr>
            <a:normAutofit/>
          </a:bodyPr>
          <a:lstStyle/>
          <a:p>
            <a:r>
              <a:rPr lang="en-US" b="1" dirty="0"/>
              <a:t>Qualitative data </a:t>
            </a:r>
            <a:r>
              <a:rPr lang="en-US" dirty="0"/>
              <a:t>are the result of categorizing or describing attributes of a population. </a:t>
            </a:r>
          </a:p>
          <a:p>
            <a:r>
              <a:rPr lang="en-US" i="1" dirty="0"/>
              <a:t>Hair color, blood type, ethnic group, the car a person drives, and the street a person lives on are examples of qualitative data. </a:t>
            </a:r>
          </a:p>
          <a:p>
            <a:r>
              <a:rPr lang="en-US" dirty="0"/>
              <a:t>Qualitative data are generally described by words or letters.</a:t>
            </a:r>
          </a:p>
          <a:p>
            <a:endParaRPr lang="en-US" sz="1800" dirty="0"/>
          </a:p>
          <a:p>
            <a:r>
              <a:rPr lang="en-US" b="1" dirty="0"/>
              <a:t>Quantitative data </a:t>
            </a:r>
            <a:r>
              <a:rPr lang="en-US" dirty="0"/>
              <a:t>are always numbers. Quantitative data are the result of </a:t>
            </a:r>
            <a:r>
              <a:rPr lang="en-US" b="1" dirty="0"/>
              <a:t>counting </a:t>
            </a:r>
            <a:r>
              <a:rPr lang="en-US" dirty="0"/>
              <a:t>or </a:t>
            </a:r>
            <a:r>
              <a:rPr lang="en-US" b="1" dirty="0"/>
              <a:t>measuring </a:t>
            </a:r>
            <a:r>
              <a:rPr lang="en-US" dirty="0"/>
              <a:t>attributes of a population. </a:t>
            </a:r>
          </a:p>
          <a:p>
            <a:r>
              <a:rPr lang="en-US" i="1" dirty="0"/>
              <a:t>Amount of money, pulse rate, weight, number of people living in your town, and number of students who take statistics are examples of quantitative data.</a:t>
            </a:r>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3748189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Data Types</a:t>
            </a:r>
            <a:endParaRPr lang="en-US" dirty="0"/>
          </a:p>
        </p:txBody>
      </p:sp>
      <p:sp>
        <p:nvSpPr>
          <p:cNvPr id="7" name="Text Placeholder 6"/>
          <p:cNvSpPr>
            <a:spLocks noGrp="1"/>
          </p:cNvSpPr>
          <p:nvPr>
            <p:ph type="body" sz="quarter" idx="14"/>
          </p:nvPr>
        </p:nvSpPr>
        <p:spPr>
          <a:xfrm>
            <a:off x="457200" y="1296955"/>
            <a:ext cx="8062912" cy="4935893"/>
          </a:xfrm>
        </p:spPr>
        <p:txBody>
          <a:bodyPr>
            <a:normAutofit lnSpcReduction="10000"/>
          </a:bodyPr>
          <a:lstStyle/>
          <a:p>
            <a:r>
              <a:rPr lang="en-US" dirty="0"/>
              <a:t>Quantitative data may be either </a:t>
            </a:r>
            <a:r>
              <a:rPr lang="en-US" b="1" dirty="0"/>
              <a:t>discrete </a:t>
            </a:r>
            <a:r>
              <a:rPr lang="en-US" dirty="0"/>
              <a:t>or </a:t>
            </a:r>
            <a:r>
              <a:rPr lang="en-US" b="1" dirty="0"/>
              <a:t>continuous</a:t>
            </a:r>
            <a:r>
              <a:rPr lang="en-US" dirty="0"/>
              <a:t>.</a:t>
            </a:r>
            <a:endParaRPr lang="en-US" sz="1800" dirty="0"/>
          </a:p>
          <a:p>
            <a:endParaRPr lang="en-US" dirty="0"/>
          </a:p>
          <a:p>
            <a:r>
              <a:rPr lang="en-US" dirty="0"/>
              <a:t>All data that are the result of counting are called </a:t>
            </a:r>
            <a:r>
              <a:rPr lang="en-US" b="1" dirty="0"/>
              <a:t>quantitative discrete data</a:t>
            </a:r>
            <a:r>
              <a:rPr lang="en-US" dirty="0"/>
              <a:t>. These data take on only certain numerical values. </a:t>
            </a:r>
          </a:p>
          <a:p>
            <a:endParaRPr lang="en-US" dirty="0"/>
          </a:p>
          <a:p>
            <a:r>
              <a:rPr lang="en-US" dirty="0"/>
              <a:t>All data that are the result of measuring are </a:t>
            </a:r>
            <a:r>
              <a:rPr lang="en-US" b="1" dirty="0"/>
              <a:t>quantitative continuous data </a:t>
            </a:r>
            <a:r>
              <a:rPr lang="en-US" dirty="0"/>
              <a:t>assuming that we can measure accurately. </a:t>
            </a:r>
          </a:p>
          <a:p>
            <a:endParaRPr lang="en-US" dirty="0"/>
          </a:p>
          <a:p>
            <a:r>
              <a:rPr lang="en-US" b="1" dirty="0"/>
              <a:t>Note</a:t>
            </a:r>
          </a:p>
          <a:p>
            <a:r>
              <a:rPr lang="en-US" dirty="0"/>
              <a:t>You may collect data as numbers and report it categorically. For example, the quiz scores for each student are recorded throughout the term. At the end of the term, the quiz scores are reported as A, B, C, D, or F.</a:t>
            </a:r>
          </a:p>
          <a:p>
            <a:endParaRPr lang="en-US" dirty="0"/>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1829796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Data Examples</a:t>
            </a:r>
            <a:endParaRPr lang="en-US" dirty="0"/>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11" name="Text Placeholder 6">
            <a:extLst>
              <a:ext uri="{FF2B5EF4-FFF2-40B4-BE49-F238E27FC236}">
                <a16:creationId xmlns:a16="http://schemas.microsoft.com/office/drawing/2014/main" id="{224A6706-A67F-41E8-8880-64289D393B06}"/>
              </a:ext>
            </a:extLst>
          </p:cNvPr>
          <p:cNvSpPr>
            <a:spLocks noGrp="1"/>
          </p:cNvSpPr>
          <p:nvPr>
            <p:ph type="body" sz="quarter" idx="14"/>
          </p:nvPr>
        </p:nvSpPr>
        <p:spPr>
          <a:xfrm>
            <a:off x="457200" y="1296955"/>
            <a:ext cx="8062912" cy="4935893"/>
          </a:xfrm>
        </p:spPr>
        <p:txBody>
          <a:bodyPr>
            <a:normAutofit fontScale="85000" lnSpcReduction="20000"/>
          </a:bodyPr>
          <a:lstStyle/>
          <a:p>
            <a:r>
              <a:rPr lang="en-US" b="1" dirty="0"/>
              <a:t>Example 1.5 Data Sample of Quantitative Discrete Data</a:t>
            </a:r>
          </a:p>
          <a:p>
            <a:r>
              <a:rPr lang="en-US" dirty="0"/>
              <a:t>The data are the number of books students carry in their backpacks. You sample five students. Two students carry three books, one student carries four books, one student carries two books, and one student carries one book. The numbers of books (three, four, two, and one) are the quantitative discrete data.</a:t>
            </a:r>
          </a:p>
          <a:p>
            <a:endParaRPr lang="en-US" dirty="0"/>
          </a:p>
          <a:p>
            <a:r>
              <a:rPr lang="en-US" b="1" dirty="0"/>
              <a:t>Example 1.6 Data Sample of Quantitative Continuous Data</a:t>
            </a:r>
          </a:p>
          <a:p>
            <a:r>
              <a:rPr lang="en-US" dirty="0"/>
              <a:t>The data are the weights of backpacks with books in them. You sample the same five students. The weights (in pounds) of their backpacks are 6.2, 7, 6.8, 9.1, 4.3. Notice that backpacks carrying three books can have different weights. Weights are quantitative continuous data.</a:t>
            </a:r>
          </a:p>
          <a:p>
            <a:endParaRPr lang="en-US" dirty="0"/>
          </a:p>
          <a:p>
            <a:r>
              <a:rPr lang="en-US" b="1" dirty="0"/>
              <a:t>Example 1.8 </a:t>
            </a:r>
          </a:p>
          <a:p>
            <a:r>
              <a:rPr lang="en-US" dirty="0"/>
              <a:t>The data are the colors of backpacks. Again, you sample the same five students. One student has a red backpack, two students have black backpacks, one student has a green backpack, and one student has a gray backpack. The colors red, black, black, green, and gray are qualitative data.</a:t>
            </a:r>
          </a:p>
        </p:txBody>
      </p:sp>
    </p:spTree>
    <p:extLst>
      <p:ext uri="{BB962C8B-B14F-4D97-AF65-F5344CB8AC3E}">
        <p14:creationId xmlns:p14="http://schemas.microsoft.com/office/powerpoint/2010/main" val="20328176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Data Example</a:t>
            </a:r>
            <a:endParaRPr lang="en-US" dirty="0"/>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6" name="Text Placeholder 6">
            <a:extLst>
              <a:ext uri="{FF2B5EF4-FFF2-40B4-BE49-F238E27FC236}">
                <a16:creationId xmlns:a16="http://schemas.microsoft.com/office/drawing/2014/main" id="{3E7509EB-0C65-4A9D-BFC0-39482908E770}"/>
              </a:ext>
            </a:extLst>
          </p:cNvPr>
          <p:cNvSpPr>
            <a:spLocks noGrp="1"/>
          </p:cNvSpPr>
          <p:nvPr>
            <p:ph type="body" sz="quarter" idx="14"/>
          </p:nvPr>
        </p:nvSpPr>
        <p:spPr>
          <a:xfrm>
            <a:off x="457200" y="1296955"/>
            <a:ext cx="8062912" cy="4935893"/>
          </a:xfrm>
        </p:spPr>
        <p:txBody>
          <a:bodyPr>
            <a:normAutofit lnSpcReduction="10000"/>
          </a:bodyPr>
          <a:lstStyle/>
          <a:p>
            <a:r>
              <a:rPr lang="en-US" b="1" dirty="0"/>
              <a:t>Example 1.9</a:t>
            </a:r>
          </a:p>
          <a:p>
            <a:r>
              <a:rPr lang="en-US" dirty="0"/>
              <a:t>Work collaboratively to determine the correct data type (quantitative or qualitative). Indicate whether quantitative data are continuous or discrete. Hint: Data that are discrete often start with the words "the number of."</a:t>
            </a:r>
          </a:p>
          <a:p>
            <a:pPr marL="457200" indent="-457200">
              <a:buFont typeface="+mj-lt"/>
              <a:buAutoNum type="alphaLcPeriod"/>
            </a:pPr>
            <a:r>
              <a:rPr lang="en-US" dirty="0"/>
              <a:t>the number of pairs of shoes you own</a:t>
            </a:r>
          </a:p>
          <a:p>
            <a:pPr marL="457200" indent="-457200">
              <a:buFont typeface="+mj-lt"/>
              <a:buAutoNum type="alphaLcPeriod"/>
            </a:pPr>
            <a:r>
              <a:rPr lang="en-US" dirty="0"/>
              <a:t>the type of car you drive</a:t>
            </a:r>
          </a:p>
          <a:p>
            <a:pPr marL="457200" indent="-457200">
              <a:buFont typeface="+mj-lt"/>
              <a:buAutoNum type="alphaLcPeriod"/>
            </a:pPr>
            <a:r>
              <a:rPr lang="en-US" dirty="0"/>
              <a:t>the distance it is from your home to the nearest grocery store</a:t>
            </a:r>
          </a:p>
          <a:p>
            <a:pPr marL="457200" indent="-457200">
              <a:buFont typeface="+mj-lt"/>
              <a:buAutoNum type="alphaLcPeriod"/>
            </a:pPr>
            <a:r>
              <a:rPr lang="en-US" dirty="0"/>
              <a:t>the number of classes you take per school year.</a:t>
            </a:r>
          </a:p>
          <a:p>
            <a:pPr marL="457200" indent="-457200">
              <a:buFont typeface="+mj-lt"/>
              <a:buAutoNum type="alphaLcPeriod"/>
            </a:pPr>
            <a:r>
              <a:rPr lang="en-US" dirty="0"/>
              <a:t>the type of calculator you use</a:t>
            </a:r>
          </a:p>
          <a:p>
            <a:pPr marL="457200" indent="-457200">
              <a:buFont typeface="+mj-lt"/>
              <a:buAutoNum type="alphaLcPeriod"/>
            </a:pPr>
            <a:r>
              <a:rPr lang="en-US" dirty="0"/>
              <a:t>weights of sumo wrestlers</a:t>
            </a:r>
          </a:p>
          <a:p>
            <a:pPr marL="457200" indent="-457200">
              <a:buFont typeface="+mj-lt"/>
              <a:buAutoNum type="alphaLcPeriod"/>
            </a:pPr>
            <a:r>
              <a:rPr lang="en-US" dirty="0"/>
              <a:t>number of correct answers on a quiz</a:t>
            </a:r>
          </a:p>
          <a:p>
            <a:pPr marL="457200" indent="-457200">
              <a:buFont typeface="+mj-lt"/>
              <a:buAutoNum type="alphaLcPeriod"/>
            </a:pPr>
            <a:r>
              <a:rPr lang="en-US" dirty="0"/>
              <a:t>IQ scores (This may cause some discussion.)</a:t>
            </a:r>
          </a:p>
        </p:txBody>
      </p:sp>
    </p:spTree>
    <p:extLst>
      <p:ext uri="{BB962C8B-B14F-4D97-AF65-F5344CB8AC3E}">
        <p14:creationId xmlns:p14="http://schemas.microsoft.com/office/powerpoint/2010/main" val="3577838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Data Try-Its</a:t>
            </a:r>
            <a:endParaRPr lang="en-US" dirty="0"/>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10" name="Text Placeholder 6">
            <a:extLst>
              <a:ext uri="{FF2B5EF4-FFF2-40B4-BE49-F238E27FC236}">
                <a16:creationId xmlns:a16="http://schemas.microsoft.com/office/drawing/2014/main" id="{B7AC80C2-01B4-4E42-9922-95C397C59C0D}"/>
              </a:ext>
            </a:extLst>
          </p:cNvPr>
          <p:cNvSpPr>
            <a:spLocks noGrp="1"/>
          </p:cNvSpPr>
          <p:nvPr>
            <p:ph type="body" sz="quarter" idx="14"/>
          </p:nvPr>
        </p:nvSpPr>
        <p:spPr>
          <a:xfrm>
            <a:off x="457200" y="1296955"/>
            <a:ext cx="8062912" cy="4935893"/>
          </a:xfrm>
        </p:spPr>
        <p:txBody>
          <a:bodyPr>
            <a:normAutofit fontScale="92500" lnSpcReduction="20000"/>
          </a:bodyPr>
          <a:lstStyle/>
          <a:p>
            <a:r>
              <a:rPr lang="en-US" b="1" dirty="0"/>
              <a:t>Try It 1.5</a:t>
            </a:r>
          </a:p>
          <a:p>
            <a:r>
              <a:rPr lang="en-US" dirty="0"/>
              <a:t>The data are the number of machines in a gym. You sample five gyms. One gym has 12 machines, one gym has 15 machines, one gym has ten machines, one gym has 22 machines, and the other gym has 20 machines. What type of data is this?</a:t>
            </a:r>
          </a:p>
          <a:p>
            <a:endParaRPr lang="en-US" dirty="0"/>
          </a:p>
          <a:p>
            <a:r>
              <a:rPr lang="en-US" b="1" dirty="0"/>
              <a:t>Try It 1.6</a:t>
            </a:r>
          </a:p>
          <a:p>
            <a:r>
              <a:rPr lang="en-US" dirty="0"/>
              <a:t>The data are the areas of lawns in square feet. You sample five houses. The areas of the lawns are 144 sq. feet, 160 sq. feet, 190 sq. feet, 180 sq. feet, and 210 sq. feet. What type of data is this?</a:t>
            </a:r>
          </a:p>
          <a:p>
            <a:endParaRPr lang="en-US" dirty="0"/>
          </a:p>
          <a:p>
            <a:r>
              <a:rPr lang="en-US" b="1" dirty="0"/>
              <a:t>Try It 1.8</a:t>
            </a:r>
          </a:p>
          <a:p>
            <a:r>
              <a:rPr lang="en-US" dirty="0"/>
              <a:t>The data are the colors of houses. You sample five houses. The colors of the houses are white, yellow, white, red, and white. What type of data is this?</a:t>
            </a:r>
          </a:p>
          <a:p>
            <a:endParaRPr lang="en-US" dirty="0"/>
          </a:p>
        </p:txBody>
      </p:sp>
    </p:spTree>
    <p:extLst>
      <p:ext uri="{BB962C8B-B14F-4D97-AF65-F5344CB8AC3E}">
        <p14:creationId xmlns:p14="http://schemas.microsoft.com/office/powerpoint/2010/main" val="1182303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Qualitative Data Discussion</a:t>
            </a:r>
            <a:endParaRPr lang="en-US" dirty="0"/>
          </a:p>
        </p:txBody>
      </p:sp>
      <p:sp>
        <p:nvSpPr>
          <p:cNvPr id="7" name="Text Placeholder 6"/>
          <p:cNvSpPr>
            <a:spLocks noGrp="1"/>
          </p:cNvSpPr>
          <p:nvPr>
            <p:ph type="body" sz="quarter" idx="14"/>
          </p:nvPr>
        </p:nvSpPr>
        <p:spPr>
          <a:xfrm>
            <a:off x="457200" y="1296955"/>
            <a:ext cx="8062912" cy="4805265"/>
          </a:xfrm>
        </p:spPr>
        <p:txBody>
          <a:bodyPr>
            <a:normAutofit/>
          </a:bodyPr>
          <a:lstStyle/>
          <a:p>
            <a:r>
              <a:rPr lang="en-US" dirty="0"/>
              <a:t>Tables are a good way of organizing and displaying data. But graphs can be even more helpful in understanding the data. </a:t>
            </a:r>
          </a:p>
          <a:p>
            <a:endParaRPr lang="en-US" dirty="0"/>
          </a:p>
          <a:p>
            <a:r>
              <a:rPr lang="en-US" dirty="0"/>
              <a:t>There are no strict rules concerning which graphs to use. </a:t>
            </a:r>
          </a:p>
          <a:p>
            <a:endParaRPr lang="en-US" dirty="0"/>
          </a:p>
          <a:p>
            <a:r>
              <a:rPr lang="en-US" dirty="0"/>
              <a:t>Two graphs that are used to display qualitative data are pie charts and bar graphs.</a:t>
            </a:r>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3430668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200" dirty="0"/>
              <a:t>Section 1.1 Learning Objectives</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endParaRPr lang="en-US" dirty="0"/>
          </a:p>
        </p:txBody>
      </p:sp>
      <p:sp>
        <p:nvSpPr>
          <p:cNvPr id="4" name="Rectangle 3">
            <a:extLst>
              <a:ext uri="{FF2B5EF4-FFF2-40B4-BE49-F238E27FC236}">
                <a16:creationId xmlns:a16="http://schemas.microsoft.com/office/drawing/2014/main" id="{82A2C50D-E8A3-0742-836A-717A75EF667C}"/>
              </a:ext>
            </a:extLst>
          </p:cNvPr>
          <p:cNvSpPr/>
          <p:nvPr/>
        </p:nvSpPr>
        <p:spPr>
          <a:xfrm>
            <a:off x="457200" y="1269643"/>
            <a:ext cx="8379321" cy="1477328"/>
          </a:xfrm>
          <a:prstGeom prst="rect">
            <a:avLst/>
          </a:prstGeom>
        </p:spPr>
        <p:txBody>
          <a:bodyPr wrap="square">
            <a:spAutoFit/>
          </a:bodyPr>
          <a:lstStyle/>
          <a:p>
            <a:r>
              <a:rPr lang="en-US" dirty="0"/>
              <a:t>In this section students will:</a:t>
            </a:r>
          </a:p>
          <a:p>
            <a:endParaRPr lang="en-US" dirty="0"/>
          </a:p>
          <a:p>
            <a:pPr marL="285750" indent="-285750">
              <a:buFont typeface="Arial" panose="020B0604020202020204" pitchFamily="34" charset="0"/>
              <a:buChar char="•"/>
            </a:pPr>
            <a:r>
              <a:rPr lang="en-US" dirty="0"/>
              <a:t>Define the basic vocabulary</a:t>
            </a:r>
          </a:p>
          <a:p>
            <a:pPr marL="285750" indent="-285750">
              <a:buFont typeface="Arial" panose="020B0604020202020204" pitchFamily="34" charset="0"/>
              <a:buChar char="•"/>
            </a:pPr>
            <a:r>
              <a:rPr lang="en-US" dirty="0"/>
              <a:t>Distinguish between population and sample</a:t>
            </a:r>
          </a:p>
          <a:p>
            <a:pPr marL="285750" indent="-285750">
              <a:buFont typeface="Arial" panose="020B0604020202020204" pitchFamily="34" charset="0"/>
              <a:buChar char="•"/>
            </a:pPr>
            <a:r>
              <a:rPr lang="en-US" dirty="0"/>
              <a:t>Distinguish between parameters and statistics</a:t>
            </a:r>
          </a:p>
        </p:txBody>
      </p:sp>
    </p:spTree>
    <p:extLst>
      <p:ext uri="{BB962C8B-B14F-4D97-AF65-F5344CB8AC3E}">
        <p14:creationId xmlns:p14="http://schemas.microsoft.com/office/powerpoint/2010/main" val="18980802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Pie chart</a:t>
            </a:r>
            <a:endParaRPr lang="en-US" dirty="0"/>
          </a:p>
        </p:txBody>
      </p:sp>
      <p:pic>
        <p:nvPicPr>
          <p:cNvPr id="2" name="Picture Placeholder 1" descr="Pie Charts&#10;&#10;Ethnicity of Students"/>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2067" b="-2067"/>
          <a:stretch>
            <a:fillRect/>
          </a:stretch>
        </p:blipFill>
        <p:spPr/>
      </p:pic>
      <p:sp>
        <p:nvSpPr>
          <p:cNvPr id="7" name="Text Placeholder 6"/>
          <p:cNvSpPr>
            <a:spLocks noGrp="1"/>
          </p:cNvSpPr>
          <p:nvPr>
            <p:ph type="body" sz="quarter" idx="14"/>
          </p:nvPr>
        </p:nvSpPr>
        <p:spPr/>
        <p:txBody>
          <a:bodyPr>
            <a:normAutofit/>
          </a:bodyPr>
          <a:lstStyle/>
          <a:p>
            <a:r>
              <a:rPr lang="en-US" dirty="0"/>
              <a:t>In a </a:t>
            </a:r>
            <a:r>
              <a:rPr lang="en-US" b="1" dirty="0"/>
              <a:t>pie chart</a:t>
            </a:r>
            <a:r>
              <a:rPr lang="en-US" dirty="0"/>
              <a:t>, categories of data are represented by wedges in a circle and are proportional in size to the percent of individuals in each category.</a:t>
            </a:r>
          </a:p>
        </p:txBody>
      </p:sp>
      <p:pic>
        <p:nvPicPr>
          <p:cNvPr id="8" name="Picture 7" descr="OSC-Stacked-TM-RGB-1.png" title="&quot;&quot;"/>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3819472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Bar graph</a:t>
            </a:r>
            <a:endParaRPr lang="en-US" dirty="0"/>
          </a:p>
        </p:txBody>
      </p:sp>
      <p:pic>
        <p:nvPicPr>
          <p:cNvPr id="2" name="Picture Placeholder 1" descr="Ethnicity of Students" title="Bar Graph"/>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2237" r="-2237"/>
          <a:stretch>
            <a:fillRect/>
          </a:stretch>
        </p:blipFill>
        <p:spPr/>
      </p:pic>
      <p:pic>
        <p:nvPicPr>
          <p:cNvPr id="8" name="Picture 7" descr="OSC-Stacked-TM-RGB-1.png" title="&quot;&quot;"/>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10" name="Text Placeholder 2"/>
          <p:cNvSpPr>
            <a:spLocks noGrp="1"/>
          </p:cNvSpPr>
          <p:nvPr>
            <p:ph type="body" sz="quarter" idx="14"/>
          </p:nvPr>
        </p:nvSpPr>
        <p:spPr>
          <a:xfrm>
            <a:off x="457200" y="4843982"/>
            <a:ext cx="8062912" cy="1166382"/>
          </a:xfrm>
        </p:spPr>
        <p:txBody>
          <a:bodyPr/>
          <a:lstStyle/>
          <a:p>
            <a:r>
              <a:rPr lang="en-US" dirty="0"/>
              <a:t>In a </a:t>
            </a:r>
            <a:r>
              <a:rPr lang="en-US" b="1" dirty="0"/>
              <a:t>bar graph</a:t>
            </a:r>
            <a:r>
              <a:rPr lang="en-US" dirty="0"/>
              <a:t>, the length of the bar for each category is proportional to the number or percent of individuals in each category. Bars may be vertical or horizontal.</a:t>
            </a:r>
          </a:p>
        </p:txBody>
      </p:sp>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42338831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Pareto chart</a:t>
            </a:r>
            <a:endParaRPr lang="en-US" dirty="0"/>
          </a:p>
        </p:txBody>
      </p:sp>
      <p:pic>
        <p:nvPicPr>
          <p:cNvPr id="2" name="Picture Placeholder 1" descr="Ethnicity of Students" title="Pareto Chart"/>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574" r="-1574"/>
          <a:stretch>
            <a:fillRect/>
          </a:stretch>
        </p:blipFill>
        <p:spPr/>
      </p:pic>
      <p:pic>
        <p:nvPicPr>
          <p:cNvPr id="8" name="Picture 7" descr="OSC-Stacked-TM-RGB-1.png" title="&quot;&quot;"/>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3" name="Text Placeholder 2"/>
          <p:cNvSpPr>
            <a:spLocks noGrp="1"/>
          </p:cNvSpPr>
          <p:nvPr>
            <p:ph type="body" sz="quarter" idx="14"/>
          </p:nvPr>
        </p:nvSpPr>
        <p:spPr/>
        <p:txBody>
          <a:bodyPr/>
          <a:lstStyle/>
          <a:p>
            <a:r>
              <a:rPr lang="en-US" dirty="0"/>
              <a:t>A </a:t>
            </a:r>
            <a:r>
              <a:rPr lang="en-US" b="1" dirty="0"/>
              <a:t>Pareto chart </a:t>
            </a:r>
            <a:r>
              <a:rPr lang="en-US" dirty="0"/>
              <a:t>consists of bars that are sorted into order by category size (largest to smallest).</a:t>
            </a:r>
          </a:p>
        </p:txBody>
      </p:sp>
      <p:sp>
        <p:nvSpPr>
          <p:cNvPr id="4" name="Footer Placeholder 3"/>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21069072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Data Example 1.10</a:t>
            </a:r>
            <a:endParaRPr lang="en-US" dirty="0"/>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pic>
        <p:nvPicPr>
          <p:cNvPr id="7" name="Picture 6" descr="Classification of Statistics Students&#10;&#10;Pie Chart">
            <a:extLst>
              <a:ext uri="{FF2B5EF4-FFF2-40B4-BE49-F238E27FC236}">
                <a16:creationId xmlns:a16="http://schemas.microsoft.com/office/drawing/2014/main" id="{5AF4BA1B-24CD-468C-AD4C-393BB8BC0653}"/>
              </a:ext>
            </a:extLst>
          </p:cNvPr>
          <p:cNvPicPr>
            <a:picLocks noChangeAspect="1"/>
          </p:cNvPicPr>
          <p:nvPr/>
        </p:nvPicPr>
        <p:blipFill rotWithShape="1">
          <a:blip r:embed="rId3"/>
          <a:srcRect l="2950"/>
          <a:stretch/>
        </p:blipFill>
        <p:spPr>
          <a:xfrm>
            <a:off x="1514169" y="2746672"/>
            <a:ext cx="6258518" cy="3657600"/>
          </a:xfrm>
          <a:prstGeom prst="rect">
            <a:avLst/>
          </a:prstGeom>
        </p:spPr>
      </p:pic>
      <p:sp>
        <p:nvSpPr>
          <p:cNvPr id="9" name="Text Placeholder 6">
            <a:extLst>
              <a:ext uri="{FF2B5EF4-FFF2-40B4-BE49-F238E27FC236}">
                <a16:creationId xmlns:a16="http://schemas.microsoft.com/office/drawing/2014/main" id="{CB68C470-FE56-45AE-B568-BD0FF3403257}"/>
              </a:ext>
            </a:extLst>
          </p:cNvPr>
          <p:cNvSpPr>
            <a:spLocks noGrp="1"/>
          </p:cNvSpPr>
          <p:nvPr>
            <p:ph type="body" sz="quarter" idx="14"/>
          </p:nvPr>
        </p:nvSpPr>
        <p:spPr>
          <a:xfrm>
            <a:off x="457200" y="1296956"/>
            <a:ext cx="8062912" cy="1670180"/>
          </a:xfrm>
        </p:spPr>
        <p:txBody>
          <a:bodyPr>
            <a:normAutofit fontScale="92500" lnSpcReduction="10000"/>
          </a:bodyPr>
          <a:lstStyle/>
          <a:p>
            <a:r>
              <a:rPr lang="en-US" b="1" dirty="0"/>
              <a:t>Example 1.10 </a:t>
            </a:r>
          </a:p>
          <a:p>
            <a:r>
              <a:rPr lang="en-US" dirty="0"/>
              <a:t>A statistics professor collects information about the classification of her students as freshmen, sophomores, juniors, or seniors. The data she collects are summarized in the pie chart </a:t>
            </a:r>
            <a:r>
              <a:rPr lang="en-US" dirty="0">
                <a:hlinkClick r:id="rId4"/>
              </a:rPr>
              <a:t>Figure 1.3</a:t>
            </a:r>
            <a:r>
              <a:rPr lang="en-US" dirty="0"/>
              <a:t>. What type of data does this graph show?</a:t>
            </a:r>
          </a:p>
        </p:txBody>
      </p:sp>
    </p:spTree>
    <p:extLst>
      <p:ext uri="{BB962C8B-B14F-4D97-AF65-F5344CB8AC3E}">
        <p14:creationId xmlns:p14="http://schemas.microsoft.com/office/powerpoint/2010/main" val="12554284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Data Try-It</a:t>
            </a:r>
            <a:endParaRPr lang="en-US" dirty="0"/>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9" name="Text Placeholder 6">
            <a:extLst>
              <a:ext uri="{FF2B5EF4-FFF2-40B4-BE49-F238E27FC236}">
                <a16:creationId xmlns:a16="http://schemas.microsoft.com/office/drawing/2014/main" id="{CB68C470-FE56-45AE-B568-BD0FF3403257}"/>
              </a:ext>
            </a:extLst>
          </p:cNvPr>
          <p:cNvSpPr>
            <a:spLocks noGrp="1"/>
          </p:cNvSpPr>
          <p:nvPr>
            <p:ph type="body" sz="quarter" idx="14"/>
          </p:nvPr>
        </p:nvSpPr>
        <p:spPr>
          <a:xfrm>
            <a:off x="457200" y="1296956"/>
            <a:ext cx="8062912" cy="1670180"/>
          </a:xfrm>
        </p:spPr>
        <p:txBody>
          <a:bodyPr>
            <a:normAutofit fontScale="92500" lnSpcReduction="20000"/>
          </a:bodyPr>
          <a:lstStyle/>
          <a:p>
            <a:r>
              <a:rPr lang="en-US" b="1" dirty="0"/>
              <a:t>Try It 1.10</a:t>
            </a:r>
          </a:p>
          <a:p>
            <a:r>
              <a:rPr lang="en-US" dirty="0"/>
              <a:t>The registrar at State University keeps records of the number of credit hours students complete each semester. The data he collects are summarized in the histogram. The class boundaries are 10 to less than 13, 13 to less than 16, 16 to less than 19, 19 to less than 22, and 22 to less than 25. What type of data does this graph show?</a:t>
            </a:r>
          </a:p>
        </p:txBody>
      </p:sp>
      <p:pic>
        <p:nvPicPr>
          <p:cNvPr id="4" name="Picture 3" descr="Number of Credit Hours &#10;&#10;Bar Graph">
            <a:extLst>
              <a:ext uri="{FF2B5EF4-FFF2-40B4-BE49-F238E27FC236}">
                <a16:creationId xmlns:a16="http://schemas.microsoft.com/office/drawing/2014/main" id="{33C3768E-1A7D-4142-8CE9-045491D43FC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424488" y="3202541"/>
            <a:ext cx="4295024" cy="3186349"/>
          </a:xfrm>
          <a:prstGeom prst="rect">
            <a:avLst/>
          </a:prstGeom>
        </p:spPr>
      </p:pic>
    </p:spTree>
    <p:extLst>
      <p:ext uri="{BB962C8B-B14F-4D97-AF65-F5344CB8AC3E}">
        <p14:creationId xmlns:p14="http://schemas.microsoft.com/office/powerpoint/2010/main" val="25085637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Random Sampling</a:t>
            </a:r>
            <a:endParaRPr lang="en-US" dirty="0"/>
          </a:p>
        </p:txBody>
      </p:sp>
      <p:sp>
        <p:nvSpPr>
          <p:cNvPr id="7" name="Text Placeholder 6"/>
          <p:cNvSpPr>
            <a:spLocks noGrp="1"/>
          </p:cNvSpPr>
          <p:nvPr>
            <p:ph type="body" sz="quarter" idx="14"/>
          </p:nvPr>
        </p:nvSpPr>
        <p:spPr>
          <a:xfrm>
            <a:off x="457200" y="1296955"/>
            <a:ext cx="8062912" cy="5131837"/>
          </a:xfrm>
        </p:spPr>
        <p:txBody>
          <a:bodyPr>
            <a:normAutofit/>
          </a:bodyPr>
          <a:lstStyle/>
          <a:p>
            <a:r>
              <a:rPr lang="en-US" dirty="0"/>
              <a:t>Gathering information about an entire population often costs too much or is virtually impossible. Instead, we use a sample of the population. </a:t>
            </a:r>
            <a:r>
              <a:rPr lang="en-US" b="1" dirty="0"/>
              <a:t>A sample should have the same characteristics as the population it is representing. </a:t>
            </a:r>
          </a:p>
          <a:p>
            <a:endParaRPr lang="en-US" dirty="0"/>
          </a:p>
          <a:p>
            <a:r>
              <a:rPr lang="en-US" dirty="0"/>
              <a:t>There are several different methods of </a:t>
            </a:r>
            <a:r>
              <a:rPr lang="en-US" b="1" dirty="0"/>
              <a:t>random sampling</a:t>
            </a:r>
            <a:r>
              <a:rPr lang="en-US" dirty="0"/>
              <a:t>. In each form of random sampling, each member of a population initially has an equal chance of being selected for the sample. </a:t>
            </a:r>
          </a:p>
          <a:p>
            <a:endParaRPr lang="en-US" dirty="0"/>
          </a:p>
          <a:p>
            <a:r>
              <a:rPr lang="en-US" dirty="0"/>
              <a:t>The easiest method to describe is called a </a:t>
            </a:r>
            <a:r>
              <a:rPr lang="en-US" b="1" dirty="0"/>
              <a:t>simple random sample</a:t>
            </a:r>
            <a:r>
              <a:rPr lang="en-US" dirty="0"/>
              <a:t>. Any group of </a:t>
            </a:r>
            <a:r>
              <a:rPr lang="en-US" i="1" dirty="0"/>
              <a:t>n </a:t>
            </a:r>
            <a:r>
              <a:rPr lang="en-US" dirty="0"/>
              <a:t>individuals is equally likely to be chosen by any other group of </a:t>
            </a:r>
            <a:r>
              <a:rPr lang="en-US" i="1" dirty="0"/>
              <a:t>n </a:t>
            </a:r>
            <a:r>
              <a:rPr lang="en-US" dirty="0"/>
              <a:t>individuals if the simple random sampling technique is used. In other words, each sample of the same size has an equal chance of being selected.</a:t>
            </a:r>
            <a:endParaRPr lang="en-US" sz="1800" dirty="0"/>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5053778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Sampling Examples</a:t>
            </a:r>
            <a:endParaRPr lang="en-US" dirty="0"/>
          </a:p>
        </p:txBody>
      </p:sp>
      <p:sp>
        <p:nvSpPr>
          <p:cNvPr id="7" name="Text Placeholder 6"/>
          <p:cNvSpPr>
            <a:spLocks noGrp="1"/>
          </p:cNvSpPr>
          <p:nvPr>
            <p:ph type="body" sz="quarter" idx="14"/>
          </p:nvPr>
        </p:nvSpPr>
        <p:spPr>
          <a:xfrm>
            <a:off x="457200" y="1296955"/>
            <a:ext cx="8062912" cy="5131837"/>
          </a:xfrm>
        </p:spPr>
        <p:txBody>
          <a:bodyPr>
            <a:normAutofit fontScale="70000" lnSpcReduction="20000"/>
          </a:bodyPr>
          <a:lstStyle/>
          <a:p>
            <a:r>
              <a:rPr lang="en-US" sz="2600" dirty="0"/>
              <a:t>True random sampling is done </a:t>
            </a:r>
            <a:r>
              <a:rPr lang="en-US" sz="2600" b="1" dirty="0"/>
              <a:t>with replacement</a:t>
            </a:r>
            <a:r>
              <a:rPr lang="en-US" sz="2600" dirty="0"/>
              <a:t>. That is, once a member is picked, that member goes back into the population and thus may be chosen more than once. However for practical reasons, in most populations, simple random sampling is done </a:t>
            </a:r>
            <a:r>
              <a:rPr lang="en-US" sz="2600" b="1" dirty="0"/>
              <a:t>without replacement</a:t>
            </a:r>
            <a:r>
              <a:rPr lang="en-US" sz="2600" dirty="0"/>
              <a:t>.</a:t>
            </a:r>
          </a:p>
          <a:p>
            <a:endParaRPr lang="en-US" dirty="0"/>
          </a:p>
          <a:p>
            <a:r>
              <a:rPr lang="en-US" sz="2300" dirty="0"/>
              <a:t>In a college population of 10,000 people, suppose you want to pick a sample of 1,000 randomly for a survey. </a:t>
            </a:r>
          </a:p>
          <a:p>
            <a:endParaRPr lang="en-US" sz="2300" b="1" dirty="0"/>
          </a:p>
          <a:p>
            <a:r>
              <a:rPr lang="en-US" sz="2300" b="1" dirty="0"/>
              <a:t>For any particular sample of 1,000</a:t>
            </a:r>
            <a:r>
              <a:rPr lang="en-US" sz="2300" dirty="0"/>
              <a:t>, if you are sampling </a:t>
            </a:r>
            <a:r>
              <a:rPr lang="en-US" sz="2300" b="1" dirty="0"/>
              <a:t>with replacement</a:t>
            </a:r>
            <a:r>
              <a:rPr lang="en-US" sz="2300" dirty="0"/>
              <a:t>,</a:t>
            </a:r>
          </a:p>
          <a:p>
            <a:r>
              <a:rPr lang="en-US" sz="2300" dirty="0"/>
              <a:t>• the chance of picking the first person is 1,000 out of 10,000</a:t>
            </a:r>
          </a:p>
          <a:p>
            <a:r>
              <a:rPr lang="en-US" sz="2300" dirty="0"/>
              <a:t>• the chance of picking a </a:t>
            </a:r>
            <a:r>
              <a:rPr lang="en-US" sz="2300" u="sng" dirty="0"/>
              <a:t>different</a:t>
            </a:r>
            <a:r>
              <a:rPr lang="en-US" sz="2300" dirty="0"/>
              <a:t> second person for this sample is 999 out of 10,000</a:t>
            </a:r>
          </a:p>
          <a:p>
            <a:r>
              <a:rPr lang="en-US" sz="2300" dirty="0"/>
              <a:t>• you replace the first person before picking the next person.</a:t>
            </a:r>
          </a:p>
          <a:p>
            <a:endParaRPr lang="en-US" sz="2300" dirty="0"/>
          </a:p>
          <a:p>
            <a:r>
              <a:rPr lang="en-US" sz="2300" b="1" dirty="0"/>
              <a:t>For any particular sample of 1,000</a:t>
            </a:r>
            <a:r>
              <a:rPr lang="en-US" sz="2300" dirty="0"/>
              <a:t>, if you are sampling </a:t>
            </a:r>
            <a:r>
              <a:rPr lang="en-US" sz="2300" b="1" dirty="0"/>
              <a:t>without replacement</a:t>
            </a:r>
            <a:r>
              <a:rPr lang="en-US" sz="2300" dirty="0"/>
              <a:t>,</a:t>
            </a:r>
          </a:p>
          <a:p>
            <a:r>
              <a:rPr lang="en-US" sz="2300" dirty="0"/>
              <a:t>• the chance of picking the first person for any particular sample is 1,000 out of 10,000</a:t>
            </a:r>
          </a:p>
          <a:p>
            <a:r>
              <a:rPr lang="en-US" sz="2300" dirty="0"/>
              <a:t>• the chance of picking a </a:t>
            </a:r>
            <a:r>
              <a:rPr lang="en-US" sz="2300" u="sng" dirty="0"/>
              <a:t>different</a:t>
            </a:r>
            <a:r>
              <a:rPr lang="en-US" sz="2300" dirty="0"/>
              <a:t> second person is 999 out of 9,999</a:t>
            </a:r>
          </a:p>
          <a:p>
            <a:r>
              <a:rPr lang="en-US" sz="2300" dirty="0"/>
              <a:t>• you do not replace the first person before picking the next person.</a:t>
            </a:r>
            <a:endParaRPr lang="en-US" dirty="0"/>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23590843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Random numbers on the calculator</a:t>
            </a:r>
          </a:p>
        </p:txBody>
      </p:sp>
      <p:pic>
        <p:nvPicPr>
          <p:cNvPr id="2" name="Picture Placeholder 1" descr="CNX_Stats_C01_Screenshots.jpg" title="Calculator Screenshot"/>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6709" r="-26709"/>
          <a:stretch>
            <a:fillRect/>
          </a:stretch>
        </p:blipFill>
        <p:spPr>
          <a:xfrm>
            <a:off x="2062066" y="4245647"/>
            <a:ext cx="5114438" cy="2220152"/>
          </a:xfrm>
        </p:spPr>
      </p:pic>
      <p:pic>
        <p:nvPicPr>
          <p:cNvPr id="8" name="Picture 7" descr="OSC-Stacked-TM-RGB-1.png" title="&quot;&quot;"/>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F8D2B611-E629-4517-9DE8-D510CB0E4588}"/>
              </a:ext>
            </a:extLst>
          </p:cNvPr>
          <p:cNvSpPr>
            <a:spLocks noGrp="1"/>
          </p:cNvSpPr>
          <p:nvPr>
            <p:ph type="body" sz="quarter" idx="14"/>
          </p:nvPr>
        </p:nvSpPr>
        <p:spPr>
          <a:xfrm>
            <a:off x="457200" y="1212761"/>
            <a:ext cx="8062912" cy="2799184"/>
          </a:xfrm>
        </p:spPr>
        <p:txBody>
          <a:bodyPr>
            <a:noAutofit/>
          </a:bodyPr>
          <a:lstStyle/>
          <a:p>
            <a:r>
              <a:rPr lang="en-US" sz="1400" b="1" dirty="0"/>
              <a:t>Using the TI-83, 83+, 84, 84+ Calculator</a:t>
            </a:r>
          </a:p>
          <a:p>
            <a:r>
              <a:rPr lang="en-US" sz="1400" dirty="0"/>
              <a:t>To generate random numbers:</a:t>
            </a:r>
          </a:p>
          <a:p>
            <a:pPr marL="285750" indent="-285750">
              <a:buFont typeface="Arial" panose="020B0604020202020204" pitchFamily="34" charset="0"/>
              <a:buChar char="•"/>
            </a:pPr>
            <a:r>
              <a:rPr lang="en-US" sz="1400" dirty="0"/>
              <a:t>Press MATH.</a:t>
            </a:r>
          </a:p>
          <a:p>
            <a:pPr marL="285750" indent="-285750">
              <a:buFont typeface="Arial" panose="020B0604020202020204" pitchFamily="34" charset="0"/>
              <a:buChar char="•"/>
            </a:pPr>
            <a:r>
              <a:rPr lang="en-US" sz="1400" dirty="0"/>
              <a:t>Arrow over to PRB.</a:t>
            </a:r>
          </a:p>
          <a:p>
            <a:pPr marL="285750" indent="-285750">
              <a:buFont typeface="Arial" panose="020B0604020202020204" pitchFamily="34" charset="0"/>
              <a:buChar char="•"/>
            </a:pPr>
            <a:r>
              <a:rPr lang="en-US" sz="1400" dirty="0"/>
              <a:t>Press 5:randInt(. Enter 0, 30).</a:t>
            </a:r>
          </a:p>
          <a:p>
            <a:pPr marL="285750" indent="-285750">
              <a:buFont typeface="Arial" panose="020B0604020202020204" pitchFamily="34" charset="0"/>
              <a:buChar char="•"/>
            </a:pPr>
            <a:r>
              <a:rPr lang="en-US" sz="1400" dirty="0"/>
              <a:t>Press ENTER for the first random number.</a:t>
            </a:r>
          </a:p>
          <a:p>
            <a:pPr marL="285750" indent="-285750">
              <a:buFont typeface="Arial" panose="020B0604020202020204" pitchFamily="34" charset="0"/>
              <a:buChar char="•"/>
            </a:pPr>
            <a:r>
              <a:rPr lang="en-US" sz="1400" dirty="0"/>
              <a:t>Press ENTER two more times for the other 2 random numbers. If there is a repeat press ENTER again.</a:t>
            </a:r>
          </a:p>
          <a:p>
            <a:r>
              <a:rPr lang="en-US" sz="1400" dirty="0"/>
              <a:t>Note: </a:t>
            </a:r>
            <a:r>
              <a:rPr lang="en-US" sz="1400" dirty="0" err="1"/>
              <a:t>randInt</a:t>
            </a:r>
            <a:r>
              <a:rPr lang="en-US" sz="1400" dirty="0"/>
              <a:t>(0, 30, 3) will generate 3 random numbers.</a:t>
            </a:r>
          </a:p>
        </p:txBody>
      </p:sp>
    </p:spTree>
    <p:extLst>
      <p:ext uri="{BB962C8B-B14F-4D97-AF65-F5344CB8AC3E}">
        <p14:creationId xmlns:p14="http://schemas.microsoft.com/office/powerpoint/2010/main" val="5303930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Sampling</a:t>
            </a:r>
            <a:endParaRPr lang="en-US" dirty="0"/>
          </a:p>
        </p:txBody>
      </p:sp>
      <p:sp>
        <p:nvSpPr>
          <p:cNvPr id="7" name="Text Placeholder 6"/>
          <p:cNvSpPr>
            <a:spLocks noGrp="1"/>
          </p:cNvSpPr>
          <p:nvPr>
            <p:ph type="body" sz="quarter" idx="14"/>
          </p:nvPr>
        </p:nvSpPr>
        <p:spPr>
          <a:xfrm>
            <a:off x="457200" y="1296955"/>
            <a:ext cx="8062912" cy="5131837"/>
          </a:xfrm>
        </p:spPr>
        <p:txBody>
          <a:bodyPr>
            <a:noAutofit/>
          </a:bodyPr>
          <a:lstStyle/>
          <a:p>
            <a:r>
              <a:rPr lang="en-US" sz="1600" dirty="0"/>
              <a:t>Besides simple random sampling, there are other forms of sampling that involve a chance process for getting the sample. </a:t>
            </a:r>
            <a:r>
              <a:rPr lang="en-US" sz="1600" b="1" dirty="0"/>
              <a:t>Other well-known random sampling methods are the stratified sample, the cluster sample, and the systematic sample.</a:t>
            </a:r>
          </a:p>
          <a:p>
            <a:endParaRPr lang="en-US" sz="1600" dirty="0"/>
          </a:p>
          <a:p>
            <a:r>
              <a:rPr lang="en-US" sz="1600" dirty="0"/>
              <a:t>To choose a </a:t>
            </a:r>
            <a:r>
              <a:rPr lang="en-US" sz="1600" b="1" dirty="0"/>
              <a:t>stratified sample</a:t>
            </a:r>
            <a:r>
              <a:rPr lang="en-US" sz="1600" dirty="0"/>
              <a:t>, divide the population into groups called strata and then take a </a:t>
            </a:r>
            <a:r>
              <a:rPr lang="en-US" sz="1600" b="1" dirty="0"/>
              <a:t>proportionate </a:t>
            </a:r>
            <a:r>
              <a:rPr lang="en-US" sz="1600" dirty="0"/>
              <a:t>number from each stratum.</a:t>
            </a:r>
          </a:p>
          <a:p>
            <a:endParaRPr lang="en-US" sz="1600" dirty="0"/>
          </a:p>
          <a:p>
            <a:r>
              <a:rPr lang="en-US" sz="1600" dirty="0"/>
              <a:t>To choose a </a:t>
            </a:r>
            <a:r>
              <a:rPr lang="en-US" sz="1600" b="1" dirty="0"/>
              <a:t>cluster sample</a:t>
            </a:r>
            <a:r>
              <a:rPr lang="en-US" sz="1600" dirty="0"/>
              <a:t>, divide the population into clusters (groups) and then randomly select some of the clusters. All the members from these clusters are in the cluster sample.</a:t>
            </a:r>
          </a:p>
          <a:p>
            <a:endParaRPr lang="en-US" sz="1600" dirty="0"/>
          </a:p>
          <a:p>
            <a:r>
              <a:rPr lang="en-US" sz="1600" dirty="0"/>
              <a:t>To choose a </a:t>
            </a:r>
            <a:r>
              <a:rPr lang="en-US" sz="1600" b="1" dirty="0"/>
              <a:t>systematic sample</a:t>
            </a:r>
            <a:r>
              <a:rPr lang="en-US" sz="1600" dirty="0"/>
              <a:t>, randomly select a starting point and take every </a:t>
            </a:r>
            <a:r>
              <a:rPr lang="en-US" sz="1600" i="1" dirty="0"/>
              <a:t>n</a:t>
            </a:r>
            <a:r>
              <a:rPr lang="en-US" sz="1600" dirty="0"/>
              <a:t>th piece of data from a listing of the population.</a:t>
            </a:r>
          </a:p>
          <a:p>
            <a:endParaRPr lang="en-US" sz="1600" dirty="0"/>
          </a:p>
          <a:p>
            <a:r>
              <a:rPr lang="en-US" sz="1600" dirty="0"/>
              <a:t>A type of sampling that is non-random is convenience sampling. </a:t>
            </a:r>
            <a:r>
              <a:rPr lang="en-US" sz="1600" b="1" dirty="0"/>
              <a:t>Convenience sampling </a:t>
            </a:r>
            <a:r>
              <a:rPr lang="en-US" sz="1600" dirty="0"/>
              <a:t>involves using results that are readily available.</a:t>
            </a:r>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5200571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Sampling Types</a:t>
            </a:r>
            <a:endParaRPr lang="en-US" dirty="0"/>
          </a:p>
        </p:txBody>
      </p:sp>
      <p:sp>
        <p:nvSpPr>
          <p:cNvPr id="7" name="Text Placeholder 6"/>
          <p:cNvSpPr>
            <a:spLocks noGrp="1"/>
          </p:cNvSpPr>
          <p:nvPr>
            <p:ph type="body" sz="quarter" idx="14"/>
          </p:nvPr>
        </p:nvSpPr>
        <p:spPr>
          <a:xfrm>
            <a:off x="457200" y="1296955"/>
            <a:ext cx="8062912" cy="5131837"/>
          </a:xfrm>
        </p:spPr>
        <p:txBody>
          <a:bodyPr>
            <a:normAutofit lnSpcReduction="10000"/>
          </a:bodyPr>
          <a:lstStyle/>
          <a:p>
            <a:r>
              <a:rPr lang="en-US" dirty="0"/>
              <a:t>When you analyze data, it is important to be aware of </a:t>
            </a:r>
            <a:r>
              <a:rPr lang="en-US" b="1" dirty="0"/>
              <a:t>sampling errors </a:t>
            </a:r>
            <a:r>
              <a:rPr lang="en-US" dirty="0"/>
              <a:t>and </a:t>
            </a:r>
            <a:r>
              <a:rPr lang="en-US" dirty="0" err="1"/>
              <a:t>nonsampling</a:t>
            </a:r>
            <a:r>
              <a:rPr lang="en-US" dirty="0"/>
              <a:t> errors. The actual process of sampling causes sampling errors. </a:t>
            </a:r>
            <a:r>
              <a:rPr lang="en-US" i="1" dirty="0"/>
              <a:t>For example, the sample may not be large enough. </a:t>
            </a:r>
          </a:p>
          <a:p>
            <a:endParaRPr lang="en-US" dirty="0"/>
          </a:p>
          <a:p>
            <a:r>
              <a:rPr lang="en-US" dirty="0"/>
              <a:t>Factors not related to the sampling process cause </a:t>
            </a:r>
            <a:r>
              <a:rPr lang="en-US" b="1" dirty="0" err="1"/>
              <a:t>nonsampling</a:t>
            </a:r>
            <a:r>
              <a:rPr lang="en-US" b="1" dirty="0"/>
              <a:t> errors</a:t>
            </a:r>
            <a:r>
              <a:rPr lang="en-US" dirty="0"/>
              <a:t>. </a:t>
            </a:r>
            <a:r>
              <a:rPr lang="en-US" i="1" dirty="0"/>
              <a:t>A defective counting device can cause a </a:t>
            </a:r>
            <a:r>
              <a:rPr lang="en-US" i="1" dirty="0" err="1"/>
              <a:t>nonsampling</a:t>
            </a:r>
            <a:r>
              <a:rPr lang="en-US" i="1" dirty="0"/>
              <a:t> error.</a:t>
            </a:r>
          </a:p>
          <a:p>
            <a:endParaRPr lang="en-US" dirty="0"/>
          </a:p>
          <a:p>
            <a:r>
              <a:rPr lang="en-US" dirty="0"/>
              <a:t>In statistics, </a:t>
            </a:r>
            <a:r>
              <a:rPr lang="en-US" b="1" dirty="0"/>
              <a:t>a sampling bias </a:t>
            </a:r>
            <a:r>
              <a:rPr lang="en-US" dirty="0"/>
              <a:t>is created when a sample is collected from a population and some members of the population are not as likely to be chosen as others (remember, each member of the population should have an equally likely chance of being chosen). </a:t>
            </a:r>
          </a:p>
          <a:p>
            <a:endParaRPr lang="en-US" dirty="0"/>
          </a:p>
          <a:p>
            <a:r>
              <a:rPr lang="en-US" dirty="0"/>
              <a:t>When a sampling bias happens, there can be incorrect conclusions drawn about the population that is being studied.</a:t>
            </a:r>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1217151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Definitions of Statistics</a:t>
            </a:r>
            <a:endParaRPr lang="en-US" dirty="0"/>
          </a:p>
        </p:txBody>
      </p:sp>
      <p:sp>
        <p:nvSpPr>
          <p:cNvPr id="7" name="Text Placeholder 6"/>
          <p:cNvSpPr>
            <a:spLocks noGrp="1"/>
          </p:cNvSpPr>
          <p:nvPr>
            <p:ph type="body" sz="quarter" idx="14"/>
          </p:nvPr>
        </p:nvSpPr>
        <p:spPr>
          <a:xfrm>
            <a:off x="457200" y="1296955"/>
            <a:ext cx="8062912" cy="4713409"/>
          </a:xfrm>
        </p:spPr>
        <p:txBody>
          <a:bodyPr>
            <a:normAutofit fontScale="92500" lnSpcReduction="10000"/>
          </a:bodyPr>
          <a:lstStyle/>
          <a:p>
            <a:r>
              <a:rPr lang="en-US" sz="1800" dirty="0"/>
              <a:t>The science of </a:t>
            </a:r>
            <a:r>
              <a:rPr lang="en-US" sz="1800" b="1" dirty="0"/>
              <a:t>statistics </a:t>
            </a:r>
            <a:r>
              <a:rPr lang="en-US" sz="1800" dirty="0"/>
              <a:t>deals with the collection, analysis, interpretation, and presentation of </a:t>
            </a:r>
            <a:r>
              <a:rPr lang="en-US" sz="1800" b="1" dirty="0"/>
              <a:t>data</a:t>
            </a:r>
            <a:r>
              <a:rPr lang="en-US" sz="1800" dirty="0"/>
              <a:t>. We see and use data in our everyday lives.</a:t>
            </a:r>
          </a:p>
          <a:p>
            <a:endParaRPr lang="en-US" sz="1800" dirty="0"/>
          </a:p>
          <a:p>
            <a:r>
              <a:rPr lang="en-US" sz="1800" dirty="0"/>
              <a:t>In this course, you will learn how to organize and summarize data. Organizing and summarizing data is called </a:t>
            </a:r>
            <a:r>
              <a:rPr lang="en-US" sz="1800" b="1" dirty="0"/>
              <a:t>descriptive statistics</a:t>
            </a:r>
            <a:r>
              <a:rPr lang="en-US" sz="1800" dirty="0"/>
              <a:t>. </a:t>
            </a:r>
          </a:p>
          <a:p>
            <a:endParaRPr lang="en-US" sz="1800" dirty="0"/>
          </a:p>
          <a:p>
            <a:r>
              <a:rPr lang="en-US" sz="1800" dirty="0"/>
              <a:t>Two ways to summarize data are by graphing and by using numbers (for example, finding an average). </a:t>
            </a:r>
          </a:p>
          <a:p>
            <a:endParaRPr lang="en-US" sz="1800" dirty="0"/>
          </a:p>
          <a:p>
            <a:r>
              <a:rPr lang="en-US" sz="1800" dirty="0"/>
              <a:t>After you have studied probability and probability distributions, you will use formal methods for drawing conclusions from "good“ data. The formal methods are called </a:t>
            </a:r>
            <a:r>
              <a:rPr lang="en-US" sz="1800" b="1" dirty="0"/>
              <a:t>inferential statistics</a:t>
            </a:r>
            <a:r>
              <a:rPr lang="en-US" sz="1800" dirty="0"/>
              <a:t>. </a:t>
            </a:r>
          </a:p>
          <a:p>
            <a:endParaRPr lang="en-US" sz="1800" dirty="0"/>
          </a:p>
          <a:p>
            <a:r>
              <a:rPr lang="en-US" sz="1800" dirty="0"/>
              <a:t>Statistical inference uses probability to determine how confident we can be that our conclusions are correct.</a:t>
            </a:r>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10399969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Variation in data and samples</a:t>
            </a:r>
            <a:endParaRPr lang="en-US" dirty="0"/>
          </a:p>
        </p:txBody>
      </p:sp>
      <p:sp>
        <p:nvSpPr>
          <p:cNvPr id="7" name="Text Placeholder 6"/>
          <p:cNvSpPr>
            <a:spLocks noGrp="1"/>
          </p:cNvSpPr>
          <p:nvPr>
            <p:ph type="body" sz="quarter" idx="14"/>
          </p:nvPr>
        </p:nvSpPr>
        <p:spPr>
          <a:xfrm>
            <a:off x="457200" y="1296955"/>
            <a:ext cx="8062912" cy="4805265"/>
          </a:xfrm>
        </p:spPr>
        <p:txBody>
          <a:bodyPr>
            <a:normAutofit/>
          </a:bodyPr>
          <a:lstStyle/>
          <a:p>
            <a:r>
              <a:rPr lang="en-US" b="1" dirty="0"/>
              <a:t>Variation </a:t>
            </a:r>
            <a:r>
              <a:rPr lang="en-US" dirty="0"/>
              <a:t>is present in any set of data. </a:t>
            </a:r>
          </a:p>
          <a:p>
            <a:r>
              <a:rPr lang="en-US" i="1" dirty="0"/>
              <a:t>For example, 16-ounce cans of beverage may contain more or less than 16 ounces of liquid.</a:t>
            </a:r>
          </a:p>
          <a:p>
            <a:endParaRPr lang="en-US" dirty="0"/>
          </a:p>
          <a:p>
            <a:r>
              <a:rPr lang="en-US" dirty="0"/>
              <a:t>It was mentioned previously that two or more </a:t>
            </a:r>
            <a:r>
              <a:rPr lang="en-US" b="1" dirty="0"/>
              <a:t>samples </a:t>
            </a:r>
            <a:r>
              <a:rPr lang="en-US" dirty="0"/>
              <a:t>from the same </a:t>
            </a:r>
            <a:r>
              <a:rPr lang="en-US" b="1" dirty="0"/>
              <a:t>population</a:t>
            </a:r>
            <a:r>
              <a:rPr lang="en-US" dirty="0"/>
              <a:t>, taken randomly, and having close to the same characteristics of the population will likely be different from each other.</a:t>
            </a:r>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24460100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Sampling Example</a:t>
            </a:r>
            <a:endParaRPr lang="en-US" dirty="0"/>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6" name="Text Placeholder 6">
            <a:extLst>
              <a:ext uri="{FF2B5EF4-FFF2-40B4-BE49-F238E27FC236}">
                <a16:creationId xmlns:a16="http://schemas.microsoft.com/office/drawing/2014/main" id="{05845AF5-9A3B-4642-AC2D-ABFADD45CE27}"/>
              </a:ext>
            </a:extLst>
          </p:cNvPr>
          <p:cNvSpPr>
            <a:spLocks noGrp="1"/>
          </p:cNvSpPr>
          <p:nvPr>
            <p:ph type="body" sz="quarter" idx="14"/>
          </p:nvPr>
        </p:nvSpPr>
        <p:spPr>
          <a:xfrm>
            <a:off x="457200" y="1296955"/>
            <a:ext cx="8062912" cy="4805265"/>
          </a:xfrm>
        </p:spPr>
        <p:txBody>
          <a:bodyPr>
            <a:normAutofit fontScale="85000" lnSpcReduction="10000"/>
          </a:bodyPr>
          <a:lstStyle/>
          <a:p>
            <a:r>
              <a:rPr lang="en-US" b="1" dirty="0"/>
              <a:t>Example 1.12 </a:t>
            </a:r>
          </a:p>
          <a:p>
            <a:r>
              <a:rPr lang="en-US" dirty="0"/>
              <a:t>Determine the type of sampling used (simple random, stratified, systematic, cluster, or convenience).</a:t>
            </a:r>
          </a:p>
          <a:p>
            <a:pPr marL="457200" indent="-457200">
              <a:buFont typeface="+mj-lt"/>
              <a:buAutoNum type="alphaLcPeriod"/>
            </a:pPr>
            <a:r>
              <a:rPr lang="en-US" dirty="0"/>
              <a:t>A soccer coach selects six players from a group of boys aged eight to ten, seven players from a group of boys aged 11 to 12, and three players from a group of boys aged 13 to 14 to form a recreational soccer team.</a:t>
            </a:r>
          </a:p>
          <a:p>
            <a:pPr marL="457200" indent="-457200">
              <a:buFont typeface="+mj-lt"/>
              <a:buAutoNum type="alphaLcPeriod"/>
            </a:pPr>
            <a:r>
              <a:rPr lang="en-US" dirty="0"/>
              <a:t>A pollster interviews all human resource personnel in five different high tech companies.</a:t>
            </a:r>
          </a:p>
          <a:p>
            <a:pPr marL="457200" indent="-457200">
              <a:buFont typeface="+mj-lt"/>
              <a:buAutoNum type="alphaLcPeriod"/>
            </a:pPr>
            <a:r>
              <a:rPr lang="en-US" dirty="0"/>
              <a:t>A high school educational researcher interviews 50 high school female teachers and 50 high school male teachers.</a:t>
            </a:r>
          </a:p>
          <a:p>
            <a:pPr marL="457200" indent="-457200">
              <a:buFont typeface="+mj-lt"/>
              <a:buAutoNum type="alphaLcPeriod"/>
            </a:pPr>
            <a:r>
              <a:rPr lang="en-US" dirty="0"/>
              <a:t>A medical researcher interviews every third cancer patient from a list of cancer patients at a local hospital.</a:t>
            </a:r>
          </a:p>
          <a:p>
            <a:pPr marL="457200" indent="-457200">
              <a:buFont typeface="+mj-lt"/>
              <a:buAutoNum type="alphaLcPeriod"/>
            </a:pPr>
            <a:r>
              <a:rPr lang="en-US" dirty="0"/>
              <a:t>A high school counselor uses a computer to generate 50 random numbers and then picks students whose names correspond to the numbers.</a:t>
            </a:r>
          </a:p>
          <a:p>
            <a:pPr marL="457200" indent="-457200">
              <a:buFont typeface="+mj-lt"/>
              <a:buAutoNum type="alphaLcPeriod"/>
            </a:pPr>
            <a:r>
              <a:rPr lang="en-US" dirty="0"/>
              <a:t>A student interviews classmates in his algebra class to determine how many pairs of jeans a student owns, on the average.</a:t>
            </a:r>
          </a:p>
        </p:txBody>
      </p:sp>
    </p:spTree>
    <p:extLst>
      <p:ext uri="{BB962C8B-B14F-4D97-AF65-F5344CB8AC3E}">
        <p14:creationId xmlns:p14="http://schemas.microsoft.com/office/powerpoint/2010/main" val="9397733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Sampling Try-It</a:t>
            </a:r>
            <a:endParaRPr lang="en-US" dirty="0"/>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6" name="Text Placeholder 6">
            <a:extLst>
              <a:ext uri="{FF2B5EF4-FFF2-40B4-BE49-F238E27FC236}">
                <a16:creationId xmlns:a16="http://schemas.microsoft.com/office/drawing/2014/main" id="{2B838A5D-0F6B-4D07-A199-02616DB43E50}"/>
              </a:ext>
            </a:extLst>
          </p:cNvPr>
          <p:cNvSpPr>
            <a:spLocks noGrp="1"/>
          </p:cNvSpPr>
          <p:nvPr>
            <p:ph type="body" sz="quarter" idx="14"/>
          </p:nvPr>
        </p:nvSpPr>
        <p:spPr>
          <a:xfrm>
            <a:off x="457200" y="1296955"/>
            <a:ext cx="8062912" cy="4805265"/>
          </a:xfrm>
        </p:spPr>
        <p:txBody>
          <a:bodyPr>
            <a:normAutofit/>
          </a:bodyPr>
          <a:lstStyle/>
          <a:p>
            <a:r>
              <a:rPr lang="en-US" b="1" dirty="0"/>
              <a:t>Try It 1.12</a:t>
            </a:r>
          </a:p>
          <a:p>
            <a:r>
              <a:rPr lang="en-US" dirty="0"/>
              <a:t>Determine the type of sampling used (simple random, stratified, systematic, cluster, or convenience).</a:t>
            </a:r>
          </a:p>
          <a:p>
            <a:r>
              <a:rPr lang="en-US" dirty="0"/>
              <a:t>A high school principal polls 50 freshmen, 50 sophomores, 50 juniors, and 50 seniors regarding policy changes for after school activities.</a:t>
            </a:r>
          </a:p>
        </p:txBody>
      </p:sp>
    </p:spTree>
    <p:extLst>
      <p:ext uri="{BB962C8B-B14F-4D97-AF65-F5344CB8AC3E}">
        <p14:creationId xmlns:p14="http://schemas.microsoft.com/office/powerpoint/2010/main" val="24900200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Sampling Example 1.13</a:t>
            </a:r>
            <a:endParaRPr lang="en-US" dirty="0"/>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9" name="Text Placeholder 6">
            <a:extLst>
              <a:ext uri="{FF2B5EF4-FFF2-40B4-BE49-F238E27FC236}">
                <a16:creationId xmlns:a16="http://schemas.microsoft.com/office/drawing/2014/main" id="{EE4C9F90-D939-477A-822A-4486BF7ADB9C}"/>
              </a:ext>
            </a:extLst>
          </p:cNvPr>
          <p:cNvSpPr>
            <a:spLocks noGrp="1"/>
          </p:cNvSpPr>
          <p:nvPr>
            <p:ph type="body" sz="quarter" idx="14"/>
          </p:nvPr>
        </p:nvSpPr>
        <p:spPr>
          <a:xfrm>
            <a:off x="457200" y="1296955"/>
            <a:ext cx="8062912" cy="5127404"/>
          </a:xfrm>
        </p:spPr>
        <p:txBody>
          <a:bodyPr>
            <a:normAutofit fontScale="77500" lnSpcReduction="20000"/>
          </a:bodyPr>
          <a:lstStyle/>
          <a:p>
            <a:r>
              <a:rPr lang="en-US" b="1" dirty="0"/>
              <a:t>Example 1.13 </a:t>
            </a:r>
          </a:p>
          <a:p>
            <a:r>
              <a:rPr lang="en-US" dirty="0"/>
              <a:t>Suppose ABC College has 10,000 part-time students (the population). We are interested in the average amount of money a part-time student spends on books in the fall term. Asking all 10,000 students is an almost impossible task.</a:t>
            </a:r>
          </a:p>
          <a:p>
            <a:r>
              <a:rPr lang="en-US" dirty="0"/>
              <a:t>Suppose we take two different samples. </a:t>
            </a:r>
          </a:p>
          <a:p>
            <a:r>
              <a:rPr lang="en-US" dirty="0"/>
              <a:t>First, we use convenience sampling and survey ten students from a first term organic chemistry class. Many of these students are taking first term calculus in addition to the organic chemistry class. The amount of money they spend on books is as follows:</a:t>
            </a:r>
          </a:p>
          <a:p>
            <a:r>
              <a:rPr lang="en-US" dirty="0"/>
              <a:t>$128; $87; $173; $116; $130; $204; $147; $189; $93; $153 </a:t>
            </a:r>
          </a:p>
          <a:p>
            <a:r>
              <a:rPr lang="en-US" dirty="0"/>
              <a:t>The second sample is taken using a list of senior citizens who take P.E. classes and taking every fifth senior citizen on the list, for a total of ten senior citizens. They spend:</a:t>
            </a:r>
          </a:p>
          <a:p>
            <a:r>
              <a:rPr lang="en-US" dirty="0"/>
              <a:t>$50; $40; $36; $15; $50; $100; $40; $53; $22; $22 </a:t>
            </a:r>
          </a:p>
          <a:p>
            <a:r>
              <a:rPr lang="en-US" dirty="0"/>
              <a:t>It is unlikely that any student is in both samples.</a:t>
            </a:r>
          </a:p>
          <a:p>
            <a:r>
              <a:rPr lang="en-US" dirty="0"/>
              <a:t>a. Do you think that either of these samples is representative of (or is characteristic of) the entire 10,000 part-time student population?</a:t>
            </a:r>
          </a:p>
          <a:p>
            <a:r>
              <a:rPr lang="en-US" dirty="0"/>
              <a:t>b. Since these samples are not representative of the entire population, is it wise to use the results to describe the entire population?</a:t>
            </a:r>
          </a:p>
        </p:txBody>
      </p:sp>
    </p:spTree>
    <p:extLst>
      <p:ext uri="{BB962C8B-B14F-4D97-AF65-F5344CB8AC3E}">
        <p14:creationId xmlns:p14="http://schemas.microsoft.com/office/powerpoint/2010/main" val="12114508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Sampling Example 1.13 cont.</a:t>
            </a:r>
            <a:endParaRPr lang="en-US" dirty="0"/>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9" name="Text Placeholder 6">
            <a:extLst>
              <a:ext uri="{FF2B5EF4-FFF2-40B4-BE49-F238E27FC236}">
                <a16:creationId xmlns:a16="http://schemas.microsoft.com/office/drawing/2014/main" id="{EE4C9F90-D939-477A-822A-4486BF7ADB9C}"/>
              </a:ext>
            </a:extLst>
          </p:cNvPr>
          <p:cNvSpPr>
            <a:spLocks noGrp="1"/>
          </p:cNvSpPr>
          <p:nvPr>
            <p:ph type="body" sz="quarter" idx="14"/>
          </p:nvPr>
        </p:nvSpPr>
        <p:spPr>
          <a:xfrm>
            <a:off x="457200" y="1296955"/>
            <a:ext cx="8062912" cy="4805265"/>
          </a:xfrm>
        </p:spPr>
        <p:txBody>
          <a:bodyPr>
            <a:normAutofit/>
          </a:bodyPr>
          <a:lstStyle/>
          <a:p>
            <a:r>
              <a:rPr lang="en-US" sz="1600" b="1" dirty="0"/>
              <a:t>Example 1.13  continued</a:t>
            </a:r>
          </a:p>
          <a:p>
            <a:r>
              <a:rPr lang="en-US" sz="1600" dirty="0"/>
              <a:t>Now, suppose we take a third sample. We choose ten different part-time students from the disciplines of chemistry, math, English, psychology, sociology, history, nursing, physical education, art, and early childhood development. (We assume that these are the only disciplines in which part-time students at ABC College are enrolled and that an equal number of part-time students are enrolled in each of the disciplines.) Each student is chosen using simple random sampling. Using a calculator, random numbers are generated and a student from a particular discipline is selected if he or she has a corresponding number. The students spend the following amounts:</a:t>
            </a:r>
          </a:p>
          <a:p>
            <a:r>
              <a:rPr lang="en-US" sz="1600" dirty="0"/>
              <a:t>$180; $50; $150; $85; $260; $75; $180; $200; $200; $150 </a:t>
            </a:r>
          </a:p>
          <a:p>
            <a:r>
              <a:rPr lang="en-US" sz="1600" dirty="0"/>
              <a:t>c. Is the sample biased?</a:t>
            </a:r>
          </a:p>
        </p:txBody>
      </p:sp>
    </p:spTree>
    <p:extLst>
      <p:ext uri="{BB962C8B-B14F-4D97-AF65-F5344CB8AC3E}">
        <p14:creationId xmlns:p14="http://schemas.microsoft.com/office/powerpoint/2010/main" val="8023418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Sample Try-It</a:t>
            </a:r>
            <a:endParaRPr lang="en-US" dirty="0"/>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6" name="Text Placeholder 6">
            <a:extLst>
              <a:ext uri="{FF2B5EF4-FFF2-40B4-BE49-F238E27FC236}">
                <a16:creationId xmlns:a16="http://schemas.microsoft.com/office/drawing/2014/main" id="{3A5525CC-6115-4BB2-A589-41AFB221BC1F}"/>
              </a:ext>
            </a:extLst>
          </p:cNvPr>
          <p:cNvSpPr>
            <a:spLocks noGrp="1"/>
          </p:cNvSpPr>
          <p:nvPr>
            <p:ph type="body" sz="quarter" idx="14"/>
          </p:nvPr>
        </p:nvSpPr>
        <p:spPr>
          <a:xfrm>
            <a:off x="457200" y="1296955"/>
            <a:ext cx="8062912" cy="4805265"/>
          </a:xfrm>
        </p:spPr>
        <p:txBody>
          <a:bodyPr>
            <a:normAutofit/>
          </a:bodyPr>
          <a:lstStyle/>
          <a:p>
            <a:r>
              <a:rPr lang="en-US" sz="1600" b="1" dirty="0"/>
              <a:t>Try It 1.13</a:t>
            </a:r>
          </a:p>
          <a:p>
            <a:r>
              <a:rPr lang="en-US" sz="1600" dirty="0"/>
              <a:t>A local radio station has a fan base of 20,000 listeners. The station wants to know if its audience would prefer more music or more talk shows. Asking all 20,000 listeners is an almost impossible task.</a:t>
            </a:r>
          </a:p>
          <a:p>
            <a:r>
              <a:rPr lang="en-US" sz="1600" dirty="0"/>
              <a:t>The station uses convenience sampling and surveys the first 200 people they meet at one of the station’s music concert events. 24 people said they’d prefer more talk shows, and 176 people said they’d prefer more music.</a:t>
            </a:r>
          </a:p>
          <a:p>
            <a:r>
              <a:rPr lang="en-US" sz="1600" dirty="0"/>
              <a:t>Do you think that this sample is representative of (or is characteristic of) the entire 20,000 listener population?</a:t>
            </a:r>
          </a:p>
        </p:txBody>
      </p:sp>
    </p:spTree>
    <p:extLst>
      <p:ext uri="{BB962C8B-B14F-4D97-AF65-F5344CB8AC3E}">
        <p14:creationId xmlns:p14="http://schemas.microsoft.com/office/powerpoint/2010/main" val="23784121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1804"/>
            <a:ext cx="8062912" cy="2537927"/>
          </a:xfrm>
        </p:spPr>
        <p:txBody>
          <a:bodyPr>
            <a:noAutofit/>
          </a:bodyPr>
          <a:lstStyle/>
          <a:p>
            <a:pPr algn="ctr"/>
            <a:r>
              <a:rPr lang="en-US" sz="4000" b="1" cap="none" dirty="0">
                <a:solidFill>
                  <a:srgbClr val="212F62"/>
                </a:solidFill>
              </a:rPr>
              <a:t>Chapter 1</a:t>
            </a:r>
            <a:br>
              <a:rPr lang="en-US" sz="4000" b="1" cap="none" dirty="0">
                <a:solidFill>
                  <a:srgbClr val="212F62"/>
                </a:solidFill>
              </a:rPr>
            </a:br>
            <a:br>
              <a:rPr lang="en-US" sz="4000" b="1" cap="none" dirty="0">
                <a:solidFill>
                  <a:srgbClr val="212F62"/>
                </a:solidFill>
              </a:rPr>
            </a:br>
            <a:r>
              <a:rPr lang="en-US" sz="4000" b="1" dirty="0">
                <a:solidFill>
                  <a:srgbClr val="212F62"/>
                </a:solidFill>
              </a:rPr>
              <a:t>sampling and data</a:t>
            </a:r>
            <a:endParaRPr lang="en-US" sz="4000" dirty="0"/>
          </a:p>
        </p:txBody>
      </p:sp>
      <p:sp>
        <p:nvSpPr>
          <p:cNvPr id="5" name="Title 4"/>
          <p:cNvSpPr txBox="1">
            <a:spLocks/>
          </p:cNvSpPr>
          <p:nvPr/>
        </p:nvSpPr>
        <p:spPr>
          <a:xfrm>
            <a:off x="845052" y="3697089"/>
            <a:ext cx="7287208" cy="1248135"/>
          </a:xfrm>
          <a:prstGeom prst="rect">
            <a:avLst/>
          </a:prstGeom>
        </p:spPr>
        <p:txBody>
          <a:bodyPr vert="horz" lIns="91440" tIns="45720" rIns="91440" bIns="45720" rtlCol="0" anchor="b">
            <a:noAutofit/>
          </a:bodyPr>
          <a:lstStyle>
            <a:lvl1pPr algn="l" defTabSz="914400" rtl="0" eaLnBrk="1" latinLnBrk="0" hangingPunct="1">
              <a:spcBef>
                <a:spcPct val="0"/>
              </a:spcBef>
              <a:buNone/>
              <a:defRPr sz="2400" kern="1200" cap="all" spc="-60" baseline="0">
                <a:solidFill>
                  <a:srgbClr val="6CB255"/>
                </a:solidFill>
                <a:latin typeface="+mj-lt"/>
                <a:ea typeface="+mj-ea"/>
                <a:cs typeface="+mj-cs"/>
              </a:defRPr>
            </a:lvl1pPr>
          </a:lstStyle>
          <a:p>
            <a:pPr algn="ctr"/>
            <a:r>
              <a:rPr lang="en-US" dirty="0"/>
              <a:t>Section 1.3 – </a:t>
            </a:r>
            <a:r>
              <a:rPr lang="en-US" b="1" dirty="0"/>
              <a:t>Frequency, Frequency Tables, and Levels of</a:t>
            </a:r>
          </a:p>
          <a:p>
            <a:pPr algn="ctr"/>
            <a:r>
              <a:rPr lang="en-US" b="1" dirty="0"/>
              <a:t>Measurement</a:t>
            </a:r>
            <a:endParaRPr lang="en-US" dirty="0"/>
          </a:p>
        </p:txBody>
      </p:sp>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pic>
        <p:nvPicPr>
          <p:cNvPr id="6" name="Picture 5"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8705" y="5432582"/>
            <a:ext cx="1507110" cy="1077181"/>
          </a:xfrm>
          <a:prstGeom prst="rect">
            <a:avLst/>
          </a:prstGeom>
        </p:spPr>
      </p:pic>
    </p:spTree>
    <p:extLst>
      <p:ext uri="{BB962C8B-B14F-4D97-AF65-F5344CB8AC3E}">
        <p14:creationId xmlns:p14="http://schemas.microsoft.com/office/powerpoint/2010/main" val="18407884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200" dirty="0"/>
              <a:t>Section 1.3 Learning Objectives</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endParaRPr lang="en-US" dirty="0"/>
          </a:p>
        </p:txBody>
      </p:sp>
      <p:sp>
        <p:nvSpPr>
          <p:cNvPr id="4" name="Rectangle 3">
            <a:extLst>
              <a:ext uri="{FF2B5EF4-FFF2-40B4-BE49-F238E27FC236}">
                <a16:creationId xmlns:a16="http://schemas.microsoft.com/office/drawing/2014/main" id="{82A2C50D-E8A3-0742-836A-717A75EF667C}"/>
              </a:ext>
            </a:extLst>
          </p:cNvPr>
          <p:cNvSpPr/>
          <p:nvPr/>
        </p:nvSpPr>
        <p:spPr>
          <a:xfrm>
            <a:off x="457200" y="1269643"/>
            <a:ext cx="8379321" cy="1477328"/>
          </a:xfrm>
          <a:prstGeom prst="rect">
            <a:avLst/>
          </a:prstGeom>
        </p:spPr>
        <p:txBody>
          <a:bodyPr wrap="square">
            <a:spAutoFit/>
          </a:bodyPr>
          <a:lstStyle/>
          <a:p>
            <a:r>
              <a:rPr lang="en-US" dirty="0"/>
              <a:t>In this section students will:</a:t>
            </a:r>
          </a:p>
          <a:p>
            <a:endParaRPr lang="en-US" dirty="0"/>
          </a:p>
          <a:p>
            <a:pPr marL="285750" indent="-285750">
              <a:buFont typeface="Arial" panose="020B0604020202020204" pitchFamily="34" charset="0"/>
              <a:buChar char="•"/>
            </a:pPr>
            <a:r>
              <a:rPr lang="en-US" dirty="0"/>
              <a:t>Use basic vocabulary</a:t>
            </a:r>
          </a:p>
          <a:p>
            <a:pPr marL="285750" indent="-285750">
              <a:buFont typeface="Arial" panose="020B0604020202020204" pitchFamily="34" charset="0"/>
              <a:buChar char="•"/>
            </a:pPr>
            <a:r>
              <a:rPr lang="en-US" dirty="0"/>
              <a:t>Determine the level of measurements for variables. </a:t>
            </a:r>
          </a:p>
          <a:p>
            <a:pPr marL="285750" indent="-285750">
              <a:buFont typeface="Arial" panose="020B0604020202020204" pitchFamily="34" charset="0"/>
              <a:buChar char="•"/>
            </a:pPr>
            <a:r>
              <a:rPr lang="en-US" dirty="0"/>
              <a:t>Construct a frequency table, including relative and cumulative frequencies</a:t>
            </a:r>
          </a:p>
        </p:txBody>
      </p:sp>
    </p:spTree>
    <p:extLst>
      <p:ext uri="{BB962C8B-B14F-4D97-AF65-F5344CB8AC3E}">
        <p14:creationId xmlns:p14="http://schemas.microsoft.com/office/powerpoint/2010/main" val="20148990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Levels of measurement</a:t>
            </a:r>
            <a:endParaRPr lang="en-US" dirty="0"/>
          </a:p>
        </p:txBody>
      </p:sp>
      <p:sp>
        <p:nvSpPr>
          <p:cNvPr id="7" name="Text Placeholder 6"/>
          <p:cNvSpPr>
            <a:spLocks noGrp="1"/>
          </p:cNvSpPr>
          <p:nvPr>
            <p:ph type="body" sz="quarter" idx="14"/>
          </p:nvPr>
        </p:nvSpPr>
        <p:spPr>
          <a:xfrm>
            <a:off x="457200" y="1296955"/>
            <a:ext cx="8062912" cy="4805265"/>
          </a:xfrm>
        </p:spPr>
        <p:txBody>
          <a:bodyPr>
            <a:normAutofit/>
          </a:bodyPr>
          <a:lstStyle/>
          <a:p>
            <a:r>
              <a:rPr lang="en-US" dirty="0"/>
              <a:t>The way a set of data is measured is called its </a:t>
            </a:r>
            <a:r>
              <a:rPr lang="en-US" b="1" dirty="0"/>
              <a:t>level of measurement</a:t>
            </a:r>
            <a:r>
              <a:rPr lang="en-US" dirty="0"/>
              <a:t>. </a:t>
            </a:r>
          </a:p>
          <a:p>
            <a:endParaRPr lang="en-US" dirty="0"/>
          </a:p>
          <a:p>
            <a:r>
              <a:rPr lang="en-US" dirty="0"/>
              <a:t>Data can be classified into four levels of measurement. They are (from lowest to highest level):</a:t>
            </a:r>
          </a:p>
          <a:p>
            <a:r>
              <a:rPr lang="en-US" dirty="0"/>
              <a:t>• </a:t>
            </a:r>
            <a:r>
              <a:rPr lang="en-US" b="1" dirty="0"/>
              <a:t>Nominal scale level</a:t>
            </a:r>
          </a:p>
          <a:p>
            <a:r>
              <a:rPr lang="en-US" dirty="0"/>
              <a:t>• </a:t>
            </a:r>
            <a:r>
              <a:rPr lang="en-US" b="1" dirty="0"/>
              <a:t>Ordinal scale level</a:t>
            </a:r>
          </a:p>
          <a:p>
            <a:r>
              <a:rPr lang="en-US" dirty="0"/>
              <a:t>• </a:t>
            </a:r>
            <a:r>
              <a:rPr lang="en-US" b="1" dirty="0"/>
              <a:t>Interval scale level</a:t>
            </a:r>
          </a:p>
          <a:p>
            <a:r>
              <a:rPr lang="en-US" dirty="0"/>
              <a:t>• </a:t>
            </a:r>
            <a:r>
              <a:rPr lang="en-US" b="1" dirty="0"/>
              <a:t>Ratio scale level</a:t>
            </a:r>
            <a:endParaRPr lang="en-US" dirty="0"/>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29006930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Nominal Scale</a:t>
            </a:r>
            <a:endParaRPr lang="en-US" dirty="0"/>
          </a:p>
        </p:txBody>
      </p:sp>
      <p:sp>
        <p:nvSpPr>
          <p:cNvPr id="7" name="Text Placeholder 6"/>
          <p:cNvSpPr>
            <a:spLocks noGrp="1"/>
          </p:cNvSpPr>
          <p:nvPr>
            <p:ph type="body" sz="quarter" idx="14"/>
          </p:nvPr>
        </p:nvSpPr>
        <p:spPr>
          <a:xfrm>
            <a:off x="457200" y="1296955"/>
            <a:ext cx="8062912" cy="4805265"/>
          </a:xfrm>
        </p:spPr>
        <p:txBody>
          <a:bodyPr>
            <a:normAutofit fontScale="92500" lnSpcReduction="20000"/>
          </a:bodyPr>
          <a:lstStyle/>
          <a:p>
            <a:r>
              <a:rPr lang="en-US" dirty="0"/>
              <a:t>Data that is measured using a </a:t>
            </a:r>
            <a:r>
              <a:rPr lang="en-US" b="1" dirty="0"/>
              <a:t>nominal scale </a:t>
            </a:r>
            <a:r>
              <a:rPr lang="en-US" dirty="0"/>
              <a:t>is </a:t>
            </a:r>
            <a:r>
              <a:rPr lang="en-US" b="1" dirty="0"/>
              <a:t>qualitative</a:t>
            </a:r>
            <a:r>
              <a:rPr lang="en-US" dirty="0"/>
              <a:t>. </a:t>
            </a:r>
          </a:p>
          <a:p>
            <a:r>
              <a:rPr lang="en-US" i="1" dirty="0"/>
              <a:t>Categories, colors, names, labels and favorite foods along with yes or no responses are examples of nominal level data. </a:t>
            </a:r>
          </a:p>
          <a:p>
            <a:endParaRPr lang="en-US" dirty="0"/>
          </a:p>
          <a:p>
            <a:r>
              <a:rPr lang="en-US" dirty="0"/>
              <a:t>Nominal scale data are not ordered. </a:t>
            </a:r>
          </a:p>
          <a:p>
            <a:r>
              <a:rPr lang="en-US" i="1" dirty="0"/>
              <a:t>For example, trying to classify people according to their favorite food does not make any sense. Putting pizza first and sushi second is not meaningful.</a:t>
            </a:r>
          </a:p>
          <a:p>
            <a:endParaRPr lang="en-US" dirty="0"/>
          </a:p>
          <a:p>
            <a:r>
              <a:rPr lang="en-US" i="1" dirty="0"/>
              <a:t>Smartphone companies are another example of nominal scale data. Some examples are Sony, Motorola, Nokia, Samsung and Apple. This is just a list and there is no agreed upon order. Some people may favor Apple but that is a matter of opinion. </a:t>
            </a:r>
          </a:p>
          <a:p>
            <a:endParaRPr lang="en-US" dirty="0"/>
          </a:p>
          <a:p>
            <a:r>
              <a:rPr lang="en-US" dirty="0"/>
              <a:t>Nominal scale data cannot be used in calculations.</a:t>
            </a:r>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3821952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Probability</a:t>
            </a:r>
            <a:endParaRPr lang="en-US" dirty="0"/>
          </a:p>
        </p:txBody>
      </p:sp>
      <p:sp>
        <p:nvSpPr>
          <p:cNvPr id="7" name="Text Placeholder 6"/>
          <p:cNvSpPr>
            <a:spLocks noGrp="1"/>
          </p:cNvSpPr>
          <p:nvPr>
            <p:ph type="body" sz="quarter" idx="14"/>
          </p:nvPr>
        </p:nvSpPr>
        <p:spPr>
          <a:xfrm>
            <a:off x="457200" y="1296955"/>
            <a:ext cx="8062912" cy="4713409"/>
          </a:xfrm>
        </p:spPr>
        <p:txBody>
          <a:bodyPr>
            <a:normAutofit/>
          </a:bodyPr>
          <a:lstStyle/>
          <a:p>
            <a:r>
              <a:rPr lang="en-US" b="1" dirty="0"/>
              <a:t>Probability </a:t>
            </a:r>
            <a:r>
              <a:rPr lang="en-US" dirty="0"/>
              <a:t>is a mathematical tool used to study randomness. It deals with the chance (the likelihood) of an event occurring.</a:t>
            </a:r>
          </a:p>
          <a:p>
            <a:endParaRPr lang="en-US" dirty="0"/>
          </a:p>
          <a:p>
            <a:r>
              <a:rPr lang="en-US" dirty="0"/>
              <a:t>The expected theoretical probability of heads in any one toss is ½ or 0.5. Even though the outcomes of a few repetitions are uncertain, there is a regular pattern of outcomes when there are many repetitions.</a:t>
            </a:r>
            <a:endParaRPr lang="en-US" sz="1800" dirty="0"/>
          </a:p>
          <a:p>
            <a:endParaRPr lang="en-US" dirty="0"/>
          </a:p>
          <a:p>
            <a:r>
              <a:rPr lang="en-US" i="1" dirty="0"/>
              <a:t>For example, if you toss a </a:t>
            </a:r>
            <a:r>
              <a:rPr lang="en-US" b="1" i="1" dirty="0"/>
              <a:t>fair </a:t>
            </a:r>
            <a:r>
              <a:rPr lang="en-US" i="1" dirty="0"/>
              <a:t>coin four times, the outcomes may not be two heads and two tails. However, if you toss the same coin 4,000 times, the outcomes will be close to half heads and half tails.</a:t>
            </a:r>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42223065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Ordinal Scale</a:t>
            </a:r>
            <a:endParaRPr lang="en-US" dirty="0"/>
          </a:p>
        </p:txBody>
      </p:sp>
      <p:sp>
        <p:nvSpPr>
          <p:cNvPr id="7" name="Text Placeholder 6"/>
          <p:cNvSpPr>
            <a:spLocks noGrp="1"/>
          </p:cNvSpPr>
          <p:nvPr>
            <p:ph type="body" sz="quarter" idx="14"/>
          </p:nvPr>
        </p:nvSpPr>
        <p:spPr>
          <a:xfrm>
            <a:off x="457200" y="1296955"/>
            <a:ext cx="8062912" cy="4805265"/>
          </a:xfrm>
        </p:spPr>
        <p:txBody>
          <a:bodyPr>
            <a:normAutofit fontScale="92500" lnSpcReduction="20000"/>
          </a:bodyPr>
          <a:lstStyle/>
          <a:p>
            <a:r>
              <a:rPr lang="en-US" dirty="0"/>
              <a:t>Data that is measured using an </a:t>
            </a:r>
            <a:r>
              <a:rPr lang="en-US" b="1" dirty="0"/>
              <a:t>ordinal scale </a:t>
            </a:r>
            <a:r>
              <a:rPr lang="en-US" dirty="0"/>
              <a:t>is similar to nominal scale data, but </a:t>
            </a:r>
            <a:r>
              <a:rPr lang="en-US" b="1" dirty="0"/>
              <a:t>the ordinal scale data can be ordered.</a:t>
            </a:r>
            <a:r>
              <a:rPr lang="en-US" dirty="0"/>
              <a:t> </a:t>
            </a:r>
          </a:p>
          <a:p>
            <a:endParaRPr lang="en-US" dirty="0"/>
          </a:p>
          <a:p>
            <a:r>
              <a:rPr lang="en-US" i="1" dirty="0"/>
              <a:t>An example of ordinal scale data is a list of the top five national parks in the United States. The top five national parks in the United States can be ranked from one to five but we cannot measure differences between the data.</a:t>
            </a:r>
          </a:p>
          <a:p>
            <a:endParaRPr lang="en-US" dirty="0"/>
          </a:p>
          <a:p>
            <a:r>
              <a:rPr lang="en-US" i="1" dirty="0"/>
              <a:t>Another example of using the ordinal scale is a cruise survey where the responses to questions about the cruise are “excellent,” “good,” “satisfactory,” and “unsatisfactory.” </a:t>
            </a:r>
            <a:r>
              <a:rPr lang="en-US" dirty="0"/>
              <a:t>These responses are ordered from the most desired response to the least desired, but the differences between two pieces of data cannot be measured. </a:t>
            </a:r>
          </a:p>
          <a:p>
            <a:endParaRPr lang="en-US" dirty="0"/>
          </a:p>
          <a:p>
            <a:r>
              <a:rPr lang="en-US" dirty="0"/>
              <a:t>Like the nominal scale data, ordinal scale data cannot be used in calculations.</a:t>
            </a:r>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16149370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Interval scale</a:t>
            </a:r>
            <a:endParaRPr lang="en-US" dirty="0"/>
          </a:p>
        </p:txBody>
      </p:sp>
      <p:sp>
        <p:nvSpPr>
          <p:cNvPr id="7" name="Text Placeholder 6"/>
          <p:cNvSpPr>
            <a:spLocks noGrp="1"/>
          </p:cNvSpPr>
          <p:nvPr>
            <p:ph type="body" sz="quarter" idx="14"/>
          </p:nvPr>
        </p:nvSpPr>
        <p:spPr>
          <a:xfrm>
            <a:off x="457200" y="1296955"/>
            <a:ext cx="8062912" cy="4805265"/>
          </a:xfrm>
        </p:spPr>
        <p:txBody>
          <a:bodyPr>
            <a:normAutofit fontScale="92500" lnSpcReduction="10000"/>
          </a:bodyPr>
          <a:lstStyle/>
          <a:p>
            <a:r>
              <a:rPr lang="en-US" dirty="0"/>
              <a:t>Data that is measured using the </a:t>
            </a:r>
            <a:r>
              <a:rPr lang="en-US" b="1" dirty="0"/>
              <a:t>interval scale </a:t>
            </a:r>
            <a:r>
              <a:rPr lang="en-US" dirty="0"/>
              <a:t>is similar to ordinal level data because it has a definite ordering but </a:t>
            </a:r>
            <a:r>
              <a:rPr lang="en-US" b="1" dirty="0"/>
              <a:t>the differences between interval scale data can be measured though the data does not have a starting point.</a:t>
            </a:r>
          </a:p>
          <a:p>
            <a:endParaRPr lang="en-US" dirty="0"/>
          </a:p>
          <a:p>
            <a:r>
              <a:rPr lang="en-US" i="1" dirty="0"/>
              <a:t>Temperature scales like Celsius (C) and Fahrenheit (F) are measured by using the interval scale. In both temperature measurements, 40° is equal to 100° minus 60°. Differences make sense. But 0 degrees does not because, in both scales, 0 is not the absolute lowest temperature. Temperatures like -10° F and -15° C exist and are colder than 0.</a:t>
            </a:r>
          </a:p>
          <a:p>
            <a:endParaRPr lang="en-US" dirty="0"/>
          </a:p>
          <a:p>
            <a:r>
              <a:rPr lang="en-US" dirty="0"/>
              <a:t>Interval level data can be used in calculations, but one type of comparison cannot be done. 80° C is not four times as hot as 20° C (nor is 80° F four times as hot as 20° F). There is no meaning to the ratio of 80 to 20 (or four to one).</a:t>
            </a:r>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41915103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Ratio Scale</a:t>
            </a:r>
            <a:endParaRPr lang="en-US" dirty="0"/>
          </a:p>
        </p:txBody>
      </p:sp>
      <p:sp>
        <p:nvSpPr>
          <p:cNvPr id="7" name="Text Placeholder 6"/>
          <p:cNvSpPr>
            <a:spLocks noGrp="1"/>
          </p:cNvSpPr>
          <p:nvPr>
            <p:ph type="body" sz="quarter" idx="14"/>
          </p:nvPr>
        </p:nvSpPr>
        <p:spPr>
          <a:xfrm>
            <a:off x="457200" y="1296955"/>
            <a:ext cx="8062912" cy="4805265"/>
          </a:xfrm>
        </p:spPr>
        <p:txBody>
          <a:bodyPr>
            <a:normAutofit/>
          </a:bodyPr>
          <a:lstStyle/>
          <a:p>
            <a:r>
              <a:rPr lang="en-US" dirty="0"/>
              <a:t>Data that is measured using the </a:t>
            </a:r>
            <a:r>
              <a:rPr lang="en-US" b="1" dirty="0"/>
              <a:t>ratio scale </a:t>
            </a:r>
            <a:r>
              <a:rPr lang="en-US" dirty="0"/>
              <a:t>takes care of the ratio problem and gives you the most information. Ratio scale data is like interval scale data, </a:t>
            </a:r>
            <a:r>
              <a:rPr lang="en-US" b="1" dirty="0"/>
              <a:t>but it has a 0 point and ratios can be calculated.</a:t>
            </a:r>
          </a:p>
          <a:p>
            <a:endParaRPr lang="en-US" dirty="0"/>
          </a:p>
          <a:p>
            <a:r>
              <a:rPr lang="en-US" i="1" dirty="0"/>
              <a:t>For example, four multiple choice statistics final exam scores are 80, 68, 20 and 92 (out of a possible 100 points). The exams are machine-graded. The data can be put in order from lowest to highest: 20, 68, 80, 92. </a:t>
            </a:r>
          </a:p>
          <a:p>
            <a:r>
              <a:rPr lang="en-US" i="1" dirty="0"/>
              <a:t>The differences between the data have meaning. The score 92 is more than the score 68 by 24 points. </a:t>
            </a:r>
          </a:p>
          <a:p>
            <a:r>
              <a:rPr lang="en-US" i="1" dirty="0"/>
              <a:t>Ratios can be calculated. The smallest score is 0. So 80 is four times 20. The score of 80 is four times better than the score of 20.</a:t>
            </a:r>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11656207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Frequency and frequency tables</a:t>
            </a:r>
            <a:endParaRPr lang="en-US" dirty="0"/>
          </a:p>
        </p:txBody>
      </p:sp>
      <p:sp>
        <p:nvSpPr>
          <p:cNvPr id="7" name="Text Placeholder 6"/>
          <p:cNvSpPr>
            <a:spLocks noGrp="1"/>
          </p:cNvSpPr>
          <p:nvPr>
            <p:ph type="body" sz="quarter" idx="14"/>
          </p:nvPr>
        </p:nvSpPr>
        <p:spPr>
          <a:xfrm>
            <a:off x="457200" y="1296955"/>
            <a:ext cx="8062912" cy="5057191"/>
          </a:xfrm>
        </p:spPr>
        <p:txBody>
          <a:bodyPr>
            <a:normAutofit/>
          </a:bodyPr>
          <a:lstStyle/>
          <a:p>
            <a:r>
              <a:rPr lang="en-US" sz="1600" dirty="0"/>
              <a:t>A </a:t>
            </a:r>
            <a:r>
              <a:rPr lang="en-US" sz="1600" b="1" dirty="0"/>
              <a:t>frequency </a:t>
            </a:r>
            <a:r>
              <a:rPr lang="en-US" sz="1600" dirty="0"/>
              <a:t>is the number of times a value of the data occurs. The sum of the values in the frequency column represents the total number of values included in the sample.</a:t>
            </a:r>
          </a:p>
          <a:p>
            <a:endParaRPr lang="en-US" sz="1600" dirty="0"/>
          </a:p>
          <a:p>
            <a:r>
              <a:rPr lang="en-US" sz="1600" dirty="0"/>
              <a:t>A </a:t>
            </a:r>
            <a:r>
              <a:rPr lang="en-US" sz="1600" b="1" dirty="0"/>
              <a:t>relative frequency </a:t>
            </a:r>
            <a:r>
              <a:rPr lang="en-US" sz="1600" dirty="0"/>
              <a:t>is the ratio (fraction or proportion) of the number of times a value of the data occurs in the set of all outcomes to the total number of outcomes. To find the relative frequencies, divide each frequency by the total number of data values. Relative frequencies can be written as fractions, </a:t>
            </a:r>
            <a:r>
              <a:rPr lang="en-US" sz="1600" dirty="0" err="1"/>
              <a:t>percents</a:t>
            </a:r>
            <a:r>
              <a:rPr lang="en-US" sz="1600" dirty="0"/>
              <a:t>, or decimals.</a:t>
            </a:r>
          </a:p>
          <a:p>
            <a:endParaRPr lang="en-US" sz="1600" dirty="0"/>
          </a:p>
          <a:p>
            <a:r>
              <a:rPr lang="en-US" sz="1600" b="1" dirty="0"/>
              <a:t>Cumulative relative frequency </a:t>
            </a:r>
            <a:r>
              <a:rPr lang="en-US" sz="1600" dirty="0"/>
              <a:t>is the accumulation of the previous relative frequencies. To find the cumulative relative frequencies, add all the previous relative frequencies to the relative frequency for the current row.</a:t>
            </a:r>
          </a:p>
          <a:p>
            <a:endParaRPr lang="en-US" sz="1600" dirty="0"/>
          </a:p>
          <a:p>
            <a:r>
              <a:rPr lang="en-US" sz="1600" b="1" dirty="0"/>
              <a:t>NOTE</a:t>
            </a:r>
          </a:p>
          <a:p>
            <a:r>
              <a:rPr lang="en-US" sz="1600" dirty="0"/>
              <a:t>Because of rounding, the relative frequency column may not always sum to one, and the last entry in the cumulative relative frequency column may not be one. However, they each should be close to one.</a:t>
            </a:r>
          </a:p>
          <a:p>
            <a:endParaRPr lang="en-US" sz="1600" dirty="0"/>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10084149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Frequency and frequency tables </a:t>
            </a:r>
            <a:br>
              <a:rPr lang="en-US" b="1" dirty="0"/>
            </a:br>
            <a:r>
              <a:rPr lang="en-US" b="1" dirty="0"/>
              <a:t>Example</a:t>
            </a:r>
            <a:endParaRPr lang="en-US" dirty="0"/>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pic>
        <p:nvPicPr>
          <p:cNvPr id="7" name="Picture 6" descr="Frequency Table of Soccer Player Height">
            <a:extLst>
              <a:ext uri="{FF2B5EF4-FFF2-40B4-BE49-F238E27FC236}">
                <a16:creationId xmlns:a16="http://schemas.microsoft.com/office/drawing/2014/main" id="{5E4A69B6-E17A-4E0D-8E64-27D6C70A9B0D}"/>
              </a:ext>
            </a:extLst>
          </p:cNvPr>
          <p:cNvPicPr>
            <a:picLocks noChangeAspect="1"/>
          </p:cNvPicPr>
          <p:nvPr/>
        </p:nvPicPr>
        <p:blipFill>
          <a:blip r:embed="rId3"/>
          <a:stretch>
            <a:fillRect/>
          </a:stretch>
        </p:blipFill>
        <p:spPr>
          <a:xfrm>
            <a:off x="859631" y="1074918"/>
            <a:ext cx="4751076" cy="4865560"/>
          </a:xfrm>
          <a:prstGeom prst="rect">
            <a:avLst/>
          </a:prstGeom>
        </p:spPr>
      </p:pic>
      <p:sp>
        <p:nvSpPr>
          <p:cNvPr id="9" name="Text Placeholder 6">
            <a:extLst>
              <a:ext uri="{FF2B5EF4-FFF2-40B4-BE49-F238E27FC236}">
                <a16:creationId xmlns:a16="http://schemas.microsoft.com/office/drawing/2014/main" id="{DE87AE45-7AD0-42E0-A30D-DBA2E9A7A799}"/>
              </a:ext>
            </a:extLst>
          </p:cNvPr>
          <p:cNvSpPr>
            <a:spLocks noGrp="1"/>
          </p:cNvSpPr>
          <p:nvPr>
            <p:ph type="body" sz="quarter" idx="14"/>
          </p:nvPr>
        </p:nvSpPr>
        <p:spPr>
          <a:xfrm>
            <a:off x="5747656" y="1194848"/>
            <a:ext cx="3004458" cy="2453421"/>
          </a:xfrm>
        </p:spPr>
        <p:txBody>
          <a:bodyPr>
            <a:normAutofit/>
          </a:bodyPr>
          <a:lstStyle/>
          <a:p>
            <a:r>
              <a:rPr lang="en-US" sz="1600" dirty="0">
                <a:hlinkClick r:id="rId4"/>
              </a:rPr>
              <a:t>Table 1.12</a:t>
            </a:r>
            <a:r>
              <a:rPr lang="en-US" sz="1600" dirty="0"/>
              <a:t> represents the heights, in inches, of a sample of 100 male semiprofessional soccer players.</a:t>
            </a:r>
          </a:p>
          <a:p>
            <a:endParaRPr lang="en-US" sz="1600" i="1" dirty="0"/>
          </a:p>
          <a:p>
            <a:r>
              <a:rPr lang="en-US" sz="1600" i="1" dirty="0"/>
              <a:t>Examples to be done with this data are on the next slide.</a:t>
            </a:r>
          </a:p>
        </p:txBody>
      </p:sp>
    </p:spTree>
    <p:extLst>
      <p:ext uri="{BB962C8B-B14F-4D97-AF65-F5344CB8AC3E}">
        <p14:creationId xmlns:p14="http://schemas.microsoft.com/office/powerpoint/2010/main" val="27354208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Frequency and frequency tables </a:t>
            </a:r>
            <a:br>
              <a:rPr lang="en-US" b="1" dirty="0"/>
            </a:br>
            <a:r>
              <a:rPr lang="en-US" b="1" dirty="0"/>
              <a:t>Examples</a:t>
            </a:r>
            <a:endParaRPr lang="en-US" dirty="0"/>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9F2D78A2-E633-43ED-BF24-AE9149A26401}"/>
              </a:ext>
            </a:extLst>
          </p:cNvPr>
          <p:cNvSpPr>
            <a:spLocks noGrp="1"/>
          </p:cNvSpPr>
          <p:nvPr>
            <p:ph type="body" sz="quarter" idx="14"/>
          </p:nvPr>
        </p:nvSpPr>
        <p:spPr>
          <a:xfrm>
            <a:off x="457200" y="1296955"/>
            <a:ext cx="8062912" cy="5057191"/>
          </a:xfrm>
        </p:spPr>
        <p:txBody>
          <a:bodyPr>
            <a:normAutofit fontScale="92500" lnSpcReduction="10000"/>
          </a:bodyPr>
          <a:lstStyle/>
          <a:p>
            <a:r>
              <a:rPr lang="en-US" sz="1600" b="1" dirty="0"/>
              <a:t>Example 1.14 </a:t>
            </a:r>
          </a:p>
          <a:p>
            <a:r>
              <a:rPr lang="en-US" sz="1600" dirty="0"/>
              <a:t>From </a:t>
            </a:r>
            <a:r>
              <a:rPr lang="en-US" sz="1600" dirty="0">
                <a:hlinkClick r:id="rId3"/>
              </a:rPr>
              <a:t>Table 1.12</a:t>
            </a:r>
            <a:r>
              <a:rPr lang="en-US" sz="1600" dirty="0"/>
              <a:t>, find the percentage of heights that are less than 65.95 inches. </a:t>
            </a:r>
          </a:p>
          <a:p>
            <a:endParaRPr lang="en-US" sz="1600" dirty="0"/>
          </a:p>
          <a:p>
            <a:r>
              <a:rPr lang="en-US" sz="1600" b="1" dirty="0"/>
              <a:t>Example 1.16 </a:t>
            </a:r>
          </a:p>
          <a:p>
            <a:r>
              <a:rPr lang="en-US" sz="1600" dirty="0"/>
              <a:t>Use the heights of the 100 male semiprofessional soccer players in </a:t>
            </a:r>
            <a:r>
              <a:rPr lang="en-US" sz="1600" dirty="0">
                <a:hlinkClick r:id="rId3"/>
              </a:rPr>
              <a:t>Table 1.12</a:t>
            </a:r>
            <a:r>
              <a:rPr lang="en-US" sz="1600" dirty="0"/>
              <a:t>. Fill in the blanks and check your answers. </a:t>
            </a:r>
          </a:p>
          <a:p>
            <a:pPr marL="342900" indent="-342900">
              <a:buFont typeface="+mj-lt"/>
              <a:buAutoNum type="alphaLcPeriod"/>
            </a:pPr>
            <a:r>
              <a:rPr lang="en-US" sz="1600" dirty="0"/>
              <a:t>The percentage of heights that are from 67.95 to 71.95 inches is: ____.</a:t>
            </a:r>
          </a:p>
          <a:p>
            <a:pPr marL="342900" indent="-342900">
              <a:buFont typeface="+mj-lt"/>
              <a:buAutoNum type="alphaLcPeriod"/>
            </a:pPr>
            <a:r>
              <a:rPr lang="en-US" sz="1600" dirty="0"/>
              <a:t>The percentage of heights that are from 67.95 to 73.95 inches is: ____.</a:t>
            </a:r>
          </a:p>
          <a:p>
            <a:pPr marL="342900" indent="-342900">
              <a:buFont typeface="+mj-lt"/>
              <a:buAutoNum type="alphaLcPeriod"/>
            </a:pPr>
            <a:r>
              <a:rPr lang="en-US" sz="1600" dirty="0"/>
              <a:t>The percentage of heights that are more than 65.95 inches is: ____.</a:t>
            </a:r>
          </a:p>
          <a:p>
            <a:pPr marL="342900" indent="-342900">
              <a:buFont typeface="+mj-lt"/>
              <a:buAutoNum type="alphaLcPeriod"/>
            </a:pPr>
            <a:r>
              <a:rPr lang="en-US" sz="1600" dirty="0"/>
              <a:t>The number of players in the sample who are between 61.95 and 71.95 inches tall is: ____.</a:t>
            </a:r>
          </a:p>
          <a:p>
            <a:pPr marL="342900" indent="-342900">
              <a:buFont typeface="+mj-lt"/>
              <a:buAutoNum type="alphaLcPeriod"/>
            </a:pPr>
            <a:r>
              <a:rPr lang="en-US" sz="1600" dirty="0"/>
              <a:t>What kind of data are the heights?</a:t>
            </a:r>
          </a:p>
          <a:p>
            <a:pPr marL="342900" indent="-342900">
              <a:buFont typeface="+mj-lt"/>
              <a:buAutoNum type="alphaLcPeriod"/>
            </a:pPr>
            <a:r>
              <a:rPr lang="en-US" sz="1600" dirty="0"/>
              <a:t>Describe how you could gather this data (the heights) so that the data are characteristic of all male semiprofessional soccer players.</a:t>
            </a:r>
          </a:p>
          <a:p>
            <a:r>
              <a:rPr lang="en-US" sz="1600" dirty="0"/>
              <a:t>Remember, you </a:t>
            </a:r>
            <a:r>
              <a:rPr lang="en-US" sz="1600" b="1" dirty="0"/>
              <a:t>count frequencies</a:t>
            </a:r>
            <a:r>
              <a:rPr lang="en-US" sz="1600" dirty="0"/>
              <a:t>. To find the relative frequency, divide the frequency by the total number of data values. To find the cumulative relative frequency, add all of the previous relative frequencies to the relative frequency for the current row.</a:t>
            </a:r>
          </a:p>
        </p:txBody>
      </p:sp>
    </p:spTree>
    <p:extLst>
      <p:ext uri="{BB962C8B-B14F-4D97-AF65-F5344CB8AC3E}">
        <p14:creationId xmlns:p14="http://schemas.microsoft.com/office/powerpoint/2010/main" val="18951398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Frequency and frequency tables </a:t>
            </a:r>
            <a:br>
              <a:rPr lang="en-US" b="1" dirty="0"/>
            </a:br>
            <a:r>
              <a:rPr lang="en-US" b="1" dirty="0"/>
              <a:t>Try-It (1)</a:t>
            </a:r>
            <a:endParaRPr lang="en-US" dirty="0"/>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3" name="Picture 2" descr="Frequency Table of Rainfall in Inches"/>
          <p:cNvPicPr>
            <a:picLocks noChangeAspect="1"/>
          </p:cNvPicPr>
          <p:nvPr/>
        </p:nvPicPr>
        <p:blipFill rotWithShape="1">
          <a:blip r:embed="rId3"/>
          <a:srcRect l="4778" t="16985" r="4399" b="13015"/>
          <a:stretch/>
        </p:blipFill>
        <p:spPr>
          <a:xfrm>
            <a:off x="1152330" y="1130067"/>
            <a:ext cx="6820678" cy="3773375"/>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9" name="Text Placeholder 6">
            <a:extLst>
              <a:ext uri="{FF2B5EF4-FFF2-40B4-BE49-F238E27FC236}">
                <a16:creationId xmlns:a16="http://schemas.microsoft.com/office/drawing/2014/main" id="{11BE77FD-1E9D-40EB-8AF0-218F6890BC4D}"/>
              </a:ext>
            </a:extLst>
          </p:cNvPr>
          <p:cNvSpPr>
            <a:spLocks noGrp="1"/>
          </p:cNvSpPr>
          <p:nvPr>
            <p:ph type="body" sz="quarter" idx="14"/>
          </p:nvPr>
        </p:nvSpPr>
        <p:spPr>
          <a:xfrm>
            <a:off x="457200" y="5075854"/>
            <a:ext cx="8294914" cy="1348506"/>
          </a:xfrm>
        </p:spPr>
        <p:txBody>
          <a:bodyPr>
            <a:normAutofit/>
          </a:bodyPr>
          <a:lstStyle/>
          <a:p>
            <a:r>
              <a:rPr lang="en-US" sz="1600" dirty="0">
                <a:hlinkClick r:id="rId4"/>
              </a:rPr>
              <a:t>Table 1.13</a:t>
            </a:r>
            <a:r>
              <a:rPr lang="en-US" sz="1600" dirty="0"/>
              <a:t> shows the amount, in inches, of annual rainfall in a sample of towns.</a:t>
            </a:r>
          </a:p>
          <a:p>
            <a:endParaRPr lang="en-US" sz="1600" i="1" dirty="0"/>
          </a:p>
          <a:p>
            <a:r>
              <a:rPr lang="en-US" sz="1600" i="1" dirty="0"/>
              <a:t>Try-Its to be done with this data are on the next slide.</a:t>
            </a:r>
          </a:p>
        </p:txBody>
      </p:sp>
    </p:spTree>
    <p:extLst>
      <p:ext uri="{BB962C8B-B14F-4D97-AF65-F5344CB8AC3E}">
        <p14:creationId xmlns:p14="http://schemas.microsoft.com/office/powerpoint/2010/main" val="38736100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Frequency and frequency tables </a:t>
            </a:r>
            <a:br>
              <a:rPr lang="en-US" b="1" dirty="0"/>
            </a:br>
            <a:r>
              <a:rPr lang="en-US" b="1" dirty="0"/>
              <a:t>Try-Its</a:t>
            </a:r>
            <a:endParaRPr lang="en-US" dirty="0"/>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9" name="Text Placeholder 6">
            <a:extLst>
              <a:ext uri="{FF2B5EF4-FFF2-40B4-BE49-F238E27FC236}">
                <a16:creationId xmlns:a16="http://schemas.microsoft.com/office/drawing/2014/main" id="{18A39520-9A0E-43DC-BD89-59BFA0C51A17}"/>
              </a:ext>
            </a:extLst>
          </p:cNvPr>
          <p:cNvSpPr>
            <a:spLocks noGrp="1"/>
          </p:cNvSpPr>
          <p:nvPr>
            <p:ph type="body" sz="quarter" idx="14"/>
          </p:nvPr>
        </p:nvSpPr>
        <p:spPr>
          <a:xfrm>
            <a:off x="457200" y="1296955"/>
            <a:ext cx="8062912" cy="5057191"/>
          </a:xfrm>
        </p:spPr>
        <p:txBody>
          <a:bodyPr>
            <a:normAutofit/>
          </a:bodyPr>
          <a:lstStyle/>
          <a:p>
            <a:r>
              <a:rPr lang="en-US" sz="1600" b="1" dirty="0"/>
              <a:t>Try It 1.14</a:t>
            </a:r>
          </a:p>
          <a:p>
            <a:r>
              <a:rPr lang="en-US" sz="1600" dirty="0"/>
              <a:t>From </a:t>
            </a:r>
            <a:r>
              <a:rPr lang="en-US" sz="1600" dirty="0">
                <a:hlinkClick r:id="rId3"/>
              </a:rPr>
              <a:t>Table 1.13</a:t>
            </a:r>
            <a:r>
              <a:rPr lang="en-US" sz="1600" dirty="0"/>
              <a:t>, find the percentage of rainfall that is less than 9.01 inches.</a:t>
            </a:r>
          </a:p>
          <a:p>
            <a:endParaRPr lang="en-US" sz="1600" dirty="0"/>
          </a:p>
          <a:p>
            <a:endParaRPr lang="en-US" sz="1600" dirty="0"/>
          </a:p>
          <a:p>
            <a:r>
              <a:rPr lang="en-US" sz="1600" b="1" dirty="0"/>
              <a:t>Try It 1.15</a:t>
            </a:r>
          </a:p>
          <a:p>
            <a:r>
              <a:rPr lang="en-US" sz="1600" dirty="0"/>
              <a:t>From </a:t>
            </a:r>
            <a:r>
              <a:rPr lang="en-US" sz="1600" dirty="0">
                <a:hlinkClick r:id="rId3"/>
              </a:rPr>
              <a:t>Table 1.13</a:t>
            </a:r>
            <a:r>
              <a:rPr lang="en-US" sz="1600" dirty="0"/>
              <a:t>, find the percentage of rainfall that is between 6.99 and 13.05 inches.</a:t>
            </a:r>
          </a:p>
          <a:p>
            <a:endParaRPr lang="en-US" sz="1600" dirty="0"/>
          </a:p>
          <a:p>
            <a:endParaRPr lang="en-US" sz="1600" dirty="0"/>
          </a:p>
          <a:p>
            <a:r>
              <a:rPr lang="en-US" sz="1600" b="1" dirty="0"/>
              <a:t>Try It 1.16</a:t>
            </a:r>
          </a:p>
          <a:p>
            <a:r>
              <a:rPr lang="en-US" sz="1600" dirty="0"/>
              <a:t>From </a:t>
            </a:r>
            <a:r>
              <a:rPr lang="en-US" sz="1600" dirty="0">
                <a:hlinkClick r:id="rId3"/>
              </a:rPr>
              <a:t>Table 1.13</a:t>
            </a:r>
            <a:r>
              <a:rPr lang="en-US" sz="1600" dirty="0"/>
              <a:t>, find the number of towns that have rainfall between 2.95 and 9.01 inches.</a:t>
            </a:r>
          </a:p>
          <a:p>
            <a:endParaRPr lang="en-US" sz="1600" dirty="0"/>
          </a:p>
          <a:p>
            <a:endParaRPr lang="en-US" sz="1600" dirty="0"/>
          </a:p>
          <a:p>
            <a:endParaRPr lang="en-US" sz="1600" dirty="0"/>
          </a:p>
          <a:p>
            <a:endParaRPr lang="en-US" sz="1600" dirty="0"/>
          </a:p>
        </p:txBody>
      </p:sp>
    </p:spTree>
    <p:extLst>
      <p:ext uri="{BB962C8B-B14F-4D97-AF65-F5344CB8AC3E}">
        <p14:creationId xmlns:p14="http://schemas.microsoft.com/office/powerpoint/2010/main" val="23888170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Frequency and frequency tables </a:t>
            </a:r>
            <a:br>
              <a:rPr lang="en-US" b="1" dirty="0"/>
            </a:br>
            <a:r>
              <a:rPr lang="en-US" b="1" dirty="0"/>
              <a:t>Example 1.18</a:t>
            </a:r>
            <a:endParaRPr lang="en-US" dirty="0"/>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9" name="Text Placeholder 6">
            <a:extLst>
              <a:ext uri="{FF2B5EF4-FFF2-40B4-BE49-F238E27FC236}">
                <a16:creationId xmlns:a16="http://schemas.microsoft.com/office/drawing/2014/main" id="{DE87AE45-7AD0-42E0-A30D-DBA2E9A7A799}"/>
              </a:ext>
            </a:extLst>
          </p:cNvPr>
          <p:cNvSpPr>
            <a:spLocks noGrp="1"/>
          </p:cNvSpPr>
          <p:nvPr>
            <p:ph type="body" sz="quarter" idx="14"/>
          </p:nvPr>
        </p:nvSpPr>
        <p:spPr>
          <a:xfrm>
            <a:off x="4991876" y="1334807"/>
            <a:ext cx="3004458" cy="2332123"/>
          </a:xfrm>
        </p:spPr>
        <p:txBody>
          <a:bodyPr>
            <a:normAutofit/>
          </a:bodyPr>
          <a:lstStyle/>
          <a:p>
            <a:r>
              <a:rPr lang="en-US" sz="1600" dirty="0">
                <a:hlinkClick r:id="rId3"/>
              </a:rPr>
              <a:t>Table 1.15</a:t>
            </a:r>
            <a:r>
              <a:rPr lang="en-US" sz="1600" dirty="0"/>
              <a:t> contains the total number of deaths worldwide as a result of earthquakes for the period from 2000 to 2012.</a:t>
            </a:r>
            <a:endParaRPr lang="en-US" sz="1600" i="1" dirty="0"/>
          </a:p>
          <a:p>
            <a:endParaRPr lang="en-US" sz="1600" i="1" dirty="0"/>
          </a:p>
          <a:p>
            <a:r>
              <a:rPr lang="en-US" sz="1600" i="1" dirty="0"/>
              <a:t>Example to be done with this data is on the next slide.</a:t>
            </a:r>
          </a:p>
        </p:txBody>
      </p:sp>
      <p:pic>
        <p:nvPicPr>
          <p:cNvPr id="10" name="Picture 9" descr="Table 1.15">
            <a:extLst>
              <a:ext uri="{FF2B5EF4-FFF2-40B4-BE49-F238E27FC236}">
                <a16:creationId xmlns:a16="http://schemas.microsoft.com/office/drawing/2014/main" id="{D0E17500-FBA9-4CDE-8DEE-6B81FDE8BBA3}"/>
              </a:ext>
            </a:extLst>
          </p:cNvPr>
          <p:cNvPicPr>
            <a:picLocks noChangeAspect="1"/>
          </p:cNvPicPr>
          <p:nvPr/>
        </p:nvPicPr>
        <p:blipFill rotWithShape="1">
          <a:blip r:embed="rId4"/>
          <a:srcRect l="32228" t="14305" r="32096" b="27552"/>
          <a:stretch/>
        </p:blipFill>
        <p:spPr>
          <a:xfrm>
            <a:off x="1474237" y="1194848"/>
            <a:ext cx="3097763" cy="5253195"/>
          </a:xfrm>
          <a:prstGeom prst="rect">
            <a:avLst/>
          </a:prstGeom>
        </p:spPr>
      </p:pic>
    </p:spTree>
    <p:extLst>
      <p:ext uri="{BB962C8B-B14F-4D97-AF65-F5344CB8AC3E}">
        <p14:creationId xmlns:p14="http://schemas.microsoft.com/office/powerpoint/2010/main" val="7424480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Frequency and frequency tables </a:t>
            </a:r>
            <a:br>
              <a:rPr lang="en-US" b="1" dirty="0"/>
            </a:br>
            <a:r>
              <a:rPr lang="en-US" b="1" dirty="0"/>
              <a:t>Example 1.18 (cont.)</a:t>
            </a:r>
            <a:endParaRPr lang="en-US" dirty="0"/>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EC4E8FFE-7F91-4A46-9390-25F3A55A9D5D}"/>
              </a:ext>
            </a:extLst>
          </p:cNvPr>
          <p:cNvSpPr>
            <a:spLocks noGrp="1"/>
          </p:cNvSpPr>
          <p:nvPr>
            <p:ph type="body" sz="quarter" idx="14"/>
          </p:nvPr>
        </p:nvSpPr>
        <p:spPr>
          <a:xfrm>
            <a:off x="457200" y="1296955"/>
            <a:ext cx="8062912" cy="5057191"/>
          </a:xfrm>
        </p:spPr>
        <p:txBody>
          <a:bodyPr>
            <a:normAutofit/>
          </a:bodyPr>
          <a:lstStyle/>
          <a:p>
            <a:r>
              <a:rPr lang="en-US" sz="1600" b="1" dirty="0"/>
              <a:t>Example 1.18</a:t>
            </a:r>
          </a:p>
          <a:p>
            <a:endParaRPr lang="en-US" sz="1600" b="1" dirty="0"/>
          </a:p>
          <a:p>
            <a:r>
              <a:rPr lang="en-US" sz="1600" dirty="0"/>
              <a:t>Answer the following questions.</a:t>
            </a:r>
          </a:p>
          <a:p>
            <a:pPr marL="342900" indent="-342900">
              <a:buFont typeface="+mj-lt"/>
              <a:buAutoNum type="alphaLcPeriod"/>
            </a:pPr>
            <a:r>
              <a:rPr lang="en-US" sz="1600" dirty="0"/>
              <a:t>What is the frequency of deaths measured from 2006 through 2009?</a:t>
            </a:r>
          </a:p>
          <a:p>
            <a:pPr marL="342900" indent="-342900">
              <a:buFont typeface="+mj-lt"/>
              <a:buAutoNum type="alphaLcPeriod"/>
            </a:pPr>
            <a:r>
              <a:rPr lang="en-US" sz="1600" dirty="0"/>
              <a:t>What percentage of deaths occurred after 2009?</a:t>
            </a:r>
          </a:p>
          <a:p>
            <a:pPr marL="342900" indent="-342900">
              <a:buFont typeface="+mj-lt"/>
              <a:buAutoNum type="alphaLcPeriod"/>
            </a:pPr>
            <a:r>
              <a:rPr lang="en-US" sz="1600" dirty="0"/>
              <a:t>What is the relative frequency of deaths that occurred in 2003 or earlier?</a:t>
            </a:r>
          </a:p>
          <a:p>
            <a:pPr marL="342900" indent="-342900">
              <a:buFont typeface="+mj-lt"/>
              <a:buAutoNum type="alphaLcPeriod"/>
            </a:pPr>
            <a:r>
              <a:rPr lang="en-US" sz="1600" dirty="0"/>
              <a:t>What is the percentage of deaths that occurred in 2004?</a:t>
            </a:r>
          </a:p>
          <a:p>
            <a:pPr marL="342900" indent="-342900">
              <a:buFont typeface="+mj-lt"/>
              <a:buAutoNum type="alphaLcPeriod"/>
            </a:pPr>
            <a:r>
              <a:rPr lang="en-US" sz="1600" dirty="0"/>
              <a:t>What kind of data are the numbers of deaths? </a:t>
            </a:r>
          </a:p>
          <a:p>
            <a:pPr marL="342900" indent="-342900">
              <a:buFont typeface="+mj-lt"/>
              <a:buAutoNum type="alphaLcPeriod"/>
            </a:pPr>
            <a:r>
              <a:rPr lang="en-US" sz="1600" dirty="0"/>
              <a:t>The Richter scale is used to quantify the energy produced by an earthquake. Examples of Richter scale numbers are 2.3, 4.0, 6.1, and 7.0. What kind of data are these numbers?</a:t>
            </a:r>
          </a:p>
        </p:txBody>
      </p:sp>
    </p:spTree>
    <p:extLst>
      <p:ext uri="{BB962C8B-B14F-4D97-AF65-F5344CB8AC3E}">
        <p14:creationId xmlns:p14="http://schemas.microsoft.com/office/powerpoint/2010/main" val="974087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Population and Parameter</a:t>
            </a:r>
            <a:endParaRPr lang="en-US" dirty="0"/>
          </a:p>
        </p:txBody>
      </p:sp>
      <p:sp>
        <p:nvSpPr>
          <p:cNvPr id="7" name="Text Placeholder 6"/>
          <p:cNvSpPr>
            <a:spLocks noGrp="1"/>
          </p:cNvSpPr>
          <p:nvPr>
            <p:ph type="body" sz="quarter" idx="14"/>
          </p:nvPr>
        </p:nvSpPr>
        <p:spPr>
          <a:xfrm>
            <a:off x="457200" y="1296955"/>
            <a:ext cx="8062912" cy="4713409"/>
          </a:xfrm>
        </p:spPr>
        <p:txBody>
          <a:bodyPr>
            <a:normAutofit/>
          </a:bodyPr>
          <a:lstStyle/>
          <a:p>
            <a:r>
              <a:rPr lang="en-US" dirty="0"/>
              <a:t>In statistics, we generally want to study a </a:t>
            </a:r>
            <a:r>
              <a:rPr lang="en-US" b="1" dirty="0"/>
              <a:t>population</a:t>
            </a:r>
            <a:r>
              <a:rPr lang="en-US" dirty="0"/>
              <a:t>. You can think of a population as a collection of persons, things, or objects under study. </a:t>
            </a:r>
          </a:p>
          <a:p>
            <a:endParaRPr lang="en-US" dirty="0"/>
          </a:p>
          <a:p>
            <a:r>
              <a:rPr lang="en-US" dirty="0"/>
              <a:t>The statistic is an estimate of a population parameter. A </a:t>
            </a:r>
            <a:r>
              <a:rPr lang="en-US" b="1" dirty="0"/>
              <a:t>parameter </a:t>
            </a:r>
            <a:r>
              <a:rPr lang="en-US" dirty="0"/>
              <a:t>is a number that is a property of the population. </a:t>
            </a:r>
          </a:p>
          <a:p>
            <a:endParaRPr lang="en-US" dirty="0"/>
          </a:p>
          <a:p>
            <a:r>
              <a:rPr lang="en-US" i="1" dirty="0"/>
              <a:t>Since we considered all math classes to be the population, then the average number of points earned per student over all the math classes is an example of a parameter.</a:t>
            </a:r>
            <a:endParaRPr lang="en-US" sz="1800" i="1" dirty="0"/>
          </a:p>
          <a:p>
            <a:endParaRPr lang="en-US" dirty="0"/>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18836125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Frequency and frequency tables </a:t>
            </a:r>
            <a:br>
              <a:rPr lang="en-US" b="1" dirty="0"/>
            </a:br>
            <a:r>
              <a:rPr lang="en-US" b="1" dirty="0"/>
              <a:t>Try-It (2)</a:t>
            </a:r>
            <a:endParaRPr lang="en-US" dirty="0"/>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9" name="Text Placeholder 6">
            <a:extLst>
              <a:ext uri="{FF2B5EF4-FFF2-40B4-BE49-F238E27FC236}">
                <a16:creationId xmlns:a16="http://schemas.microsoft.com/office/drawing/2014/main" id="{DE87AE45-7AD0-42E0-A30D-DBA2E9A7A799}"/>
              </a:ext>
            </a:extLst>
          </p:cNvPr>
          <p:cNvSpPr>
            <a:spLocks noGrp="1"/>
          </p:cNvSpPr>
          <p:nvPr>
            <p:ph type="body" sz="quarter" idx="14"/>
          </p:nvPr>
        </p:nvSpPr>
        <p:spPr>
          <a:xfrm>
            <a:off x="522514" y="4991878"/>
            <a:ext cx="8229600" cy="1500997"/>
          </a:xfrm>
        </p:spPr>
        <p:txBody>
          <a:bodyPr>
            <a:normAutofit/>
          </a:bodyPr>
          <a:lstStyle/>
          <a:p>
            <a:r>
              <a:rPr lang="en-US" sz="1600" dirty="0">
                <a:hlinkClick r:id="rId3"/>
              </a:rPr>
              <a:t>Table 1.16</a:t>
            </a:r>
            <a:r>
              <a:rPr lang="en-US" sz="1600" dirty="0"/>
              <a:t> contains the total number of fatal motor vehicle traffic crashes in the United States for the period from 1994 to 2011.</a:t>
            </a:r>
            <a:endParaRPr lang="en-US" sz="1600" i="1" dirty="0"/>
          </a:p>
          <a:p>
            <a:endParaRPr lang="en-US" sz="1600" i="1" dirty="0"/>
          </a:p>
          <a:p>
            <a:r>
              <a:rPr lang="en-US" sz="1600" i="1" dirty="0"/>
              <a:t>Try-It to be done with this data is on the next slide.</a:t>
            </a:r>
          </a:p>
        </p:txBody>
      </p:sp>
      <p:pic>
        <p:nvPicPr>
          <p:cNvPr id="10" name="Picture 9" descr="Table 1.16">
            <a:extLst>
              <a:ext uri="{FF2B5EF4-FFF2-40B4-BE49-F238E27FC236}">
                <a16:creationId xmlns:a16="http://schemas.microsoft.com/office/drawing/2014/main" id="{4BF4C042-DDA4-44AE-BBC6-E93A376812E9}"/>
              </a:ext>
            </a:extLst>
          </p:cNvPr>
          <p:cNvPicPr>
            <a:picLocks noChangeAspect="1"/>
          </p:cNvPicPr>
          <p:nvPr/>
        </p:nvPicPr>
        <p:blipFill rotWithShape="1">
          <a:blip r:embed="rId4"/>
          <a:srcRect l="14439" t="17150" r="14357" b="30703"/>
          <a:stretch/>
        </p:blipFill>
        <p:spPr>
          <a:xfrm>
            <a:off x="1534885" y="1054259"/>
            <a:ext cx="6074229" cy="3876396"/>
          </a:xfrm>
          <a:prstGeom prst="rect">
            <a:avLst/>
          </a:prstGeom>
        </p:spPr>
      </p:pic>
    </p:spTree>
    <p:extLst>
      <p:ext uri="{BB962C8B-B14F-4D97-AF65-F5344CB8AC3E}">
        <p14:creationId xmlns:p14="http://schemas.microsoft.com/office/powerpoint/2010/main" val="30866384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Frequency and frequency tables </a:t>
            </a:r>
            <a:br>
              <a:rPr lang="en-US" b="1" dirty="0"/>
            </a:br>
            <a:r>
              <a:rPr lang="en-US" b="1" dirty="0"/>
              <a:t>Try-It 1.18</a:t>
            </a:r>
            <a:endParaRPr lang="en-US" dirty="0"/>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EC4E8FFE-7F91-4A46-9390-25F3A55A9D5D}"/>
              </a:ext>
            </a:extLst>
          </p:cNvPr>
          <p:cNvSpPr>
            <a:spLocks noGrp="1"/>
          </p:cNvSpPr>
          <p:nvPr>
            <p:ph type="body" sz="quarter" idx="14"/>
          </p:nvPr>
        </p:nvSpPr>
        <p:spPr>
          <a:xfrm>
            <a:off x="457200" y="1296955"/>
            <a:ext cx="8062912" cy="5057191"/>
          </a:xfrm>
        </p:spPr>
        <p:txBody>
          <a:bodyPr>
            <a:normAutofit/>
          </a:bodyPr>
          <a:lstStyle/>
          <a:p>
            <a:r>
              <a:rPr lang="en-US" sz="1600" b="1" dirty="0"/>
              <a:t>Try It 1.18</a:t>
            </a:r>
          </a:p>
          <a:p>
            <a:endParaRPr lang="en-US" sz="1600" dirty="0"/>
          </a:p>
          <a:p>
            <a:r>
              <a:rPr lang="en-US" sz="1600" dirty="0"/>
              <a:t>Answer the following questions.</a:t>
            </a:r>
          </a:p>
          <a:p>
            <a:pPr marL="342900" indent="-342900">
              <a:buFont typeface="+mj-lt"/>
              <a:buAutoNum type="alphaLcPeriod"/>
            </a:pPr>
            <a:r>
              <a:rPr lang="en-US" sz="1600" dirty="0"/>
              <a:t>What is the frequency of deaths measured from 2000 through 2004?</a:t>
            </a:r>
          </a:p>
          <a:p>
            <a:pPr marL="342900" indent="-342900">
              <a:buFont typeface="+mj-lt"/>
              <a:buAutoNum type="alphaLcPeriod"/>
            </a:pPr>
            <a:r>
              <a:rPr lang="en-US" sz="1600" dirty="0"/>
              <a:t>What percentage of deaths occurred after 2006?</a:t>
            </a:r>
          </a:p>
          <a:p>
            <a:pPr marL="342900" indent="-342900">
              <a:buFont typeface="+mj-lt"/>
              <a:buAutoNum type="alphaLcPeriod"/>
            </a:pPr>
            <a:r>
              <a:rPr lang="en-US" sz="1600" dirty="0"/>
              <a:t>What is the relative frequency of deaths that occurred in 2000 or before?</a:t>
            </a:r>
          </a:p>
          <a:p>
            <a:pPr marL="342900" indent="-342900">
              <a:buFont typeface="+mj-lt"/>
              <a:buAutoNum type="alphaLcPeriod"/>
            </a:pPr>
            <a:r>
              <a:rPr lang="en-US" sz="1600" dirty="0"/>
              <a:t>What is the percentage of deaths that occurred in 2011?</a:t>
            </a:r>
          </a:p>
          <a:p>
            <a:pPr marL="342900" indent="-342900">
              <a:buFont typeface="+mj-lt"/>
              <a:buAutoNum type="alphaLcPeriod"/>
            </a:pPr>
            <a:r>
              <a:rPr lang="en-US" sz="1600" dirty="0"/>
              <a:t>What is the cumulative relative frequency for 2006? Explain what this number tells you about the data.</a:t>
            </a:r>
          </a:p>
        </p:txBody>
      </p:sp>
    </p:spTree>
    <p:extLst>
      <p:ext uri="{BB962C8B-B14F-4D97-AF65-F5344CB8AC3E}">
        <p14:creationId xmlns:p14="http://schemas.microsoft.com/office/powerpoint/2010/main" val="43476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1804"/>
            <a:ext cx="8062912" cy="2537927"/>
          </a:xfrm>
        </p:spPr>
        <p:txBody>
          <a:bodyPr>
            <a:noAutofit/>
          </a:bodyPr>
          <a:lstStyle/>
          <a:p>
            <a:pPr algn="ctr"/>
            <a:r>
              <a:rPr lang="en-US" sz="4000" b="1" cap="none" dirty="0">
                <a:solidFill>
                  <a:srgbClr val="212F62"/>
                </a:solidFill>
              </a:rPr>
              <a:t>Chapter 1</a:t>
            </a:r>
            <a:br>
              <a:rPr lang="en-US" sz="4000" b="1" cap="none" dirty="0">
                <a:solidFill>
                  <a:srgbClr val="212F62"/>
                </a:solidFill>
              </a:rPr>
            </a:br>
            <a:br>
              <a:rPr lang="en-US" sz="4000" b="1" cap="none" dirty="0">
                <a:solidFill>
                  <a:srgbClr val="212F62"/>
                </a:solidFill>
              </a:rPr>
            </a:br>
            <a:r>
              <a:rPr lang="en-US" sz="4000" b="1" dirty="0">
                <a:solidFill>
                  <a:srgbClr val="212F62"/>
                </a:solidFill>
              </a:rPr>
              <a:t>sampling and data</a:t>
            </a:r>
            <a:endParaRPr lang="en-US" sz="4000" dirty="0"/>
          </a:p>
        </p:txBody>
      </p:sp>
      <p:sp>
        <p:nvSpPr>
          <p:cNvPr id="5" name="Title 4"/>
          <p:cNvSpPr txBox="1">
            <a:spLocks/>
          </p:cNvSpPr>
          <p:nvPr/>
        </p:nvSpPr>
        <p:spPr>
          <a:xfrm>
            <a:off x="845052" y="3697089"/>
            <a:ext cx="7287208" cy="1248135"/>
          </a:xfrm>
          <a:prstGeom prst="rect">
            <a:avLst/>
          </a:prstGeom>
        </p:spPr>
        <p:txBody>
          <a:bodyPr vert="horz" lIns="91440" tIns="45720" rIns="91440" bIns="45720" rtlCol="0" anchor="b">
            <a:noAutofit/>
          </a:bodyPr>
          <a:lstStyle>
            <a:lvl1pPr algn="l" defTabSz="914400" rtl="0" eaLnBrk="1" latinLnBrk="0" hangingPunct="1">
              <a:spcBef>
                <a:spcPct val="0"/>
              </a:spcBef>
              <a:buNone/>
              <a:defRPr sz="2400" kern="1200" cap="all" spc="-60" baseline="0">
                <a:solidFill>
                  <a:srgbClr val="6CB255"/>
                </a:solidFill>
                <a:latin typeface="+mj-lt"/>
                <a:ea typeface="+mj-ea"/>
                <a:cs typeface="+mj-cs"/>
              </a:defRPr>
            </a:lvl1pPr>
          </a:lstStyle>
          <a:p>
            <a:pPr algn="ctr"/>
            <a:r>
              <a:rPr lang="en-US" dirty="0"/>
              <a:t>Section 1.4 – </a:t>
            </a:r>
            <a:r>
              <a:rPr lang="en-US" b="1" dirty="0"/>
              <a:t>Experimental Design and Ethics</a:t>
            </a:r>
            <a:endParaRPr lang="en-US" dirty="0"/>
          </a:p>
        </p:txBody>
      </p:sp>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8705" y="5432582"/>
            <a:ext cx="1507110" cy="1077181"/>
          </a:xfrm>
          <a:prstGeom prst="rect">
            <a:avLst/>
          </a:prstGeom>
        </p:spPr>
      </p:pic>
    </p:spTree>
    <p:extLst>
      <p:ext uri="{BB962C8B-B14F-4D97-AF65-F5344CB8AC3E}">
        <p14:creationId xmlns:p14="http://schemas.microsoft.com/office/powerpoint/2010/main" val="23064232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200" dirty="0"/>
              <a:t>Section 1.4 Learning Objectives</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endParaRPr lang="en-US" dirty="0"/>
          </a:p>
        </p:txBody>
      </p:sp>
      <p:sp>
        <p:nvSpPr>
          <p:cNvPr id="4" name="Rectangle 3">
            <a:extLst>
              <a:ext uri="{FF2B5EF4-FFF2-40B4-BE49-F238E27FC236}">
                <a16:creationId xmlns:a16="http://schemas.microsoft.com/office/drawing/2014/main" id="{82A2C50D-E8A3-0742-836A-717A75EF667C}"/>
              </a:ext>
            </a:extLst>
          </p:cNvPr>
          <p:cNvSpPr/>
          <p:nvPr/>
        </p:nvSpPr>
        <p:spPr>
          <a:xfrm>
            <a:off x="457200" y="1269643"/>
            <a:ext cx="8379321" cy="923330"/>
          </a:xfrm>
          <a:prstGeom prst="rect">
            <a:avLst/>
          </a:prstGeom>
        </p:spPr>
        <p:txBody>
          <a:bodyPr wrap="square">
            <a:spAutoFit/>
          </a:bodyPr>
          <a:lstStyle/>
          <a:p>
            <a:r>
              <a:rPr lang="en-US" dirty="0"/>
              <a:t>In this section students will:</a:t>
            </a:r>
          </a:p>
          <a:p>
            <a:endParaRPr lang="en-US" dirty="0"/>
          </a:p>
          <a:p>
            <a:pPr marL="285750" indent="-285750">
              <a:buFont typeface="Arial" panose="020B0604020202020204" pitchFamily="34" charset="0"/>
              <a:buChar char="•"/>
            </a:pPr>
            <a:r>
              <a:rPr lang="en-US" dirty="0"/>
              <a:t>Identify the practice and ethical concern that arise when conducting a study</a:t>
            </a:r>
          </a:p>
        </p:txBody>
      </p:sp>
    </p:spTree>
    <p:extLst>
      <p:ext uri="{BB962C8B-B14F-4D97-AF65-F5344CB8AC3E}">
        <p14:creationId xmlns:p14="http://schemas.microsoft.com/office/powerpoint/2010/main" val="19445620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Experimental design Variables</a:t>
            </a:r>
            <a:endParaRPr lang="en-US" dirty="0"/>
          </a:p>
        </p:txBody>
      </p:sp>
      <p:sp>
        <p:nvSpPr>
          <p:cNvPr id="7" name="Text Placeholder 6"/>
          <p:cNvSpPr>
            <a:spLocks noGrp="1"/>
          </p:cNvSpPr>
          <p:nvPr>
            <p:ph type="body" sz="quarter" idx="14"/>
          </p:nvPr>
        </p:nvSpPr>
        <p:spPr>
          <a:xfrm>
            <a:off x="457200" y="1296955"/>
            <a:ext cx="8062912" cy="5029199"/>
          </a:xfrm>
        </p:spPr>
        <p:txBody>
          <a:bodyPr>
            <a:normAutofit lnSpcReduction="10000"/>
          </a:bodyPr>
          <a:lstStyle/>
          <a:p>
            <a:r>
              <a:rPr lang="en-US" dirty="0"/>
              <a:t>The purpose of an experiment is to investigate the relationship between two variables. </a:t>
            </a:r>
          </a:p>
          <a:p>
            <a:endParaRPr lang="en-US" dirty="0"/>
          </a:p>
          <a:p>
            <a:r>
              <a:rPr lang="en-US" dirty="0"/>
              <a:t>When one variable causes change in another, we call the first variable the </a:t>
            </a:r>
            <a:r>
              <a:rPr lang="en-US" b="1" dirty="0"/>
              <a:t>explanatory variable</a:t>
            </a:r>
            <a:r>
              <a:rPr lang="en-US" dirty="0"/>
              <a:t>. The affected variable is called the </a:t>
            </a:r>
            <a:r>
              <a:rPr lang="en-US" b="1" dirty="0"/>
              <a:t>response variable</a:t>
            </a:r>
            <a:r>
              <a:rPr lang="en-US" dirty="0"/>
              <a:t>. </a:t>
            </a:r>
          </a:p>
          <a:p>
            <a:endParaRPr lang="en-US" dirty="0"/>
          </a:p>
          <a:p>
            <a:r>
              <a:rPr lang="en-US" dirty="0"/>
              <a:t>In a randomized experiment, the researcher manipulates values of the explanatory variable and measures the resulting changes in the response variable. </a:t>
            </a:r>
          </a:p>
          <a:p>
            <a:endParaRPr lang="en-US" dirty="0"/>
          </a:p>
          <a:p>
            <a:r>
              <a:rPr lang="en-US" dirty="0"/>
              <a:t>The different values of the explanatory variable are called </a:t>
            </a:r>
            <a:r>
              <a:rPr lang="en-US" b="1" dirty="0"/>
              <a:t>treatments</a:t>
            </a:r>
            <a:r>
              <a:rPr lang="en-US" dirty="0"/>
              <a:t>. An </a:t>
            </a:r>
            <a:r>
              <a:rPr lang="en-US" b="1" dirty="0"/>
              <a:t>experimental unit </a:t>
            </a:r>
            <a:r>
              <a:rPr lang="en-US" dirty="0"/>
              <a:t>is a single object or individual to be measured.</a:t>
            </a:r>
            <a:endParaRPr lang="en-US" sz="1600" dirty="0"/>
          </a:p>
        </p:txBody>
      </p:sp>
      <p:pic>
        <p:nvPicPr>
          <p:cNvPr id="8" name="Picture 7" descr="OSC-Stacked-TM-RGB-1.pn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38672622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Experimental design</a:t>
            </a:r>
            <a:endParaRPr lang="en-US" dirty="0"/>
          </a:p>
        </p:txBody>
      </p:sp>
      <p:sp>
        <p:nvSpPr>
          <p:cNvPr id="7" name="Text Placeholder 6"/>
          <p:cNvSpPr>
            <a:spLocks noGrp="1"/>
          </p:cNvSpPr>
          <p:nvPr>
            <p:ph type="body" sz="quarter" idx="14"/>
          </p:nvPr>
        </p:nvSpPr>
        <p:spPr>
          <a:xfrm>
            <a:off x="457200" y="1296955"/>
            <a:ext cx="8062912" cy="5029199"/>
          </a:xfrm>
        </p:spPr>
        <p:txBody>
          <a:bodyPr>
            <a:normAutofit/>
          </a:bodyPr>
          <a:lstStyle/>
          <a:p>
            <a:r>
              <a:rPr lang="en-US" dirty="0"/>
              <a:t>Additional variables that can cloud a study are called </a:t>
            </a:r>
            <a:r>
              <a:rPr lang="en-US" b="1" dirty="0"/>
              <a:t>lurking variables</a:t>
            </a:r>
            <a:r>
              <a:rPr lang="en-US" dirty="0"/>
              <a:t>. In order to prove that the explanatory variable is causing a change in the response variable, it is necessary to isolate the explanatory variable. </a:t>
            </a:r>
          </a:p>
          <a:p>
            <a:endParaRPr lang="en-US" dirty="0"/>
          </a:p>
          <a:p>
            <a:r>
              <a:rPr lang="en-US" dirty="0"/>
              <a:t>The researcher must design the experiment in such a way that there is only one difference between groups being compared: the planned treatments. This is accomplished by the </a:t>
            </a:r>
            <a:r>
              <a:rPr lang="en-US" b="1" dirty="0"/>
              <a:t>random assignment </a:t>
            </a:r>
            <a:r>
              <a:rPr lang="en-US" dirty="0"/>
              <a:t>of experimental units to treatment groups. </a:t>
            </a:r>
          </a:p>
          <a:p>
            <a:endParaRPr lang="en-US" dirty="0"/>
          </a:p>
          <a:p>
            <a:r>
              <a:rPr lang="en-US" dirty="0"/>
              <a:t>When subjects are assigned treatments randomly, all of the potential lurking variables are spread equally among the groups.</a:t>
            </a:r>
            <a:endParaRPr lang="en-US" sz="1600" dirty="0"/>
          </a:p>
        </p:txBody>
      </p:sp>
      <p:pic>
        <p:nvPicPr>
          <p:cNvPr id="8" name="Picture 7" descr="OSC-Stacked-TM-RGB-1.pn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23964952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Experimental design (cont.)</a:t>
            </a:r>
            <a:endParaRPr lang="en-US" dirty="0"/>
          </a:p>
        </p:txBody>
      </p:sp>
      <p:sp>
        <p:nvSpPr>
          <p:cNvPr id="7" name="Text Placeholder 6"/>
          <p:cNvSpPr>
            <a:spLocks noGrp="1"/>
          </p:cNvSpPr>
          <p:nvPr>
            <p:ph type="body" sz="quarter" idx="14"/>
          </p:nvPr>
        </p:nvSpPr>
        <p:spPr>
          <a:xfrm>
            <a:off x="457200" y="1296955"/>
            <a:ext cx="8062912" cy="5029199"/>
          </a:xfrm>
        </p:spPr>
        <p:txBody>
          <a:bodyPr>
            <a:normAutofit/>
          </a:bodyPr>
          <a:lstStyle/>
          <a:p>
            <a:r>
              <a:rPr lang="en-US" dirty="0"/>
              <a:t>When participation in a study prompts a physical response from a participant, it is difficult to isolate the effects of the explanatory variable. </a:t>
            </a:r>
          </a:p>
          <a:p>
            <a:endParaRPr lang="en-US" dirty="0"/>
          </a:p>
          <a:p>
            <a:r>
              <a:rPr lang="en-US" dirty="0"/>
              <a:t>To counter the power of suggestion, researchers set aside one treatment group as a </a:t>
            </a:r>
            <a:r>
              <a:rPr lang="en-US" b="1" dirty="0"/>
              <a:t>control group</a:t>
            </a:r>
            <a:r>
              <a:rPr lang="en-US" dirty="0"/>
              <a:t>. This group is given a </a:t>
            </a:r>
            <a:r>
              <a:rPr lang="en-US" b="1" dirty="0"/>
              <a:t>placebo </a:t>
            </a:r>
            <a:r>
              <a:rPr lang="en-US" dirty="0"/>
              <a:t>treatment–a treatment that cannot influence the response variable. The control group helps researchers balance the effects of being in an experiment with the effects of the active treatments.</a:t>
            </a:r>
          </a:p>
        </p:txBody>
      </p:sp>
      <p:pic>
        <p:nvPicPr>
          <p:cNvPr id="8" name="Picture 7" descr="OSC-Stacked-TM-RGB-1.pn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34172099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Experimental design (cont. 1)</a:t>
            </a:r>
            <a:endParaRPr lang="en-US" dirty="0"/>
          </a:p>
        </p:txBody>
      </p:sp>
      <p:sp>
        <p:nvSpPr>
          <p:cNvPr id="7" name="Text Placeholder 6"/>
          <p:cNvSpPr>
            <a:spLocks noGrp="1"/>
          </p:cNvSpPr>
          <p:nvPr>
            <p:ph type="body" sz="quarter" idx="14"/>
          </p:nvPr>
        </p:nvSpPr>
        <p:spPr>
          <a:xfrm>
            <a:off x="457200" y="1296955"/>
            <a:ext cx="8062912" cy="5029199"/>
          </a:xfrm>
        </p:spPr>
        <p:txBody>
          <a:bodyPr>
            <a:normAutofit/>
          </a:bodyPr>
          <a:lstStyle/>
          <a:p>
            <a:r>
              <a:rPr lang="en-US" dirty="0"/>
              <a:t>Of course, if you are participating in a study and you know that you are receiving a pill which contains no actual medication, then the power of suggestion is no longer a factor. </a:t>
            </a:r>
            <a:r>
              <a:rPr lang="en-US" b="1" dirty="0"/>
              <a:t>Blinding </a:t>
            </a:r>
            <a:r>
              <a:rPr lang="en-US" dirty="0"/>
              <a:t>in a randomized experiment preserves the power of suggestion. </a:t>
            </a:r>
          </a:p>
          <a:p>
            <a:endParaRPr lang="en-US" dirty="0"/>
          </a:p>
          <a:p>
            <a:r>
              <a:rPr lang="en-US" dirty="0"/>
              <a:t>When a person involved in a research study is blinded, he does not know who is receiving the active treatment(s) and who is receiving the placebo treatment. A </a:t>
            </a:r>
            <a:r>
              <a:rPr lang="en-US" b="1" dirty="0"/>
              <a:t>double-blind experiment </a:t>
            </a:r>
            <a:r>
              <a:rPr lang="en-US" dirty="0"/>
              <a:t>is one in which both the subjects and the researchers involved with the subjects are blinded.</a:t>
            </a:r>
            <a:endParaRPr lang="en-US" sz="1600" dirty="0"/>
          </a:p>
        </p:txBody>
      </p:sp>
      <p:pic>
        <p:nvPicPr>
          <p:cNvPr id="8" name="Picture 7" descr="OSC-Stacked-TM-RGB-1.pn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13702519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Ethics</a:t>
            </a:r>
            <a:endParaRPr lang="en-US" dirty="0"/>
          </a:p>
        </p:txBody>
      </p:sp>
      <p:sp>
        <p:nvSpPr>
          <p:cNvPr id="7" name="Text Placeholder 6"/>
          <p:cNvSpPr>
            <a:spLocks noGrp="1"/>
          </p:cNvSpPr>
          <p:nvPr>
            <p:ph type="body" sz="quarter" idx="14"/>
          </p:nvPr>
        </p:nvSpPr>
        <p:spPr>
          <a:xfrm>
            <a:off x="457200" y="1296955"/>
            <a:ext cx="8062912" cy="5029199"/>
          </a:xfrm>
        </p:spPr>
        <p:txBody>
          <a:bodyPr>
            <a:normAutofit/>
          </a:bodyPr>
          <a:lstStyle/>
          <a:p>
            <a:r>
              <a:rPr lang="en-US" dirty="0"/>
              <a:t>The widespread misuse and misrepresentation of statistical information often gives the field a bad name. </a:t>
            </a:r>
          </a:p>
          <a:p>
            <a:endParaRPr lang="en-US" dirty="0"/>
          </a:p>
          <a:p>
            <a:r>
              <a:rPr lang="en-US" dirty="0"/>
              <a:t>Some say that “numbers don’t lie,” but the people who use numbers to support their claims often do.</a:t>
            </a:r>
          </a:p>
          <a:p>
            <a:endParaRPr lang="en-US" sz="1600" dirty="0"/>
          </a:p>
          <a:p>
            <a:r>
              <a:rPr lang="en-US" dirty="0"/>
              <a:t>Many types of statistical fraud are difficult to spot. Some researchers simply stop collecting data once they have just enough to prove what they had hoped to prove. </a:t>
            </a:r>
          </a:p>
          <a:p>
            <a:endParaRPr lang="en-US" dirty="0"/>
          </a:p>
          <a:p>
            <a:r>
              <a:rPr lang="en-US" dirty="0"/>
              <a:t>They don’t want to take the chance that a more extensive study would complicate their lives by producing data contradicting their hypothesis.</a:t>
            </a:r>
            <a:endParaRPr lang="en-US" sz="1600" dirty="0"/>
          </a:p>
        </p:txBody>
      </p:sp>
      <p:pic>
        <p:nvPicPr>
          <p:cNvPr id="8" name="Picture 7" descr="OSC-Stacked-TM-RGB-1.pn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90689355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Acknowledgments</a:t>
            </a:r>
          </a:p>
        </p:txBody>
      </p:sp>
      <p:pic>
        <p:nvPicPr>
          <p:cNvPr id="6" name="Picture 5" descr="OSX-Stacked-TM-RGB-300dpi-2016.jp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endParaRPr lang="en-US" dirty="0"/>
          </a:p>
        </p:txBody>
      </p:sp>
      <p:sp>
        <p:nvSpPr>
          <p:cNvPr id="8" name="Text Placeholder 6">
            <a:extLst>
              <a:ext uri="{FF2B5EF4-FFF2-40B4-BE49-F238E27FC236}">
                <a16:creationId xmlns:a16="http://schemas.microsoft.com/office/drawing/2014/main" id="{B1824533-DBD8-4986-AE24-7003C43D7662}"/>
              </a:ext>
            </a:extLst>
          </p:cNvPr>
          <p:cNvSpPr>
            <a:spLocks noGrp="1"/>
          </p:cNvSpPr>
          <p:nvPr>
            <p:ph type="body" sz="quarter" idx="14"/>
          </p:nvPr>
        </p:nvSpPr>
        <p:spPr>
          <a:xfrm>
            <a:off x="457200" y="1306286"/>
            <a:ext cx="8062912" cy="5075660"/>
          </a:xfrm>
        </p:spPr>
        <p:txBody>
          <a:bodyPr>
            <a:noAutofit/>
          </a:bodyPr>
          <a:lstStyle/>
          <a:p>
            <a:r>
              <a:rPr lang="en-US" sz="1600" dirty="0"/>
              <a:t>The original PowerPoint file is copyright 2011-2015, Rice University. All Rights Reserved.</a:t>
            </a:r>
          </a:p>
          <a:p>
            <a:endParaRPr lang="en-US" sz="1600" dirty="0"/>
          </a:p>
          <a:p>
            <a:r>
              <a:rPr lang="en-US" sz="1600" dirty="0"/>
              <a:t>This work is a derivative of a text by </a:t>
            </a:r>
            <a:r>
              <a:rPr lang="en-US" sz="1600" u="sng" dirty="0">
                <a:hlinkClick r:id="rId3"/>
              </a:rPr>
              <a:t>OpenStax</a:t>
            </a:r>
            <a:r>
              <a:rPr lang="en-US" sz="1600" dirty="0"/>
              <a:t>, which is licensed under a </a:t>
            </a:r>
            <a:r>
              <a:rPr lang="en-US" sz="1600" dirty="0">
                <a:hlinkClick r:id="rId4"/>
              </a:rPr>
              <a:t>Creative Commons Attribution License 4.0</a:t>
            </a:r>
            <a:r>
              <a:rPr lang="en-US" sz="1600" dirty="0"/>
              <a:t> license.</a:t>
            </a:r>
            <a:endParaRPr lang="en-US" sz="1600" dirty="0">
              <a:solidFill>
                <a:schemeClr val="tx1"/>
              </a:solidFill>
            </a:endParaRPr>
          </a:p>
          <a:p>
            <a:endParaRPr lang="en-US" sz="1600" dirty="0"/>
          </a:p>
          <a:p>
            <a:r>
              <a:rPr lang="en-US" sz="1600" dirty="0">
                <a:solidFill>
                  <a:schemeClr val="tx1"/>
                </a:solidFill>
              </a:rPr>
              <a:t>Material on this PowerPoint was adapted from </a:t>
            </a:r>
            <a:r>
              <a:rPr lang="en-US" sz="1600" i="1" dirty="0" err="1">
                <a:solidFill>
                  <a:schemeClr val="tx1"/>
                </a:solidFill>
              </a:rPr>
              <a:t>Illowsky</a:t>
            </a:r>
            <a:r>
              <a:rPr lang="en-US" sz="1600" i="1" dirty="0">
                <a:solidFill>
                  <a:schemeClr val="tx1"/>
                </a:solidFill>
              </a:rPr>
              <a:t>, Barbara and Dean, Susan. “Chapter 1. Sampling and Data.” Introductory Statistics. </a:t>
            </a:r>
            <a:r>
              <a:rPr lang="en-US" sz="1600" dirty="0"/>
              <a:t>OpenStax, Introductory Statistics. OpenStax CNX. May 13, 2019 http://cnx.org/contents/30189442-6998-4686-ac05-ed152b91b9de@23.30. </a:t>
            </a:r>
          </a:p>
          <a:p>
            <a:endParaRPr lang="en-US" sz="1600" dirty="0">
              <a:solidFill>
                <a:schemeClr val="tx1"/>
              </a:solidFill>
            </a:endParaRPr>
          </a:p>
          <a:p>
            <a:r>
              <a:rPr lang="en-US" sz="1600" b="1" i="1" dirty="0">
                <a:solidFill>
                  <a:schemeClr val="tx1"/>
                </a:solidFill>
              </a:rPr>
              <a:t>This document has been reviewed for </a:t>
            </a:r>
            <a:r>
              <a:rPr lang="en-US" sz="1600" b="1" i="1">
                <a:solidFill>
                  <a:schemeClr val="tx1"/>
                </a:solidFill>
              </a:rPr>
              <a:t>accessibility.</a:t>
            </a:r>
            <a:endParaRPr lang="en-US" sz="1600" b="1" i="1" dirty="0">
              <a:solidFill>
                <a:schemeClr val="tx1"/>
              </a:solidFill>
            </a:endParaRPr>
          </a:p>
        </p:txBody>
      </p:sp>
    </p:spTree>
    <p:extLst>
      <p:ext uri="{BB962C8B-B14F-4D97-AF65-F5344CB8AC3E}">
        <p14:creationId xmlns:p14="http://schemas.microsoft.com/office/powerpoint/2010/main" val="1851233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Sample and Statistic</a:t>
            </a:r>
            <a:endParaRPr lang="en-US" dirty="0"/>
          </a:p>
        </p:txBody>
      </p:sp>
      <p:sp>
        <p:nvSpPr>
          <p:cNvPr id="7" name="Text Placeholder 6"/>
          <p:cNvSpPr>
            <a:spLocks noGrp="1"/>
          </p:cNvSpPr>
          <p:nvPr>
            <p:ph type="body" sz="quarter" idx="14"/>
          </p:nvPr>
        </p:nvSpPr>
        <p:spPr>
          <a:xfrm>
            <a:off x="457200" y="1296955"/>
            <a:ext cx="8062912" cy="4713409"/>
          </a:xfrm>
        </p:spPr>
        <p:txBody>
          <a:bodyPr>
            <a:normAutofit/>
          </a:bodyPr>
          <a:lstStyle/>
          <a:p>
            <a:r>
              <a:rPr lang="en-US" dirty="0"/>
              <a:t>To study the population, we select a </a:t>
            </a:r>
            <a:r>
              <a:rPr lang="en-US" b="1" dirty="0"/>
              <a:t>sample</a:t>
            </a:r>
            <a:r>
              <a:rPr lang="en-US" dirty="0"/>
              <a:t>. The idea of </a:t>
            </a:r>
            <a:r>
              <a:rPr lang="en-US" b="1" dirty="0"/>
              <a:t>sampling </a:t>
            </a:r>
            <a:r>
              <a:rPr lang="en-US" dirty="0"/>
              <a:t>is to select a portion (or subset) of the larger population and study that portion (the sample) to gain information about the population. </a:t>
            </a:r>
          </a:p>
          <a:p>
            <a:endParaRPr lang="en-US" dirty="0"/>
          </a:p>
          <a:p>
            <a:r>
              <a:rPr lang="en-US" dirty="0"/>
              <a:t>From the sample data, we can calculate a statistic. A </a:t>
            </a:r>
            <a:r>
              <a:rPr lang="en-US" b="1" dirty="0"/>
              <a:t>statistic </a:t>
            </a:r>
            <a:r>
              <a:rPr lang="en-US" dirty="0"/>
              <a:t>is a number that represents a property of the sample. </a:t>
            </a:r>
          </a:p>
          <a:p>
            <a:endParaRPr lang="en-US" dirty="0"/>
          </a:p>
          <a:p>
            <a:r>
              <a:rPr lang="en-US" i="1" dirty="0"/>
              <a:t>For example, if we consider one math class to be a sample of the population of all math classes, then the average number of points earned by students in that one math class at the end of the term is an example of a statistic. </a:t>
            </a:r>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2674169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Data and Sampling</a:t>
            </a:r>
            <a:endParaRPr lang="en-US" dirty="0"/>
          </a:p>
        </p:txBody>
      </p:sp>
      <p:sp>
        <p:nvSpPr>
          <p:cNvPr id="7" name="Text Placeholder 6"/>
          <p:cNvSpPr>
            <a:spLocks noGrp="1"/>
          </p:cNvSpPr>
          <p:nvPr>
            <p:ph type="body" sz="quarter" idx="14"/>
          </p:nvPr>
        </p:nvSpPr>
        <p:spPr>
          <a:xfrm>
            <a:off x="457200" y="1296955"/>
            <a:ext cx="8062912" cy="4713409"/>
          </a:xfrm>
        </p:spPr>
        <p:txBody>
          <a:bodyPr>
            <a:normAutofit fontScale="92500" lnSpcReduction="10000"/>
          </a:bodyPr>
          <a:lstStyle/>
          <a:p>
            <a:r>
              <a:rPr lang="en-US" b="1" dirty="0"/>
              <a:t>Data </a:t>
            </a:r>
            <a:r>
              <a:rPr lang="en-US" dirty="0"/>
              <a:t>are the actual values of the variable. They may be numbers or they may be words. </a:t>
            </a:r>
            <a:r>
              <a:rPr lang="en-US" b="1" dirty="0"/>
              <a:t>Datum </a:t>
            </a:r>
            <a:r>
              <a:rPr lang="en-US" dirty="0"/>
              <a:t>is a single value. Data are the result of sampling from a population.</a:t>
            </a:r>
          </a:p>
          <a:p>
            <a:endParaRPr lang="en-US" dirty="0"/>
          </a:p>
          <a:p>
            <a:r>
              <a:rPr lang="en-US" dirty="0"/>
              <a:t>Because it takes a lot of time and money to examine an entire population, sampling is a very practical technique.</a:t>
            </a:r>
            <a:endParaRPr lang="en-US" sz="1800" dirty="0"/>
          </a:p>
          <a:p>
            <a:endParaRPr lang="en-US" dirty="0"/>
          </a:p>
          <a:p>
            <a:r>
              <a:rPr lang="en-US" dirty="0"/>
              <a:t>One of the main concerns in the field of statistics is how accurately a statistic estimates a parameter. The accuracy really depends on how well the sample represents the population. </a:t>
            </a:r>
          </a:p>
          <a:p>
            <a:endParaRPr lang="en-US" dirty="0"/>
          </a:p>
          <a:p>
            <a:r>
              <a:rPr lang="en-US" dirty="0"/>
              <a:t>The sample must contain the characteristics of the population in order to be a </a:t>
            </a:r>
            <a:r>
              <a:rPr lang="en-US" b="1" dirty="0"/>
              <a:t>representative sample</a:t>
            </a:r>
            <a:r>
              <a:rPr lang="en-US" dirty="0"/>
              <a:t>. We are interested in both the sample statistic and the population parameter in inferential statistics.</a:t>
            </a:r>
            <a:endParaRPr lang="en-US" sz="1800" dirty="0"/>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4166939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Variables</a:t>
            </a:r>
            <a:endParaRPr lang="en-US" dirty="0"/>
          </a:p>
        </p:txBody>
      </p:sp>
      <p:sp>
        <p:nvSpPr>
          <p:cNvPr id="7" name="Text Placeholder 6"/>
          <p:cNvSpPr>
            <a:spLocks noGrp="1"/>
          </p:cNvSpPr>
          <p:nvPr>
            <p:ph type="body" sz="quarter" idx="14"/>
          </p:nvPr>
        </p:nvSpPr>
        <p:spPr>
          <a:xfrm>
            <a:off x="457200" y="1296956"/>
            <a:ext cx="8062912" cy="3531586"/>
          </a:xfrm>
        </p:spPr>
        <p:txBody>
          <a:bodyPr>
            <a:normAutofit/>
          </a:bodyPr>
          <a:lstStyle/>
          <a:p>
            <a:r>
              <a:rPr lang="en-US" dirty="0"/>
              <a:t>A </a:t>
            </a:r>
            <a:r>
              <a:rPr lang="en-US" b="1" dirty="0"/>
              <a:t>variable</a:t>
            </a:r>
            <a:r>
              <a:rPr lang="en-US" dirty="0"/>
              <a:t>, notated by capital letters such as </a:t>
            </a:r>
            <a:r>
              <a:rPr lang="en-US" i="1" dirty="0"/>
              <a:t>X </a:t>
            </a:r>
            <a:r>
              <a:rPr lang="en-US" dirty="0"/>
              <a:t>and </a:t>
            </a:r>
            <a:r>
              <a:rPr lang="en-US" i="1" dirty="0"/>
              <a:t>Y</a:t>
            </a:r>
            <a:r>
              <a:rPr lang="en-US" dirty="0"/>
              <a:t>, is a characteristic of interest for each person or thing in a population. Variables may be </a:t>
            </a:r>
            <a:r>
              <a:rPr lang="en-US" b="1" dirty="0"/>
              <a:t>numerical </a:t>
            </a:r>
            <a:r>
              <a:rPr lang="en-US" dirty="0"/>
              <a:t>or </a:t>
            </a:r>
            <a:r>
              <a:rPr lang="en-US" b="1" dirty="0"/>
              <a:t>categorical</a:t>
            </a:r>
            <a:r>
              <a:rPr lang="en-US" dirty="0"/>
              <a:t>. </a:t>
            </a:r>
          </a:p>
          <a:p>
            <a:endParaRPr lang="en-US" b="1" dirty="0"/>
          </a:p>
          <a:p>
            <a:r>
              <a:rPr lang="en-US" b="1" dirty="0"/>
              <a:t>Numerical variables </a:t>
            </a:r>
            <a:r>
              <a:rPr lang="en-US" dirty="0"/>
              <a:t>take on values with equal units such as weight in pounds and time in hours. </a:t>
            </a:r>
          </a:p>
          <a:p>
            <a:endParaRPr lang="en-US" b="1" dirty="0"/>
          </a:p>
          <a:p>
            <a:r>
              <a:rPr lang="en-US" b="1" dirty="0"/>
              <a:t>Categorical variables </a:t>
            </a:r>
            <a:r>
              <a:rPr lang="en-US" dirty="0"/>
              <a:t>place the person or thing into a category.</a:t>
            </a:r>
          </a:p>
          <a:p>
            <a:endParaRPr lang="en-US" sz="1800" dirty="0"/>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495750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Mean and Average</a:t>
            </a:r>
            <a:endParaRPr lang="en-US" dirty="0"/>
          </a:p>
        </p:txBody>
      </p:sp>
      <p:sp>
        <p:nvSpPr>
          <p:cNvPr id="7" name="Text Placeholder 6"/>
          <p:cNvSpPr>
            <a:spLocks noGrp="1"/>
          </p:cNvSpPr>
          <p:nvPr>
            <p:ph type="body" sz="quarter" idx="14"/>
          </p:nvPr>
        </p:nvSpPr>
        <p:spPr>
          <a:xfrm>
            <a:off x="457200" y="1296955"/>
            <a:ext cx="8062912" cy="3004457"/>
          </a:xfrm>
        </p:spPr>
        <p:txBody>
          <a:bodyPr>
            <a:normAutofit/>
          </a:bodyPr>
          <a:lstStyle/>
          <a:p>
            <a:r>
              <a:rPr lang="en-US" sz="1800" dirty="0"/>
              <a:t>Two words that come up often in statistics are </a:t>
            </a:r>
            <a:r>
              <a:rPr lang="en-US" sz="1800" b="1" dirty="0"/>
              <a:t>mean </a:t>
            </a:r>
            <a:r>
              <a:rPr lang="en-US" sz="1800" dirty="0"/>
              <a:t>and </a:t>
            </a:r>
            <a:r>
              <a:rPr lang="en-US" sz="1800" b="1" dirty="0"/>
              <a:t>proportion</a:t>
            </a:r>
            <a:r>
              <a:rPr lang="en-US" sz="1800" dirty="0"/>
              <a:t>.</a:t>
            </a:r>
            <a:endParaRPr lang="en-US" sz="1600" dirty="0"/>
          </a:p>
          <a:p>
            <a:endParaRPr lang="en-US" sz="1800" dirty="0"/>
          </a:p>
          <a:p>
            <a:r>
              <a:rPr lang="en-US" sz="1800" b="1" dirty="0"/>
              <a:t>NOTE</a:t>
            </a:r>
          </a:p>
          <a:p>
            <a:r>
              <a:rPr lang="en-US" sz="1800" dirty="0"/>
              <a:t>The words "mean" and "average" are often used interchangeably. The substitution of one word for the other is common practice. The technical term is "arithmetic mean," and "average" is technically a center location. However, in practice among non-statisticians, "average" is commonly accepted for "arithmetic mean."</a:t>
            </a:r>
          </a:p>
          <a:p>
            <a:endParaRPr lang="en-US" sz="1800" dirty="0"/>
          </a:p>
        </p:txBody>
      </p:sp>
      <p:pic>
        <p:nvPicPr>
          <p:cNvPr id="8" name="Picture 7" descr="OSC-Stacked-TM-RGB-1.png" title="&quot;&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9969315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609</TotalTime>
  <Words>6327</Words>
  <Application>Microsoft Office PowerPoint</Application>
  <PresentationFormat>On-screen Show (4:3)</PresentationFormat>
  <Paragraphs>450</Paragraphs>
  <Slides>59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59</vt:i4>
      </vt:variant>
    </vt:vector>
  </HeadingPairs>
  <TitlesOfParts>
    <vt:vector size="63" baseType="lpstr">
      <vt:lpstr>Arial</vt:lpstr>
      <vt:lpstr>Arial Black</vt:lpstr>
      <vt:lpstr>Calibri</vt:lpstr>
      <vt:lpstr>Essential</vt:lpstr>
      <vt:lpstr>Chapter 1  sampling and data</vt:lpstr>
      <vt:lpstr>Section 1.1 Learning Objectives</vt:lpstr>
      <vt:lpstr>Definitions of Statistics</vt:lpstr>
      <vt:lpstr>Probability</vt:lpstr>
      <vt:lpstr>Population and Parameter</vt:lpstr>
      <vt:lpstr>Sample and Statistic</vt:lpstr>
      <vt:lpstr>Data and Sampling</vt:lpstr>
      <vt:lpstr>Variables</vt:lpstr>
      <vt:lpstr>Mean and Average</vt:lpstr>
      <vt:lpstr>Key Terms Example</vt:lpstr>
      <vt:lpstr>Key Terms Try It</vt:lpstr>
      <vt:lpstr>Chapter 1  sampling and data</vt:lpstr>
      <vt:lpstr>Section 1.2 Learning Objectives</vt:lpstr>
      <vt:lpstr>Data</vt:lpstr>
      <vt:lpstr>Data Types</vt:lpstr>
      <vt:lpstr>Data Examples</vt:lpstr>
      <vt:lpstr>Data Example</vt:lpstr>
      <vt:lpstr>Data Try-Its</vt:lpstr>
      <vt:lpstr>Qualitative Data Discussion</vt:lpstr>
      <vt:lpstr>Pie chart</vt:lpstr>
      <vt:lpstr>Bar graph</vt:lpstr>
      <vt:lpstr>Pareto chart</vt:lpstr>
      <vt:lpstr>Data Example 1.10</vt:lpstr>
      <vt:lpstr>Data Try-It</vt:lpstr>
      <vt:lpstr>Random Sampling</vt:lpstr>
      <vt:lpstr>Sampling Examples</vt:lpstr>
      <vt:lpstr>Random numbers on the calculator</vt:lpstr>
      <vt:lpstr>Sampling</vt:lpstr>
      <vt:lpstr>Sampling Types</vt:lpstr>
      <vt:lpstr>Variation in data and samples</vt:lpstr>
      <vt:lpstr>Sampling Example</vt:lpstr>
      <vt:lpstr>Sampling Try-It</vt:lpstr>
      <vt:lpstr>Sampling Example 1.13</vt:lpstr>
      <vt:lpstr>Sampling Example 1.13 cont.</vt:lpstr>
      <vt:lpstr>Sample Try-It</vt:lpstr>
      <vt:lpstr>Chapter 1  sampling and data</vt:lpstr>
      <vt:lpstr>Section 1.3 Learning Objectives</vt:lpstr>
      <vt:lpstr>Levels of measurement</vt:lpstr>
      <vt:lpstr>Nominal Scale</vt:lpstr>
      <vt:lpstr>Ordinal Scale</vt:lpstr>
      <vt:lpstr>Interval scale</vt:lpstr>
      <vt:lpstr>Ratio Scale</vt:lpstr>
      <vt:lpstr>Frequency and frequency tables</vt:lpstr>
      <vt:lpstr>Frequency and frequency tables  Example</vt:lpstr>
      <vt:lpstr>Frequency and frequency tables  Examples</vt:lpstr>
      <vt:lpstr>Frequency and frequency tables  Try-It (1)</vt:lpstr>
      <vt:lpstr>Frequency and frequency tables  Try-Its</vt:lpstr>
      <vt:lpstr>Frequency and frequency tables  Example 1.18</vt:lpstr>
      <vt:lpstr>Frequency and frequency tables  Example 1.18 (cont.)</vt:lpstr>
      <vt:lpstr>Frequency and frequency tables  Try-It (2)</vt:lpstr>
      <vt:lpstr>Frequency and frequency tables  Try-It 1.18</vt:lpstr>
      <vt:lpstr>Chapter 1  sampling and data</vt:lpstr>
      <vt:lpstr>Section 1.4 Learning Objectives</vt:lpstr>
      <vt:lpstr>Experimental design Variables</vt:lpstr>
      <vt:lpstr>Experimental design</vt:lpstr>
      <vt:lpstr>Experimental design (cont.)</vt:lpstr>
      <vt:lpstr>Experimental design (cont. 1)</vt:lpstr>
      <vt:lpstr>Ethics</vt:lpstr>
      <vt:lpstr>Acknowledgments</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OpenStax_Statistics_CH01</dc:title>
  <dc:creator>jeusea@rpcc.edu;gbradley@rpcc.edu</dc:creator>
  <cp:lastModifiedBy>jared Eusea</cp:lastModifiedBy>
  <cp:revision>101</cp:revision>
  <dcterms:created xsi:type="dcterms:W3CDTF">2012-06-04T02:13:36Z</dcterms:created>
  <dcterms:modified xsi:type="dcterms:W3CDTF">2019-07-30T19:34:31Z</dcterms:modified>
</cp:coreProperties>
</file>