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13"/>
  </p:notesMasterIdLst>
  <p:handoutMasterIdLst>
    <p:handoutMasterId r:id="rId114"/>
  </p:handoutMasterIdLst>
  <p:sldIdLst>
    <p:sldId id="336" r:id="rId2"/>
    <p:sldId id="534" r:id="rId3"/>
    <p:sldId id="312" r:id="rId4"/>
    <p:sldId id="341" r:id="rId5"/>
    <p:sldId id="342" r:id="rId6"/>
    <p:sldId id="343" r:id="rId7"/>
    <p:sldId id="344" r:id="rId8"/>
    <p:sldId id="345" r:id="rId9"/>
    <p:sldId id="346" r:id="rId10"/>
    <p:sldId id="350" r:id="rId11"/>
    <p:sldId id="447" r:id="rId12"/>
    <p:sldId id="352" r:id="rId13"/>
    <p:sldId id="351" r:id="rId14"/>
    <p:sldId id="353" r:id="rId15"/>
    <p:sldId id="354" r:id="rId16"/>
    <p:sldId id="448" r:id="rId17"/>
    <p:sldId id="449" r:id="rId18"/>
    <p:sldId id="357" r:id="rId19"/>
    <p:sldId id="358" r:id="rId20"/>
    <p:sldId id="483" r:id="rId21"/>
    <p:sldId id="363" r:id="rId22"/>
    <p:sldId id="316" r:id="rId23"/>
    <p:sldId id="450" r:id="rId24"/>
    <p:sldId id="362" r:id="rId25"/>
    <p:sldId id="337" r:id="rId26"/>
    <p:sldId id="535" r:id="rId27"/>
    <p:sldId id="318" r:id="rId28"/>
    <p:sldId id="364" r:id="rId29"/>
    <p:sldId id="451" r:id="rId30"/>
    <p:sldId id="367" r:id="rId31"/>
    <p:sldId id="368" r:id="rId32"/>
    <p:sldId id="319" r:id="rId33"/>
    <p:sldId id="369" r:id="rId34"/>
    <p:sldId id="453" r:id="rId35"/>
    <p:sldId id="452" r:id="rId36"/>
    <p:sldId id="371" r:id="rId37"/>
    <p:sldId id="454" r:id="rId38"/>
    <p:sldId id="374" r:id="rId39"/>
    <p:sldId id="373" r:id="rId40"/>
    <p:sldId id="370" r:id="rId41"/>
    <p:sldId id="322" r:id="rId42"/>
    <p:sldId id="375" r:id="rId43"/>
    <p:sldId id="455" r:id="rId44"/>
    <p:sldId id="323" r:id="rId45"/>
    <p:sldId id="456" r:id="rId46"/>
    <p:sldId id="457" r:id="rId47"/>
    <p:sldId id="380" r:id="rId48"/>
    <p:sldId id="382" r:id="rId49"/>
    <p:sldId id="338" r:id="rId50"/>
    <p:sldId id="536" r:id="rId51"/>
    <p:sldId id="326" r:id="rId52"/>
    <p:sldId id="383" r:id="rId53"/>
    <p:sldId id="459" r:id="rId54"/>
    <p:sldId id="387" r:id="rId55"/>
    <p:sldId id="460" r:id="rId56"/>
    <p:sldId id="389" r:id="rId57"/>
    <p:sldId id="482" r:id="rId58"/>
    <p:sldId id="394" r:id="rId59"/>
    <p:sldId id="461" r:id="rId60"/>
    <p:sldId id="395" r:id="rId61"/>
    <p:sldId id="396" r:id="rId62"/>
    <p:sldId id="462" r:id="rId63"/>
    <p:sldId id="398" r:id="rId64"/>
    <p:sldId id="399" r:id="rId65"/>
    <p:sldId id="339" r:id="rId66"/>
    <p:sldId id="537" r:id="rId67"/>
    <p:sldId id="330" r:id="rId68"/>
    <p:sldId id="463" r:id="rId69"/>
    <p:sldId id="402" r:id="rId70"/>
    <p:sldId id="464" r:id="rId71"/>
    <p:sldId id="403" r:id="rId72"/>
    <p:sldId id="405" r:id="rId73"/>
    <p:sldId id="406" r:id="rId74"/>
    <p:sldId id="466" r:id="rId75"/>
    <p:sldId id="409" r:id="rId76"/>
    <p:sldId id="467" r:id="rId77"/>
    <p:sldId id="468" r:id="rId78"/>
    <p:sldId id="340" r:id="rId79"/>
    <p:sldId id="538" r:id="rId80"/>
    <p:sldId id="332" r:id="rId81"/>
    <p:sldId id="413" r:id="rId82"/>
    <p:sldId id="471" r:id="rId83"/>
    <p:sldId id="484" r:id="rId84"/>
    <p:sldId id="470" r:id="rId85"/>
    <p:sldId id="472" r:id="rId86"/>
    <p:sldId id="414" r:id="rId87"/>
    <p:sldId id="446" r:id="rId88"/>
    <p:sldId id="333" r:id="rId89"/>
    <p:sldId id="418" r:id="rId90"/>
    <p:sldId id="419" r:id="rId91"/>
    <p:sldId id="421" r:id="rId92"/>
    <p:sldId id="422" r:id="rId93"/>
    <p:sldId id="423" r:id="rId94"/>
    <p:sldId id="474" r:id="rId95"/>
    <p:sldId id="425" r:id="rId96"/>
    <p:sldId id="432" r:id="rId97"/>
    <p:sldId id="426" r:id="rId98"/>
    <p:sldId id="427" r:id="rId99"/>
    <p:sldId id="428" r:id="rId100"/>
    <p:sldId id="475" r:id="rId101"/>
    <p:sldId id="431" r:id="rId102"/>
    <p:sldId id="476" r:id="rId103"/>
    <p:sldId id="433" r:id="rId104"/>
    <p:sldId id="434" r:id="rId105"/>
    <p:sldId id="435" r:id="rId106"/>
    <p:sldId id="436" r:id="rId107"/>
    <p:sldId id="437" r:id="rId108"/>
    <p:sldId id="438" r:id="rId109"/>
    <p:sldId id="477" r:id="rId110"/>
    <p:sldId id="440" r:id="rId111"/>
    <p:sldId id="481" r:id="rId1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94508" autoAdjust="0"/>
  </p:normalViewPr>
  <p:slideViewPr>
    <p:cSldViewPr snapToGrid="0" snapToObjects="1">
      <p:cViewPr varScale="1">
        <p:scale>
          <a:sx n="81" d="100"/>
          <a:sy n="81" d="100"/>
        </p:scale>
        <p:origin x="130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handoutMaster" Target="handoutMasters/handoutMaster1.xml"/><Relationship Id="rId119"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red Eusea" userId="d53880fb-ca46-4d8c-8183-7d25e15fe9dc" providerId="ADAL" clId="{1BF40F6E-A35D-47EE-9F3E-69CA2897ACA1}"/>
    <pc:docChg chg="addSld delSld modSld">
      <pc:chgData name="Jared Eusea" userId="d53880fb-ca46-4d8c-8183-7d25e15fe9dc" providerId="ADAL" clId="{1BF40F6E-A35D-47EE-9F3E-69CA2897ACA1}" dt="2019-06-02T15:20:29.748" v="235" actId="6549"/>
      <pc:docMkLst>
        <pc:docMk/>
      </pc:docMkLst>
      <pc:sldChg chg="del">
        <pc:chgData name="Jared Eusea" userId="d53880fb-ca46-4d8c-8183-7d25e15fe9dc" providerId="ADAL" clId="{1BF40F6E-A35D-47EE-9F3E-69CA2897ACA1}" dt="2019-06-02T15:19:24.940" v="160" actId="2696"/>
        <pc:sldMkLst>
          <pc:docMk/>
          <pc:sldMk cId="3245779890" sldId="441"/>
        </pc:sldMkLst>
      </pc:sldChg>
      <pc:sldChg chg="del">
        <pc:chgData name="Jared Eusea" userId="d53880fb-ca46-4d8c-8183-7d25e15fe9dc" providerId="ADAL" clId="{1BF40F6E-A35D-47EE-9F3E-69CA2897ACA1}" dt="2019-06-02T15:19:37.385" v="161" actId="2696"/>
        <pc:sldMkLst>
          <pc:docMk/>
          <pc:sldMk cId="1485159003" sldId="478"/>
        </pc:sldMkLst>
      </pc:sldChg>
      <pc:sldChg chg="del">
        <pc:chgData name="Jared Eusea" userId="d53880fb-ca46-4d8c-8183-7d25e15fe9dc" providerId="ADAL" clId="{1BF40F6E-A35D-47EE-9F3E-69CA2897ACA1}" dt="2019-06-02T15:19:53.587" v="162" actId="2696"/>
        <pc:sldMkLst>
          <pc:docMk/>
          <pc:sldMk cId="519279746" sldId="479"/>
        </pc:sldMkLst>
      </pc:sldChg>
      <pc:sldChg chg="del">
        <pc:chgData name="Jared Eusea" userId="d53880fb-ca46-4d8c-8183-7d25e15fe9dc" providerId="ADAL" clId="{1BF40F6E-A35D-47EE-9F3E-69CA2897ACA1}" dt="2019-06-02T15:19:58.649" v="163" actId="2696"/>
        <pc:sldMkLst>
          <pc:docMk/>
          <pc:sldMk cId="2384305834" sldId="480"/>
        </pc:sldMkLst>
      </pc:sldChg>
      <pc:sldChg chg="modSp">
        <pc:chgData name="Jared Eusea" userId="d53880fb-ca46-4d8c-8183-7d25e15fe9dc" providerId="ADAL" clId="{1BF40F6E-A35D-47EE-9F3E-69CA2897ACA1}" dt="2019-06-02T15:20:29.748" v="235" actId="6549"/>
        <pc:sldMkLst>
          <pc:docMk/>
          <pc:sldMk cId="3020766344" sldId="481"/>
        </pc:sldMkLst>
        <pc:spChg chg="mod">
          <ac:chgData name="Jared Eusea" userId="d53880fb-ca46-4d8c-8183-7d25e15fe9dc" providerId="ADAL" clId="{1BF40F6E-A35D-47EE-9F3E-69CA2897ACA1}" dt="2019-06-02T15:20:08.821" v="164" actId="20577"/>
          <ac:spMkLst>
            <pc:docMk/>
            <pc:sldMk cId="3020766344" sldId="481"/>
            <ac:spMk id="5" creationId="{00000000-0000-0000-0000-000000000000}"/>
          </ac:spMkLst>
        </pc:spChg>
        <pc:spChg chg="mod">
          <ac:chgData name="Jared Eusea" userId="d53880fb-ca46-4d8c-8183-7d25e15fe9dc" providerId="ADAL" clId="{1BF40F6E-A35D-47EE-9F3E-69CA2897ACA1}" dt="2019-06-02T15:20:29.748" v="235" actId="6549"/>
          <ac:spMkLst>
            <pc:docMk/>
            <pc:sldMk cId="3020766344" sldId="481"/>
            <ac:spMk id="7" creationId="{00000000-0000-0000-0000-000000000000}"/>
          </ac:spMkLst>
        </pc:spChg>
      </pc:sldChg>
      <pc:sldChg chg="addSp delSp modSp add">
        <pc:chgData name="Jared Eusea" userId="d53880fb-ca46-4d8c-8183-7d25e15fe9dc" providerId="ADAL" clId="{1BF40F6E-A35D-47EE-9F3E-69CA2897ACA1}" dt="2019-06-01T20:32:08.036" v="15" actId="12"/>
        <pc:sldMkLst>
          <pc:docMk/>
          <pc:sldMk cId="3456474143" sldId="534"/>
        </pc:sldMkLst>
        <pc:spChg chg="add del">
          <ac:chgData name="Jared Eusea" userId="d53880fb-ca46-4d8c-8183-7d25e15fe9dc" providerId="ADAL" clId="{1BF40F6E-A35D-47EE-9F3E-69CA2897ACA1}" dt="2019-06-01T20:31:48.863" v="8"/>
          <ac:spMkLst>
            <pc:docMk/>
            <pc:sldMk cId="3456474143" sldId="534"/>
            <ac:spMk id="3" creationId="{0A4ED3D1-ECB3-474F-B271-FA9CAD6B6663}"/>
          </ac:spMkLst>
        </pc:spChg>
        <pc:spChg chg="mod">
          <ac:chgData name="Jared Eusea" userId="d53880fb-ca46-4d8c-8183-7d25e15fe9dc" providerId="ADAL" clId="{1BF40F6E-A35D-47EE-9F3E-69CA2897ACA1}" dt="2019-06-01T20:32:08.036" v="15" actId="12"/>
          <ac:spMkLst>
            <pc:docMk/>
            <pc:sldMk cId="3456474143" sldId="534"/>
            <ac:spMk id="4" creationId="{82A2C50D-E8A3-0742-836A-717A75EF667C}"/>
          </ac:spMkLst>
        </pc:spChg>
        <pc:spChg chg="mod">
          <ac:chgData name="Jared Eusea" userId="d53880fb-ca46-4d8c-8183-7d25e15fe9dc" providerId="ADAL" clId="{1BF40F6E-A35D-47EE-9F3E-69CA2897ACA1}" dt="2019-06-01T20:31:32.454" v="6" actId="20577"/>
          <ac:spMkLst>
            <pc:docMk/>
            <pc:sldMk cId="3456474143" sldId="534"/>
            <ac:spMk id="5" creationId="{00000000-0000-0000-0000-000000000000}"/>
          </ac:spMkLst>
        </pc:spChg>
        <pc:spChg chg="add del">
          <ac:chgData name="Jared Eusea" userId="d53880fb-ca46-4d8c-8183-7d25e15fe9dc" providerId="ADAL" clId="{1BF40F6E-A35D-47EE-9F3E-69CA2897ACA1}" dt="2019-06-01T20:31:53.185" v="12"/>
          <ac:spMkLst>
            <pc:docMk/>
            <pc:sldMk cId="3456474143" sldId="534"/>
            <ac:spMk id="7" creationId="{0C38C11B-5664-47BA-BA2C-78F23ECC5C45}"/>
          </ac:spMkLst>
        </pc:spChg>
      </pc:sldChg>
      <pc:sldChg chg="modSp add">
        <pc:chgData name="Jared Eusea" userId="d53880fb-ca46-4d8c-8183-7d25e15fe9dc" providerId="ADAL" clId="{1BF40F6E-A35D-47EE-9F3E-69CA2897ACA1}" dt="2019-06-01T20:32:56.181" v="20" actId="12"/>
        <pc:sldMkLst>
          <pc:docMk/>
          <pc:sldMk cId="1922388512" sldId="535"/>
        </pc:sldMkLst>
        <pc:spChg chg="mod">
          <ac:chgData name="Jared Eusea" userId="d53880fb-ca46-4d8c-8183-7d25e15fe9dc" providerId="ADAL" clId="{1BF40F6E-A35D-47EE-9F3E-69CA2897ACA1}" dt="2019-06-01T20:32:56.181" v="20" actId="12"/>
          <ac:spMkLst>
            <pc:docMk/>
            <pc:sldMk cId="1922388512" sldId="535"/>
            <ac:spMk id="4" creationId="{82A2C50D-E8A3-0742-836A-717A75EF667C}"/>
          </ac:spMkLst>
        </pc:spChg>
        <pc:spChg chg="mod">
          <ac:chgData name="Jared Eusea" userId="d53880fb-ca46-4d8c-8183-7d25e15fe9dc" providerId="ADAL" clId="{1BF40F6E-A35D-47EE-9F3E-69CA2897ACA1}" dt="2019-06-01T20:32:20.436" v="18" actId="20577"/>
          <ac:spMkLst>
            <pc:docMk/>
            <pc:sldMk cId="1922388512" sldId="535"/>
            <ac:spMk id="5" creationId="{00000000-0000-0000-0000-000000000000}"/>
          </ac:spMkLst>
        </pc:spChg>
      </pc:sldChg>
      <pc:sldChg chg="addSp delSp modSp add">
        <pc:chgData name="Jared Eusea" userId="d53880fb-ca46-4d8c-8183-7d25e15fe9dc" providerId="ADAL" clId="{1BF40F6E-A35D-47EE-9F3E-69CA2897ACA1}" dt="2019-06-01T20:33:55.406" v="36" actId="12"/>
        <pc:sldMkLst>
          <pc:docMk/>
          <pc:sldMk cId="3987794017" sldId="536"/>
        </pc:sldMkLst>
        <pc:spChg chg="add del">
          <ac:chgData name="Jared Eusea" userId="d53880fb-ca46-4d8c-8183-7d25e15fe9dc" providerId="ADAL" clId="{1BF40F6E-A35D-47EE-9F3E-69CA2897ACA1}" dt="2019-06-01T20:33:30.463" v="25"/>
          <ac:spMkLst>
            <pc:docMk/>
            <pc:sldMk cId="3987794017" sldId="536"/>
            <ac:spMk id="3" creationId="{90758EF7-C614-4BCB-BD1D-E2D8043D632D}"/>
          </ac:spMkLst>
        </pc:spChg>
        <pc:spChg chg="mod">
          <ac:chgData name="Jared Eusea" userId="d53880fb-ca46-4d8c-8183-7d25e15fe9dc" providerId="ADAL" clId="{1BF40F6E-A35D-47EE-9F3E-69CA2897ACA1}" dt="2019-06-01T20:33:55.406" v="36" actId="12"/>
          <ac:spMkLst>
            <pc:docMk/>
            <pc:sldMk cId="3987794017" sldId="536"/>
            <ac:spMk id="4" creationId="{82A2C50D-E8A3-0742-836A-717A75EF667C}"/>
          </ac:spMkLst>
        </pc:spChg>
        <pc:spChg chg="mod">
          <ac:chgData name="Jared Eusea" userId="d53880fb-ca46-4d8c-8183-7d25e15fe9dc" providerId="ADAL" clId="{1BF40F6E-A35D-47EE-9F3E-69CA2897ACA1}" dt="2019-06-01T20:33:06.921" v="23" actId="20577"/>
          <ac:spMkLst>
            <pc:docMk/>
            <pc:sldMk cId="3987794017" sldId="536"/>
            <ac:spMk id="5" creationId="{00000000-0000-0000-0000-000000000000}"/>
          </ac:spMkLst>
        </pc:spChg>
        <pc:spChg chg="add del">
          <ac:chgData name="Jared Eusea" userId="d53880fb-ca46-4d8c-8183-7d25e15fe9dc" providerId="ADAL" clId="{1BF40F6E-A35D-47EE-9F3E-69CA2897ACA1}" dt="2019-06-01T20:33:35.009" v="30"/>
          <ac:spMkLst>
            <pc:docMk/>
            <pc:sldMk cId="3987794017" sldId="536"/>
            <ac:spMk id="7" creationId="{4EEC822B-E8BF-430A-9AD0-221AF65FD64D}"/>
          </ac:spMkLst>
        </pc:spChg>
      </pc:sldChg>
      <pc:sldChg chg="addSp delSp modSp add">
        <pc:chgData name="Jared Eusea" userId="d53880fb-ca46-4d8c-8183-7d25e15fe9dc" providerId="ADAL" clId="{1BF40F6E-A35D-47EE-9F3E-69CA2897ACA1}" dt="2019-06-01T20:34:44.390" v="149" actId="12"/>
        <pc:sldMkLst>
          <pc:docMk/>
          <pc:sldMk cId="2227844132" sldId="537"/>
        </pc:sldMkLst>
        <pc:spChg chg="add del">
          <ac:chgData name="Jared Eusea" userId="d53880fb-ca46-4d8c-8183-7d25e15fe9dc" providerId="ADAL" clId="{1BF40F6E-A35D-47EE-9F3E-69CA2897ACA1}" dt="2019-06-01T20:34:26.245" v="41"/>
          <ac:spMkLst>
            <pc:docMk/>
            <pc:sldMk cId="2227844132" sldId="537"/>
            <ac:spMk id="3" creationId="{3F8899A9-F49D-4DEA-B876-48B862902BB6}"/>
          </ac:spMkLst>
        </pc:spChg>
        <pc:spChg chg="mod">
          <ac:chgData name="Jared Eusea" userId="d53880fb-ca46-4d8c-8183-7d25e15fe9dc" providerId="ADAL" clId="{1BF40F6E-A35D-47EE-9F3E-69CA2897ACA1}" dt="2019-06-01T20:34:44.390" v="149" actId="12"/>
          <ac:spMkLst>
            <pc:docMk/>
            <pc:sldMk cId="2227844132" sldId="537"/>
            <ac:spMk id="4" creationId="{82A2C50D-E8A3-0742-836A-717A75EF667C}"/>
          </ac:spMkLst>
        </pc:spChg>
        <pc:spChg chg="mod">
          <ac:chgData name="Jared Eusea" userId="d53880fb-ca46-4d8c-8183-7d25e15fe9dc" providerId="ADAL" clId="{1BF40F6E-A35D-47EE-9F3E-69CA2897ACA1}" dt="2019-06-01T20:34:05.940" v="39" actId="6549"/>
          <ac:spMkLst>
            <pc:docMk/>
            <pc:sldMk cId="2227844132" sldId="537"/>
            <ac:spMk id="5" creationId="{00000000-0000-0000-0000-000000000000}"/>
          </ac:spMkLst>
        </pc:spChg>
      </pc:sldChg>
      <pc:sldChg chg="addSp delSp modSp add">
        <pc:chgData name="Jared Eusea" userId="d53880fb-ca46-4d8c-8183-7d25e15fe9dc" providerId="ADAL" clId="{1BF40F6E-A35D-47EE-9F3E-69CA2897ACA1}" dt="2019-06-01T20:35:37.045" v="159" actId="12"/>
        <pc:sldMkLst>
          <pc:docMk/>
          <pc:sldMk cId="964135534" sldId="538"/>
        </pc:sldMkLst>
        <pc:spChg chg="add del">
          <ac:chgData name="Jared Eusea" userId="d53880fb-ca46-4d8c-8183-7d25e15fe9dc" providerId="ADAL" clId="{1BF40F6E-A35D-47EE-9F3E-69CA2897ACA1}" dt="2019-06-01T20:35:22.021" v="154"/>
          <ac:spMkLst>
            <pc:docMk/>
            <pc:sldMk cId="964135534" sldId="538"/>
            <ac:spMk id="3" creationId="{3F596756-2912-4378-BD88-8B982D6F05BB}"/>
          </ac:spMkLst>
        </pc:spChg>
        <pc:spChg chg="mod">
          <ac:chgData name="Jared Eusea" userId="d53880fb-ca46-4d8c-8183-7d25e15fe9dc" providerId="ADAL" clId="{1BF40F6E-A35D-47EE-9F3E-69CA2897ACA1}" dt="2019-06-01T20:35:37.045" v="159" actId="12"/>
          <ac:spMkLst>
            <pc:docMk/>
            <pc:sldMk cId="964135534" sldId="538"/>
            <ac:spMk id="4" creationId="{82A2C50D-E8A3-0742-836A-717A75EF667C}"/>
          </ac:spMkLst>
        </pc:spChg>
        <pc:spChg chg="mod">
          <ac:chgData name="Jared Eusea" userId="d53880fb-ca46-4d8c-8183-7d25e15fe9dc" providerId="ADAL" clId="{1BF40F6E-A35D-47EE-9F3E-69CA2897ACA1}" dt="2019-06-01T20:34:52.669" v="152" actId="6549"/>
          <ac:spMkLst>
            <pc:docMk/>
            <pc:sldMk cId="964135534" sldId="538"/>
            <ac:spMk id="5" creationId="{00000000-0000-0000-0000-000000000000}"/>
          </ac:spMkLst>
        </pc:spChg>
      </pc:sldChg>
    </pc:docChg>
  </pc:docChgLst>
  <pc:docChgLst>
    <pc:chgData name="jared Eusea" userId="c35ac16b14b0c2c6" providerId="LiveId" clId="{1BF40F6E-A35D-47EE-9F3E-69CA2897ACA1}"/>
    <pc:docChg chg="custSel modSld">
      <pc:chgData name="jared Eusea" userId="c35ac16b14b0c2c6" providerId="LiveId" clId="{1BF40F6E-A35D-47EE-9F3E-69CA2897ACA1}" dt="2018-08-08T17:17:01.930" v="792" actId="20577"/>
      <pc:docMkLst>
        <pc:docMk/>
      </pc:docMkLst>
      <pc:sldChg chg="modSp">
        <pc:chgData name="jared Eusea" userId="c35ac16b14b0c2c6" providerId="LiveId" clId="{1BF40F6E-A35D-47EE-9F3E-69CA2897ACA1}" dt="2018-07-24T14:47:57.516" v="3" actId="962"/>
        <pc:sldMkLst>
          <pc:docMk/>
          <pc:sldMk cId="1724371679" sldId="312"/>
        </pc:sldMkLst>
        <pc:picChg chg="mod">
          <ac:chgData name="jared Eusea" userId="c35ac16b14b0c2c6" providerId="LiveId" clId="{1BF40F6E-A35D-47EE-9F3E-69CA2897ACA1}" dt="2018-07-24T14:47:57.516" v="3" actId="962"/>
          <ac:picMkLst>
            <pc:docMk/>
            <pc:sldMk cId="1724371679" sldId="312"/>
            <ac:picMk id="6" creationId="{00000000-0000-0000-0000-000000000000}"/>
          </ac:picMkLst>
        </pc:picChg>
      </pc:sldChg>
      <pc:sldChg chg="modSp">
        <pc:chgData name="jared Eusea" userId="c35ac16b14b0c2c6" providerId="LiveId" clId="{1BF40F6E-A35D-47EE-9F3E-69CA2897ACA1}" dt="2018-08-08T17:11:20.066" v="339" actId="20577"/>
        <pc:sldMkLst>
          <pc:docMk/>
          <pc:sldMk cId="125433976" sldId="316"/>
        </pc:sldMkLst>
        <pc:spChg chg="mod">
          <ac:chgData name="jared Eusea" userId="c35ac16b14b0c2c6" providerId="LiveId" clId="{1BF40F6E-A35D-47EE-9F3E-69CA2897ACA1}" dt="2018-08-08T17:11:20.066" v="339" actId="20577"/>
          <ac:spMkLst>
            <pc:docMk/>
            <pc:sldMk cId="125433976" sldId="316"/>
            <ac:spMk id="5" creationId="{00000000-0000-0000-0000-000000000000}"/>
          </ac:spMkLst>
        </pc:spChg>
        <pc:picChg chg="mod">
          <ac:chgData name="jared Eusea" userId="c35ac16b14b0c2c6" providerId="LiveId" clId="{1BF40F6E-A35D-47EE-9F3E-69CA2897ACA1}" dt="2018-07-24T14:51:05.523" v="22" actId="962"/>
          <ac:picMkLst>
            <pc:docMk/>
            <pc:sldMk cId="125433976" sldId="316"/>
            <ac:picMk id="6" creationId="{00000000-0000-0000-0000-000000000000}"/>
          </ac:picMkLst>
        </pc:picChg>
      </pc:sldChg>
      <pc:sldChg chg="modSp">
        <pc:chgData name="jared Eusea" userId="c35ac16b14b0c2c6" providerId="LiveId" clId="{1BF40F6E-A35D-47EE-9F3E-69CA2897ACA1}" dt="2018-07-24T14:51:08.744" v="25" actId="962"/>
        <pc:sldMkLst>
          <pc:docMk/>
          <pc:sldMk cId="1634327395" sldId="318"/>
        </pc:sldMkLst>
        <pc:picChg chg="mod">
          <ac:chgData name="jared Eusea" userId="c35ac16b14b0c2c6" providerId="LiveId" clId="{1BF40F6E-A35D-47EE-9F3E-69CA2897ACA1}" dt="2018-07-24T14:51:08.744" v="25" actId="962"/>
          <ac:picMkLst>
            <pc:docMk/>
            <pc:sldMk cId="1634327395" sldId="318"/>
            <ac:picMk id="6" creationId="{00000000-0000-0000-0000-000000000000}"/>
          </ac:picMkLst>
        </pc:picChg>
      </pc:sldChg>
      <pc:sldChg chg="modSp">
        <pc:chgData name="jared Eusea" userId="c35ac16b14b0c2c6" providerId="LiveId" clId="{1BF40F6E-A35D-47EE-9F3E-69CA2897ACA1}" dt="2018-07-24T14:51:14.139" v="30" actId="962"/>
        <pc:sldMkLst>
          <pc:docMk/>
          <pc:sldMk cId="1824682635" sldId="319"/>
        </pc:sldMkLst>
        <pc:picChg chg="mod">
          <ac:chgData name="jared Eusea" userId="c35ac16b14b0c2c6" providerId="LiveId" clId="{1BF40F6E-A35D-47EE-9F3E-69CA2897ACA1}" dt="2018-07-24T14:51:14.139" v="30" actId="962"/>
          <ac:picMkLst>
            <pc:docMk/>
            <pc:sldMk cId="1824682635" sldId="319"/>
            <ac:picMk id="6" creationId="{00000000-0000-0000-0000-000000000000}"/>
          </ac:picMkLst>
        </pc:picChg>
      </pc:sldChg>
      <pc:sldChg chg="modSp">
        <pc:chgData name="jared Eusea" userId="c35ac16b14b0c2c6" providerId="LiveId" clId="{1BF40F6E-A35D-47EE-9F3E-69CA2897ACA1}" dt="2018-07-24T14:51:23.819" v="38" actId="962"/>
        <pc:sldMkLst>
          <pc:docMk/>
          <pc:sldMk cId="693330585" sldId="322"/>
        </pc:sldMkLst>
        <pc:picChg chg="mod">
          <ac:chgData name="jared Eusea" userId="c35ac16b14b0c2c6" providerId="LiveId" clId="{1BF40F6E-A35D-47EE-9F3E-69CA2897ACA1}" dt="2018-07-24T14:51:23.819" v="38" actId="962"/>
          <ac:picMkLst>
            <pc:docMk/>
            <pc:sldMk cId="693330585" sldId="322"/>
            <ac:picMk id="6" creationId="{00000000-0000-0000-0000-000000000000}"/>
          </ac:picMkLst>
        </pc:picChg>
      </pc:sldChg>
      <pc:sldChg chg="modSp">
        <pc:chgData name="jared Eusea" userId="c35ac16b14b0c2c6" providerId="LiveId" clId="{1BF40F6E-A35D-47EE-9F3E-69CA2897ACA1}" dt="2018-07-24T14:51:37.826" v="42" actId="962"/>
        <pc:sldMkLst>
          <pc:docMk/>
          <pc:sldMk cId="560873473" sldId="323"/>
        </pc:sldMkLst>
        <pc:picChg chg="mod">
          <ac:chgData name="jared Eusea" userId="c35ac16b14b0c2c6" providerId="LiveId" clId="{1BF40F6E-A35D-47EE-9F3E-69CA2897ACA1}" dt="2018-07-24T14:51:37.826" v="42" actId="962"/>
          <ac:picMkLst>
            <pc:docMk/>
            <pc:sldMk cId="560873473" sldId="323"/>
            <ac:picMk id="6" creationId="{00000000-0000-0000-0000-000000000000}"/>
          </ac:picMkLst>
        </pc:picChg>
      </pc:sldChg>
      <pc:sldChg chg="modSp">
        <pc:chgData name="jared Eusea" userId="c35ac16b14b0c2c6" providerId="LiveId" clId="{1BF40F6E-A35D-47EE-9F3E-69CA2897ACA1}" dt="2018-07-24T14:51:45.806" v="50" actId="962"/>
        <pc:sldMkLst>
          <pc:docMk/>
          <pc:sldMk cId="594449822" sldId="326"/>
        </pc:sldMkLst>
        <pc:picChg chg="mod">
          <ac:chgData name="jared Eusea" userId="c35ac16b14b0c2c6" providerId="LiveId" clId="{1BF40F6E-A35D-47EE-9F3E-69CA2897ACA1}" dt="2018-07-24T14:51:45.806" v="50" actId="962"/>
          <ac:picMkLst>
            <pc:docMk/>
            <pc:sldMk cId="594449822" sldId="326"/>
            <ac:picMk id="6" creationId="{00000000-0000-0000-0000-000000000000}"/>
          </ac:picMkLst>
        </pc:picChg>
      </pc:sldChg>
      <pc:sldChg chg="modSp">
        <pc:chgData name="jared Eusea" userId="c35ac16b14b0c2c6" providerId="LiveId" clId="{1BF40F6E-A35D-47EE-9F3E-69CA2897ACA1}" dt="2018-07-24T14:52:00.170" v="64" actId="962"/>
        <pc:sldMkLst>
          <pc:docMk/>
          <pc:sldMk cId="393251342" sldId="330"/>
        </pc:sldMkLst>
        <pc:picChg chg="mod">
          <ac:chgData name="jared Eusea" userId="c35ac16b14b0c2c6" providerId="LiveId" clId="{1BF40F6E-A35D-47EE-9F3E-69CA2897ACA1}" dt="2018-07-24T14:52:00.170" v="64" actId="962"/>
          <ac:picMkLst>
            <pc:docMk/>
            <pc:sldMk cId="393251342" sldId="330"/>
            <ac:picMk id="8" creationId="{00000000-0000-0000-0000-000000000000}"/>
          </ac:picMkLst>
        </pc:picChg>
      </pc:sldChg>
      <pc:sldChg chg="addSp delSp modSp">
        <pc:chgData name="jared Eusea" userId="c35ac16b14b0c2c6" providerId="LiveId" clId="{1BF40F6E-A35D-47EE-9F3E-69CA2897ACA1}" dt="2018-07-24T14:52:37.637" v="87" actId="962"/>
        <pc:sldMkLst>
          <pc:docMk/>
          <pc:sldMk cId="1526886241" sldId="332"/>
        </pc:sldMkLst>
        <pc:spChg chg="add del">
          <ac:chgData name="jared Eusea" userId="c35ac16b14b0c2c6" providerId="LiveId" clId="{1BF40F6E-A35D-47EE-9F3E-69CA2897ACA1}" dt="2018-07-24T14:52:30.993" v="85" actId="962"/>
          <ac:spMkLst>
            <pc:docMk/>
            <pc:sldMk cId="1526886241" sldId="332"/>
            <ac:spMk id="2" creationId="{35869FFF-3C9B-41C4-9004-8BF406A2BB23}"/>
          </ac:spMkLst>
        </pc:spChg>
        <pc:picChg chg="mod">
          <ac:chgData name="jared Eusea" userId="c35ac16b14b0c2c6" providerId="LiveId" clId="{1BF40F6E-A35D-47EE-9F3E-69CA2897ACA1}" dt="2018-07-24T14:52:37.637" v="87" actId="962"/>
          <ac:picMkLst>
            <pc:docMk/>
            <pc:sldMk cId="1526886241" sldId="332"/>
            <ac:picMk id="6" creationId="{00000000-0000-0000-0000-000000000000}"/>
          </ac:picMkLst>
        </pc:picChg>
      </pc:sldChg>
      <pc:sldChg chg="modSp">
        <pc:chgData name="jared Eusea" userId="c35ac16b14b0c2c6" providerId="LiveId" clId="{1BF40F6E-A35D-47EE-9F3E-69CA2897ACA1}" dt="2018-08-08T17:15:32.574" v="682" actId="20577"/>
        <pc:sldMkLst>
          <pc:docMk/>
          <pc:sldMk cId="2094954484" sldId="333"/>
        </pc:sldMkLst>
        <pc:spChg chg="mod">
          <ac:chgData name="jared Eusea" userId="c35ac16b14b0c2c6" providerId="LiveId" clId="{1BF40F6E-A35D-47EE-9F3E-69CA2897ACA1}" dt="2018-08-08T17:15:32.574" v="682" actId="20577"/>
          <ac:spMkLst>
            <pc:docMk/>
            <pc:sldMk cId="2094954484" sldId="333"/>
            <ac:spMk id="2" creationId="{00000000-0000-0000-0000-000000000000}"/>
          </ac:spMkLst>
        </pc:spChg>
        <pc:picChg chg="mod">
          <ac:chgData name="jared Eusea" userId="c35ac16b14b0c2c6" providerId="LiveId" clId="{1BF40F6E-A35D-47EE-9F3E-69CA2897ACA1}" dt="2018-07-24T14:52:27.994" v="83" actId="962"/>
          <ac:picMkLst>
            <pc:docMk/>
            <pc:sldMk cId="2094954484" sldId="333"/>
            <ac:picMk id="7" creationId="{00000000-0000-0000-0000-000000000000}"/>
          </ac:picMkLst>
        </pc:picChg>
      </pc:sldChg>
      <pc:sldChg chg="modSp">
        <pc:chgData name="jared Eusea" userId="c35ac16b14b0c2c6" providerId="LiveId" clId="{1BF40F6E-A35D-47EE-9F3E-69CA2897ACA1}" dt="2018-07-24T14:47:51.045" v="2" actId="962"/>
        <pc:sldMkLst>
          <pc:docMk/>
          <pc:sldMk cId="518274023" sldId="336"/>
        </pc:sldMkLst>
        <pc:picChg chg="mod">
          <ac:chgData name="jared Eusea" userId="c35ac16b14b0c2c6" providerId="LiveId" clId="{1BF40F6E-A35D-47EE-9F3E-69CA2897ACA1}" dt="2018-07-24T14:47:51.045" v="2" actId="962"/>
          <ac:picMkLst>
            <pc:docMk/>
            <pc:sldMk cId="518274023" sldId="336"/>
            <ac:picMk id="6" creationId="{00000000-0000-0000-0000-000000000000}"/>
          </ac:picMkLst>
        </pc:picChg>
      </pc:sldChg>
      <pc:sldChg chg="modSp">
        <pc:chgData name="jared Eusea" userId="c35ac16b14b0c2c6" providerId="LiveId" clId="{1BF40F6E-A35D-47EE-9F3E-69CA2897ACA1}" dt="2018-07-24T14:51:07.697" v="24" actId="962"/>
        <pc:sldMkLst>
          <pc:docMk/>
          <pc:sldMk cId="1355609613" sldId="337"/>
        </pc:sldMkLst>
        <pc:picChg chg="mod">
          <ac:chgData name="jared Eusea" userId="c35ac16b14b0c2c6" providerId="LiveId" clId="{1BF40F6E-A35D-47EE-9F3E-69CA2897ACA1}" dt="2018-07-24T14:51:07.697" v="24" actId="962"/>
          <ac:picMkLst>
            <pc:docMk/>
            <pc:sldMk cId="1355609613" sldId="337"/>
            <ac:picMk id="6" creationId="{00000000-0000-0000-0000-000000000000}"/>
          </ac:picMkLst>
        </pc:picChg>
      </pc:sldChg>
      <pc:sldChg chg="modSp">
        <pc:chgData name="jared Eusea" userId="c35ac16b14b0c2c6" providerId="LiveId" clId="{1BF40F6E-A35D-47EE-9F3E-69CA2897ACA1}" dt="2018-07-24T14:51:43.752" v="48" actId="962"/>
        <pc:sldMkLst>
          <pc:docMk/>
          <pc:sldMk cId="3392149553" sldId="338"/>
        </pc:sldMkLst>
        <pc:picChg chg="mod">
          <ac:chgData name="jared Eusea" userId="c35ac16b14b0c2c6" providerId="LiveId" clId="{1BF40F6E-A35D-47EE-9F3E-69CA2897ACA1}" dt="2018-07-24T14:51:43.752" v="48" actId="962"/>
          <ac:picMkLst>
            <pc:docMk/>
            <pc:sldMk cId="3392149553" sldId="338"/>
            <ac:picMk id="6" creationId="{00000000-0000-0000-0000-000000000000}"/>
          </ac:picMkLst>
        </pc:picChg>
      </pc:sldChg>
      <pc:sldChg chg="modSp">
        <pc:chgData name="jared Eusea" userId="c35ac16b14b0c2c6" providerId="LiveId" clId="{1BF40F6E-A35D-47EE-9F3E-69CA2897ACA1}" dt="2018-07-24T14:51:59.301" v="63" actId="962"/>
        <pc:sldMkLst>
          <pc:docMk/>
          <pc:sldMk cId="471679527" sldId="339"/>
        </pc:sldMkLst>
        <pc:picChg chg="mod">
          <ac:chgData name="jared Eusea" userId="c35ac16b14b0c2c6" providerId="LiveId" clId="{1BF40F6E-A35D-47EE-9F3E-69CA2897ACA1}" dt="2018-07-24T14:51:59.301" v="63" actId="962"/>
          <ac:picMkLst>
            <pc:docMk/>
            <pc:sldMk cId="471679527" sldId="339"/>
            <ac:picMk id="6" creationId="{00000000-0000-0000-0000-000000000000}"/>
          </ac:picMkLst>
        </pc:picChg>
      </pc:sldChg>
      <pc:sldChg chg="modSp">
        <pc:chgData name="jared Eusea" userId="c35ac16b14b0c2c6" providerId="LiveId" clId="{1BF40F6E-A35D-47EE-9F3E-69CA2897ACA1}" dt="2018-07-24T14:52:19.800" v="75" actId="962"/>
        <pc:sldMkLst>
          <pc:docMk/>
          <pc:sldMk cId="3311596888" sldId="340"/>
        </pc:sldMkLst>
        <pc:picChg chg="mod">
          <ac:chgData name="jared Eusea" userId="c35ac16b14b0c2c6" providerId="LiveId" clId="{1BF40F6E-A35D-47EE-9F3E-69CA2897ACA1}" dt="2018-07-24T14:52:19.800" v="75" actId="962"/>
          <ac:picMkLst>
            <pc:docMk/>
            <pc:sldMk cId="3311596888" sldId="340"/>
            <ac:picMk id="6" creationId="{00000000-0000-0000-0000-000000000000}"/>
          </ac:picMkLst>
        </pc:picChg>
      </pc:sldChg>
      <pc:sldChg chg="modSp">
        <pc:chgData name="jared Eusea" userId="c35ac16b14b0c2c6" providerId="LiveId" clId="{1BF40F6E-A35D-47EE-9F3E-69CA2897ACA1}" dt="2018-08-08T17:09:32.817" v="201" actId="20577"/>
        <pc:sldMkLst>
          <pc:docMk/>
          <pc:sldMk cId="2990996695" sldId="341"/>
        </pc:sldMkLst>
        <pc:spChg chg="mod">
          <ac:chgData name="jared Eusea" userId="c35ac16b14b0c2c6" providerId="LiveId" clId="{1BF40F6E-A35D-47EE-9F3E-69CA2897ACA1}" dt="2018-08-08T17:09:32.817" v="201" actId="20577"/>
          <ac:spMkLst>
            <pc:docMk/>
            <pc:sldMk cId="2990996695" sldId="341"/>
            <ac:spMk id="5" creationId="{00000000-0000-0000-0000-000000000000}"/>
          </ac:spMkLst>
        </pc:spChg>
        <pc:picChg chg="mod">
          <ac:chgData name="jared Eusea" userId="c35ac16b14b0c2c6" providerId="LiveId" clId="{1BF40F6E-A35D-47EE-9F3E-69CA2897ACA1}" dt="2018-07-24T14:55:03.217" v="104" actId="962"/>
          <ac:picMkLst>
            <pc:docMk/>
            <pc:sldMk cId="2990996695" sldId="341"/>
            <ac:picMk id="6" creationId="{00000000-0000-0000-0000-000000000000}"/>
          </ac:picMkLst>
        </pc:picChg>
      </pc:sldChg>
      <pc:sldChg chg="delSp modSp">
        <pc:chgData name="jared Eusea" userId="c35ac16b14b0c2c6" providerId="LiveId" clId="{1BF40F6E-A35D-47EE-9F3E-69CA2897ACA1}" dt="2018-08-08T17:09:41.661" v="210" actId="20577"/>
        <pc:sldMkLst>
          <pc:docMk/>
          <pc:sldMk cId="348323574" sldId="342"/>
        </pc:sldMkLst>
        <pc:spChg chg="del">
          <ac:chgData name="jared Eusea" userId="c35ac16b14b0c2c6" providerId="LiveId" clId="{1BF40F6E-A35D-47EE-9F3E-69CA2897ACA1}" dt="2018-07-24T15:38:22.918" v="115" actId="478"/>
          <ac:spMkLst>
            <pc:docMk/>
            <pc:sldMk cId="348323574" sldId="342"/>
            <ac:spMk id="4" creationId="{57646F1E-54B9-AF42-8FAE-D8953E60C282}"/>
          </ac:spMkLst>
        </pc:spChg>
        <pc:spChg chg="mod">
          <ac:chgData name="jared Eusea" userId="c35ac16b14b0c2c6" providerId="LiveId" clId="{1BF40F6E-A35D-47EE-9F3E-69CA2897ACA1}" dt="2018-08-08T17:09:41.661" v="210" actId="20577"/>
          <ac:spMkLst>
            <pc:docMk/>
            <pc:sldMk cId="348323574" sldId="342"/>
            <ac:spMk id="5" creationId="{00000000-0000-0000-0000-000000000000}"/>
          </ac:spMkLst>
        </pc:spChg>
        <pc:picChg chg="mod">
          <ac:chgData name="jared Eusea" userId="c35ac16b14b0c2c6" providerId="LiveId" clId="{1BF40F6E-A35D-47EE-9F3E-69CA2897ACA1}" dt="2018-07-24T14:53:40.134" v="88" actId="962"/>
          <ac:picMkLst>
            <pc:docMk/>
            <pc:sldMk cId="348323574" sldId="342"/>
            <ac:picMk id="6" creationId="{00000000-0000-0000-0000-000000000000}"/>
          </ac:picMkLst>
        </pc:picChg>
      </pc:sldChg>
      <pc:sldChg chg="modSp">
        <pc:chgData name="jared Eusea" userId="c35ac16b14b0c2c6" providerId="LiveId" clId="{1BF40F6E-A35D-47EE-9F3E-69CA2897ACA1}" dt="2018-08-08T17:09:46.912" v="221" actId="20577"/>
        <pc:sldMkLst>
          <pc:docMk/>
          <pc:sldMk cId="358572973" sldId="343"/>
        </pc:sldMkLst>
        <pc:spChg chg="mod">
          <ac:chgData name="jared Eusea" userId="c35ac16b14b0c2c6" providerId="LiveId" clId="{1BF40F6E-A35D-47EE-9F3E-69CA2897ACA1}" dt="2018-08-08T17:09:46.912" v="221" actId="20577"/>
          <ac:spMkLst>
            <pc:docMk/>
            <pc:sldMk cId="358572973" sldId="343"/>
            <ac:spMk id="5" creationId="{00000000-0000-0000-0000-000000000000}"/>
          </ac:spMkLst>
        </pc:spChg>
        <pc:picChg chg="mod">
          <ac:chgData name="jared Eusea" userId="c35ac16b14b0c2c6" providerId="LiveId" clId="{1BF40F6E-A35D-47EE-9F3E-69CA2897ACA1}" dt="2018-07-24T14:47:58.909" v="4" actId="962"/>
          <ac:picMkLst>
            <pc:docMk/>
            <pc:sldMk cId="358572973" sldId="343"/>
            <ac:picMk id="6" creationId="{00000000-0000-0000-0000-000000000000}"/>
          </ac:picMkLst>
        </pc:picChg>
      </pc:sldChg>
      <pc:sldChg chg="modSp">
        <pc:chgData name="jared Eusea" userId="c35ac16b14b0c2c6" providerId="LiveId" clId="{1BF40F6E-A35D-47EE-9F3E-69CA2897ACA1}" dt="2018-08-08T17:09:52.991" v="230" actId="20577"/>
        <pc:sldMkLst>
          <pc:docMk/>
          <pc:sldMk cId="2723859128" sldId="344"/>
        </pc:sldMkLst>
        <pc:spChg chg="mod">
          <ac:chgData name="jared Eusea" userId="c35ac16b14b0c2c6" providerId="LiveId" clId="{1BF40F6E-A35D-47EE-9F3E-69CA2897ACA1}" dt="2018-08-08T17:09:52.991" v="230" actId="20577"/>
          <ac:spMkLst>
            <pc:docMk/>
            <pc:sldMk cId="2723859128" sldId="344"/>
            <ac:spMk id="5" creationId="{00000000-0000-0000-0000-000000000000}"/>
          </ac:spMkLst>
        </pc:spChg>
        <pc:picChg chg="mod">
          <ac:chgData name="jared Eusea" userId="c35ac16b14b0c2c6" providerId="LiveId" clId="{1BF40F6E-A35D-47EE-9F3E-69CA2897ACA1}" dt="2018-07-24T14:47:59.951" v="5" actId="962"/>
          <ac:picMkLst>
            <pc:docMk/>
            <pc:sldMk cId="2723859128" sldId="344"/>
            <ac:picMk id="6" creationId="{00000000-0000-0000-0000-000000000000}"/>
          </ac:picMkLst>
        </pc:picChg>
      </pc:sldChg>
      <pc:sldChg chg="modSp">
        <pc:chgData name="jared Eusea" userId="c35ac16b14b0c2c6" providerId="LiveId" clId="{1BF40F6E-A35D-47EE-9F3E-69CA2897ACA1}" dt="2018-08-08T17:09:57.679" v="239" actId="20577"/>
        <pc:sldMkLst>
          <pc:docMk/>
          <pc:sldMk cId="1346262817" sldId="345"/>
        </pc:sldMkLst>
        <pc:spChg chg="mod">
          <ac:chgData name="jared Eusea" userId="c35ac16b14b0c2c6" providerId="LiveId" clId="{1BF40F6E-A35D-47EE-9F3E-69CA2897ACA1}" dt="2018-08-08T17:09:57.679" v="239" actId="20577"/>
          <ac:spMkLst>
            <pc:docMk/>
            <pc:sldMk cId="1346262817" sldId="345"/>
            <ac:spMk id="5" creationId="{00000000-0000-0000-0000-000000000000}"/>
          </ac:spMkLst>
        </pc:spChg>
        <pc:picChg chg="mod">
          <ac:chgData name="jared Eusea" userId="c35ac16b14b0c2c6" providerId="LiveId" clId="{1BF40F6E-A35D-47EE-9F3E-69CA2897ACA1}" dt="2018-07-24T14:48:01.438" v="6" actId="962"/>
          <ac:picMkLst>
            <pc:docMk/>
            <pc:sldMk cId="1346262817" sldId="345"/>
            <ac:picMk id="6" creationId="{00000000-0000-0000-0000-000000000000}"/>
          </ac:picMkLst>
        </pc:picChg>
      </pc:sldChg>
      <pc:sldChg chg="modSp">
        <pc:chgData name="jared Eusea" userId="c35ac16b14b0c2c6" providerId="LiveId" clId="{1BF40F6E-A35D-47EE-9F3E-69CA2897ACA1}" dt="2018-08-08T17:10:01.726" v="247" actId="20577"/>
        <pc:sldMkLst>
          <pc:docMk/>
          <pc:sldMk cId="1866590409" sldId="346"/>
        </pc:sldMkLst>
        <pc:spChg chg="mod">
          <ac:chgData name="jared Eusea" userId="c35ac16b14b0c2c6" providerId="LiveId" clId="{1BF40F6E-A35D-47EE-9F3E-69CA2897ACA1}" dt="2018-08-08T17:10:01.726" v="247" actId="20577"/>
          <ac:spMkLst>
            <pc:docMk/>
            <pc:sldMk cId="1866590409" sldId="346"/>
            <ac:spMk id="5" creationId="{00000000-0000-0000-0000-000000000000}"/>
          </ac:spMkLst>
        </pc:spChg>
        <pc:picChg chg="mod">
          <ac:chgData name="jared Eusea" userId="c35ac16b14b0c2c6" providerId="LiveId" clId="{1BF40F6E-A35D-47EE-9F3E-69CA2897ACA1}" dt="2018-07-24T14:48:02.551" v="7" actId="962"/>
          <ac:picMkLst>
            <pc:docMk/>
            <pc:sldMk cId="1866590409" sldId="346"/>
            <ac:picMk id="6" creationId="{00000000-0000-0000-0000-000000000000}"/>
          </ac:picMkLst>
        </pc:picChg>
      </pc:sldChg>
      <pc:sldChg chg="modSp">
        <pc:chgData name="jared Eusea" userId="c35ac16b14b0c2c6" providerId="LiveId" clId="{1BF40F6E-A35D-47EE-9F3E-69CA2897ACA1}" dt="2018-08-08T17:10:16.587" v="254" actId="20577"/>
        <pc:sldMkLst>
          <pc:docMk/>
          <pc:sldMk cId="607833702" sldId="350"/>
        </pc:sldMkLst>
        <pc:spChg chg="mod">
          <ac:chgData name="jared Eusea" userId="c35ac16b14b0c2c6" providerId="LiveId" clId="{1BF40F6E-A35D-47EE-9F3E-69CA2897ACA1}" dt="2018-08-08T17:10:16.587" v="254" actId="20577"/>
          <ac:spMkLst>
            <pc:docMk/>
            <pc:sldMk cId="607833702" sldId="350"/>
            <ac:spMk id="5" creationId="{00000000-0000-0000-0000-000000000000}"/>
          </ac:spMkLst>
        </pc:spChg>
        <pc:picChg chg="mod">
          <ac:chgData name="jared Eusea" userId="c35ac16b14b0c2c6" providerId="LiveId" clId="{1BF40F6E-A35D-47EE-9F3E-69CA2897ACA1}" dt="2018-07-24T14:48:03.587" v="8" actId="962"/>
          <ac:picMkLst>
            <pc:docMk/>
            <pc:sldMk cId="607833702" sldId="350"/>
            <ac:picMk id="6" creationId="{00000000-0000-0000-0000-000000000000}"/>
          </ac:picMkLst>
        </pc:picChg>
      </pc:sldChg>
      <pc:sldChg chg="modSp">
        <pc:chgData name="jared Eusea" userId="c35ac16b14b0c2c6" providerId="LiveId" clId="{1BF40F6E-A35D-47EE-9F3E-69CA2897ACA1}" dt="2018-08-08T17:10:31.449" v="281" actId="20577"/>
        <pc:sldMkLst>
          <pc:docMk/>
          <pc:sldMk cId="1137572084" sldId="351"/>
        </pc:sldMkLst>
        <pc:spChg chg="mod">
          <ac:chgData name="jared Eusea" userId="c35ac16b14b0c2c6" providerId="LiveId" clId="{1BF40F6E-A35D-47EE-9F3E-69CA2897ACA1}" dt="2018-08-08T17:10:31.449" v="281" actId="20577"/>
          <ac:spMkLst>
            <pc:docMk/>
            <pc:sldMk cId="1137572084" sldId="351"/>
            <ac:spMk id="5" creationId="{00000000-0000-0000-0000-000000000000}"/>
          </ac:spMkLst>
        </pc:spChg>
        <pc:picChg chg="mod">
          <ac:chgData name="jared Eusea" userId="c35ac16b14b0c2c6" providerId="LiveId" clId="{1BF40F6E-A35D-47EE-9F3E-69CA2897ACA1}" dt="2018-07-24T14:48:06.819" v="11" actId="962"/>
          <ac:picMkLst>
            <pc:docMk/>
            <pc:sldMk cId="1137572084" sldId="351"/>
            <ac:picMk id="6" creationId="{00000000-0000-0000-0000-000000000000}"/>
          </ac:picMkLst>
        </pc:picChg>
      </pc:sldChg>
      <pc:sldChg chg="modSp">
        <pc:chgData name="jared Eusea" userId="c35ac16b14b0c2c6" providerId="LiveId" clId="{1BF40F6E-A35D-47EE-9F3E-69CA2897ACA1}" dt="2018-08-08T17:10:27.182" v="275" actId="20577"/>
        <pc:sldMkLst>
          <pc:docMk/>
          <pc:sldMk cId="1916621435" sldId="352"/>
        </pc:sldMkLst>
        <pc:spChg chg="mod">
          <ac:chgData name="jared Eusea" userId="c35ac16b14b0c2c6" providerId="LiveId" clId="{1BF40F6E-A35D-47EE-9F3E-69CA2897ACA1}" dt="2018-08-08T17:10:27.182" v="275" actId="20577"/>
          <ac:spMkLst>
            <pc:docMk/>
            <pc:sldMk cId="1916621435" sldId="352"/>
            <ac:spMk id="5" creationId="{00000000-0000-0000-0000-000000000000}"/>
          </ac:spMkLst>
        </pc:spChg>
        <pc:picChg chg="mod">
          <ac:chgData name="jared Eusea" userId="c35ac16b14b0c2c6" providerId="LiveId" clId="{1BF40F6E-A35D-47EE-9F3E-69CA2897ACA1}" dt="2018-07-24T14:48:05.746" v="10" actId="962"/>
          <ac:picMkLst>
            <pc:docMk/>
            <pc:sldMk cId="1916621435" sldId="352"/>
            <ac:picMk id="6" creationId="{00000000-0000-0000-0000-000000000000}"/>
          </ac:picMkLst>
        </pc:picChg>
      </pc:sldChg>
      <pc:sldChg chg="modSp">
        <pc:chgData name="jared Eusea" userId="c35ac16b14b0c2c6" providerId="LiveId" clId="{1BF40F6E-A35D-47EE-9F3E-69CA2897ACA1}" dt="2018-08-08T17:10:35.325" v="285" actId="20577"/>
        <pc:sldMkLst>
          <pc:docMk/>
          <pc:sldMk cId="3333769827" sldId="353"/>
        </pc:sldMkLst>
        <pc:spChg chg="mod">
          <ac:chgData name="jared Eusea" userId="c35ac16b14b0c2c6" providerId="LiveId" clId="{1BF40F6E-A35D-47EE-9F3E-69CA2897ACA1}" dt="2018-08-08T17:10:35.325" v="285" actId="20577"/>
          <ac:spMkLst>
            <pc:docMk/>
            <pc:sldMk cId="3333769827" sldId="353"/>
            <ac:spMk id="5" creationId="{00000000-0000-0000-0000-000000000000}"/>
          </ac:spMkLst>
        </pc:spChg>
        <pc:picChg chg="mod">
          <ac:chgData name="jared Eusea" userId="c35ac16b14b0c2c6" providerId="LiveId" clId="{1BF40F6E-A35D-47EE-9F3E-69CA2897ACA1}" dt="2018-07-24T14:48:07.848" v="12" actId="962"/>
          <ac:picMkLst>
            <pc:docMk/>
            <pc:sldMk cId="3333769827" sldId="353"/>
            <ac:picMk id="6" creationId="{00000000-0000-0000-0000-000000000000}"/>
          </ac:picMkLst>
        </pc:picChg>
      </pc:sldChg>
      <pc:sldChg chg="modSp">
        <pc:chgData name="jared Eusea" userId="c35ac16b14b0c2c6" providerId="LiveId" clId="{1BF40F6E-A35D-47EE-9F3E-69CA2897ACA1}" dt="2018-08-08T17:10:39.934" v="294" actId="20577"/>
        <pc:sldMkLst>
          <pc:docMk/>
          <pc:sldMk cId="1627507354" sldId="354"/>
        </pc:sldMkLst>
        <pc:spChg chg="mod">
          <ac:chgData name="jared Eusea" userId="c35ac16b14b0c2c6" providerId="LiveId" clId="{1BF40F6E-A35D-47EE-9F3E-69CA2897ACA1}" dt="2018-08-08T17:10:39.934" v="294" actId="20577"/>
          <ac:spMkLst>
            <pc:docMk/>
            <pc:sldMk cId="1627507354" sldId="354"/>
            <ac:spMk id="5" creationId="{00000000-0000-0000-0000-000000000000}"/>
          </ac:spMkLst>
        </pc:spChg>
        <pc:picChg chg="mod">
          <ac:chgData name="jared Eusea" userId="c35ac16b14b0c2c6" providerId="LiveId" clId="{1BF40F6E-A35D-47EE-9F3E-69CA2897ACA1}" dt="2018-07-24T14:48:08.910" v="13" actId="962"/>
          <ac:picMkLst>
            <pc:docMk/>
            <pc:sldMk cId="1627507354" sldId="354"/>
            <ac:picMk id="6" creationId="{00000000-0000-0000-0000-000000000000}"/>
          </ac:picMkLst>
        </pc:picChg>
      </pc:sldChg>
      <pc:sldChg chg="modSp">
        <pc:chgData name="jared Eusea" userId="c35ac16b14b0c2c6" providerId="LiveId" clId="{1BF40F6E-A35D-47EE-9F3E-69CA2897ACA1}" dt="2018-08-08T17:10:57.750" v="315" actId="20577"/>
        <pc:sldMkLst>
          <pc:docMk/>
          <pc:sldMk cId="4290209648" sldId="357"/>
        </pc:sldMkLst>
        <pc:spChg chg="mod">
          <ac:chgData name="jared Eusea" userId="c35ac16b14b0c2c6" providerId="LiveId" clId="{1BF40F6E-A35D-47EE-9F3E-69CA2897ACA1}" dt="2018-08-08T17:10:57.750" v="315" actId="20577"/>
          <ac:spMkLst>
            <pc:docMk/>
            <pc:sldMk cId="4290209648" sldId="357"/>
            <ac:spMk id="5" creationId="{00000000-0000-0000-0000-000000000000}"/>
          </ac:spMkLst>
        </pc:spChg>
        <pc:picChg chg="mod">
          <ac:chgData name="jared Eusea" userId="c35ac16b14b0c2c6" providerId="LiveId" clId="{1BF40F6E-A35D-47EE-9F3E-69CA2897ACA1}" dt="2018-07-24T14:50:58.130" v="16" actId="962"/>
          <ac:picMkLst>
            <pc:docMk/>
            <pc:sldMk cId="4290209648" sldId="357"/>
            <ac:picMk id="6" creationId="{00000000-0000-0000-0000-000000000000}"/>
          </ac:picMkLst>
        </pc:picChg>
      </pc:sldChg>
      <pc:sldChg chg="modSp">
        <pc:chgData name="jared Eusea" userId="c35ac16b14b0c2c6" providerId="LiveId" clId="{1BF40F6E-A35D-47EE-9F3E-69CA2897ACA1}" dt="2018-08-08T17:11:07.298" v="331" actId="20577"/>
        <pc:sldMkLst>
          <pc:docMk/>
          <pc:sldMk cId="3644934630" sldId="358"/>
        </pc:sldMkLst>
        <pc:spChg chg="mod">
          <ac:chgData name="jared Eusea" userId="c35ac16b14b0c2c6" providerId="LiveId" clId="{1BF40F6E-A35D-47EE-9F3E-69CA2897ACA1}" dt="2018-08-08T17:11:07.298" v="331" actId="20577"/>
          <ac:spMkLst>
            <pc:docMk/>
            <pc:sldMk cId="3644934630" sldId="358"/>
            <ac:spMk id="5" creationId="{00000000-0000-0000-0000-000000000000}"/>
          </ac:spMkLst>
        </pc:spChg>
        <pc:picChg chg="mod">
          <ac:chgData name="jared Eusea" userId="c35ac16b14b0c2c6" providerId="LiveId" clId="{1BF40F6E-A35D-47EE-9F3E-69CA2897ACA1}" dt="2018-07-24T14:50:59.098" v="17" actId="962"/>
          <ac:picMkLst>
            <pc:docMk/>
            <pc:sldMk cId="3644934630" sldId="358"/>
            <ac:picMk id="6" creationId="{00000000-0000-0000-0000-000000000000}"/>
          </ac:picMkLst>
        </pc:picChg>
      </pc:sldChg>
      <pc:sldChg chg="modSp">
        <pc:chgData name="jared Eusea" userId="c35ac16b14b0c2c6" providerId="LiveId" clId="{1BF40F6E-A35D-47EE-9F3E-69CA2897ACA1}" dt="2018-08-08T17:11:31.005" v="356" actId="20577"/>
        <pc:sldMkLst>
          <pc:docMk/>
          <pc:sldMk cId="3195518498" sldId="362"/>
        </pc:sldMkLst>
        <pc:spChg chg="mod">
          <ac:chgData name="jared Eusea" userId="c35ac16b14b0c2c6" providerId="LiveId" clId="{1BF40F6E-A35D-47EE-9F3E-69CA2897ACA1}" dt="2018-08-08T17:11:31.005" v="356" actId="20577"/>
          <ac:spMkLst>
            <pc:docMk/>
            <pc:sldMk cId="3195518498" sldId="362"/>
            <ac:spMk id="5" creationId="{00000000-0000-0000-0000-000000000000}"/>
          </ac:spMkLst>
        </pc:spChg>
        <pc:picChg chg="mod">
          <ac:chgData name="jared Eusea" userId="c35ac16b14b0c2c6" providerId="LiveId" clId="{1BF40F6E-A35D-47EE-9F3E-69CA2897ACA1}" dt="2018-07-24T14:51:35.703" v="40" actId="962"/>
          <ac:picMkLst>
            <pc:docMk/>
            <pc:sldMk cId="3195518498" sldId="362"/>
            <ac:picMk id="6" creationId="{00000000-0000-0000-0000-000000000000}"/>
          </ac:picMkLst>
        </pc:picChg>
      </pc:sldChg>
      <pc:sldChg chg="modSp">
        <pc:chgData name="jared Eusea" userId="c35ac16b14b0c2c6" providerId="LiveId" clId="{1BF40F6E-A35D-47EE-9F3E-69CA2897ACA1}" dt="2018-07-24T14:51:03.299" v="20" actId="962"/>
        <pc:sldMkLst>
          <pc:docMk/>
          <pc:sldMk cId="881155581" sldId="363"/>
        </pc:sldMkLst>
        <pc:picChg chg="mod">
          <ac:chgData name="jared Eusea" userId="c35ac16b14b0c2c6" providerId="LiveId" clId="{1BF40F6E-A35D-47EE-9F3E-69CA2897ACA1}" dt="2018-07-24T14:51:03.299" v="20" actId="962"/>
          <ac:picMkLst>
            <pc:docMk/>
            <pc:sldMk cId="881155581" sldId="363"/>
            <ac:picMk id="6" creationId="{00000000-0000-0000-0000-000000000000}"/>
          </ac:picMkLst>
        </pc:picChg>
      </pc:sldChg>
      <pc:sldChg chg="modSp">
        <pc:chgData name="jared Eusea" userId="c35ac16b14b0c2c6" providerId="LiveId" clId="{1BF40F6E-A35D-47EE-9F3E-69CA2897ACA1}" dt="2018-08-08T17:11:38.146" v="364" actId="20577"/>
        <pc:sldMkLst>
          <pc:docMk/>
          <pc:sldMk cId="3927362589" sldId="364"/>
        </pc:sldMkLst>
        <pc:spChg chg="mod">
          <ac:chgData name="jared Eusea" userId="c35ac16b14b0c2c6" providerId="LiveId" clId="{1BF40F6E-A35D-47EE-9F3E-69CA2897ACA1}" dt="2018-08-08T17:11:38.146" v="364" actId="20577"/>
          <ac:spMkLst>
            <pc:docMk/>
            <pc:sldMk cId="3927362589" sldId="364"/>
            <ac:spMk id="5" creationId="{00000000-0000-0000-0000-000000000000}"/>
          </ac:spMkLst>
        </pc:spChg>
        <pc:picChg chg="mod">
          <ac:chgData name="jared Eusea" userId="c35ac16b14b0c2c6" providerId="LiveId" clId="{1BF40F6E-A35D-47EE-9F3E-69CA2897ACA1}" dt="2018-07-24T14:51:09.837" v="26" actId="962"/>
          <ac:picMkLst>
            <pc:docMk/>
            <pc:sldMk cId="3927362589" sldId="364"/>
            <ac:picMk id="6" creationId="{00000000-0000-0000-0000-000000000000}"/>
          </ac:picMkLst>
        </pc:picChg>
      </pc:sldChg>
      <pc:sldChg chg="modSp">
        <pc:chgData name="jared Eusea" userId="c35ac16b14b0c2c6" providerId="LiveId" clId="{1BF40F6E-A35D-47EE-9F3E-69CA2897ACA1}" dt="2018-08-08T17:11:44.538" v="379" actId="20577"/>
        <pc:sldMkLst>
          <pc:docMk/>
          <pc:sldMk cId="3551245015" sldId="367"/>
        </pc:sldMkLst>
        <pc:spChg chg="mod">
          <ac:chgData name="jared Eusea" userId="c35ac16b14b0c2c6" providerId="LiveId" clId="{1BF40F6E-A35D-47EE-9F3E-69CA2897ACA1}" dt="2018-08-08T17:11:44.538" v="379" actId="20577"/>
          <ac:spMkLst>
            <pc:docMk/>
            <pc:sldMk cId="3551245015" sldId="367"/>
            <ac:spMk id="5" creationId="{00000000-0000-0000-0000-000000000000}"/>
          </ac:spMkLst>
        </pc:spChg>
        <pc:picChg chg="mod">
          <ac:chgData name="jared Eusea" userId="c35ac16b14b0c2c6" providerId="LiveId" clId="{1BF40F6E-A35D-47EE-9F3E-69CA2897ACA1}" dt="2018-07-24T14:51:12.059" v="28" actId="962"/>
          <ac:picMkLst>
            <pc:docMk/>
            <pc:sldMk cId="3551245015" sldId="367"/>
            <ac:picMk id="6" creationId="{00000000-0000-0000-0000-000000000000}"/>
          </ac:picMkLst>
        </pc:picChg>
      </pc:sldChg>
      <pc:sldChg chg="modSp">
        <pc:chgData name="jared Eusea" userId="c35ac16b14b0c2c6" providerId="LiveId" clId="{1BF40F6E-A35D-47EE-9F3E-69CA2897ACA1}" dt="2018-08-08T17:11:49.241" v="388" actId="20577"/>
        <pc:sldMkLst>
          <pc:docMk/>
          <pc:sldMk cId="2145887306" sldId="368"/>
        </pc:sldMkLst>
        <pc:spChg chg="mod">
          <ac:chgData name="jared Eusea" userId="c35ac16b14b0c2c6" providerId="LiveId" clId="{1BF40F6E-A35D-47EE-9F3E-69CA2897ACA1}" dt="2018-08-08T17:11:49.241" v="388" actId="20577"/>
          <ac:spMkLst>
            <pc:docMk/>
            <pc:sldMk cId="2145887306" sldId="368"/>
            <ac:spMk id="5" creationId="{00000000-0000-0000-0000-000000000000}"/>
          </ac:spMkLst>
        </pc:spChg>
        <pc:picChg chg="mod">
          <ac:chgData name="jared Eusea" userId="c35ac16b14b0c2c6" providerId="LiveId" clId="{1BF40F6E-A35D-47EE-9F3E-69CA2897ACA1}" dt="2018-07-24T14:51:13.073" v="29" actId="962"/>
          <ac:picMkLst>
            <pc:docMk/>
            <pc:sldMk cId="2145887306" sldId="368"/>
            <ac:picMk id="6" creationId="{00000000-0000-0000-0000-000000000000}"/>
          </ac:picMkLst>
        </pc:picChg>
      </pc:sldChg>
      <pc:sldChg chg="modSp">
        <pc:chgData name="jared Eusea" userId="c35ac16b14b0c2c6" providerId="LiveId" clId="{1BF40F6E-A35D-47EE-9F3E-69CA2897ACA1}" dt="2018-08-08T17:11:52.304" v="396" actId="20577"/>
        <pc:sldMkLst>
          <pc:docMk/>
          <pc:sldMk cId="440839692" sldId="369"/>
        </pc:sldMkLst>
        <pc:spChg chg="mod">
          <ac:chgData name="jared Eusea" userId="c35ac16b14b0c2c6" providerId="LiveId" clId="{1BF40F6E-A35D-47EE-9F3E-69CA2897ACA1}" dt="2018-08-08T17:11:52.304" v="396" actId="20577"/>
          <ac:spMkLst>
            <pc:docMk/>
            <pc:sldMk cId="440839692" sldId="369"/>
            <ac:spMk id="5" creationId="{00000000-0000-0000-0000-000000000000}"/>
          </ac:spMkLst>
        </pc:spChg>
        <pc:picChg chg="mod">
          <ac:chgData name="jared Eusea" userId="c35ac16b14b0c2c6" providerId="LiveId" clId="{1BF40F6E-A35D-47EE-9F3E-69CA2897ACA1}" dt="2018-07-24T14:51:15.308" v="31" actId="962"/>
          <ac:picMkLst>
            <pc:docMk/>
            <pc:sldMk cId="440839692" sldId="369"/>
            <ac:picMk id="6" creationId="{00000000-0000-0000-0000-000000000000}"/>
          </ac:picMkLst>
        </pc:picChg>
      </pc:sldChg>
      <pc:sldChg chg="modSp">
        <pc:chgData name="jared Eusea" userId="c35ac16b14b0c2c6" providerId="LiveId" clId="{1BF40F6E-A35D-47EE-9F3E-69CA2897ACA1}" dt="2018-08-08T17:12:15.651" v="438" actId="20577"/>
        <pc:sldMkLst>
          <pc:docMk/>
          <pc:sldMk cId="1444954906" sldId="370"/>
        </pc:sldMkLst>
        <pc:spChg chg="mod">
          <ac:chgData name="jared Eusea" userId="c35ac16b14b0c2c6" providerId="LiveId" clId="{1BF40F6E-A35D-47EE-9F3E-69CA2897ACA1}" dt="2018-08-08T17:12:15.651" v="438" actId="20577"/>
          <ac:spMkLst>
            <pc:docMk/>
            <pc:sldMk cId="1444954906" sldId="370"/>
            <ac:spMk id="5" creationId="{00000000-0000-0000-0000-000000000000}"/>
          </ac:spMkLst>
        </pc:spChg>
        <pc:picChg chg="mod">
          <ac:chgData name="jared Eusea" userId="c35ac16b14b0c2c6" providerId="LiveId" clId="{1BF40F6E-A35D-47EE-9F3E-69CA2897ACA1}" dt="2018-07-24T14:55:14.207" v="113" actId="962"/>
          <ac:picMkLst>
            <pc:docMk/>
            <pc:sldMk cId="1444954906" sldId="370"/>
            <ac:picMk id="6" creationId="{00000000-0000-0000-0000-000000000000}"/>
          </ac:picMkLst>
        </pc:picChg>
      </pc:sldChg>
      <pc:sldChg chg="modSp">
        <pc:chgData name="jared Eusea" userId="c35ac16b14b0c2c6" providerId="LiveId" clId="{1BF40F6E-A35D-47EE-9F3E-69CA2897ACA1}" dt="2018-07-24T14:51:18.805" v="34" actId="962"/>
        <pc:sldMkLst>
          <pc:docMk/>
          <pc:sldMk cId="1581389865" sldId="371"/>
        </pc:sldMkLst>
        <pc:picChg chg="mod">
          <ac:chgData name="jared Eusea" userId="c35ac16b14b0c2c6" providerId="LiveId" clId="{1BF40F6E-A35D-47EE-9F3E-69CA2897ACA1}" dt="2018-07-24T14:51:18.805" v="34" actId="962"/>
          <ac:picMkLst>
            <pc:docMk/>
            <pc:sldMk cId="1581389865" sldId="371"/>
            <ac:picMk id="6" creationId="{00000000-0000-0000-0000-000000000000}"/>
          </ac:picMkLst>
        </pc:picChg>
      </pc:sldChg>
      <pc:sldChg chg="modSp">
        <pc:chgData name="jared Eusea" userId="c35ac16b14b0c2c6" providerId="LiveId" clId="{1BF40F6E-A35D-47EE-9F3E-69CA2897ACA1}" dt="2018-07-24T14:51:22.504" v="37" actId="962"/>
        <pc:sldMkLst>
          <pc:docMk/>
          <pc:sldMk cId="2269148754" sldId="373"/>
        </pc:sldMkLst>
        <pc:picChg chg="mod">
          <ac:chgData name="jared Eusea" userId="c35ac16b14b0c2c6" providerId="LiveId" clId="{1BF40F6E-A35D-47EE-9F3E-69CA2897ACA1}" dt="2018-07-24T14:51:22.504" v="37" actId="962"/>
          <ac:picMkLst>
            <pc:docMk/>
            <pc:sldMk cId="2269148754" sldId="373"/>
            <ac:picMk id="6" creationId="{00000000-0000-0000-0000-000000000000}"/>
          </ac:picMkLst>
        </pc:picChg>
      </pc:sldChg>
      <pc:sldChg chg="modSp">
        <pc:chgData name="jared Eusea" userId="c35ac16b14b0c2c6" providerId="LiveId" clId="{1BF40F6E-A35D-47EE-9F3E-69CA2897ACA1}" dt="2018-08-08T17:12:11.698" v="431" actId="20577"/>
        <pc:sldMkLst>
          <pc:docMk/>
          <pc:sldMk cId="1257759438" sldId="374"/>
        </pc:sldMkLst>
        <pc:spChg chg="mod">
          <ac:chgData name="jared Eusea" userId="c35ac16b14b0c2c6" providerId="LiveId" clId="{1BF40F6E-A35D-47EE-9F3E-69CA2897ACA1}" dt="2018-08-08T17:12:11.698" v="431" actId="20577"/>
          <ac:spMkLst>
            <pc:docMk/>
            <pc:sldMk cId="1257759438" sldId="374"/>
            <ac:spMk id="5" creationId="{00000000-0000-0000-0000-000000000000}"/>
          </ac:spMkLst>
        </pc:spChg>
        <pc:picChg chg="mod">
          <ac:chgData name="jared Eusea" userId="c35ac16b14b0c2c6" providerId="LiveId" clId="{1BF40F6E-A35D-47EE-9F3E-69CA2897ACA1}" dt="2018-07-24T14:51:20.948" v="36" actId="962"/>
          <ac:picMkLst>
            <pc:docMk/>
            <pc:sldMk cId="1257759438" sldId="374"/>
            <ac:picMk id="6" creationId="{00000000-0000-0000-0000-000000000000}"/>
          </ac:picMkLst>
        </pc:picChg>
      </pc:sldChg>
      <pc:sldChg chg="modSp">
        <pc:chgData name="jared Eusea" userId="c35ac16b14b0c2c6" providerId="LiveId" clId="{1BF40F6E-A35D-47EE-9F3E-69CA2897ACA1}" dt="2018-08-08T17:12:20.714" v="446" actId="20577"/>
        <pc:sldMkLst>
          <pc:docMk/>
          <pc:sldMk cId="644557387" sldId="375"/>
        </pc:sldMkLst>
        <pc:spChg chg="mod">
          <ac:chgData name="jared Eusea" userId="c35ac16b14b0c2c6" providerId="LiveId" clId="{1BF40F6E-A35D-47EE-9F3E-69CA2897ACA1}" dt="2018-08-08T17:12:20.714" v="446" actId="20577"/>
          <ac:spMkLst>
            <pc:docMk/>
            <pc:sldMk cId="644557387" sldId="375"/>
            <ac:spMk id="5" creationId="{00000000-0000-0000-0000-000000000000}"/>
          </ac:spMkLst>
        </pc:spChg>
        <pc:picChg chg="mod">
          <ac:chgData name="jared Eusea" userId="c35ac16b14b0c2c6" providerId="LiveId" clId="{1BF40F6E-A35D-47EE-9F3E-69CA2897ACA1}" dt="2018-07-24T14:51:30.198" v="39" actId="962"/>
          <ac:picMkLst>
            <pc:docMk/>
            <pc:sldMk cId="644557387" sldId="375"/>
            <ac:picMk id="6" creationId="{00000000-0000-0000-0000-000000000000}"/>
          </ac:picMkLst>
        </pc:picChg>
      </pc:sldChg>
      <pc:sldChg chg="modSp">
        <pc:chgData name="jared Eusea" userId="c35ac16b14b0c2c6" providerId="LiveId" clId="{1BF40F6E-A35D-47EE-9F3E-69CA2897ACA1}" dt="2018-08-08T17:12:34.919" v="467" actId="20577"/>
        <pc:sldMkLst>
          <pc:docMk/>
          <pc:sldMk cId="3191557886" sldId="380"/>
        </pc:sldMkLst>
        <pc:spChg chg="mod">
          <ac:chgData name="jared Eusea" userId="c35ac16b14b0c2c6" providerId="LiveId" clId="{1BF40F6E-A35D-47EE-9F3E-69CA2897ACA1}" dt="2018-08-08T17:12:34.919" v="467" actId="20577"/>
          <ac:spMkLst>
            <pc:docMk/>
            <pc:sldMk cId="3191557886" sldId="380"/>
            <ac:spMk id="5" creationId="{00000000-0000-0000-0000-000000000000}"/>
          </ac:spMkLst>
        </pc:spChg>
        <pc:picChg chg="mod">
          <ac:chgData name="jared Eusea" userId="c35ac16b14b0c2c6" providerId="LiveId" clId="{1BF40F6E-A35D-47EE-9F3E-69CA2897ACA1}" dt="2018-07-24T14:51:39.736" v="44" actId="962"/>
          <ac:picMkLst>
            <pc:docMk/>
            <pc:sldMk cId="3191557886" sldId="380"/>
            <ac:picMk id="6" creationId="{00000000-0000-0000-0000-000000000000}"/>
          </ac:picMkLst>
        </pc:picChg>
      </pc:sldChg>
      <pc:sldChg chg="modSp">
        <pc:chgData name="jared Eusea" userId="c35ac16b14b0c2c6" providerId="LiveId" clId="{1BF40F6E-A35D-47EE-9F3E-69CA2897ACA1}" dt="2018-08-08T17:12:39.732" v="480" actId="20577"/>
        <pc:sldMkLst>
          <pc:docMk/>
          <pc:sldMk cId="2702939439" sldId="382"/>
        </pc:sldMkLst>
        <pc:spChg chg="mod">
          <ac:chgData name="jared Eusea" userId="c35ac16b14b0c2c6" providerId="LiveId" clId="{1BF40F6E-A35D-47EE-9F3E-69CA2897ACA1}" dt="2018-08-08T17:12:39.732" v="480" actId="20577"/>
          <ac:spMkLst>
            <pc:docMk/>
            <pc:sldMk cId="2702939439" sldId="382"/>
            <ac:spMk id="5" creationId="{00000000-0000-0000-0000-000000000000}"/>
          </ac:spMkLst>
        </pc:spChg>
        <pc:picChg chg="mod">
          <ac:chgData name="jared Eusea" userId="c35ac16b14b0c2c6" providerId="LiveId" clId="{1BF40F6E-A35D-47EE-9F3E-69CA2897ACA1}" dt="2018-07-24T14:51:40.889" v="45" actId="962"/>
          <ac:picMkLst>
            <pc:docMk/>
            <pc:sldMk cId="2702939439" sldId="382"/>
            <ac:picMk id="6" creationId="{00000000-0000-0000-0000-000000000000}"/>
          </ac:picMkLst>
        </pc:picChg>
      </pc:sldChg>
      <pc:sldChg chg="modSp">
        <pc:chgData name="jared Eusea" userId="c35ac16b14b0c2c6" providerId="LiveId" clId="{1BF40F6E-A35D-47EE-9F3E-69CA2897ACA1}" dt="2018-08-08T17:12:43.608" v="482"/>
        <pc:sldMkLst>
          <pc:docMk/>
          <pc:sldMk cId="1866277855" sldId="383"/>
        </pc:sldMkLst>
        <pc:spChg chg="mod">
          <ac:chgData name="jared Eusea" userId="c35ac16b14b0c2c6" providerId="LiveId" clId="{1BF40F6E-A35D-47EE-9F3E-69CA2897ACA1}" dt="2018-08-08T17:12:43.608" v="482"/>
          <ac:spMkLst>
            <pc:docMk/>
            <pc:sldMk cId="1866277855" sldId="383"/>
            <ac:spMk id="2" creationId="{00000000-0000-0000-0000-000000000000}"/>
          </ac:spMkLst>
        </pc:spChg>
        <pc:picChg chg="mod">
          <ac:chgData name="jared Eusea" userId="c35ac16b14b0c2c6" providerId="LiveId" clId="{1BF40F6E-A35D-47EE-9F3E-69CA2897ACA1}" dt="2018-07-24T14:51:44.769" v="49" actId="962"/>
          <ac:picMkLst>
            <pc:docMk/>
            <pc:sldMk cId="1866277855" sldId="383"/>
            <ac:picMk id="6" creationId="{00000000-0000-0000-0000-000000000000}"/>
          </ac:picMkLst>
        </pc:picChg>
      </pc:sldChg>
      <pc:sldChg chg="modSp">
        <pc:chgData name="jared Eusea" userId="c35ac16b14b0c2c6" providerId="LiveId" clId="{1BF40F6E-A35D-47EE-9F3E-69CA2897ACA1}" dt="2018-08-08T17:12:46.999" v="489" actId="20577"/>
        <pc:sldMkLst>
          <pc:docMk/>
          <pc:sldMk cId="2820672953" sldId="387"/>
        </pc:sldMkLst>
        <pc:spChg chg="mod">
          <ac:chgData name="jared Eusea" userId="c35ac16b14b0c2c6" providerId="LiveId" clId="{1BF40F6E-A35D-47EE-9F3E-69CA2897ACA1}" dt="2018-08-08T17:12:46.999" v="489" actId="20577"/>
          <ac:spMkLst>
            <pc:docMk/>
            <pc:sldMk cId="2820672953" sldId="387"/>
            <ac:spMk id="2" creationId="{00000000-0000-0000-0000-000000000000}"/>
          </ac:spMkLst>
        </pc:spChg>
        <pc:picChg chg="mod">
          <ac:chgData name="jared Eusea" userId="c35ac16b14b0c2c6" providerId="LiveId" clId="{1BF40F6E-A35D-47EE-9F3E-69CA2897ACA1}" dt="2018-07-24T14:51:47.167" v="51" actId="962"/>
          <ac:picMkLst>
            <pc:docMk/>
            <pc:sldMk cId="2820672953" sldId="387"/>
            <ac:picMk id="6" creationId="{00000000-0000-0000-0000-000000000000}"/>
          </ac:picMkLst>
        </pc:picChg>
      </pc:sldChg>
      <pc:sldChg chg="modSp">
        <pc:chgData name="jared Eusea" userId="c35ac16b14b0c2c6" providerId="LiveId" clId="{1BF40F6E-A35D-47EE-9F3E-69CA2897ACA1}" dt="2018-08-08T17:12:57.266" v="506" actId="20577"/>
        <pc:sldMkLst>
          <pc:docMk/>
          <pc:sldMk cId="2766318117" sldId="389"/>
        </pc:sldMkLst>
        <pc:spChg chg="mod">
          <ac:chgData name="jared Eusea" userId="c35ac16b14b0c2c6" providerId="LiveId" clId="{1BF40F6E-A35D-47EE-9F3E-69CA2897ACA1}" dt="2018-08-08T17:12:57.266" v="506" actId="20577"/>
          <ac:spMkLst>
            <pc:docMk/>
            <pc:sldMk cId="2766318117" sldId="389"/>
            <ac:spMk id="2" creationId="{00000000-0000-0000-0000-000000000000}"/>
          </ac:spMkLst>
        </pc:spChg>
        <pc:picChg chg="mod">
          <ac:chgData name="jared Eusea" userId="c35ac16b14b0c2c6" providerId="LiveId" clId="{1BF40F6E-A35D-47EE-9F3E-69CA2897ACA1}" dt="2018-07-24T14:51:49.089" v="53" actId="962"/>
          <ac:picMkLst>
            <pc:docMk/>
            <pc:sldMk cId="2766318117" sldId="389"/>
            <ac:picMk id="6" creationId="{00000000-0000-0000-0000-000000000000}"/>
          </ac:picMkLst>
        </pc:picChg>
      </pc:sldChg>
      <pc:sldChg chg="modSp">
        <pc:chgData name="jared Eusea" userId="c35ac16b14b0c2c6" providerId="LiveId" clId="{1BF40F6E-A35D-47EE-9F3E-69CA2897ACA1}" dt="2018-07-24T14:51:51.032" v="55" actId="962"/>
        <pc:sldMkLst>
          <pc:docMk/>
          <pc:sldMk cId="1890523967" sldId="394"/>
        </pc:sldMkLst>
        <pc:picChg chg="mod">
          <ac:chgData name="jared Eusea" userId="c35ac16b14b0c2c6" providerId="LiveId" clId="{1BF40F6E-A35D-47EE-9F3E-69CA2897ACA1}" dt="2018-07-24T14:51:51.032" v="55" actId="962"/>
          <ac:picMkLst>
            <pc:docMk/>
            <pc:sldMk cId="1890523967" sldId="394"/>
            <ac:picMk id="6" creationId="{00000000-0000-0000-0000-000000000000}"/>
          </ac:picMkLst>
        </pc:picChg>
      </pc:sldChg>
      <pc:sldChg chg="modSp">
        <pc:chgData name="jared Eusea" userId="c35ac16b14b0c2c6" providerId="LiveId" clId="{1BF40F6E-A35D-47EE-9F3E-69CA2897ACA1}" dt="2018-08-08T17:13:10.550" v="526" actId="20577"/>
        <pc:sldMkLst>
          <pc:docMk/>
          <pc:sldMk cId="1299863720" sldId="395"/>
        </pc:sldMkLst>
        <pc:spChg chg="mod">
          <ac:chgData name="jared Eusea" userId="c35ac16b14b0c2c6" providerId="LiveId" clId="{1BF40F6E-A35D-47EE-9F3E-69CA2897ACA1}" dt="2018-08-08T17:13:10.550" v="526" actId="20577"/>
          <ac:spMkLst>
            <pc:docMk/>
            <pc:sldMk cId="1299863720" sldId="395"/>
            <ac:spMk id="2" creationId="{00000000-0000-0000-0000-000000000000}"/>
          </ac:spMkLst>
        </pc:spChg>
        <pc:picChg chg="mod">
          <ac:chgData name="jared Eusea" userId="c35ac16b14b0c2c6" providerId="LiveId" clId="{1BF40F6E-A35D-47EE-9F3E-69CA2897ACA1}" dt="2018-07-24T14:51:55.015" v="59" actId="962"/>
          <ac:picMkLst>
            <pc:docMk/>
            <pc:sldMk cId="1299863720" sldId="395"/>
            <ac:picMk id="6" creationId="{00000000-0000-0000-0000-000000000000}"/>
          </ac:picMkLst>
        </pc:picChg>
      </pc:sldChg>
      <pc:sldChg chg="modSp">
        <pc:chgData name="jared Eusea" userId="c35ac16b14b0c2c6" providerId="LiveId" clId="{1BF40F6E-A35D-47EE-9F3E-69CA2897ACA1}" dt="2018-08-08T17:13:16.029" v="535" actId="20577"/>
        <pc:sldMkLst>
          <pc:docMk/>
          <pc:sldMk cId="3667407651" sldId="396"/>
        </pc:sldMkLst>
        <pc:spChg chg="mod">
          <ac:chgData name="jared Eusea" userId="c35ac16b14b0c2c6" providerId="LiveId" clId="{1BF40F6E-A35D-47EE-9F3E-69CA2897ACA1}" dt="2018-08-08T17:13:16.029" v="535" actId="20577"/>
          <ac:spMkLst>
            <pc:docMk/>
            <pc:sldMk cId="3667407651" sldId="396"/>
            <ac:spMk id="2" creationId="{00000000-0000-0000-0000-000000000000}"/>
          </ac:spMkLst>
        </pc:spChg>
        <pc:picChg chg="mod">
          <ac:chgData name="jared Eusea" userId="c35ac16b14b0c2c6" providerId="LiveId" clId="{1BF40F6E-A35D-47EE-9F3E-69CA2897ACA1}" dt="2018-07-24T14:51:53.043" v="57" actId="962"/>
          <ac:picMkLst>
            <pc:docMk/>
            <pc:sldMk cId="3667407651" sldId="396"/>
            <ac:picMk id="6" creationId="{00000000-0000-0000-0000-000000000000}"/>
          </ac:picMkLst>
        </pc:picChg>
      </pc:sldChg>
      <pc:sldChg chg="modSp">
        <pc:chgData name="jared Eusea" userId="c35ac16b14b0c2c6" providerId="LiveId" clId="{1BF40F6E-A35D-47EE-9F3E-69CA2897ACA1}" dt="2018-08-08T17:13:26.668" v="551" actId="20577"/>
        <pc:sldMkLst>
          <pc:docMk/>
          <pc:sldMk cId="1067416699" sldId="398"/>
        </pc:sldMkLst>
        <pc:spChg chg="mod">
          <ac:chgData name="jared Eusea" userId="c35ac16b14b0c2c6" providerId="LiveId" clId="{1BF40F6E-A35D-47EE-9F3E-69CA2897ACA1}" dt="2018-08-08T17:13:26.668" v="551" actId="20577"/>
          <ac:spMkLst>
            <pc:docMk/>
            <pc:sldMk cId="1067416699" sldId="398"/>
            <ac:spMk id="2" creationId="{00000000-0000-0000-0000-000000000000}"/>
          </ac:spMkLst>
        </pc:spChg>
        <pc:picChg chg="mod">
          <ac:chgData name="jared Eusea" userId="c35ac16b14b0c2c6" providerId="LiveId" clId="{1BF40F6E-A35D-47EE-9F3E-69CA2897ACA1}" dt="2018-07-24T14:51:56.135" v="60" actId="962"/>
          <ac:picMkLst>
            <pc:docMk/>
            <pc:sldMk cId="1067416699" sldId="398"/>
            <ac:picMk id="6" creationId="{00000000-0000-0000-0000-000000000000}"/>
          </ac:picMkLst>
        </pc:picChg>
      </pc:sldChg>
      <pc:sldChg chg="modSp">
        <pc:chgData name="jared Eusea" userId="c35ac16b14b0c2c6" providerId="LiveId" clId="{1BF40F6E-A35D-47EE-9F3E-69CA2897ACA1}" dt="2018-08-08T17:13:30.887" v="563" actId="20577"/>
        <pc:sldMkLst>
          <pc:docMk/>
          <pc:sldMk cId="2586411738" sldId="399"/>
        </pc:sldMkLst>
        <pc:spChg chg="mod">
          <ac:chgData name="jared Eusea" userId="c35ac16b14b0c2c6" providerId="LiveId" clId="{1BF40F6E-A35D-47EE-9F3E-69CA2897ACA1}" dt="2018-08-08T17:13:30.887" v="563" actId="20577"/>
          <ac:spMkLst>
            <pc:docMk/>
            <pc:sldMk cId="2586411738" sldId="399"/>
            <ac:spMk id="2" creationId="{00000000-0000-0000-0000-000000000000}"/>
          </ac:spMkLst>
        </pc:spChg>
        <pc:picChg chg="mod">
          <ac:chgData name="jared Eusea" userId="c35ac16b14b0c2c6" providerId="LiveId" clId="{1BF40F6E-A35D-47EE-9F3E-69CA2897ACA1}" dt="2018-07-24T14:51:57.128" v="61" actId="962"/>
          <ac:picMkLst>
            <pc:docMk/>
            <pc:sldMk cId="2586411738" sldId="399"/>
            <ac:picMk id="6" creationId="{00000000-0000-0000-0000-000000000000}"/>
          </ac:picMkLst>
        </pc:picChg>
      </pc:sldChg>
      <pc:sldChg chg="modSp">
        <pc:chgData name="jared Eusea" userId="c35ac16b14b0c2c6" providerId="LiveId" clId="{1BF40F6E-A35D-47EE-9F3E-69CA2897ACA1}" dt="2018-08-08T17:13:45.452" v="576" actId="20577"/>
        <pc:sldMkLst>
          <pc:docMk/>
          <pc:sldMk cId="2297153123" sldId="402"/>
        </pc:sldMkLst>
        <pc:spChg chg="mod">
          <ac:chgData name="jared Eusea" userId="c35ac16b14b0c2c6" providerId="LiveId" clId="{1BF40F6E-A35D-47EE-9F3E-69CA2897ACA1}" dt="2018-08-08T17:13:45.452" v="576" actId="20577"/>
          <ac:spMkLst>
            <pc:docMk/>
            <pc:sldMk cId="2297153123" sldId="402"/>
            <ac:spMk id="2" creationId="{00000000-0000-0000-0000-000000000000}"/>
          </ac:spMkLst>
        </pc:spChg>
        <pc:picChg chg="mod">
          <ac:chgData name="jared Eusea" userId="c35ac16b14b0c2c6" providerId="LiveId" clId="{1BF40F6E-A35D-47EE-9F3E-69CA2897ACA1}" dt="2018-07-24T14:52:17.163" v="73" actId="962"/>
          <ac:picMkLst>
            <pc:docMk/>
            <pc:sldMk cId="2297153123" sldId="402"/>
            <ac:picMk id="8" creationId="{00000000-0000-0000-0000-000000000000}"/>
          </ac:picMkLst>
        </pc:picChg>
      </pc:sldChg>
      <pc:sldChg chg="modSp">
        <pc:chgData name="jared Eusea" userId="c35ac16b14b0c2c6" providerId="LiveId" clId="{1BF40F6E-A35D-47EE-9F3E-69CA2897ACA1}" dt="2018-08-08T17:14:03.048" v="592" actId="1076"/>
        <pc:sldMkLst>
          <pc:docMk/>
          <pc:sldMk cId="2446106382" sldId="403"/>
        </pc:sldMkLst>
        <pc:spChg chg="mod">
          <ac:chgData name="jared Eusea" userId="c35ac16b14b0c2c6" providerId="LiveId" clId="{1BF40F6E-A35D-47EE-9F3E-69CA2897ACA1}" dt="2018-08-08T17:14:00.157" v="591" actId="20577"/>
          <ac:spMkLst>
            <pc:docMk/>
            <pc:sldMk cId="2446106382" sldId="403"/>
            <ac:spMk id="2" creationId="{00000000-0000-0000-0000-000000000000}"/>
          </ac:spMkLst>
        </pc:spChg>
        <pc:picChg chg="mod">
          <ac:chgData name="jared Eusea" userId="c35ac16b14b0c2c6" providerId="LiveId" clId="{1BF40F6E-A35D-47EE-9F3E-69CA2897ACA1}" dt="2018-08-08T17:14:03.048" v="592" actId="1076"/>
          <ac:picMkLst>
            <pc:docMk/>
            <pc:sldMk cId="2446106382" sldId="403"/>
            <ac:picMk id="8" creationId="{00000000-0000-0000-0000-000000000000}"/>
          </ac:picMkLst>
        </pc:picChg>
      </pc:sldChg>
      <pc:sldChg chg="modSp">
        <pc:chgData name="jared Eusea" userId="c35ac16b14b0c2c6" providerId="LiveId" clId="{1BF40F6E-A35D-47EE-9F3E-69CA2897ACA1}" dt="2018-08-08T17:14:15.442" v="604" actId="1076"/>
        <pc:sldMkLst>
          <pc:docMk/>
          <pc:sldMk cId="3041408914" sldId="405"/>
        </pc:sldMkLst>
        <pc:spChg chg="mod">
          <ac:chgData name="jared Eusea" userId="c35ac16b14b0c2c6" providerId="LiveId" clId="{1BF40F6E-A35D-47EE-9F3E-69CA2897ACA1}" dt="2018-08-08T17:14:11.190" v="603" actId="20577"/>
          <ac:spMkLst>
            <pc:docMk/>
            <pc:sldMk cId="3041408914" sldId="405"/>
            <ac:spMk id="2" creationId="{00000000-0000-0000-0000-000000000000}"/>
          </ac:spMkLst>
        </pc:spChg>
        <pc:picChg chg="mod">
          <ac:chgData name="jared Eusea" userId="c35ac16b14b0c2c6" providerId="LiveId" clId="{1BF40F6E-A35D-47EE-9F3E-69CA2897ACA1}" dt="2018-08-08T17:14:15.442" v="604" actId="1076"/>
          <ac:picMkLst>
            <pc:docMk/>
            <pc:sldMk cId="3041408914" sldId="405"/>
            <ac:picMk id="8" creationId="{00000000-0000-0000-0000-000000000000}"/>
          </ac:picMkLst>
        </pc:picChg>
      </pc:sldChg>
      <pc:sldChg chg="modSp">
        <pc:chgData name="jared Eusea" userId="c35ac16b14b0c2c6" providerId="LiveId" clId="{1BF40F6E-A35D-47EE-9F3E-69CA2897ACA1}" dt="2018-08-08T17:14:27.350" v="622" actId="20577"/>
        <pc:sldMkLst>
          <pc:docMk/>
          <pc:sldMk cId="2812776062" sldId="406"/>
        </pc:sldMkLst>
        <pc:spChg chg="mod">
          <ac:chgData name="jared Eusea" userId="c35ac16b14b0c2c6" providerId="LiveId" clId="{1BF40F6E-A35D-47EE-9F3E-69CA2897ACA1}" dt="2018-08-08T17:14:27.350" v="622" actId="20577"/>
          <ac:spMkLst>
            <pc:docMk/>
            <pc:sldMk cId="2812776062" sldId="406"/>
            <ac:spMk id="2" creationId="{00000000-0000-0000-0000-000000000000}"/>
          </ac:spMkLst>
        </pc:spChg>
        <pc:picChg chg="mod">
          <ac:chgData name="jared Eusea" userId="c35ac16b14b0c2c6" providerId="LiveId" clId="{1BF40F6E-A35D-47EE-9F3E-69CA2897ACA1}" dt="2018-07-24T14:52:08.256" v="71" actId="962"/>
          <ac:picMkLst>
            <pc:docMk/>
            <pc:sldMk cId="2812776062" sldId="406"/>
            <ac:picMk id="8" creationId="{00000000-0000-0000-0000-000000000000}"/>
          </ac:picMkLst>
        </pc:picChg>
      </pc:sldChg>
      <pc:sldChg chg="modSp">
        <pc:chgData name="jared Eusea" userId="c35ac16b14b0c2c6" providerId="LiveId" clId="{1BF40F6E-A35D-47EE-9F3E-69CA2897ACA1}" dt="2018-08-08T17:14:38.289" v="633" actId="20577"/>
        <pc:sldMkLst>
          <pc:docMk/>
          <pc:sldMk cId="4033124437" sldId="409"/>
        </pc:sldMkLst>
        <pc:spChg chg="mod">
          <ac:chgData name="jared Eusea" userId="c35ac16b14b0c2c6" providerId="LiveId" clId="{1BF40F6E-A35D-47EE-9F3E-69CA2897ACA1}" dt="2018-08-08T17:14:38.289" v="633" actId="20577"/>
          <ac:spMkLst>
            <pc:docMk/>
            <pc:sldMk cId="4033124437" sldId="409"/>
            <ac:spMk id="2" creationId="{00000000-0000-0000-0000-000000000000}"/>
          </ac:spMkLst>
        </pc:spChg>
        <pc:picChg chg="mod">
          <ac:chgData name="jared Eusea" userId="c35ac16b14b0c2c6" providerId="LiveId" clId="{1BF40F6E-A35D-47EE-9F3E-69CA2897ACA1}" dt="2018-07-24T14:52:06.728" v="70" actId="962"/>
          <ac:picMkLst>
            <pc:docMk/>
            <pc:sldMk cId="4033124437" sldId="409"/>
            <ac:picMk id="8" creationId="{00000000-0000-0000-0000-000000000000}"/>
          </ac:picMkLst>
        </pc:picChg>
      </pc:sldChg>
      <pc:sldChg chg="modSp">
        <pc:chgData name="jared Eusea" userId="c35ac16b14b0c2c6" providerId="LiveId" clId="{1BF40F6E-A35D-47EE-9F3E-69CA2897ACA1}" dt="2018-08-08T17:15:04.086" v="647"/>
        <pc:sldMkLst>
          <pc:docMk/>
          <pc:sldMk cId="2000308190" sldId="413"/>
        </pc:sldMkLst>
        <pc:spChg chg="mod">
          <ac:chgData name="jared Eusea" userId="c35ac16b14b0c2c6" providerId="LiveId" clId="{1BF40F6E-A35D-47EE-9F3E-69CA2897ACA1}" dt="2018-08-08T17:15:04.086" v="647"/>
          <ac:spMkLst>
            <pc:docMk/>
            <pc:sldMk cId="2000308190" sldId="413"/>
            <ac:spMk id="5" creationId="{00000000-0000-0000-0000-000000000000}"/>
          </ac:spMkLst>
        </pc:spChg>
        <pc:picChg chg="mod">
          <ac:chgData name="jared Eusea" userId="c35ac16b14b0c2c6" providerId="LiveId" clId="{1BF40F6E-A35D-47EE-9F3E-69CA2897ACA1}" dt="2018-07-24T14:52:22.218" v="77" actId="962"/>
          <ac:picMkLst>
            <pc:docMk/>
            <pc:sldMk cId="2000308190" sldId="413"/>
            <ac:picMk id="6" creationId="{00000000-0000-0000-0000-000000000000}"/>
          </ac:picMkLst>
        </pc:picChg>
      </pc:sldChg>
      <pc:sldChg chg="modSp">
        <pc:chgData name="jared Eusea" userId="c35ac16b14b0c2c6" providerId="LiveId" clId="{1BF40F6E-A35D-47EE-9F3E-69CA2897ACA1}" dt="2018-08-08T17:15:25.213" v="672" actId="20577"/>
        <pc:sldMkLst>
          <pc:docMk/>
          <pc:sldMk cId="2892512686" sldId="414"/>
        </pc:sldMkLst>
        <pc:spChg chg="mod">
          <ac:chgData name="jared Eusea" userId="c35ac16b14b0c2c6" providerId="LiveId" clId="{1BF40F6E-A35D-47EE-9F3E-69CA2897ACA1}" dt="2018-08-08T17:15:25.213" v="672" actId="20577"/>
          <ac:spMkLst>
            <pc:docMk/>
            <pc:sldMk cId="2892512686" sldId="414"/>
            <ac:spMk id="5" creationId="{00000000-0000-0000-0000-000000000000}"/>
          </ac:spMkLst>
        </pc:spChg>
        <pc:picChg chg="mod">
          <ac:chgData name="jared Eusea" userId="c35ac16b14b0c2c6" providerId="LiveId" clId="{1BF40F6E-A35D-47EE-9F3E-69CA2897ACA1}" dt="2018-07-24T14:52:27.035" v="82" actId="962"/>
          <ac:picMkLst>
            <pc:docMk/>
            <pc:sldMk cId="2892512686" sldId="414"/>
            <ac:picMk id="6" creationId="{00000000-0000-0000-0000-000000000000}"/>
          </ac:picMkLst>
        </pc:picChg>
      </pc:sldChg>
      <pc:sldChg chg="modSp">
        <pc:chgData name="jared Eusea" userId="c35ac16b14b0c2c6" providerId="LiveId" clId="{1BF40F6E-A35D-47EE-9F3E-69CA2897ACA1}" dt="2018-08-08T17:15:35.996" v="686" actId="20577"/>
        <pc:sldMkLst>
          <pc:docMk/>
          <pc:sldMk cId="643955137" sldId="418"/>
        </pc:sldMkLst>
        <pc:spChg chg="mod">
          <ac:chgData name="jared Eusea" userId="c35ac16b14b0c2c6" providerId="LiveId" clId="{1BF40F6E-A35D-47EE-9F3E-69CA2897ACA1}" dt="2018-08-08T17:15:35.996" v="686" actId="20577"/>
          <ac:spMkLst>
            <pc:docMk/>
            <pc:sldMk cId="643955137" sldId="418"/>
            <ac:spMk id="2" creationId="{00000000-0000-0000-0000-000000000000}"/>
          </ac:spMkLst>
        </pc:spChg>
        <pc:picChg chg="mod">
          <ac:chgData name="jared Eusea" userId="c35ac16b14b0c2c6" providerId="LiveId" clId="{1BF40F6E-A35D-47EE-9F3E-69CA2897ACA1}" dt="2018-07-24T14:53:57.896" v="89" actId="962"/>
          <ac:picMkLst>
            <pc:docMk/>
            <pc:sldMk cId="643955137" sldId="418"/>
            <ac:picMk id="7" creationId="{00000000-0000-0000-0000-000000000000}"/>
          </ac:picMkLst>
        </pc:picChg>
      </pc:sldChg>
      <pc:sldChg chg="modSp">
        <pc:chgData name="jared Eusea" userId="c35ac16b14b0c2c6" providerId="LiveId" clId="{1BF40F6E-A35D-47EE-9F3E-69CA2897ACA1}" dt="2018-08-08T17:15:39.153" v="690" actId="20577"/>
        <pc:sldMkLst>
          <pc:docMk/>
          <pc:sldMk cId="4286121850" sldId="419"/>
        </pc:sldMkLst>
        <pc:spChg chg="mod">
          <ac:chgData name="jared Eusea" userId="c35ac16b14b0c2c6" providerId="LiveId" clId="{1BF40F6E-A35D-47EE-9F3E-69CA2897ACA1}" dt="2018-08-08T17:15:39.153" v="690" actId="20577"/>
          <ac:spMkLst>
            <pc:docMk/>
            <pc:sldMk cId="4286121850" sldId="419"/>
            <ac:spMk id="2" creationId="{00000000-0000-0000-0000-000000000000}"/>
          </ac:spMkLst>
        </pc:spChg>
        <pc:picChg chg="mod">
          <ac:chgData name="jared Eusea" userId="c35ac16b14b0c2c6" providerId="LiveId" clId="{1BF40F6E-A35D-47EE-9F3E-69CA2897ACA1}" dt="2018-07-24T14:55:09.307" v="109" actId="962"/>
          <ac:picMkLst>
            <pc:docMk/>
            <pc:sldMk cId="4286121850" sldId="419"/>
            <ac:picMk id="7" creationId="{00000000-0000-0000-0000-000000000000}"/>
          </ac:picMkLst>
        </pc:picChg>
      </pc:sldChg>
      <pc:sldChg chg="modSp">
        <pc:chgData name="jared Eusea" userId="c35ac16b14b0c2c6" providerId="LiveId" clId="{1BF40F6E-A35D-47EE-9F3E-69CA2897ACA1}" dt="2018-08-08T17:15:43.981" v="694" actId="20577"/>
        <pc:sldMkLst>
          <pc:docMk/>
          <pc:sldMk cId="3967590961" sldId="421"/>
        </pc:sldMkLst>
        <pc:spChg chg="mod">
          <ac:chgData name="jared Eusea" userId="c35ac16b14b0c2c6" providerId="LiveId" clId="{1BF40F6E-A35D-47EE-9F3E-69CA2897ACA1}" dt="2018-08-08T17:15:43.981" v="694" actId="20577"/>
          <ac:spMkLst>
            <pc:docMk/>
            <pc:sldMk cId="3967590961" sldId="421"/>
            <ac:spMk id="2" creationId="{00000000-0000-0000-0000-000000000000}"/>
          </ac:spMkLst>
        </pc:spChg>
        <pc:picChg chg="mod">
          <ac:chgData name="jared Eusea" userId="c35ac16b14b0c2c6" providerId="LiveId" clId="{1BF40F6E-A35D-47EE-9F3E-69CA2897ACA1}" dt="2018-07-24T14:53:59.640" v="90" actId="962"/>
          <ac:picMkLst>
            <pc:docMk/>
            <pc:sldMk cId="3967590961" sldId="421"/>
            <ac:picMk id="7" creationId="{00000000-0000-0000-0000-000000000000}"/>
          </ac:picMkLst>
        </pc:picChg>
      </pc:sldChg>
      <pc:sldChg chg="modSp">
        <pc:chgData name="jared Eusea" userId="c35ac16b14b0c2c6" providerId="LiveId" clId="{1BF40F6E-A35D-47EE-9F3E-69CA2897ACA1}" dt="2018-07-24T14:54:00.677" v="91" actId="962"/>
        <pc:sldMkLst>
          <pc:docMk/>
          <pc:sldMk cId="2056876136" sldId="422"/>
        </pc:sldMkLst>
        <pc:picChg chg="mod">
          <ac:chgData name="jared Eusea" userId="c35ac16b14b0c2c6" providerId="LiveId" clId="{1BF40F6E-A35D-47EE-9F3E-69CA2897ACA1}" dt="2018-07-24T14:54:00.677" v="91" actId="962"/>
          <ac:picMkLst>
            <pc:docMk/>
            <pc:sldMk cId="2056876136" sldId="422"/>
            <ac:picMk id="7" creationId="{00000000-0000-0000-0000-000000000000}"/>
          </ac:picMkLst>
        </pc:picChg>
      </pc:sldChg>
      <pc:sldChg chg="modSp">
        <pc:chgData name="jared Eusea" userId="c35ac16b14b0c2c6" providerId="LiveId" clId="{1BF40F6E-A35D-47EE-9F3E-69CA2897ACA1}" dt="2018-08-08T17:15:47.013" v="696"/>
        <pc:sldMkLst>
          <pc:docMk/>
          <pc:sldMk cId="4113614886" sldId="423"/>
        </pc:sldMkLst>
        <pc:spChg chg="mod">
          <ac:chgData name="jared Eusea" userId="c35ac16b14b0c2c6" providerId="LiveId" clId="{1BF40F6E-A35D-47EE-9F3E-69CA2897ACA1}" dt="2018-08-08T17:15:47.013" v="696"/>
          <ac:spMkLst>
            <pc:docMk/>
            <pc:sldMk cId="4113614886" sldId="423"/>
            <ac:spMk id="2" creationId="{00000000-0000-0000-0000-000000000000}"/>
          </ac:spMkLst>
        </pc:spChg>
        <pc:picChg chg="mod">
          <ac:chgData name="jared Eusea" userId="c35ac16b14b0c2c6" providerId="LiveId" clId="{1BF40F6E-A35D-47EE-9F3E-69CA2897ACA1}" dt="2018-07-24T14:54:02.822" v="93" actId="962"/>
          <ac:picMkLst>
            <pc:docMk/>
            <pc:sldMk cId="4113614886" sldId="423"/>
            <ac:picMk id="7" creationId="{00000000-0000-0000-0000-000000000000}"/>
          </ac:picMkLst>
        </pc:picChg>
      </pc:sldChg>
      <pc:sldChg chg="modSp">
        <pc:chgData name="jared Eusea" userId="c35ac16b14b0c2c6" providerId="LiveId" clId="{1BF40F6E-A35D-47EE-9F3E-69CA2897ACA1}" dt="2018-08-08T17:15:52.311" v="707" actId="20577"/>
        <pc:sldMkLst>
          <pc:docMk/>
          <pc:sldMk cId="541308798" sldId="425"/>
        </pc:sldMkLst>
        <pc:spChg chg="mod">
          <ac:chgData name="jared Eusea" userId="c35ac16b14b0c2c6" providerId="LiveId" clId="{1BF40F6E-A35D-47EE-9F3E-69CA2897ACA1}" dt="2018-08-08T17:15:52.311" v="707" actId="20577"/>
          <ac:spMkLst>
            <pc:docMk/>
            <pc:sldMk cId="541308798" sldId="425"/>
            <ac:spMk id="2" creationId="{00000000-0000-0000-0000-000000000000}"/>
          </ac:spMkLst>
        </pc:spChg>
        <pc:picChg chg="mod">
          <ac:chgData name="jared Eusea" userId="c35ac16b14b0c2c6" providerId="LiveId" clId="{1BF40F6E-A35D-47EE-9F3E-69CA2897ACA1}" dt="2018-07-24T14:55:01.093" v="102" actId="962"/>
          <ac:picMkLst>
            <pc:docMk/>
            <pc:sldMk cId="541308798" sldId="425"/>
            <ac:picMk id="7" creationId="{00000000-0000-0000-0000-000000000000}"/>
          </ac:picMkLst>
        </pc:picChg>
      </pc:sldChg>
      <pc:sldChg chg="modSp">
        <pc:chgData name="jared Eusea" userId="c35ac16b14b0c2c6" providerId="LiveId" clId="{1BF40F6E-A35D-47EE-9F3E-69CA2897ACA1}" dt="2018-08-08T17:15:56.390" v="709"/>
        <pc:sldMkLst>
          <pc:docMk/>
          <pc:sldMk cId="1031930474" sldId="426"/>
        </pc:sldMkLst>
        <pc:spChg chg="mod">
          <ac:chgData name="jared Eusea" userId="c35ac16b14b0c2c6" providerId="LiveId" clId="{1BF40F6E-A35D-47EE-9F3E-69CA2897ACA1}" dt="2018-08-08T17:15:56.390" v="709"/>
          <ac:spMkLst>
            <pc:docMk/>
            <pc:sldMk cId="1031930474" sldId="426"/>
            <ac:spMk id="2" creationId="{00000000-0000-0000-0000-000000000000}"/>
          </ac:spMkLst>
        </pc:spChg>
        <pc:picChg chg="mod">
          <ac:chgData name="jared Eusea" userId="c35ac16b14b0c2c6" providerId="LiveId" clId="{1BF40F6E-A35D-47EE-9F3E-69CA2897ACA1}" dt="2018-07-24T14:54:12.889" v="100" actId="962"/>
          <ac:picMkLst>
            <pc:docMk/>
            <pc:sldMk cId="1031930474" sldId="426"/>
            <ac:picMk id="7" creationId="{00000000-0000-0000-0000-000000000000}"/>
          </ac:picMkLst>
        </pc:picChg>
      </pc:sldChg>
      <pc:sldChg chg="modSp">
        <pc:chgData name="jared Eusea" userId="c35ac16b14b0c2c6" providerId="LiveId" clId="{1BF40F6E-A35D-47EE-9F3E-69CA2897ACA1}" dt="2018-08-08T17:15:58.874" v="713" actId="20577"/>
        <pc:sldMkLst>
          <pc:docMk/>
          <pc:sldMk cId="2235722385" sldId="427"/>
        </pc:sldMkLst>
        <pc:spChg chg="mod">
          <ac:chgData name="jared Eusea" userId="c35ac16b14b0c2c6" providerId="LiveId" clId="{1BF40F6E-A35D-47EE-9F3E-69CA2897ACA1}" dt="2018-08-08T17:15:58.874" v="713" actId="20577"/>
          <ac:spMkLst>
            <pc:docMk/>
            <pc:sldMk cId="2235722385" sldId="427"/>
            <ac:spMk id="2" creationId="{00000000-0000-0000-0000-000000000000}"/>
          </ac:spMkLst>
        </pc:spChg>
        <pc:picChg chg="mod">
          <ac:chgData name="jared Eusea" userId="c35ac16b14b0c2c6" providerId="LiveId" clId="{1BF40F6E-A35D-47EE-9F3E-69CA2897ACA1}" dt="2018-07-24T14:54:11.916" v="99" actId="962"/>
          <ac:picMkLst>
            <pc:docMk/>
            <pc:sldMk cId="2235722385" sldId="427"/>
            <ac:picMk id="7" creationId="{00000000-0000-0000-0000-000000000000}"/>
          </ac:picMkLst>
        </pc:picChg>
      </pc:sldChg>
      <pc:sldChg chg="modSp">
        <pc:chgData name="jared Eusea" userId="c35ac16b14b0c2c6" providerId="LiveId" clId="{1BF40F6E-A35D-47EE-9F3E-69CA2897ACA1}" dt="2018-08-08T17:16:01.781" v="720" actId="20577"/>
        <pc:sldMkLst>
          <pc:docMk/>
          <pc:sldMk cId="3445998832" sldId="428"/>
        </pc:sldMkLst>
        <pc:spChg chg="mod">
          <ac:chgData name="jared Eusea" userId="c35ac16b14b0c2c6" providerId="LiveId" clId="{1BF40F6E-A35D-47EE-9F3E-69CA2897ACA1}" dt="2018-08-08T17:16:01.781" v="720" actId="20577"/>
          <ac:spMkLst>
            <pc:docMk/>
            <pc:sldMk cId="3445998832" sldId="428"/>
            <ac:spMk id="2" creationId="{00000000-0000-0000-0000-000000000000}"/>
          </ac:spMkLst>
        </pc:spChg>
        <pc:picChg chg="mod">
          <ac:chgData name="jared Eusea" userId="c35ac16b14b0c2c6" providerId="LiveId" clId="{1BF40F6E-A35D-47EE-9F3E-69CA2897ACA1}" dt="2018-07-24T14:54:14.670" v="101" actId="962"/>
          <ac:picMkLst>
            <pc:docMk/>
            <pc:sldMk cId="3445998832" sldId="428"/>
            <ac:picMk id="7" creationId="{00000000-0000-0000-0000-000000000000}"/>
          </ac:picMkLst>
        </pc:picChg>
      </pc:sldChg>
      <pc:sldChg chg="modSp">
        <pc:chgData name="jared Eusea" userId="c35ac16b14b0c2c6" providerId="LiveId" clId="{1BF40F6E-A35D-47EE-9F3E-69CA2897ACA1}" dt="2018-08-08T17:16:16.252" v="745" actId="20577"/>
        <pc:sldMkLst>
          <pc:docMk/>
          <pc:sldMk cId="2641419392" sldId="431"/>
        </pc:sldMkLst>
        <pc:spChg chg="mod">
          <ac:chgData name="jared Eusea" userId="c35ac16b14b0c2c6" providerId="LiveId" clId="{1BF40F6E-A35D-47EE-9F3E-69CA2897ACA1}" dt="2018-08-08T17:16:16.252" v="745" actId="20577"/>
          <ac:spMkLst>
            <pc:docMk/>
            <pc:sldMk cId="2641419392" sldId="431"/>
            <ac:spMk id="2" creationId="{00000000-0000-0000-0000-000000000000}"/>
          </ac:spMkLst>
        </pc:spChg>
        <pc:picChg chg="mod">
          <ac:chgData name="jared Eusea" userId="c35ac16b14b0c2c6" providerId="LiveId" clId="{1BF40F6E-A35D-47EE-9F3E-69CA2897ACA1}" dt="2018-07-24T14:55:07.361" v="107" actId="962"/>
          <ac:picMkLst>
            <pc:docMk/>
            <pc:sldMk cId="2641419392" sldId="431"/>
            <ac:picMk id="7" creationId="{00000000-0000-0000-0000-000000000000}"/>
          </ac:picMkLst>
        </pc:picChg>
      </pc:sldChg>
      <pc:sldChg chg="modSp">
        <pc:chgData name="jared Eusea" userId="c35ac16b14b0c2c6" providerId="LiveId" clId="{1BF40F6E-A35D-47EE-9F3E-69CA2897ACA1}" dt="2018-07-24T14:55:02.035" v="103" actId="962"/>
        <pc:sldMkLst>
          <pc:docMk/>
          <pc:sldMk cId="774855752" sldId="432"/>
        </pc:sldMkLst>
        <pc:picChg chg="mod">
          <ac:chgData name="jared Eusea" userId="c35ac16b14b0c2c6" providerId="LiveId" clId="{1BF40F6E-A35D-47EE-9F3E-69CA2897ACA1}" dt="2018-07-24T14:55:02.035" v="103" actId="962"/>
          <ac:picMkLst>
            <pc:docMk/>
            <pc:sldMk cId="774855752" sldId="432"/>
            <ac:picMk id="7" creationId="{00000000-0000-0000-0000-000000000000}"/>
          </ac:picMkLst>
        </pc:picChg>
      </pc:sldChg>
      <pc:sldChg chg="modSp">
        <pc:chgData name="jared Eusea" userId="c35ac16b14b0c2c6" providerId="LiveId" clId="{1BF40F6E-A35D-47EE-9F3E-69CA2897ACA1}" dt="2018-07-24T14:54:09.771" v="97" actId="962"/>
        <pc:sldMkLst>
          <pc:docMk/>
          <pc:sldMk cId="4114774159" sldId="433"/>
        </pc:sldMkLst>
        <pc:picChg chg="mod">
          <ac:chgData name="jared Eusea" userId="c35ac16b14b0c2c6" providerId="LiveId" clId="{1BF40F6E-A35D-47EE-9F3E-69CA2897ACA1}" dt="2018-07-24T14:54:09.771" v="97" actId="962"/>
          <ac:picMkLst>
            <pc:docMk/>
            <pc:sldMk cId="4114774159" sldId="433"/>
            <ac:picMk id="7" creationId="{00000000-0000-0000-0000-000000000000}"/>
          </ac:picMkLst>
        </pc:picChg>
      </pc:sldChg>
      <pc:sldChg chg="modSp">
        <pc:chgData name="jared Eusea" userId="c35ac16b14b0c2c6" providerId="LiveId" clId="{1BF40F6E-A35D-47EE-9F3E-69CA2897ACA1}" dt="2018-08-08T17:16:34.520" v="764" actId="14100"/>
        <pc:sldMkLst>
          <pc:docMk/>
          <pc:sldMk cId="2516938879" sldId="434"/>
        </pc:sldMkLst>
        <pc:spChg chg="mod">
          <ac:chgData name="jared Eusea" userId="c35ac16b14b0c2c6" providerId="LiveId" clId="{1BF40F6E-A35D-47EE-9F3E-69CA2897ACA1}" dt="2018-08-08T17:16:34.520" v="764" actId="14100"/>
          <ac:spMkLst>
            <pc:docMk/>
            <pc:sldMk cId="2516938879" sldId="434"/>
            <ac:spMk id="2" creationId="{00000000-0000-0000-0000-000000000000}"/>
          </ac:spMkLst>
        </pc:spChg>
        <pc:picChg chg="mod">
          <ac:chgData name="jared Eusea" userId="c35ac16b14b0c2c6" providerId="LiveId" clId="{1BF40F6E-A35D-47EE-9F3E-69CA2897ACA1}" dt="2018-07-24T14:54:10.729" v="98" actId="962"/>
          <ac:picMkLst>
            <pc:docMk/>
            <pc:sldMk cId="2516938879" sldId="434"/>
            <ac:picMk id="7" creationId="{00000000-0000-0000-0000-000000000000}"/>
          </ac:picMkLst>
        </pc:picChg>
      </pc:sldChg>
      <pc:sldChg chg="modSp">
        <pc:chgData name="jared Eusea" userId="c35ac16b14b0c2c6" providerId="LiveId" clId="{1BF40F6E-A35D-47EE-9F3E-69CA2897ACA1}" dt="2018-08-08T17:16:42.834" v="771" actId="14100"/>
        <pc:sldMkLst>
          <pc:docMk/>
          <pc:sldMk cId="2136430066" sldId="435"/>
        </pc:sldMkLst>
        <pc:spChg chg="mod">
          <ac:chgData name="jared Eusea" userId="c35ac16b14b0c2c6" providerId="LiveId" clId="{1BF40F6E-A35D-47EE-9F3E-69CA2897ACA1}" dt="2018-08-08T17:16:42.834" v="771" actId="14100"/>
          <ac:spMkLst>
            <pc:docMk/>
            <pc:sldMk cId="2136430066" sldId="435"/>
            <ac:spMk id="2" creationId="{00000000-0000-0000-0000-000000000000}"/>
          </ac:spMkLst>
        </pc:spChg>
        <pc:picChg chg="mod">
          <ac:chgData name="jared Eusea" userId="c35ac16b14b0c2c6" providerId="LiveId" clId="{1BF40F6E-A35D-47EE-9F3E-69CA2897ACA1}" dt="2018-07-24T14:54:06.783" v="95" actId="962"/>
          <ac:picMkLst>
            <pc:docMk/>
            <pc:sldMk cId="2136430066" sldId="435"/>
            <ac:picMk id="7" creationId="{00000000-0000-0000-0000-000000000000}"/>
          </ac:picMkLst>
        </pc:picChg>
      </pc:sldChg>
      <pc:sldChg chg="modSp">
        <pc:chgData name="jared Eusea" userId="c35ac16b14b0c2c6" providerId="LiveId" clId="{1BF40F6E-A35D-47EE-9F3E-69CA2897ACA1}" dt="2018-08-08T17:16:52.601" v="778" actId="14100"/>
        <pc:sldMkLst>
          <pc:docMk/>
          <pc:sldMk cId="2373836226" sldId="436"/>
        </pc:sldMkLst>
        <pc:spChg chg="mod">
          <ac:chgData name="jared Eusea" userId="c35ac16b14b0c2c6" providerId="LiveId" clId="{1BF40F6E-A35D-47EE-9F3E-69CA2897ACA1}" dt="2018-08-08T17:16:52.601" v="778" actId="14100"/>
          <ac:spMkLst>
            <pc:docMk/>
            <pc:sldMk cId="2373836226" sldId="436"/>
            <ac:spMk id="2" creationId="{00000000-0000-0000-0000-000000000000}"/>
          </ac:spMkLst>
        </pc:spChg>
        <pc:picChg chg="mod">
          <ac:chgData name="jared Eusea" userId="c35ac16b14b0c2c6" providerId="LiveId" clId="{1BF40F6E-A35D-47EE-9F3E-69CA2897ACA1}" dt="2018-07-24T14:55:06.230" v="106" actId="962"/>
          <ac:picMkLst>
            <pc:docMk/>
            <pc:sldMk cId="2373836226" sldId="436"/>
            <ac:picMk id="7" creationId="{00000000-0000-0000-0000-000000000000}"/>
          </ac:picMkLst>
        </pc:picChg>
      </pc:sldChg>
      <pc:sldChg chg="modSp">
        <pc:chgData name="jared Eusea" userId="c35ac16b14b0c2c6" providerId="LiveId" clId="{1BF40F6E-A35D-47EE-9F3E-69CA2897ACA1}" dt="2018-07-24T14:55:08.397" v="108" actId="962"/>
        <pc:sldMkLst>
          <pc:docMk/>
          <pc:sldMk cId="150814154" sldId="437"/>
        </pc:sldMkLst>
        <pc:picChg chg="mod">
          <ac:chgData name="jared Eusea" userId="c35ac16b14b0c2c6" providerId="LiveId" clId="{1BF40F6E-A35D-47EE-9F3E-69CA2897ACA1}" dt="2018-07-24T14:55:08.397" v="108" actId="962"/>
          <ac:picMkLst>
            <pc:docMk/>
            <pc:sldMk cId="150814154" sldId="437"/>
            <ac:picMk id="7" creationId="{00000000-0000-0000-0000-000000000000}"/>
          </ac:picMkLst>
        </pc:picChg>
      </pc:sldChg>
      <pc:sldChg chg="modSp">
        <pc:chgData name="jared Eusea" userId="c35ac16b14b0c2c6" providerId="LiveId" clId="{1BF40F6E-A35D-47EE-9F3E-69CA2897ACA1}" dt="2018-08-08T17:16:56.539" v="780"/>
        <pc:sldMkLst>
          <pc:docMk/>
          <pc:sldMk cId="104336619" sldId="438"/>
        </pc:sldMkLst>
        <pc:spChg chg="mod">
          <ac:chgData name="jared Eusea" userId="c35ac16b14b0c2c6" providerId="LiveId" clId="{1BF40F6E-A35D-47EE-9F3E-69CA2897ACA1}" dt="2018-08-08T17:16:56.539" v="780"/>
          <ac:spMkLst>
            <pc:docMk/>
            <pc:sldMk cId="104336619" sldId="438"/>
            <ac:spMk id="2" creationId="{00000000-0000-0000-0000-000000000000}"/>
          </ac:spMkLst>
        </pc:spChg>
        <pc:picChg chg="mod">
          <ac:chgData name="jared Eusea" userId="c35ac16b14b0c2c6" providerId="LiveId" clId="{1BF40F6E-A35D-47EE-9F3E-69CA2897ACA1}" dt="2018-07-24T14:55:12.776" v="112" actId="962"/>
          <ac:picMkLst>
            <pc:docMk/>
            <pc:sldMk cId="104336619" sldId="438"/>
            <ac:picMk id="7" creationId="{00000000-0000-0000-0000-000000000000}"/>
          </ac:picMkLst>
        </pc:picChg>
      </pc:sldChg>
      <pc:sldChg chg="modSp">
        <pc:chgData name="jared Eusea" userId="c35ac16b14b0c2c6" providerId="LiveId" clId="{1BF40F6E-A35D-47EE-9F3E-69CA2897ACA1}" dt="2018-08-08T17:17:01.930" v="792" actId="20577"/>
        <pc:sldMkLst>
          <pc:docMk/>
          <pc:sldMk cId="1872265221" sldId="440"/>
        </pc:sldMkLst>
        <pc:spChg chg="mod">
          <ac:chgData name="jared Eusea" userId="c35ac16b14b0c2c6" providerId="LiveId" clId="{1BF40F6E-A35D-47EE-9F3E-69CA2897ACA1}" dt="2018-08-08T17:17:01.930" v="792" actId="20577"/>
          <ac:spMkLst>
            <pc:docMk/>
            <pc:sldMk cId="1872265221" sldId="440"/>
            <ac:spMk id="2" creationId="{00000000-0000-0000-0000-000000000000}"/>
          </ac:spMkLst>
        </pc:spChg>
        <pc:picChg chg="mod">
          <ac:chgData name="jared Eusea" userId="c35ac16b14b0c2c6" providerId="LiveId" clId="{1BF40F6E-A35D-47EE-9F3E-69CA2897ACA1}" dt="2018-07-24T14:55:15.619" v="114" actId="962"/>
          <ac:picMkLst>
            <pc:docMk/>
            <pc:sldMk cId="1872265221" sldId="440"/>
            <ac:picMk id="7" creationId="{00000000-0000-0000-0000-000000000000}"/>
          </ac:picMkLst>
        </pc:picChg>
      </pc:sldChg>
      <pc:sldChg chg="modSp">
        <pc:chgData name="jared Eusea" userId="c35ac16b14b0c2c6" providerId="LiveId" clId="{1BF40F6E-A35D-47EE-9F3E-69CA2897ACA1}" dt="2018-08-08T17:08:39.312" v="139" actId="20577"/>
        <pc:sldMkLst>
          <pc:docMk/>
          <pc:sldMk cId="3245779890" sldId="441"/>
        </pc:sldMkLst>
        <pc:spChg chg="mod">
          <ac:chgData name="jared Eusea" userId="c35ac16b14b0c2c6" providerId="LiveId" clId="{1BF40F6E-A35D-47EE-9F3E-69CA2897ACA1}" dt="2018-08-08T17:08:39.312" v="139" actId="20577"/>
          <ac:spMkLst>
            <pc:docMk/>
            <pc:sldMk cId="3245779890" sldId="441"/>
            <ac:spMk id="5" creationId="{00000000-0000-0000-0000-000000000000}"/>
          </ac:spMkLst>
        </pc:spChg>
        <pc:spChg chg="mod">
          <ac:chgData name="jared Eusea" userId="c35ac16b14b0c2c6" providerId="LiveId" clId="{1BF40F6E-A35D-47EE-9F3E-69CA2897ACA1}" dt="2018-08-08T17:08:31.998" v="127" actId="6549"/>
          <ac:spMkLst>
            <pc:docMk/>
            <pc:sldMk cId="3245779890" sldId="441"/>
            <ac:spMk id="7" creationId="{00000000-0000-0000-0000-000000000000}"/>
          </ac:spMkLst>
        </pc:spChg>
        <pc:picChg chg="mod">
          <ac:chgData name="jared Eusea" userId="c35ac16b14b0c2c6" providerId="LiveId" clId="{1BF40F6E-A35D-47EE-9F3E-69CA2897ACA1}" dt="2018-07-24T14:51:06.585" v="23" actId="962"/>
          <ac:picMkLst>
            <pc:docMk/>
            <pc:sldMk cId="3245779890" sldId="441"/>
            <ac:picMk id="6" creationId="{00000000-0000-0000-0000-000000000000}"/>
          </ac:picMkLst>
        </pc:picChg>
      </pc:sldChg>
      <pc:sldChg chg="modSp">
        <pc:chgData name="jared Eusea" userId="c35ac16b14b0c2c6" providerId="LiveId" clId="{1BF40F6E-A35D-47EE-9F3E-69CA2897ACA1}" dt="2018-08-08T17:15:28.651" v="674"/>
        <pc:sldMkLst>
          <pc:docMk/>
          <pc:sldMk cId="3542377930" sldId="446"/>
        </pc:sldMkLst>
        <pc:spChg chg="mod">
          <ac:chgData name="jared Eusea" userId="c35ac16b14b0c2c6" providerId="LiveId" clId="{1BF40F6E-A35D-47EE-9F3E-69CA2897ACA1}" dt="2018-08-08T17:15:28.651" v="674"/>
          <ac:spMkLst>
            <pc:docMk/>
            <pc:sldMk cId="3542377930" sldId="446"/>
            <ac:spMk id="2" creationId="{00000000-0000-0000-0000-000000000000}"/>
          </ac:spMkLst>
        </pc:spChg>
        <pc:picChg chg="mod">
          <ac:chgData name="jared Eusea" userId="c35ac16b14b0c2c6" providerId="LiveId" clId="{1BF40F6E-A35D-47EE-9F3E-69CA2897ACA1}" dt="2018-07-24T14:55:11.616" v="111" actId="962"/>
          <ac:picMkLst>
            <pc:docMk/>
            <pc:sldMk cId="3542377930" sldId="446"/>
            <ac:picMk id="7" creationId="{00000000-0000-0000-0000-000000000000}"/>
          </ac:picMkLst>
        </pc:picChg>
      </pc:sldChg>
      <pc:sldChg chg="modSp">
        <pc:chgData name="jared Eusea" userId="c35ac16b14b0c2c6" providerId="LiveId" clId="{1BF40F6E-A35D-47EE-9F3E-69CA2897ACA1}" dt="2018-08-08T17:10:21.698" v="268" actId="20577"/>
        <pc:sldMkLst>
          <pc:docMk/>
          <pc:sldMk cId="1313257282" sldId="447"/>
        </pc:sldMkLst>
        <pc:spChg chg="mod">
          <ac:chgData name="jared Eusea" userId="c35ac16b14b0c2c6" providerId="LiveId" clId="{1BF40F6E-A35D-47EE-9F3E-69CA2897ACA1}" dt="2018-08-08T17:10:21.698" v="268" actId="20577"/>
          <ac:spMkLst>
            <pc:docMk/>
            <pc:sldMk cId="1313257282" sldId="447"/>
            <ac:spMk id="5" creationId="{00000000-0000-0000-0000-000000000000}"/>
          </ac:spMkLst>
        </pc:spChg>
        <pc:picChg chg="mod">
          <ac:chgData name="jared Eusea" userId="c35ac16b14b0c2c6" providerId="LiveId" clId="{1BF40F6E-A35D-47EE-9F3E-69CA2897ACA1}" dt="2018-07-24T14:48:04.724" v="9" actId="962"/>
          <ac:picMkLst>
            <pc:docMk/>
            <pc:sldMk cId="1313257282" sldId="447"/>
            <ac:picMk id="6" creationId="{00000000-0000-0000-0000-000000000000}"/>
          </ac:picMkLst>
        </pc:picChg>
      </pc:sldChg>
      <pc:sldChg chg="modSp">
        <pc:chgData name="jared Eusea" userId="c35ac16b14b0c2c6" providerId="LiveId" clId="{1BF40F6E-A35D-47EE-9F3E-69CA2897ACA1}" dt="2018-08-08T17:10:46.233" v="300" actId="20577"/>
        <pc:sldMkLst>
          <pc:docMk/>
          <pc:sldMk cId="4074180612" sldId="448"/>
        </pc:sldMkLst>
        <pc:spChg chg="mod">
          <ac:chgData name="jared Eusea" userId="c35ac16b14b0c2c6" providerId="LiveId" clId="{1BF40F6E-A35D-47EE-9F3E-69CA2897ACA1}" dt="2018-08-08T17:10:46.233" v="300" actId="20577"/>
          <ac:spMkLst>
            <pc:docMk/>
            <pc:sldMk cId="4074180612" sldId="448"/>
            <ac:spMk id="5" creationId="{00000000-0000-0000-0000-000000000000}"/>
          </ac:spMkLst>
        </pc:spChg>
        <pc:picChg chg="mod">
          <ac:chgData name="jared Eusea" userId="c35ac16b14b0c2c6" providerId="LiveId" clId="{1BF40F6E-A35D-47EE-9F3E-69CA2897ACA1}" dt="2018-07-24T14:48:09.967" v="14" actId="962"/>
          <ac:picMkLst>
            <pc:docMk/>
            <pc:sldMk cId="4074180612" sldId="448"/>
            <ac:picMk id="6" creationId="{00000000-0000-0000-0000-000000000000}"/>
          </ac:picMkLst>
        </pc:picChg>
      </pc:sldChg>
      <pc:sldChg chg="modSp">
        <pc:chgData name="jared Eusea" userId="c35ac16b14b0c2c6" providerId="LiveId" clId="{1BF40F6E-A35D-47EE-9F3E-69CA2897ACA1}" dt="2018-08-08T17:10:50.436" v="304" actId="20577"/>
        <pc:sldMkLst>
          <pc:docMk/>
          <pc:sldMk cId="1133031377" sldId="449"/>
        </pc:sldMkLst>
        <pc:spChg chg="mod">
          <ac:chgData name="jared Eusea" userId="c35ac16b14b0c2c6" providerId="LiveId" clId="{1BF40F6E-A35D-47EE-9F3E-69CA2897ACA1}" dt="2018-08-08T17:10:50.436" v="304" actId="20577"/>
          <ac:spMkLst>
            <pc:docMk/>
            <pc:sldMk cId="1133031377" sldId="449"/>
            <ac:spMk id="5" creationId="{00000000-0000-0000-0000-000000000000}"/>
          </ac:spMkLst>
        </pc:spChg>
        <pc:picChg chg="mod">
          <ac:chgData name="jared Eusea" userId="c35ac16b14b0c2c6" providerId="LiveId" clId="{1BF40F6E-A35D-47EE-9F3E-69CA2897ACA1}" dt="2018-07-24T14:50:56.267" v="15" actId="962"/>
          <ac:picMkLst>
            <pc:docMk/>
            <pc:sldMk cId="1133031377" sldId="449"/>
            <ac:picMk id="6" creationId="{00000000-0000-0000-0000-000000000000}"/>
          </ac:picMkLst>
        </pc:picChg>
      </pc:sldChg>
      <pc:sldChg chg="modSp">
        <pc:chgData name="jared Eusea" userId="c35ac16b14b0c2c6" providerId="LiveId" clId="{1BF40F6E-A35D-47EE-9F3E-69CA2897ACA1}" dt="2018-08-08T17:11:26.801" v="349" actId="20577"/>
        <pc:sldMkLst>
          <pc:docMk/>
          <pc:sldMk cId="4064364382" sldId="450"/>
        </pc:sldMkLst>
        <pc:spChg chg="mod">
          <ac:chgData name="jared Eusea" userId="c35ac16b14b0c2c6" providerId="LiveId" clId="{1BF40F6E-A35D-47EE-9F3E-69CA2897ACA1}" dt="2018-08-08T17:11:26.801" v="349" actId="20577"/>
          <ac:spMkLst>
            <pc:docMk/>
            <pc:sldMk cId="4064364382" sldId="450"/>
            <ac:spMk id="5" creationId="{00000000-0000-0000-0000-000000000000}"/>
          </ac:spMkLst>
        </pc:spChg>
        <pc:picChg chg="mod">
          <ac:chgData name="jared Eusea" userId="c35ac16b14b0c2c6" providerId="LiveId" clId="{1BF40F6E-A35D-47EE-9F3E-69CA2897ACA1}" dt="2018-07-24T14:51:04.430" v="21" actId="962"/>
          <ac:picMkLst>
            <pc:docMk/>
            <pc:sldMk cId="4064364382" sldId="450"/>
            <ac:picMk id="6" creationId="{00000000-0000-0000-0000-000000000000}"/>
          </ac:picMkLst>
        </pc:picChg>
      </pc:sldChg>
      <pc:sldChg chg="modSp">
        <pc:chgData name="jared Eusea" userId="c35ac16b14b0c2c6" providerId="LiveId" clId="{1BF40F6E-A35D-47EE-9F3E-69CA2897ACA1}" dt="2018-08-08T17:11:41.568" v="372" actId="20577"/>
        <pc:sldMkLst>
          <pc:docMk/>
          <pc:sldMk cId="2090356259" sldId="451"/>
        </pc:sldMkLst>
        <pc:spChg chg="mod">
          <ac:chgData name="jared Eusea" userId="c35ac16b14b0c2c6" providerId="LiveId" clId="{1BF40F6E-A35D-47EE-9F3E-69CA2897ACA1}" dt="2018-08-08T17:11:41.568" v="372" actId="20577"/>
          <ac:spMkLst>
            <pc:docMk/>
            <pc:sldMk cId="2090356259" sldId="451"/>
            <ac:spMk id="5" creationId="{00000000-0000-0000-0000-000000000000}"/>
          </ac:spMkLst>
        </pc:spChg>
        <pc:picChg chg="mod">
          <ac:chgData name="jared Eusea" userId="c35ac16b14b0c2c6" providerId="LiveId" clId="{1BF40F6E-A35D-47EE-9F3E-69CA2897ACA1}" dt="2018-07-24T14:51:10.913" v="27" actId="962"/>
          <ac:picMkLst>
            <pc:docMk/>
            <pc:sldMk cId="2090356259" sldId="451"/>
            <ac:picMk id="6" creationId="{00000000-0000-0000-0000-000000000000}"/>
          </ac:picMkLst>
        </pc:picChg>
      </pc:sldChg>
      <pc:sldChg chg="modSp">
        <pc:chgData name="jared Eusea" userId="c35ac16b14b0c2c6" providerId="LiveId" clId="{1BF40F6E-A35D-47EE-9F3E-69CA2897ACA1}" dt="2018-08-08T17:12:02.603" v="416" actId="20577"/>
        <pc:sldMkLst>
          <pc:docMk/>
          <pc:sldMk cId="203053830" sldId="452"/>
        </pc:sldMkLst>
        <pc:spChg chg="mod">
          <ac:chgData name="jared Eusea" userId="c35ac16b14b0c2c6" providerId="LiveId" clId="{1BF40F6E-A35D-47EE-9F3E-69CA2897ACA1}" dt="2018-08-08T17:12:02.603" v="416" actId="20577"/>
          <ac:spMkLst>
            <pc:docMk/>
            <pc:sldMk cId="203053830" sldId="452"/>
            <ac:spMk id="5" creationId="{00000000-0000-0000-0000-000000000000}"/>
          </ac:spMkLst>
        </pc:spChg>
        <pc:picChg chg="mod">
          <ac:chgData name="jared Eusea" userId="c35ac16b14b0c2c6" providerId="LiveId" clId="{1BF40F6E-A35D-47EE-9F3E-69CA2897ACA1}" dt="2018-07-24T14:51:16.734" v="32" actId="962"/>
          <ac:picMkLst>
            <pc:docMk/>
            <pc:sldMk cId="203053830" sldId="452"/>
            <ac:picMk id="6" creationId="{00000000-0000-0000-0000-000000000000}"/>
          </ac:picMkLst>
        </pc:picChg>
      </pc:sldChg>
      <pc:sldChg chg="modSp">
        <pc:chgData name="jared Eusea" userId="c35ac16b14b0c2c6" providerId="LiveId" clId="{1BF40F6E-A35D-47EE-9F3E-69CA2897ACA1}" dt="2018-08-08T17:11:57.008" v="406" actId="20577"/>
        <pc:sldMkLst>
          <pc:docMk/>
          <pc:sldMk cId="2125436373" sldId="453"/>
        </pc:sldMkLst>
        <pc:spChg chg="mod">
          <ac:chgData name="jared Eusea" userId="c35ac16b14b0c2c6" providerId="LiveId" clId="{1BF40F6E-A35D-47EE-9F3E-69CA2897ACA1}" dt="2018-08-08T17:11:57.008" v="406" actId="20577"/>
          <ac:spMkLst>
            <pc:docMk/>
            <pc:sldMk cId="2125436373" sldId="453"/>
            <ac:spMk id="5" creationId="{00000000-0000-0000-0000-000000000000}"/>
          </ac:spMkLst>
        </pc:spChg>
        <pc:picChg chg="mod">
          <ac:chgData name="jared Eusea" userId="c35ac16b14b0c2c6" providerId="LiveId" clId="{1BF40F6E-A35D-47EE-9F3E-69CA2897ACA1}" dt="2018-07-24T14:51:17.814" v="33" actId="962"/>
          <ac:picMkLst>
            <pc:docMk/>
            <pc:sldMk cId="2125436373" sldId="453"/>
            <ac:picMk id="6" creationId="{00000000-0000-0000-0000-000000000000}"/>
          </ac:picMkLst>
        </pc:picChg>
      </pc:sldChg>
      <pc:sldChg chg="modSp">
        <pc:chgData name="jared Eusea" userId="c35ac16b14b0c2c6" providerId="LiveId" clId="{1BF40F6E-A35D-47EE-9F3E-69CA2897ACA1}" dt="2018-08-08T17:12:05.384" v="424" actId="20577"/>
        <pc:sldMkLst>
          <pc:docMk/>
          <pc:sldMk cId="585218972" sldId="454"/>
        </pc:sldMkLst>
        <pc:spChg chg="mod">
          <ac:chgData name="jared Eusea" userId="c35ac16b14b0c2c6" providerId="LiveId" clId="{1BF40F6E-A35D-47EE-9F3E-69CA2897ACA1}" dt="2018-08-08T17:12:05.384" v="424" actId="20577"/>
          <ac:spMkLst>
            <pc:docMk/>
            <pc:sldMk cId="585218972" sldId="454"/>
            <ac:spMk id="5" creationId="{00000000-0000-0000-0000-000000000000}"/>
          </ac:spMkLst>
        </pc:spChg>
        <pc:picChg chg="mod">
          <ac:chgData name="jared Eusea" userId="c35ac16b14b0c2c6" providerId="LiveId" clId="{1BF40F6E-A35D-47EE-9F3E-69CA2897ACA1}" dt="2018-07-24T14:51:19.932" v="35" actId="962"/>
          <ac:picMkLst>
            <pc:docMk/>
            <pc:sldMk cId="585218972" sldId="454"/>
            <ac:picMk id="6" creationId="{00000000-0000-0000-0000-000000000000}"/>
          </ac:picMkLst>
        </pc:picChg>
      </pc:sldChg>
      <pc:sldChg chg="modSp">
        <pc:chgData name="jared Eusea" userId="c35ac16b14b0c2c6" providerId="LiveId" clId="{1BF40F6E-A35D-47EE-9F3E-69CA2897ACA1}" dt="2018-08-08T17:12:24.277" v="454" actId="20577"/>
        <pc:sldMkLst>
          <pc:docMk/>
          <pc:sldMk cId="1466176916" sldId="455"/>
        </pc:sldMkLst>
        <pc:spChg chg="mod">
          <ac:chgData name="jared Eusea" userId="c35ac16b14b0c2c6" providerId="LiveId" clId="{1BF40F6E-A35D-47EE-9F3E-69CA2897ACA1}" dt="2018-08-08T17:12:24.277" v="454" actId="20577"/>
          <ac:spMkLst>
            <pc:docMk/>
            <pc:sldMk cId="1466176916" sldId="455"/>
            <ac:spMk id="5" creationId="{00000000-0000-0000-0000-000000000000}"/>
          </ac:spMkLst>
        </pc:spChg>
        <pc:picChg chg="mod">
          <ac:chgData name="jared Eusea" userId="c35ac16b14b0c2c6" providerId="LiveId" clId="{1BF40F6E-A35D-47EE-9F3E-69CA2897ACA1}" dt="2018-07-24T14:51:36.778" v="41" actId="962"/>
          <ac:picMkLst>
            <pc:docMk/>
            <pc:sldMk cId="1466176916" sldId="455"/>
            <ac:picMk id="6" creationId="{00000000-0000-0000-0000-000000000000}"/>
          </ac:picMkLst>
        </pc:picChg>
      </pc:sldChg>
      <pc:sldChg chg="modSp">
        <pc:chgData name="jared Eusea" userId="c35ac16b14b0c2c6" providerId="LiveId" clId="{1BF40F6E-A35D-47EE-9F3E-69CA2897ACA1}" dt="2018-08-08T17:12:28.356" v="456"/>
        <pc:sldMkLst>
          <pc:docMk/>
          <pc:sldMk cId="455480882" sldId="456"/>
        </pc:sldMkLst>
        <pc:spChg chg="mod">
          <ac:chgData name="jared Eusea" userId="c35ac16b14b0c2c6" providerId="LiveId" clId="{1BF40F6E-A35D-47EE-9F3E-69CA2897ACA1}" dt="2018-08-08T17:12:28.356" v="456"/>
          <ac:spMkLst>
            <pc:docMk/>
            <pc:sldMk cId="455480882" sldId="456"/>
            <ac:spMk id="5" creationId="{00000000-0000-0000-0000-000000000000}"/>
          </ac:spMkLst>
        </pc:spChg>
        <pc:picChg chg="mod">
          <ac:chgData name="jared Eusea" userId="c35ac16b14b0c2c6" providerId="LiveId" clId="{1BF40F6E-A35D-47EE-9F3E-69CA2897ACA1}" dt="2018-07-24T14:51:38.792" v="43" actId="962"/>
          <ac:picMkLst>
            <pc:docMk/>
            <pc:sldMk cId="455480882" sldId="456"/>
            <ac:picMk id="6" creationId="{00000000-0000-0000-0000-000000000000}"/>
          </ac:picMkLst>
        </pc:picChg>
      </pc:sldChg>
      <pc:sldChg chg="modSp">
        <pc:chgData name="jared Eusea" userId="c35ac16b14b0c2c6" providerId="LiveId" clId="{1BF40F6E-A35D-47EE-9F3E-69CA2897ACA1}" dt="2018-08-08T17:12:32.419" v="460" actId="20577"/>
        <pc:sldMkLst>
          <pc:docMk/>
          <pc:sldMk cId="1781346277" sldId="457"/>
        </pc:sldMkLst>
        <pc:spChg chg="mod">
          <ac:chgData name="jared Eusea" userId="c35ac16b14b0c2c6" providerId="LiveId" clId="{1BF40F6E-A35D-47EE-9F3E-69CA2897ACA1}" dt="2018-08-08T17:12:32.419" v="460" actId="20577"/>
          <ac:spMkLst>
            <pc:docMk/>
            <pc:sldMk cId="1781346277" sldId="457"/>
            <ac:spMk id="5" creationId="{00000000-0000-0000-0000-000000000000}"/>
          </ac:spMkLst>
        </pc:spChg>
        <pc:picChg chg="mod">
          <ac:chgData name="jared Eusea" userId="c35ac16b14b0c2c6" providerId="LiveId" clId="{1BF40F6E-A35D-47EE-9F3E-69CA2897ACA1}" dt="2018-07-24T14:51:42.797" v="47" actId="962"/>
          <ac:picMkLst>
            <pc:docMk/>
            <pc:sldMk cId="1781346277" sldId="457"/>
            <ac:picMk id="6" creationId="{00000000-0000-0000-0000-000000000000}"/>
          </ac:picMkLst>
        </pc:picChg>
      </pc:sldChg>
      <pc:sldChg chg="modSp">
        <pc:chgData name="jared Eusea" userId="c35ac16b14b0c2c6" providerId="LiveId" clId="{1BF40F6E-A35D-47EE-9F3E-69CA2897ACA1}" dt="2018-07-24T14:52:36.724" v="86" actId="962"/>
        <pc:sldMkLst>
          <pc:docMk/>
          <pc:sldMk cId="3449124973" sldId="459"/>
        </pc:sldMkLst>
        <pc:picChg chg="mod">
          <ac:chgData name="jared Eusea" userId="c35ac16b14b0c2c6" providerId="LiveId" clId="{1BF40F6E-A35D-47EE-9F3E-69CA2897ACA1}" dt="2018-07-24T14:52:36.724" v="86" actId="962"/>
          <ac:picMkLst>
            <pc:docMk/>
            <pc:sldMk cId="3449124973" sldId="459"/>
            <ac:picMk id="6" creationId="{00000000-0000-0000-0000-000000000000}"/>
          </ac:picMkLst>
        </pc:picChg>
      </pc:sldChg>
      <pc:sldChg chg="modSp">
        <pc:chgData name="jared Eusea" userId="c35ac16b14b0c2c6" providerId="LiveId" clId="{1BF40F6E-A35D-47EE-9F3E-69CA2897ACA1}" dt="2018-08-08T17:12:50.562" v="497" actId="20577"/>
        <pc:sldMkLst>
          <pc:docMk/>
          <pc:sldMk cId="3132633118" sldId="460"/>
        </pc:sldMkLst>
        <pc:spChg chg="mod">
          <ac:chgData name="jared Eusea" userId="c35ac16b14b0c2c6" providerId="LiveId" clId="{1BF40F6E-A35D-47EE-9F3E-69CA2897ACA1}" dt="2018-08-08T17:12:50.562" v="497" actId="20577"/>
          <ac:spMkLst>
            <pc:docMk/>
            <pc:sldMk cId="3132633118" sldId="460"/>
            <ac:spMk id="2" creationId="{00000000-0000-0000-0000-000000000000}"/>
          </ac:spMkLst>
        </pc:spChg>
        <pc:picChg chg="mod">
          <ac:chgData name="jared Eusea" userId="c35ac16b14b0c2c6" providerId="LiveId" clId="{1BF40F6E-A35D-47EE-9F3E-69CA2897ACA1}" dt="2018-07-24T14:51:48.102" v="52" actId="962"/>
          <ac:picMkLst>
            <pc:docMk/>
            <pc:sldMk cId="3132633118" sldId="460"/>
            <ac:picMk id="6" creationId="{00000000-0000-0000-0000-000000000000}"/>
          </ac:picMkLst>
        </pc:picChg>
      </pc:sldChg>
      <pc:sldChg chg="modSp">
        <pc:chgData name="jared Eusea" userId="c35ac16b14b0c2c6" providerId="LiveId" clId="{1BF40F6E-A35D-47EE-9F3E-69CA2897ACA1}" dt="2018-08-08T17:13:07.440" v="518" actId="20577"/>
        <pc:sldMkLst>
          <pc:docMk/>
          <pc:sldMk cId="2523847193" sldId="461"/>
        </pc:sldMkLst>
        <pc:spChg chg="mod">
          <ac:chgData name="jared Eusea" userId="c35ac16b14b0c2c6" providerId="LiveId" clId="{1BF40F6E-A35D-47EE-9F3E-69CA2897ACA1}" dt="2018-08-08T17:13:07.440" v="518" actId="20577"/>
          <ac:spMkLst>
            <pc:docMk/>
            <pc:sldMk cId="2523847193" sldId="461"/>
            <ac:spMk id="2" creationId="{00000000-0000-0000-0000-000000000000}"/>
          </ac:spMkLst>
        </pc:spChg>
        <pc:picChg chg="mod">
          <ac:chgData name="jared Eusea" userId="c35ac16b14b0c2c6" providerId="LiveId" clId="{1BF40F6E-A35D-47EE-9F3E-69CA2897ACA1}" dt="2018-07-24T14:51:52.043" v="56" actId="962"/>
          <ac:picMkLst>
            <pc:docMk/>
            <pc:sldMk cId="2523847193" sldId="461"/>
            <ac:picMk id="6" creationId="{00000000-0000-0000-0000-000000000000}"/>
          </ac:picMkLst>
        </pc:picChg>
      </pc:sldChg>
      <pc:sldChg chg="modSp">
        <pc:chgData name="jared Eusea" userId="c35ac16b14b0c2c6" providerId="LiveId" clId="{1BF40F6E-A35D-47EE-9F3E-69CA2897ACA1}" dt="2018-08-08T17:13:23.605" v="544" actId="20577"/>
        <pc:sldMkLst>
          <pc:docMk/>
          <pc:sldMk cId="2359443690" sldId="462"/>
        </pc:sldMkLst>
        <pc:spChg chg="mod">
          <ac:chgData name="jared Eusea" userId="c35ac16b14b0c2c6" providerId="LiveId" clId="{1BF40F6E-A35D-47EE-9F3E-69CA2897ACA1}" dt="2018-08-08T17:13:23.605" v="544" actId="20577"/>
          <ac:spMkLst>
            <pc:docMk/>
            <pc:sldMk cId="2359443690" sldId="462"/>
            <ac:spMk id="2" creationId="{00000000-0000-0000-0000-000000000000}"/>
          </ac:spMkLst>
        </pc:spChg>
        <pc:picChg chg="mod">
          <ac:chgData name="jared Eusea" userId="c35ac16b14b0c2c6" providerId="LiveId" clId="{1BF40F6E-A35D-47EE-9F3E-69CA2897ACA1}" dt="2018-07-24T14:51:54.049" v="58" actId="962"/>
          <ac:picMkLst>
            <pc:docMk/>
            <pc:sldMk cId="2359443690" sldId="462"/>
            <ac:picMk id="6" creationId="{00000000-0000-0000-0000-000000000000}"/>
          </ac:picMkLst>
        </pc:picChg>
      </pc:sldChg>
      <pc:sldChg chg="modSp">
        <pc:chgData name="jared Eusea" userId="c35ac16b14b0c2c6" providerId="LiveId" clId="{1BF40F6E-A35D-47EE-9F3E-69CA2897ACA1}" dt="2018-08-08T17:13:38.498" v="567" actId="27636"/>
        <pc:sldMkLst>
          <pc:docMk/>
          <pc:sldMk cId="3370615805" sldId="463"/>
        </pc:sldMkLst>
        <pc:spChg chg="mod">
          <ac:chgData name="jared Eusea" userId="c35ac16b14b0c2c6" providerId="LiveId" clId="{1BF40F6E-A35D-47EE-9F3E-69CA2897ACA1}" dt="2018-08-08T17:13:38.498" v="567" actId="27636"/>
          <ac:spMkLst>
            <pc:docMk/>
            <pc:sldMk cId="3370615805" sldId="463"/>
            <ac:spMk id="2" creationId="{00000000-0000-0000-0000-000000000000}"/>
          </ac:spMkLst>
        </pc:spChg>
        <pc:picChg chg="mod">
          <ac:chgData name="jared Eusea" userId="c35ac16b14b0c2c6" providerId="LiveId" clId="{1BF40F6E-A35D-47EE-9F3E-69CA2897ACA1}" dt="2018-07-24T14:52:01.129" v="65" actId="962"/>
          <ac:picMkLst>
            <pc:docMk/>
            <pc:sldMk cId="3370615805" sldId="463"/>
            <ac:picMk id="6" creationId="{00000000-0000-0000-0000-000000000000}"/>
          </ac:picMkLst>
        </pc:picChg>
      </pc:sldChg>
      <pc:sldChg chg="modSp">
        <pc:chgData name="jared Eusea" userId="c35ac16b14b0c2c6" providerId="LiveId" clId="{1BF40F6E-A35D-47EE-9F3E-69CA2897ACA1}" dt="2018-08-08T17:13:52.594" v="582" actId="20577"/>
        <pc:sldMkLst>
          <pc:docMk/>
          <pc:sldMk cId="3464853983" sldId="464"/>
        </pc:sldMkLst>
        <pc:spChg chg="mod">
          <ac:chgData name="jared Eusea" userId="c35ac16b14b0c2c6" providerId="LiveId" clId="{1BF40F6E-A35D-47EE-9F3E-69CA2897ACA1}" dt="2018-08-08T17:13:52.594" v="582" actId="20577"/>
          <ac:spMkLst>
            <pc:docMk/>
            <pc:sldMk cId="3464853983" sldId="464"/>
            <ac:spMk id="2" creationId="{00000000-0000-0000-0000-000000000000}"/>
          </ac:spMkLst>
        </pc:spChg>
        <pc:picChg chg="mod">
          <ac:chgData name="jared Eusea" userId="c35ac16b14b0c2c6" providerId="LiveId" clId="{1BF40F6E-A35D-47EE-9F3E-69CA2897ACA1}" dt="2018-07-24T14:52:02.122" v="66" actId="962"/>
          <ac:picMkLst>
            <pc:docMk/>
            <pc:sldMk cId="3464853983" sldId="464"/>
            <ac:picMk id="6" creationId="{00000000-0000-0000-0000-000000000000}"/>
          </ac:picMkLst>
        </pc:picChg>
      </pc:sldChg>
      <pc:sldChg chg="modSp">
        <pc:chgData name="jared Eusea" userId="c35ac16b14b0c2c6" providerId="LiveId" clId="{1BF40F6E-A35D-47EE-9F3E-69CA2897ACA1}" dt="2018-08-08T17:14:33.788" v="626" actId="27636"/>
        <pc:sldMkLst>
          <pc:docMk/>
          <pc:sldMk cId="3083209834" sldId="466"/>
        </pc:sldMkLst>
        <pc:spChg chg="mod">
          <ac:chgData name="jared Eusea" userId="c35ac16b14b0c2c6" providerId="LiveId" clId="{1BF40F6E-A35D-47EE-9F3E-69CA2897ACA1}" dt="2018-08-08T17:14:33.788" v="626" actId="27636"/>
          <ac:spMkLst>
            <pc:docMk/>
            <pc:sldMk cId="3083209834" sldId="466"/>
            <ac:spMk id="2" creationId="{00000000-0000-0000-0000-000000000000}"/>
          </ac:spMkLst>
        </pc:spChg>
        <pc:picChg chg="mod">
          <ac:chgData name="jared Eusea" userId="c35ac16b14b0c2c6" providerId="LiveId" clId="{1BF40F6E-A35D-47EE-9F3E-69CA2897ACA1}" dt="2018-07-24T14:52:05.433" v="69" actId="962"/>
          <ac:picMkLst>
            <pc:docMk/>
            <pc:sldMk cId="3083209834" sldId="466"/>
            <ac:picMk id="6" creationId="{00000000-0000-0000-0000-000000000000}"/>
          </ac:picMkLst>
        </pc:picChg>
      </pc:sldChg>
      <pc:sldChg chg="modSp">
        <pc:chgData name="jared Eusea" userId="c35ac16b14b0c2c6" providerId="LiveId" clId="{1BF40F6E-A35D-47EE-9F3E-69CA2897ACA1}" dt="2018-08-08T17:14:43.051" v="639" actId="20577"/>
        <pc:sldMkLst>
          <pc:docMk/>
          <pc:sldMk cId="3239753029" sldId="467"/>
        </pc:sldMkLst>
        <pc:spChg chg="mod">
          <ac:chgData name="jared Eusea" userId="c35ac16b14b0c2c6" providerId="LiveId" clId="{1BF40F6E-A35D-47EE-9F3E-69CA2897ACA1}" dt="2018-08-08T17:14:43.051" v="639" actId="20577"/>
          <ac:spMkLst>
            <pc:docMk/>
            <pc:sldMk cId="3239753029" sldId="467"/>
            <ac:spMk id="2" creationId="{00000000-0000-0000-0000-000000000000}"/>
          </ac:spMkLst>
        </pc:spChg>
        <pc:picChg chg="mod">
          <ac:chgData name="jared Eusea" userId="c35ac16b14b0c2c6" providerId="LiveId" clId="{1BF40F6E-A35D-47EE-9F3E-69CA2897ACA1}" dt="2018-07-24T14:52:21.220" v="76" actId="962"/>
          <ac:picMkLst>
            <pc:docMk/>
            <pc:sldMk cId="3239753029" sldId="467"/>
            <ac:picMk id="6" creationId="{00000000-0000-0000-0000-000000000000}"/>
          </ac:picMkLst>
        </pc:picChg>
      </pc:sldChg>
      <pc:sldChg chg="modSp">
        <pc:chgData name="jared Eusea" userId="c35ac16b14b0c2c6" providerId="LiveId" clId="{1BF40F6E-A35D-47EE-9F3E-69CA2897ACA1}" dt="2018-08-08T17:14:50.037" v="645" actId="20577"/>
        <pc:sldMkLst>
          <pc:docMk/>
          <pc:sldMk cId="269221375" sldId="468"/>
        </pc:sldMkLst>
        <pc:spChg chg="mod">
          <ac:chgData name="jared Eusea" userId="c35ac16b14b0c2c6" providerId="LiveId" clId="{1BF40F6E-A35D-47EE-9F3E-69CA2897ACA1}" dt="2018-08-08T17:14:50.037" v="645" actId="20577"/>
          <ac:spMkLst>
            <pc:docMk/>
            <pc:sldMk cId="269221375" sldId="468"/>
            <ac:spMk id="2" creationId="{00000000-0000-0000-0000-000000000000}"/>
          </ac:spMkLst>
        </pc:spChg>
        <pc:picChg chg="mod">
          <ac:chgData name="jared Eusea" userId="c35ac16b14b0c2c6" providerId="LiveId" clId="{1BF40F6E-A35D-47EE-9F3E-69CA2897ACA1}" dt="2018-07-24T14:52:16.126" v="72" actId="962"/>
          <ac:picMkLst>
            <pc:docMk/>
            <pc:sldMk cId="269221375" sldId="468"/>
            <ac:picMk id="6" creationId="{00000000-0000-0000-0000-000000000000}"/>
          </ac:picMkLst>
        </pc:picChg>
      </pc:sldChg>
      <pc:sldChg chg="modSp">
        <pc:chgData name="jared Eusea" userId="c35ac16b14b0c2c6" providerId="LiveId" clId="{1BF40F6E-A35D-47EE-9F3E-69CA2897ACA1}" dt="2018-08-08T17:15:11.946" v="659" actId="20577"/>
        <pc:sldMkLst>
          <pc:docMk/>
          <pc:sldMk cId="4021267652" sldId="470"/>
        </pc:sldMkLst>
        <pc:spChg chg="mod">
          <ac:chgData name="jared Eusea" userId="c35ac16b14b0c2c6" providerId="LiveId" clId="{1BF40F6E-A35D-47EE-9F3E-69CA2897ACA1}" dt="2018-08-08T17:15:11.946" v="659" actId="20577"/>
          <ac:spMkLst>
            <pc:docMk/>
            <pc:sldMk cId="4021267652" sldId="470"/>
            <ac:spMk id="5" creationId="{00000000-0000-0000-0000-000000000000}"/>
          </ac:spMkLst>
        </pc:spChg>
        <pc:picChg chg="mod">
          <ac:chgData name="jared Eusea" userId="c35ac16b14b0c2c6" providerId="LiveId" clId="{1BF40F6E-A35D-47EE-9F3E-69CA2897ACA1}" dt="2018-07-24T14:52:25.175" v="80" actId="962"/>
          <ac:picMkLst>
            <pc:docMk/>
            <pc:sldMk cId="4021267652" sldId="470"/>
            <ac:picMk id="6" creationId="{00000000-0000-0000-0000-000000000000}"/>
          </ac:picMkLst>
        </pc:picChg>
      </pc:sldChg>
      <pc:sldChg chg="modSp">
        <pc:chgData name="jared Eusea" userId="c35ac16b14b0c2c6" providerId="LiveId" clId="{1BF40F6E-A35D-47EE-9F3E-69CA2897ACA1}" dt="2018-08-08T17:15:07.852" v="651" actId="20577"/>
        <pc:sldMkLst>
          <pc:docMk/>
          <pc:sldMk cId="2097475248" sldId="471"/>
        </pc:sldMkLst>
        <pc:spChg chg="mod">
          <ac:chgData name="jared Eusea" userId="c35ac16b14b0c2c6" providerId="LiveId" clId="{1BF40F6E-A35D-47EE-9F3E-69CA2897ACA1}" dt="2018-08-08T17:15:07.852" v="651" actId="20577"/>
          <ac:spMkLst>
            <pc:docMk/>
            <pc:sldMk cId="2097475248" sldId="471"/>
            <ac:spMk id="5" creationId="{00000000-0000-0000-0000-000000000000}"/>
          </ac:spMkLst>
        </pc:spChg>
        <pc:picChg chg="mod">
          <ac:chgData name="jared Eusea" userId="c35ac16b14b0c2c6" providerId="LiveId" clId="{1BF40F6E-A35D-47EE-9F3E-69CA2897ACA1}" dt="2018-07-24T14:52:24.242" v="79" actId="962"/>
          <ac:picMkLst>
            <pc:docMk/>
            <pc:sldMk cId="2097475248" sldId="471"/>
            <ac:picMk id="6" creationId="{00000000-0000-0000-0000-000000000000}"/>
          </ac:picMkLst>
        </pc:picChg>
      </pc:sldChg>
      <pc:sldChg chg="modSp">
        <pc:chgData name="jared Eusea" userId="c35ac16b14b0c2c6" providerId="LiveId" clId="{1BF40F6E-A35D-47EE-9F3E-69CA2897ACA1}" dt="2018-08-08T17:15:21.260" v="665" actId="20577"/>
        <pc:sldMkLst>
          <pc:docMk/>
          <pc:sldMk cId="3132192936" sldId="472"/>
        </pc:sldMkLst>
        <pc:spChg chg="mod">
          <ac:chgData name="jared Eusea" userId="c35ac16b14b0c2c6" providerId="LiveId" clId="{1BF40F6E-A35D-47EE-9F3E-69CA2897ACA1}" dt="2018-08-08T17:15:21.260" v="665" actId="20577"/>
          <ac:spMkLst>
            <pc:docMk/>
            <pc:sldMk cId="3132192936" sldId="472"/>
            <ac:spMk id="5" creationId="{00000000-0000-0000-0000-000000000000}"/>
          </ac:spMkLst>
        </pc:spChg>
        <pc:picChg chg="mod">
          <ac:chgData name="jared Eusea" userId="c35ac16b14b0c2c6" providerId="LiveId" clId="{1BF40F6E-A35D-47EE-9F3E-69CA2897ACA1}" dt="2018-07-24T14:52:26.043" v="81" actId="962"/>
          <ac:picMkLst>
            <pc:docMk/>
            <pc:sldMk cId="3132192936" sldId="472"/>
            <ac:picMk id="6" creationId="{00000000-0000-0000-0000-000000000000}"/>
          </ac:picMkLst>
        </pc:picChg>
      </pc:sldChg>
      <pc:sldChg chg="modSp">
        <pc:chgData name="jared Eusea" userId="c35ac16b14b0c2c6" providerId="LiveId" clId="{1BF40F6E-A35D-47EE-9F3E-69CA2897ACA1}" dt="2018-08-08T17:15:49.654" v="700" actId="20577"/>
        <pc:sldMkLst>
          <pc:docMk/>
          <pc:sldMk cId="2698931494" sldId="474"/>
        </pc:sldMkLst>
        <pc:spChg chg="mod">
          <ac:chgData name="jared Eusea" userId="c35ac16b14b0c2c6" providerId="LiveId" clId="{1BF40F6E-A35D-47EE-9F3E-69CA2897ACA1}" dt="2018-08-08T17:15:49.654" v="700" actId="20577"/>
          <ac:spMkLst>
            <pc:docMk/>
            <pc:sldMk cId="2698931494" sldId="474"/>
            <ac:spMk id="2" creationId="{00000000-0000-0000-0000-000000000000}"/>
          </ac:spMkLst>
        </pc:spChg>
        <pc:picChg chg="mod">
          <ac:chgData name="jared Eusea" userId="c35ac16b14b0c2c6" providerId="LiveId" clId="{1BF40F6E-A35D-47EE-9F3E-69CA2897ACA1}" dt="2018-07-24T14:54:01.642" v="92" actId="962"/>
          <ac:picMkLst>
            <pc:docMk/>
            <pc:sldMk cId="2698931494" sldId="474"/>
            <ac:picMk id="7" creationId="{00000000-0000-0000-0000-000000000000}"/>
          </ac:picMkLst>
        </pc:picChg>
      </pc:sldChg>
      <pc:sldChg chg="modSp">
        <pc:chgData name="jared Eusea" userId="c35ac16b14b0c2c6" providerId="LiveId" clId="{1BF40F6E-A35D-47EE-9F3E-69CA2897ACA1}" dt="2018-08-08T17:16:09.563" v="736" actId="20577"/>
        <pc:sldMkLst>
          <pc:docMk/>
          <pc:sldMk cId="1680805093" sldId="475"/>
        </pc:sldMkLst>
        <pc:spChg chg="mod">
          <ac:chgData name="jared Eusea" userId="c35ac16b14b0c2c6" providerId="LiveId" clId="{1BF40F6E-A35D-47EE-9F3E-69CA2897ACA1}" dt="2018-08-08T17:16:09.563" v="736" actId="20577"/>
          <ac:spMkLst>
            <pc:docMk/>
            <pc:sldMk cId="1680805093" sldId="475"/>
            <ac:spMk id="2" creationId="{00000000-0000-0000-0000-000000000000}"/>
          </ac:spMkLst>
        </pc:spChg>
        <pc:picChg chg="mod">
          <ac:chgData name="jared Eusea" userId="c35ac16b14b0c2c6" providerId="LiveId" clId="{1BF40F6E-A35D-47EE-9F3E-69CA2897ACA1}" dt="2018-07-24T14:55:04.212" v="105" actId="962"/>
          <ac:picMkLst>
            <pc:docMk/>
            <pc:sldMk cId="1680805093" sldId="475"/>
            <ac:picMk id="7" creationId="{00000000-0000-0000-0000-000000000000}"/>
          </ac:picMkLst>
        </pc:picChg>
      </pc:sldChg>
      <pc:sldChg chg="modSp">
        <pc:chgData name="jared Eusea" userId="c35ac16b14b0c2c6" providerId="LiveId" clId="{1BF40F6E-A35D-47EE-9F3E-69CA2897ACA1}" dt="2018-08-08T17:16:27.410" v="759" actId="20577"/>
        <pc:sldMkLst>
          <pc:docMk/>
          <pc:sldMk cId="397363762" sldId="476"/>
        </pc:sldMkLst>
        <pc:spChg chg="mod">
          <ac:chgData name="jared Eusea" userId="c35ac16b14b0c2c6" providerId="LiveId" clId="{1BF40F6E-A35D-47EE-9F3E-69CA2897ACA1}" dt="2018-08-08T17:16:27.410" v="759" actId="20577"/>
          <ac:spMkLst>
            <pc:docMk/>
            <pc:sldMk cId="397363762" sldId="476"/>
            <ac:spMk id="2" creationId="{00000000-0000-0000-0000-000000000000}"/>
          </ac:spMkLst>
        </pc:spChg>
        <pc:picChg chg="mod">
          <ac:chgData name="jared Eusea" userId="c35ac16b14b0c2c6" providerId="LiveId" clId="{1BF40F6E-A35D-47EE-9F3E-69CA2897ACA1}" dt="2018-07-24T14:54:07.716" v="96" actId="962"/>
          <ac:picMkLst>
            <pc:docMk/>
            <pc:sldMk cId="397363762" sldId="476"/>
            <ac:picMk id="7" creationId="{00000000-0000-0000-0000-000000000000}"/>
          </ac:picMkLst>
        </pc:picChg>
      </pc:sldChg>
      <pc:sldChg chg="modSp">
        <pc:chgData name="jared Eusea" userId="c35ac16b14b0c2c6" providerId="LiveId" clId="{1BF40F6E-A35D-47EE-9F3E-69CA2897ACA1}" dt="2018-07-24T14:55:10.398" v="110" actId="962"/>
        <pc:sldMkLst>
          <pc:docMk/>
          <pc:sldMk cId="2185872026" sldId="477"/>
        </pc:sldMkLst>
        <pc:picChg chg="mod">
          <ac:chgData name="jared Eusea" userId="c35ac16b14b0c2c6" providerId="LiveId" clId="{1BF40F6E-A35D-47EE-9F3E-69CA2897ACA1}" dt="2018-07-24T14:55:10.398" v="110" actId="962"/>
          <ac:picMkLst>
            <pc:docMk/>
            <pc:sldMk cId="2185872026" sldId="477"/>
            <ac:picMk id="7" creationId="{00000000-0000-0000-0000-000000000000}"/>
          </ac:picMkLst>
        </pc:picChg>
      </pc:sldChg>
      <pc:sldChg chg="modSp">
        <pc:chgData name="jared Eusea" userId="c35ac16b14b0c2c6" providerId="LiveId" clId="{1BF40F6E-A35D-47EE-9F3E-69CA2897ACA1}" dt="2018-08-08T17:08:50.798" v="152"/>
        <pc:sldMkLst>
          <pc:docMk/>
          <pc:sldMk cId="1485159003" sldId="478"/>
        </pc:sldMkLst>
        <pc:spChg chg="mod">
          <ac:chgData name="jared Eusea" userId="c35ac16b14b0c2c6" providerId="LiveId" clId="{1BF40F6E-A35D-47EE-9F3E-69CA2897ACA1}" dt="2018-08-08T17:08:48.876" v="151" actId="20577"/>
          <ac:spMkLst>
            <pc:docMk/>
            <pc:sldMk cId="1485159003" sldId="478"/>
            <ac:spMk id="5" creationId="{00000000-0000-0000-0000-000000000000}"/>
          </ac:spMkLst>
        </pc:spChg>
        <pc:spChg chg="mod">
          <ac:chgData name="jared Eusea" userId="c35ac16b14b0c2c6" providerId="LiveId" clId="{1BF40F6E-A35D-47EE-9F3E-69CA2897ACA1}" dt="2018-08-08T17:08:50.798" v="152"/>
          <ac:spMkLst>
            <pc:docMk/>
            <pc:sldMk cId="1485159003" sldId="478"/>
            <ac:spMk id="7" creationId="{00000000-0000-0000-0000-000000000000}"/>
          </ac:spMkLst>
        </pc:spChg>
        <pc:picChg chg="mod">
          <ac:chgData name="jared Eusea" userId="c35ac16b14b0c2c6" providerId="LiveId" clId="{1BF40F6E-A35D-47EE-9F3E-69CA2897ACA1}" dt="2018-07-24T14:51:41.830" v="46" actId="962"/>
          <ac:picMkLst>
            <pc:docMk/>
            <pc:sldMk cId="1485159003" sldId="478"/>
            <ac:picMk id="6" creationId="{00000000-0000-0000-0000-000000000000}"/>
          </ac:picMkLst>
        </pc:picChg>
      </pc:sldChg>
      <pc:sldChg chg="modSp">
        <pc:chgData name="jared Eusea" userId="c35ac16b14b0c2c6" providerId="LiveId" clId="{1BF40F6E-A35D-47EE-9F3E-69CA2897ACA1}" dt="2018-08-08T17:09:00.632" v="165"/>
        <pc:sldMkLst>
          <pc:docMk/>
          <pc:sldMk cId="519279746" sldId="479"/>
        </pc:sldMkLst>
        <pc:spChg chg="mod">
          <ac:chgData name="jared Eusea" userId="c35ac16b14b0c2c6" providerId="LiveId" clId="{1BF40F6E-A35D-47EE-9F3E-69CA2897ACA1}" dt="2018-08-08T17:08:59.221" v="164" actId="20577"/>
          <ac:spMkLst>
            <pc:docMk/>
            <pc:sldMk cId="519279746" sldId="479"/>
            <ac:spMk id="5" creationId="{00000000-0000-0000-0000-000000000000}"/>
          </ac:spMkLst>
        </pc:spChg>
        <pc:spChg chg="mod">
          <ac:chgData name="jared Eusea" userId="c35ac16b14b0c2c6" providerId="LiveId" clId="{1BF40F6E-A35D-47EE-9F3E-69CA2897ACA1}" dt="2018-08-08T17:09:00.632" v="165"/>
          <ac:spMkLst>
            <pc:docMk/>
            <pc:sldMk cId="519279746" sldId="479"/>
            <ac:spMk id="7" creationId="{00000000-0000-0000-0000-000000000000}"/>
          </ac:spMkLst>
        </pc:spChg>
        <pc:picChg chg="mod">
          <ac:chgData name="jared Eusea" userId="c35ac16b14b0c2c6" providerId="LiveId" clId="{1BF40F6E-A35D-47EE-9F3E-69CA2897ACA1}" dt="2018-07-24T14:51:58.179" v="62" actId="962"/>
          <ac:picMkLst>
            <pc:docMk/>
            <pc:sldMk cId="519279746" sldId="479"/>
            <ac:picMk id="6" creationId="{00000000-0000-0000-0000-000000000000}"/>
          </ac:picMkLst>
        </pc:picChg>
      </pc:sldChg>
      <pc:sldChg chg="modSp">
        <pc:chgData name="jared Eusea" userId="c35ac16b14b0c2c6" providerId="LiveId" clId="{1BF40F6E-A35D-47EE-9F3E-69CA2897ACA1}" dt="2018-08-08T17:09:12.048" v="180"/>
        <pc:sldMkLst>
          <pc:docMk/>
          <pc:sldMk cId="2384305834" sldId="480"/>
        </pc:sldMkLst>
        <pc:spChg chg="mod">
          <ac:chgData name="jared Eusea" userId="c35ac16b14b0c2c6" providerId="LiveId" clId="{1BF40F6E-A35D-47EE-9F3E-69CA2897ACA1}" dt="2018-08-08T17:09:10.267" v="179" actId="20577"/>
          <ac:spMkLst>
            <pc:docMk/>
            <pc:sldMk cId="2384305834" sldId="480"/>
            <ac:spMk id="5" creationId="{00000000-0000-0000-0000-000000000000}"/>
          </ac:spMkLst>
        </pc:spChg>
        <pc:spChg chg="mod">
          <ac:chgData name="jared Eusea" userId="c35ac16b14b0c2c6" providerId="LiveId" clId="{1BF40F6E-A35D-47EE-9F3E-69CA2897ACA1}" dt="2018-08-08T17:09:12.048" v="180"/>
          <ac:spMkLst>
            <pc:docMk/>
            <pc:sldMk cId="2384305834" sldId="480"/>
            <ac:spMk id="7" creationId="{00000000-0000-0000-0000-000000000000}"/>
          </ac:spMkLst>
        </pc:spChg>
        <pc:picChg chg="mod">
          <ac:chgData name="jared Eusea" userId="c35ac16b14b0c2c6" providerId="LiveId" clId="{1BF40F6E-A35D-47EE-9F3E-69CA2897ACA1}" dt="2018-07-24T14:52:18.126" v="74" actId="962"/>
          <ac:picMkLst>
            <pc:docMk/>
            <pc:sldMk cId="2384305834" sldId="480"/>
            <ac:picMk id="6" creationId="{00000000-0000-0000-0000-000000000000}"/>
          </ac:picMkLst>
        </pc:picChg>
      </pc:sldChg>
      <pc:sldChg chg="modSp">
        <pc:chgData name="jared Eusea" userId="c35ac16b14b0c2c6" providerId="LiveId" clId="{1BF40F6E-A35D-47EE-9F3E-69CA2897ACA1}" dt="2018-08-08T17:09:20.753" v="193"/>
        <pc:sldMkLst>
          <pc:docMk/>
          <pc:sldMk cId="3020766344" sldId="481"/>
        </pc:sldMkLst>
        <pc:spChg chg="mod">
          <ac:chgData name="jared Eusea" userId="c35ac16b14b0c2c6" providerId="LiveId" clId="{1BF40F6E-A35D-47EE-9F3E-69CA2897ACA1}" dt="2018-08-08T17:09:19.300" v="192" actId="20577"/>
          <ac:spMkLst>
            <pc:docMk/>
            <pc:sldMk cId="3020766344" sldId="481"/>
            <ac:spMk id="5" creationId="{00000000-0000-0000-0000-000000000000}"/>
          </ac:spMkLst>
        </pc:spChg>
        <pc:spChg chg="mod">
          <ac:chgData name="jared Eusea" userId="c35ac16b14b0c2c6" providerId="LiveId" clId="{1BF40F6E-A35D-47EE-9F3E-69CA2897ACA1}" dt="2018-08-08T17:09:20.753" v="193"/>
          <ac:spMkLst>
            <pc:docMk/>
            <pc:sldMk cId="3020766344" sldId="481"/>
            <ac:spMk id="7" creationId="{00000000-0000-0000-0000-000000000000}"/>
          </ac:spMkLst>
        </pc:spChg>
        <pc:picChg chg="mod">
          <ac:chgData name="jared Eusea" userId="c35ac16b14b0c2c6" providerId="LiveId" clId="{1BF40F6E-A35D-47EE-9F3E-69CA2897ACA1}" dt="2018-07-24T14:54:05.863" v="94" actId="962"/>
          <ac:picMkLst>
            <pc:docMk/>
            <pc:sldMk cId="3020766344" sldId="481"/>
            <ac:picMk id="6" creationId="{00000000-0000-0000-0000-000000000000}"/>
          </ac:picMkLst>
        </pc:picChg>
      </pc:sldChg>
      <pc:sldChg chg="modSp">
        <pc:chgData name="jared Eusea" userId="c35ac16b14b0c2c6" providerId="LiveId" clId="{1BF40F6E-A35D-47EE-9F3E-69CA2897ACA1}" dt="2018-08-08T17:13:02.440" v="510" actId="20577"/>
        <pc:sldMkLst>
          <pc:docMk/>
          <pc:sldMk cId="2207320306" sldId="482"/>
        </pc:sldMkLst>
        <pc:spChg chg="mod">
          <ac:chgData name="jared Eusea" userId="c35ac16b14b0c2c6" providerId="LiveId" clId="{1BF40F6E-A35D-47EE-9F3E-69CA2897ACA1}" dt="2018-08-08T17:13:02.440" v="510" actId="20577"/>
          <ac:spMkLst>
            <pc:docMk/>
            <pc:sldMk cId="2207320306" sldId="482"/>
            <ac:spMk id="2" creationId="{00000000-0000-0000-0000-000000000000}"/>
          </ac:spMkLst>
        </pc:spChg>
        <pc:picChg chg="mod">
          <ac:chgData name="jared Eusea" userId="c35ac16b14b0c2c6" providerId="LiveId" clId="{1BF40F6E-A35D-47EE-9F3E-69CA2897ACA1}" dt="2018-07-24T14:51:50.093" v="54" actId="962"/>
          <ac:picMkLst>
            <pc:docMk/>
            <pc:sldMk cId="2207320306" sldId="482"/>
            <ac:picMk id="6" creationId="{00000000-0000-0000-0000-000000000000}"/>
          </ac:picMkLst>
        </pc:picChg>
      </pc:sldChg>
      <pc:sldChg chg="modSp">
        <pc:chgData name="jared Eusea" userId="c35ac16b14b0c2c6" providerId="LiveId" clId="{1BF40F6E-A35D-47EE-9F3E-69CA2897ACA1}" dt="2018-07-24T14:51:01.914" v="19" actId="962"/>
        <pc:sldMkLst>
          <pc:docMk/>
          <pc:sldMk cId="3897286756" sldId="483"/>
        </pc:sldMkLst>
        <pc:picChg chg="mod">
          <ac:chgData name="jared Eusea" userId="c35ac16b14b0c2c6" providerId="LiveId" clId="{1BF40F6E-A35D-47EE-9F3E-69CA2897ACA1}" dt="2018-07-24T14:51:01.914" v="19" actId="962"/>
          <ac:picMkLst>
            <pc:docMk/>
            <pc:sldMk cId="3897286756" sldId="483"/>
            <ac:picMk id="8" creationId="{00000000-0000-0000-0000-000000000000}"/>
          </ac:picMkLst>
        </pc:picChg>
      </pc:sldChg>
      <pc:sldChg chg="modSp">
        <pc:chgData name="jared Eusea" userId="c35ac16b14b0c2c6" providerId="LiveId" clId="{1BF40F6E-A35D-47EE-9F3E-69CA2897ACA1}" dt="2018-07-24T14:52:23.139" v="78" actId="962"/>
        <pc:sldMkLst>
          <pc:docMk/>
          <pc:sldMk cId="1277434527" sldId="484"/>
        </pc:sldMkLst>
        <pc:picChg chg="mod">
          <ac:chgData name="jared Eusea" userId="c35ac16b14b0c2c6" providerId="LiveId" clId="{1BF40F6E-A35D-47EE-9F3E-69CA2897ACA1}" dt="2018-07-24T14:52:23.139" v="78" actId="962"/>
          <ac:picMkLst>
            <pc:docMk/>
            <pc:sldMk cId="1277434527" sldId="484"/>
            <ac:picMk id="7"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7/30/2019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9C3BBB-EE1D-4849-8846-25EDF09A9CB3}" type="datetimeFigureOut">
              <a:rPr lang="en-US" smtClean="0"/>
              <a:t>7/30/2019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7F7465-3998-458B-8735-A4A3B70A9CA0}" type="slidenum">
              <a:rPr lang="en-US" smtClean="0"/>
              <a:t>‹#›</a:t>
            </a:fld>
            <a:endParaRPr lang="en-US"/>
          </a:p>
        </p:txBody>
      </p:sp>
    </p:spTree>
    <p:extLst>
      <p:ext uri="{BB962C8B-B14F-4D97-AF65-F5344CB8AC3E}">
        <p14:creationId xmlns:p14="http://schemas.microsoft.com/office/powerpoint/2010/main" val="1226931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BFA0D526-4B6D-42E8-BE53-949AF598030B}" type="datetime4">
              <a:rPr lang="en-US" smtClean="0"/>
              <a:t>July 30, 2019</a:t>
            </a:fld>
            <a:endParaRPr lang="en-US"/>
          </a:p>
        </p:txBody>
      </p:sp>
      <p:sp>
        <p:nvSpPr>
          <p:cNvPr id="6" name="Footer Placeholder 5"/>
          <p:cNvSpPr>
            <a:spLocks noGrp="1"/>
          </p:cNvSpPr>
          <p:nvPr>
            <p:ph type="ftr" sz="quarter" idx="11"/>
          </p:nvPr>
        </p:nvSpPr>
        <p:spPr/>
        <p:txBody>
          <a:bodyPr/>
          <a:lstStyle/>
          <a:p>
            <a:r>
              <a:rPr lang="en-US"/>
              <a:t>Prepared for OpenStax Algebra and Trigonometry by River Parishes Community College under CC BY-SA 4.0</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940A0D5-F68C-4CE6-92D0-B6CDCAD920B3}" type="datetime4">
              <a:rPr lang="en-US" smtClean="0"/>
              <a:t>July 30, 2019</a:t>
            </a:fld>
            <a:endParaRPr lang="en-US"/>
          </a:p>
        </p:txBody>
      </p:sp>
      <p:sp>
        <p:nvSpPr>
          <p:cNvPr id="5" name="Footer Placeholder 4"/>
          <p:cNvSpPr>
            <a:spLocks noGrp="1"/>
          </p:cNvSpPr>
          <p:nvPr>
            <p:ph type="ftr" sz="quarter" idx="11"/>
          </p:nvPr>
        </p:nvSpPr>
        <p:spPr/>
        <p:txBody>
          <a:bodyPr/>
          <a:lstStyle/>
          <a:p>
            <a:r>
              <a:rPr lang="en-US"/>
              <a:t>Prepared for OpenStax Algebra and Trigonometry by River Parishes Community College under CC BY-SA 4.0</a:t>
            </a:r>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AEF976D-17CA-454C-AC19-19072AEA9F0F}" type="datetime4">
              <a:rPr lang="en-US" smtClean="0"/>
              <a:t>July 30, 2019</a:t>
            </a:fld>
            <a:endParaRPr lang="en-US"/>
          </a:p>
        </p:txBody>
      </p:sp>
      <p:sp>
        <p:nvSpPr>
          <p:cNvPr id="6" name="Footer Placeholder 5"/>
          <p:cNvSpPr>
            <a:spLocks noGrp="1"/>
          </p:cNvSpPr>
          <p:nvPr>
            <p:ph type="ftr" sz="quarter" idx="11"/>
          </p:nvPr>
        </p:nvSpPr>
        <p:spPr/>
        <p:txBody>
          <a:bodyPr/>
          <a:lstStyle/>
          <a:p>
            <a:r>
              <a:rPr lang="en-US"/>
              <a:t>Prepared for OpenStax Algebra and Trigonometry by River Parishes Community College under CC BY-SA 4.0</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E41777-6048-43EA-8230-03090B509990}" type="datetime4">
              <a:rPr lang="en-US" smtClean="0"/>
              <a:t>July 30, 2019</a:t>
            </a:fld>
            <a:endParaRPr lang="en-US" dirty="0"/>
          </a:p>
        </p:txBody>
      </p:sp>
      <p:sp>
        <p:nvSpPr>
          <p:cNvPr id="5" name="Footer Placeholder 4"/>
          <p:cNvSpPr>
            <a:spLocks noGrp="1"/>
          </p:cNvSpPr>
          <p:nvPr>
            <p:ph type="ftr" sz="quarter" idx="11"/>
          </p:nvPr>
        </p:nvSpPr>
        <p:spPr/>
        <p:txBody>
          <a:bodyPr/>
          <a:lstStyle/>
          <a:p>
            <a:r>
              <a:rPr lang="en-US"/>
              <a:t>Prepared for OpenStax Algebra and Trigonometry by River Parishes Community College under CC BY-SA 4.0</a:t>
            </a:r>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8E8E8103-0BA4-4974-A3E5-9C9A12D20E42}" type="datetime4">
              <a:rPr lang="en-US" smtClean="0"/>
              <a:t>July 30, 2019</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Prepared for OpenStax Algebra and Trigonometry by River Parishes Community College under CC BY-SA 4.0</a:t>
            </a:r>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hyperlink" Target="https://www.openstaxcollege.org/"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1804"/>
            <a:ext cx="8062912" cy="2537927"/>
          </a:xfrm>
        </p:spPr>
        <p:txBody>
          <a:bodyPr>
            <a:noAutofit/>
          </a:bodyPr>
          <a:lstStyle/>
          <a:p>
            <a:pPr algn="ctr"/>
            <a:r>
              <a:rPr lang="en-US" sz="3600" b="1" cap="none" dirty="0">
                <a:solidFill>
                  <a:srgbClr val="212F62"/>
                </a:solidFill>
              </a:rPr>
              <a:t>Chapter 9</a:t>
            </a:r>
            <a:br>
              <a:rPr lang="en-US" sz="3600" b="1" cap="none" dirty="0">
                <a:solidFill>
                  <a:srgbClr val="212F62"/>
                </a:solidFill>
              </a:rPr>
            </a:br>
            <a:br>
              <a:rPr lang="en-US" sz="3600" b="1" cap="none" dirty="0">
                <a:solidFill>
                  <a:srgbClr val="212F62"/>
                </a:solidFill>
              </a:rPr>
            </a:br>
            <a:r>
              <a:rPr lang="en-US" sz="3600" b="1" dirty="0">
                <a:solidFill>
                  <a:srgbClr val="212F62"/>
                </a:solidFill>
              </a:rPr>
              <a:t>TRIGONOMETRIC IDENTITIES AND EQUATIONS</a:t>
            </a:r>
            <a:endParaRPr lang="en-US" sz="3600" dirty="0"/>
          </a:p>
        </p:txBody>
      </p:sp>
      <p:sp>
        <p:nvSpPr>
          <p:cNvPr id="5" name="Title 4"/>
          <p:cNvSpPr txBox="1">
            <a:spLocks/>
          </p:cNvSpPr>
          <p:nvPr/>
        </p:nvSpPr>
        <p:spPr>
          <a:xfrm>
            <a:off x="845052" y="3697089"/>
            <a:ext cx="7287208" cy="818927"/>
          </a:xfrm>
          <a:prstGeom prst="rect">
            <a:avLst/>
          </a:prstGeom>
        </p:spPr>
        <p:txBody>
          <a:bodyPr vert="horz" lIns="91440" tIns="45720" rIns="91440" bIns="45720" rtlCol="0" anchor="b">
            <a:no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pPr algn="ctr"/>
            <a:r>
              <a:rPr lang="en-US" dirty="0"/>
              <a:t>Section 9.1 – Solving Trigonometric Equations with Identities</a:t>
            </a:r>
          </a:p>
        </p:txBody>
      </p:sp>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78705" y="5415694"/>
            <a:ext cx="1507110" cy="1077181"/>
          </a:xfrm>
          <a:prstGeom prst="rect">
            <a:avLst/>
          </a:prstGeom>
        </p:spPr>
      </p:pic>
    </p:spTree>
    <p:extLst>
      <p:ext uri="{BB962C8B-B14F-4D97-AF65-F5344CB8AC3E}">
        <p14:creationId xmlns:p14="http://schemas.microsoft.com/office/powerpoint/2010/main" val="518274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Verifying the Fundamental </a:t>
            </a:r>
            <a:br>
              <a:rPr lang="en-US" dirty="0"/>
            </a:br>
            <a:r>
              <a:rPr lang="en-US" dirty="0"/>
              <a:t>Trigonometric Identities how to</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
        <p:nvSpPr>
          <p:cNvPr id="4" name="Rectangle 3">
            <a:extLst>
              <a:ext uri="{FF2B5EF4-FFF2-40B4-BE49-F238E27FC236}">
                <a16:creationId xmlns:a16="http://schemas.microsoft.com/office/drawing/2014/main" id="{08A220F9-BD58-1E41-858F-EDA3A3D38166}"/>
              </a:ext>
            </a:extLst>
          </p:cNvPr>
          <p:cNvSpPr/>
          <p:nvPr/>
        </p:nvSpPr>
        <p:spPr>
          <a:xfrm>
            <a:off x="457200" y="1217643"/>
            <a:ext cx="8175267" cy="2862322"/>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a trigonometric identity, verify that it is true.</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Work on one side of the equation. It is usually better to start with the more complex side, as it is easier to simplify than to build.</a:t>
            </a:r>
          </a:p>
          <a:p>
            <a:pPr marL="342900" indent="-342900">
              <a:buFont typeface="+mj-lt"/>
              <a:buAutoNum type="arabicPeriod"/>
            </a:pPr>
            <a:r>
              <a:rPr lang="en-US" dirty="0">
                <a:solidFill>
                  <a:srgbClr val="333333"/>
                </a:solidFill>
                <a:latin typeface="Helvetica Neue" panose="02000503000000020004" pitchFamily="2" charset="0"/>
              </a:rPr>
              <a:t>Look for opportunities to factor expressions, square a binomial, or add fractions.</a:t>
            </a:r>
          </a:p>
          <a:p>
            <a:pPr marL="342900" indent="-342900">
              <a:buFont typeface="+mj-lt"/>
              <a:buAutoNum type="arabicPeriod"/>
            </a:pPr>
            <a:r>
              <a:rPr lang="en-US" dirty="0">
                <a:solidFill>
                  <a:srgbClr val="333333"/>
                </a:solidFill>
                <a:latin typeface="Helvetica Neue" panose="02000503000000020004" pitchFamily="2" charset="0"/>
              </a:rPr>
              <a:t>Noting which functions are in the final expression, look for opportunities to use the identities and make the proper substitutions.</a:t>
            </a:r>
          </a:p>
          <a:p>
            <a:pPr marL="342900" indent="-342900">
              <a:buFont typeface="+mj-lt"/>
              <a:buAutoNum type="arabicPeriod"/>
            </a:pPr>
            <a:r>
              <a:rPr lang="en-US" dirty="0">
                <a:solidFill>
                  <a:srgbClr val="333333"/>
                </a:solidFill>
                <a:latin typeface="Helvetica Neue" panose="02000503000000020004" pitchFamily="2" charset="0"/>
              </a:rPr>
              <a:t>If these steps do not yield the desired result, try converting all terms to sines and cosines.</a:t>
            </a:r>
            <a:endParaRPr lang="en-US" b="0" i="0" u="none" strike="noStrike" dirty="0">
              <a:solidFill>
                <a:srgbClr val="333333"/>
              </a:solidFill>
              <a:effectLst/>
              <a:latin typeface="Helvetica Neue" panose="02000503000000020004" pitchFamily="2" charset="0"/>
            </a:endParaRPr>
          </a:p>
        </p:txBody>
      </p:sp>
    </p:spTree>
    <p:extLst>
      <p:ext uri="{BB962C8B-B14F-4D97-AF65-F5344CB8AC3E}">
        <p14:creationId xmlns:p14="http://schemas.microsoft.com/office/powerpoint/2010/main" val="60783370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92149"/>
          </a:xfrm>
        </p:spPr>
        <p:txBody>
          <a:bodyPr>
            <a:normAutofit/>
          </a:bodyPr>
          <a:lstStyle/>
          <a:p>
            <a:r>
              <a:rPr lang="en-US" dirty="0"/>
              <a:t>Solving Trigonometric Equations in Quadratic Form example 3</a:t>
            </a:r>
          </a:p>
        </p:txBody>
      </p:sp>
      <p:sp>
        <p:nvSpPr>
          <p:cNvPr id="4" name="Text Placeholder 3"/>
          <p:cNvSpPr>
            <a:spLocks noGrp="1"/>
          </p:cNvSpPr>
          <p:nvPr>
            <p:ph type="body" sz="quarter" idx="14"/>
          </p:nvPr>
        </p:nvSpPr>
        <p:spPr>
          <a:xfrm>
            <a:off x="457200" y="1343025"/>
            <a:ext cx="8062912" cy="1082675"/>
          </a:xfrm>
        </p:spPr>
        <p:txBody>
          <a:bodyPr>
            <a:normAutofit/>
          </a:bodyPr>
          <a:lstStyle/>
          <a:p>
            <a:r>
              <a:rPr lang="en-US" sz="1600" dirty="0">
                <a:solidFill>
                  <a:srgbClr val="0070C0"/>
                </a:solidFill>
              </a:rPr>
              <a:t>Example </a:t>
            </a:r>
            <a:r>
              <a:rPr lang="en-US" sz="1600" b="1" dirty="0"/>
              <a:t>Solving a Trigonometric Equation in Quadratic Form by Factoring</a:t>
            </a:r>
          </a:p>
          <a:p>
            <a:r>
              <a:rPr lang="en-US" sz="1600" dirty="0"/>
              <a:t>Solve the equation exactly: 2sin</a:t>
            </a:r>
            <a:r>
              <a:rPr lang="en-US" sz="1600" baseline="30000" dirty="0"/>
              <a:t>2</a:t>
            </a:r>
            <a:r>
              <a:rPr lang="en-US" sz="1600" i="1" dirty="0"/>
              <a:t>θ + </a:t>
            </a:r>
            <a:r>
              <a:rPr lang="en-US" sz="1600" dirty="0" err="1"/>
              <a:t>sin</a:t>
            </a:r>
            <a:r>
              <a:rPr lang="en-US" sz="1600" i="1" dirty="0" err="1"/>
              <a:t>θ</a:t>
            </a:r>
            <a:r>
              <a:rPr lang="en-US" sz="1600" i="1" dirty="0"/>
              <a:t> </a:t>
            </a:r>
            <a:r>
              <a:rPr lang="en-US" sz="1600" dirty="0"/>
              <a:t>= 0, 0 ≤ </a:t>
            </a:r>
            <a:r>
              <a:rPr lang="en-US" sz="1600" i="1" dirty="0"/>
              <a:t>θ </a:t>
            </a:r>
            <a:r>
              <a:rPr lang="en-US" sz="1600" dirty="0"/>
              <a:t>≤ 360°.</a:t>
            </a:r>
          </a:p>
        </p:txBody>
      </p:sp>
      <p:pic>
        <p:nvPicPr>
          <p:cNvPr id="7" name="Picture 6"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16808050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92149"/>
          </a:xfrm>
        </p:spPr>
        <p:txBody>
          <a:bodyPr>
            <a:normAutofit/>
          </a:bodyPr>
          <a:lstStyle/>
          <a:p>
            <a:r>
              <a:rPr lang="en-US" dirty="0"/>
              <a:t>Solving Trigonometric Equations in Quadratic Form try it 2</a:t>
            </a:r>
          </a:p>
        </p:txBody>
      </p:sp>
      <p:pic>
        <p:nvPicPr>
          <p:cNvPr id="7" name="Picture 6"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
        <p:nvSpPr>
          <p:cNvPr id="8" name="Rectangle 7">
            <a:extLst>
              <a:ext uri="{FF2B5EF4-FFF2-40B4-BE49-F238E27FC236}">
                <a16:creationId xmlns:a16="http://schemas.microsoft.com/office/drawing/2014/main" id="{3A61CEE1-6254-6341-BB4D-A9D72CCA5176}"/>
              </a:ext>
            </a:extLst>
          </p:cNvPr>
          <p:cNvSpPr/>
          <p:nvPr/>
        </p:nvSpPr>
        <p:spPr>
          <a:xfrm>
            <a:off x="457200" y="1389534"/>
            <a:ext cx="8266112" cy="369332"/>
          </a:xfrm>
          <a:prstGeom prst="rect">
            <a:avLst/>
          </a:prstGeom>
        </p:spPr>
        <p:txBody>
          <a:bodyPr wrap="square">
            <a:spAutoFit/>
          </a:bodyPr>
          <a:lstStyle/>
          <a:p>
            <a:r>
              <a:rPr lang="en-US" dirty="0">
                <a:solidFill>
                  <a:srgbClr val="555555"/>
                </a:solidFill>
                <a:latin typeface="Helvetica Neue" panose="02000503000000020004" pitchFamily="2" charset="0"/>
              </a:rPr>
              <a:t>Try It:	Solve the quadratic equation </a:t>
            </a:r>
            <a:r>
              <a:rPr lang="en-US" dirty="0">
                <a:solidFill>
                  <a:srgbClr val="555555"/>
                </a:solidFill>
                <a:latin typeface="STIXGeneral-Regular" pitchFamily="2" charset="2"/>
              </a:rPr>
              <a:t>2 cos</a:t>
            </a:r>
            <a:r>
              <a:rPr lang="en-US" baseline="30000" dirty="0">
                <a:solidFill>
                  <a:srgbClr val="555555"/>
                </a:solidFill>
                <a:latin typeface="STIXGeneral-Regular" pitchFamily="2" charset="2"/>
              </a:rPr>
              <a:t>2 </a:t>
            </a:r>
            <a:r>
              <a:rPr lang="el-GR" dirty="0">
                <a:solidFill>
                  <a:srgbClr val="555555"/>
                </a:solidFill>
                <a:latin typeface="STIXGeneral-Italic" pitchFamily="2" charset="2"/>
              </a:rPr>
              <a:t>θ</a:t>
            </a:r>
            <a:r>
              <a:rPr lang="en-US" dirty="0">
                <a:solidFill>
                  <a:srgbClr val="555555"/>
                </a:solidFill>
                <a:latin typeface="STIXGeneral-Italic" pitchFamily="2" charset="2"/>
              </a:rPr>
              <a:t> </a:t>
            </a:r>
            <a:r>
              <a:rPr lang="el-GR" dirty="0">
                <a:solidFill>
                  <a:srgbClr val="555555"/>
                </a:solidFill>
                <a:latin typeface="STIXGeneral-Regular" pitchFamily="2" charset="2"/>
              </a:rPr>
              <a:t>+</a:t>
            </a:r>
            <a:r>
              <a:rPr lang="en-US" dirty="0">
                <a:solidFill>
                  <a:srgbClr val="555555"/>
                </a:solidFill>
                <a:latin typeface="STIXGeneral-Regular" pitchFamily="2" charset="2"/>
              </a:rPr>
              <a:t> cos </a:t>
            </a:r>
            <a:r>
              <a:rPr lang="el-GR" dirty="0">
                <a:solidFill>
                  <a:srgbClr val="555555"/>
                </a:solidFill>
                <a:latin typeface="STIXGeneral-Italic" pitchFamily="2" charset="2"/>
              </a:rPr>
              <a:t>θ</a:t>
            </a:r>
            <a:r>
              <a:rPr lang="en-US" dirty="0">
                <a:solidFill>
                  <a:srgbClr val="555555"/>
                </a:solidFill>
                <a:latin typeface="STIXGeneral-Italic" pitchFamily="2" charset="2"/>
              </a:rPr>
              <a:t> </a:t>
            </a:r>
            <a:r>
              <a:rPr lang="el-GR" dirty="0">
                <a:solidFill>
                  <a:srgbClr val="555555"/>
                </a:solidFill>
                <a:latin typeface="STIXGeneral-Regular" pitchFamily="2" charset="2"/>
              </a:rPr>
              <a:t>=</a:t>
            </a:r>
            <a:r>
              <a:rPr lang="en-US" dirty="0">
                <a:solidFill>
                  <a:srgbClr val="555555"/>
                </a:solidFill>
                <a:latin typeface="STIXGeneral-Regular" pitchFamily="2" charset="2"/>
              </a:rPr>
              <a:t> </a:t>
            </a:r>
            <a:r>
              <a:rPr lang="el-GR" dirty="0">
                <a:solidFill>
                  <a:srgbClr val="555555"/>
                </a:solidFill>
                <a:latin typeface="STIXGeneral-Regular" pitchFamily="2" charset="2"/>
              </a:rPr>
              <a:t>0.</a:t>
            </a:r>
            <a:r>
              <a:rPr lang="en-US" dirty="0">
                <a:solidFill>
                  <a:srgbClr val="555555"/>
                </a:solidFill>
                <a:latin typeface="STIXGeneral-Regular" pitchFamily="2" charset="2"/>
              </a:rPr>
              <a:t> </a:t>
            </a:r>
            <a:r>
              <a:rPr lang="en-US" dirty="0">
                <a:solidFill>
                  <a:srgbClr val="555555"/>
                </a:solidFill>
                <a:latin typeface="Helvetica" pitchFamily="2" charset="0"/>
              </a:rPr>
              <a:t>for</a:t>
            </a:r>
            <a:r>
              <a:rPr lang="en-US" dirty="0">
                <a:solidFill>
                  <a:srgbClr val="555555"/>
                </a:solidFill>
                <a:latin typeface="STIXGeneral-Regular" pitchFamily="2" charset="2"/>
              </a:rPr>
              <a:t> </a:t>
            </a:r>
            <a:r>
              <a:rPr lang="en-US" dirty="0"/>
              <a:t>0 ≤ </a:t>
            </a:r>
            <a:r>
              <a:rPr lang="en-US" i="1" dirty="0" err="1"/>
              <a:t>θ</a:t>
            </a:r>
            <a:r>
              <a:rPr lang="en-US" i="1" dirty="0"/>
              <a:t> </a:t>
            </a:r>
            <a:r>
              <a:rPr lang="en-US" dirty="0"/>
              <a:t>≤ 360°.</a:t>
            </a:r>
          </a:p>
        </p:txBody>
      </p:sp>
    </p:spTree>
    <p:extLst>
      <p:ext uri="{BB962C8B-B14F-4D97-AF65-F5344CB8AC3E}">
        <p14:creationId xmlns:p14="http://schemas.microsoft.com/office/powerpoint/2010/main" val="264141939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92149"/>
          </a:xfrm>
        </p:spPr>
        <p:txBody>
          <a:bodyPr>
            <a:normAutofit/>
          </a:bodyPr>
          <a:lstStyle/>
          <a:p>
            <a:r>
              <a:rPr lang="en-US" dirty="0"/>
              <a:t>Solving Trigonometric Equations in Quadratic Form example 4</a:t>
            </a:r>
          </a:p>
        </p:txBody>
      </p:sp>
      <p:sp>
        <p:nvSpPr>
          <p:cNvPr id="4" name="Text Placeholder 3"/>
          <p:cNvSpPr>
            <a:spLocks noGrp="1"/>
          </p:cNvSpPr>
          <p:nvPr>
            <p:ph type="body" sz="quarter" idx="14"/>
          </p:nvPr>
        </p:nvSpPr>
        <p:spPr>
          <a:xfrm>
            <a:off x="457200" y="1343025"/>
            <a:ext cx="8062912" cy="803275"/>
          </a:xfrm>
        </p:spPr>
        <p:txBody>
          <a:bodyPr>
            <a:normAutofit/>
          </a:bodyPr>
          <a:lstStyle/>
          <a:p>
            <a:r>
              <a:rPr lang="en-US" sz="1600" dirty="0">
                <a:solidFill>
                  <a:srgbClr val="0070C0"/>
                </a:solidFill>
              </a:rPr>
              <a:t>Example </a:t>
            </a:r>
            <a:r>
              <a:rPr lang="en-US" sz="1600" b="1" dirty="0"/>
              <a:t>Solving a Trigonometric Equation in Quadratic Form by Factoring</a:t>
            </a:r>
          </a:p>
          <a:p>
            <a:r>
              <a:rPr lang="en-US" sz="1600" dirty="0"/>
              <a:t>Solve the equation exactly: 2sin</a:t>
            </a:r>
            <a:r>
              <a:rPr lang="en-US" sz="1600" baseline="30000" dirty="0"/>
              <a:t>2</a:t>
            </a:r>
            <a:r>
              <a:rPr lang="en-US" sz="1600" i="1" dirty="0"/>
              <a:t>θ </a:t>
            </a:r>
            <a:r>
              <a:rPr lang="en-US" sz="1600" dirty="0"/>
              <a:t>− 3sin</a:t>
            </a:r>
            <a:r>
              <a:rPr lang="en-US" sz="1600" i="1" dirty="0"/>
              <a:t>θ +</a:t>
            </a:r>
            <a:r>
              <a:rPr lang="en-US" sz="1600" dirty="0"/>
              <a:t> 1 = 0, 0 ≤ </a:t>
            </a:r>
            <a:r>
              <a:rPr lang="en-US" sz="1600" i="1" dirty="0"/>
              <a:t>θ </a:t>
            </a:r>
            <a:r>
              <a:rPr lang="en-US" sz="1600" dirty="0"/>
              <a:t>≤ 360°.</a:t>
            </a:r>
          </a:p>
        </p:txBody>
      </p:sp>
      <p:pic>
        <p:nvPicPr>
          <p:cNvPr id="7" name="Picture 6"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39736376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92149"/>
          </a:xfrm>
        </p:spPr>
        <p:txBody>
          <a:bodyPr>
            <a:normAutofit/>
          </a:bodyPr>
          <a:lstStyle/>
          <a:p>
            <a:r>
              <a:rPr lang="en-US" dirty="0"/>
              <a:t>Solving Trigonometric Equations </a:t>
            </a:r>
            <a:br>
              <a:rPr lang="en-US" dirty="0"/>
            </a:br>
            <a:r>
              <a:rPr lang="en-US" dirty="0"/>
              <a:t>Using Fundamental Identities</a:t>
            </a:r>
          </a:p>
        </p:txBody>
      </p:sp>
      <p:sp>
        <p:nvSpPr>
          <p:cNvPr id="4" name="Text Placeholder 3"/>
          <p:cNvSpPr>
            <a:spLocks noGrp="1"/>
          </p:cNvSpPr>
          <p:nvPr>
            <p:ph type="body" sz="quarter" idx="14"/>
          </p:nvPr>
        </p:nvSpPr>
        <p:spPr>
          <a:xfrm>
            <a:off x="457200" y="1343025"/>
            <a:ext cx="8062912" cy="4667339"/>
          </a:xfrm>
        </p:spPr>
        <p:txBody>
          <a:bodyPr>
            <a:normAutofit/>
          </a:bodyPr>
          <a:lstStyle/>
          <a:p>
            <a:r>
              <a:rPr lang="en-US" dirty="0"/>
              <a:t>While algebra can be used to solve a number of trigonometric equations, we can also use the fundamental identities because they make solving equations simpler.</a:t>
            </a:r>
          </a:p>
          <a:p>
            <a:endParaRPr lang="en-US" dirty="0"/>
          </a:p>
          <a:p>
            <a:r>
              <a:rPr lang="en-US" dirty="0"/>
              <a:t>Remember that the techniques we use for solving are not the same as those for verifying identities. </a:t>
            </a:r>
          </a:p>
          <a:p>
            <a:endParaRPr lang="en-US" dirty="0"/>
          </a:p>
          <a:p>
            <a:r>
              <a:rPr lang="en-US" dirty="0"/>
              <a:t>The basic rules of algebra apply here, as opposed to rewriting one side of the identity to match the other side.</a:t>
            </a:r>
            <a:endParaRPr lang="en-US" sz="1600" dirty="0"/>
          </a:p>
        </p:txBody>
      </p:sp>
      <p:pic>
        <p:nvPicPr>
          <p:cNvPr id="7" name="Picture 6"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411477415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1018307"/>
          </a:xfrm>
        </p:spPr>
        <p:txBody>
          <a:bodyPr>
            <a:normAutofit fontScale="90000"/>
          </a:bodyPr>
          <a:lstStyle/>
          <a:p>
            <a:r>
              <a:rPr lang="en-US" dirty="0"/>
              <a:t>Solving Trigonometric Equations </a:t>
            </a:r>
            <a:br>
              <a:rPr lang="en-US" dirty="0"/>
            </a:br>
            <a:r>
              <a:rPr lang="en-US" dirty="0"/>
              <a:t>Using Fundamental Identities </a:t>
            </a:r>
            <a:br>
              <a:rPr lang="en-US" dirty="0"/>
            </a:br>
            <a:r>
              <a:rPr lang="en-US" dirty="0"/>
              <a:t>example</a:t>
            </a:r>
          </a:p>
        </p:txBody>
      </p:sp>
      <mc:AlternateContent xmlns:mc="http://schemas.openxmlformats.org/markup-compatibility/2006" xmlns:a14="http://schemas.microsoft.com/office/drawing/2010/main">
        <mc:Choice Requires="a14">
          <p:sp>
            <p:nvSpPr>
              <p:cNvPr id="4" name="Text Placeholder 3"/>
              <p:cNvSpPr>
                <a:spLocks noGrp="1"/>
              </p:cNvSpPr>
              <p:nvPr>
                <p:ph type="body" sz="quarter" idx="14"/>
              </p:nvPr>
            </p:nvSpPr>
            <p:spPr>
              <a:xfrm>
                <a:off x="457200" y="1343025"/>
                <a:ext cx="8062912" cy="4667339"/>
              </a:xfrm>
            </p:spPr>
            <p:txBody>
              <a:bodyPr>
                <a:normAutofit/>
              </a:bodyPr>
              <a:lstStyle/>
              <a:p>
                <a:r>
                  <a:rPr lang="en-US" sz="1600" dirty="0">
                    <a:solidFill>
                      <a:srgbClr val="0070C0"/>
                    </a:solidFill>
                  </a:rPr>
                  <a:t>Example</a:t>
                </a:r>
                <a:r>
                  <a:rPr lang="en-US" sz="1600" dirty="0"/>
                  <a:t> </a:t>
                </a:r>
                <a:r>
                  <a:rPr lang="en-US" sz="1600" b="1" dirty="0"/>
                  <a:t>Use Identities to Solve an Equation</a:t>
                </a:r>
              </a:p>
              <a:p>
                <a:r>
                  <a:rPr lang="en-US" sz="1600" dirty="0"/>
                  <a:t>Use identities to solve exactly the trigonometric equation over the interval 0 ≤ </a:t>
                </a:r>
                <a:r>
                  <a:rPr lang="en-US" sz="1600" i="1" dirty="0"/>
                  <a:t>x </a:t>
                </a:r>
                <a:r>
                  <a:rPr lang="en-US" sz="1600" dirty="0"/>
                  <a:t>&lt; 360°.</a:t>
                </a:r>
              </a:p>
              <a:p>
                <a:pPr algn="ctr"/>
                <a:r>
                  <a:rPr lang="es-ES" sz="1600" dirty="0" err="1"/>
                  <a:t>cos</a:t>
                </a:r>
                <a:r>
                  <a:rPr lang="es-ES" sz="1600" dirty="0"/>
                  <a:t>(</a:t>
                </a:r>
                <a:r>
                  <a:rPr lang="es-ES" sz="1600" i="1" dirty="0"/>
                  <a:t>x)</a:t>
                </a:r>
                <a:r>
                  <a:rPr lang="es-ES" sz="1600" dirty="0" err="1"/>
                  <a:t>cos</a:t>
                </a:r>
                <a:r>
                  <a:rPr lang="es-ES" sz="1600" dirty="0"/>
                  <a:t>(2</a:t>
                </a:r>
                <a:r>
                  <a:rPr lang="es-ES" sz="1600" i="1" dirty="0"/>
                  <a:t>x</a:t>
                </a:r>
                <a:r>
                  <a:rPr lang="es-ES" sz="1600" dirty="0"/>
                  <a:t>) + sin(</a:t>
                </a:r>
                <a:r>
                  <a:rPr lang="es-ES" sz="1600" i="1" dirty="0"/>
                  <a:t>x)</a:t>
                </a:r>
                <a:r>
                  <a:rPr lang="es-ES" sz="1600" dirty="0"/>
                  <a:t>sin(2</a:t>
                </a:r>
                <a:r>
                  <a:rPr lang="es-ES" sz="1600" i="1" dirty="0"/>
                  <a:t>x</a:t>
                </a:r>
                <a:r>
                  <a:rPr lang="es-ES" sz="1600" dirty="0"/>
                  <a:t>) = </a:t>
                </a:r>
                <a14:m>
                  <m:oMath xmlns:m="http://schemas.openxmlformats.org/officeDocument/2006/math">
                    <m:f>
                      <m:fPr>
                        <m:ctrlPr>
                          <a:rPr lang="es-ES" sz="1600" i="1" smtClean="0">
                            <a:latin typeface="Cambria Math" panose="02040503050406030204" pitchFamily="18" charset="0"/>
                          </a:rPr>
                        </m:ctrlPr>
                      </m:fPr>
                      <m:num>
                        <m:rad>
                          <m:radPr>
                            <m:degHide m:val="on"/>
                            <m:ctrlPr>
                              <a:rPr lang="es-ES" sz="1600" i="1" smtClean="0">
                                <a:latin typeface="Cambria Math" panose="02040503050406030204" pitchFamily="18" charset="0"/>
                              </a:rPr>
                            </m:ctrlPr>
                          </m:radPr>
                          <m:deg/>
                          <m:e>
                            <m:r>
                              <a:rPr lang="en-US" sz="1600" b="0" i="1" smtClean="0">
                                <a:latin typeface="Cambria Math" panose="02040503050406030204" pitchFamily="18" charset="0"/>
                              </a:rPr>
                              <m:t>3</m:t>
                            </m:r>
                          </m:e>
                        </m:rad>
                      </m:num>
                      <m:den>
                        <m:r>
                          <a:rPr lang="en-US" sz="1600" b="0" i="1" smtClean="0">
                            <a:latin typeface="Cambria Math" panose="02040503050406030204" pitchFamily="18" charset="0"/>
                          </a:rPr>
                          <m:t>2</m:t>
                        </m:r>
                      </m:den>
                    </m:f>
                  </m:oMath>
                </a14:m>
                <a:endParaRPr lang="en-US" sz="1600" dirty="0"/>
              </a:p>
            </p:txBody>
          </p:sp>
        </mc:Choice>
        <mc:Fallback xmlns="">
          <p:sp>
            <p:nvSpPr>
              <p:cNvPr id="4" name="Text Placeholder 3"/>
              <p:cNvSpPr>
                <a:spLocks noGrp="1" noRot="1" noChangeAspect="1" noMove="1" noResize="1" noEditPoints="1" noAdjustHandles="1" noChangeArrowheads="1" noChangeShapeType="1" noTextEdit="1"/>
              </p:cNvSpPr>
              <p:nvPr>
                <p:ph type="body" sz="quarter" idx="14"/>
              </p:nvPr>
            </p:nvSpPr>
            <p:spPr>
              <a:xfrm>
                <a:off x="457200" y="1343025"/>
                <a:ext cx="8062912" cy="4667339"/>
              </a:xfrm>
              <a:blipFill>
                <a:blip r:embed="rId2"/>
                <a:stretch>
                  <a:fillRect l="-472" t="-272"/>
                </a:stretch>
              </a:blipFill>
            </p:spPr>
            <p:txBody>
              <a:bodyPr/>
              <a:lstStyle/>
              <a:p>
                <a:r>
                  <a:rPr lang="en-US">
                    <a:noFill/>
                  </a:rPr>
                  <a:t> </a:t>
                </a:r>
              </a:p>
            </p:txBody>
          </p:sp>
        </mc:Fallback>
      </mc:AlternateContent>
      <p:pic>
        <p:nvPicPr>
          <p:cNvPr id="7" name="Picture 6" descr="&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251693887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1101699"/>
          </a:xfrm>
        </p:spPr>
        <p:txBody>
          <a:bodyPr>
            <a:normAutofit fontScale="90000"/>
          </a:bodyPr>
          <a:lstStyle/>
          <a:p>
            <a:r>
              <a:rPr lang="en-US" dirty="0"/>
              <a:t>Solving Trigonometric Equations </a:t>
            </a:r>
            <a:br>
              <a:rPr lang="en-US" dirty="0"/>
            </a:br>
            <a:r>
              <a:rPr lang="en-US" dirty="0"/>
              <a:t>Using Fundamental Identities </a:t>
            </a:r>
            <a:br>
              <a:rPr lang="en-US" dirty="0"/>
            </a:br>
            <a:r>
              <a:rPr lang="en-US" dirty="0"/>
              <a:t>example 2</a:t>
            </a:r>
          </a:p>
        </p:txBody>
      </p:sp>
      <p:sp>
        <p:nvSpPr>
          <p:cNvPr id="4" name="Text Placeholder 3"/>
          <p:cNvSpPr>
            <a:spLocks noGrp="1"/>
          </p:cNvSpPr>
          <p:nvPr>
            <p:ph type="body" sz="quarter" idx="14"/>
          </p:nvPr>
        </p:nvSpPr>
        <p:spPr>
          <a:xfrm>
            <a:off x="457200" y="1343025"/>
            <a:ext cx="8062912" cy="4667339"/>
          </a:xfrm>
        </p:spPr>
        <p:txBody>
          <a:bodyPr>
            <a:normAutofit/>
          </a:bodyPr>
          <a:lstStyle/>
          <a:p>
            <a:r>
              <a:rPr lang="en-US" sz="1600" dirty="0">
                <a:solidFill>
                  <a:srgbClr val="0070C0"/>
                </a:solidFill>
              </a:rPr>
              <a:t>Example </a:t>
            </a:r>
            <a:r>
              <a:rPr lang="en-US" sz="1600" b="1" dirty="0"/>
              <a:t>Solving the Equation Using a Double-Angle Formula</a:t>
            </a:r>
          </a:p>
          <a:p>
            <a:r>
              <a:rPr lang="en-US" sz="1600" dirty="0"/>
              <a:t>Solve the equation exactly using a double-angle formula: cos(2</a:t>
            </a:r>
            <a:r>
              <a:rPr lang="en-US" sz="1600" i="1" dirty="0"/>
              <a:t>θ</a:t>
            </a:r>
            <a:r>
              <a:rPr lang="en-US" sz="1600" dirty="0"/>
              <a:t>) = </a:t>
            </a:r>
            <a:r>
              <a:rPr lang="en-US" sz="1600" dirty="0" err="1"/>
              <a:t>cos</a:t>
            </a:r>
            <a:r>
              <a:rPr lang="en-US" sz="1600" i="1" dirty="0" err="1"/>
              <a:t>θ</a:t>
            </a:r>
            <a:r>
              <a:rPr lang="en-US" sz="1600" i="1" dirty="0"/>
              <a:t>, </a:t>
            </a:r>
            <a:r>
              <a:rPr lang="en-US" sz="1600" dirty="0"/>
              <a:t>0 ≤ </a:t>
            </a:r>
            <a:r>
              <a:rPr lang="en-US" sz="1600" i="1" dirty="0"/>
              <a:t>θ </a:t>
            </a:r>
            <a:r>
              <a:rPr lang="en-US" sz="1600" dirty="0"/>
              <a:t>≤ 360°.</a:t>
            </a:r>
          </a:p>
        </p:txBody>
      </p:sp>
      <p:pic>
        <p:nvPicPr>
          <p:cNvPr id="7" name="Picture 6"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21364300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1101699"/>
          </a:xfrm>
        </p:spPr>
        <p:txBody>
          <a:bodyPr>
            <a:normAutofit fontScale="90000"/>
          </a:bodyPr>
          <a:lstStyle/>
          <a:p>
            <a:r>
              <a:rPr lang="en-US" dirty="0"/>
              <a:t>Solving Trigonometric Equations </a:t>
            </a:r>
            <a:br>
              <a:rPr lang="en-US" dirty="0"/>
            </a:br>
            <a:r>
              <a:rPr lang="en-US" dirty="0"/>
              <a:t>Using Fundamental Identities </a:t>
            </a:r>
            <a:br>
              <a:rPr lang="en-US" dirty="0"/>
            </a:br>
            <a:r>
              <a:rPr lang="en-US" dirty="0"/>
              <a:t>example 3</a:t>
            </a:r>
          </a:p>
        </p:txBody>
      </p:sp>
      <p:sp>
        <p:nvSpPr>
          <p:cNvPr id="4" name="Text Placeholder 3"/>
          <p:cNvSpPr>
            <a:spLocks noGrp="1"/>
          </p:cNvSpPr>
          <p:nvPr>
            <p:ph type="body" sz="quarter" idx="14"/>
          </p:nvPr>
        </p:nvSpPr>
        <p:spPr>
          <a:xfrm>
            <a:off x="457200" y="1343025"/>
            <a:ext cx="8062912" cy="4667339"/>
          </a:xfrm>
        </p:spPr>
        <p:txBody>
          <a:bodyPr>
            <a:normAutofit/>
          </a:bodyPr>
          <a:lstStyle/>
          <a:p>
            <a:r>
              <a:rPr lang="en-US" sz="1600" dirty="0">
                <a:solidFill>
                  <a:srgbClr val="0070C0"/>
                </a:solidFill>
              </a:rPr>
              <a:t>Example</a:t>
            </a:r>
            <a:r>
              <a:rPr lang="en-US" sz="1600" dirty="0"/>
              <a:t> </a:t>
            </a:r>
            <a:r>
              <a:rPr lang="en-US" sz="1600" b="1" dirty="0"/>
              <a:t>Solving an Equation Using an Identity</a:t>
            </a:r>
          </a:p>
          <a:p>
            <a:r>
              <a:rPr lang="en-US" sz="1600" dirty="0"/>
              <a:t>Solve the equation exactly using an identity: 3cos</a:t>
            </a:r>
            <a:r>
              <a:rPr lang="en-US" sz="1600" i="1" dirty="0"/>
              <a:t>θ </a:t>
            </a:r>
            <a:r>
              <a:rPr lang="en-US" sz="1600" dirty="0"/>
              <a:t>+ 3 = 2sin</a:t>
            </a:r>
            <a:r>
              <a:rPr lang="en-US" sz="1600" baseline="30000" dirty="0"/>
              <a:t>2</a:t>
            </a:r>
            <a:r>
              <a:rPr lang="en-US" sz="1600" i="1" dirty="0"/>
              <a:t>θ</a:t>
            </a:r>
            <a:r>
              <a:rPr lang="en-US" sz="1600" dirty="0"/>
              <a:t>, 0 ≤ </a:t>
            </a:r>
            <a:r>
              <a:rPr lang="en-US" sz="1600" i="1" dirty="0"/>
              <a:t>θ </a:t>
            </a:r>
            <a:r>
              <a:rPr lang="en-US" sz="1600" dirty="0"/>
              <a:t>&lt; 2</a:t>
            </a:r>
            <a:r>
              <a:rPr lang="en-US" sz="1600" i="1" dirty="0"/>
              <a:t>π</a:t>
            </a:r>
            <a:r>
              <a:rPr lang="en-US" sz="1600" dirty="0"/>
              <a:t>.</a:t>
            </a:r>
          </a:p>
        </p:txBody>
      </p:sp>
      <p:pic>
        <p:nvPicPr>
          <p:cNvPr id="7" name="Picture 6" descr="&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237383622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92149"/>
          </a:xfrm>
        </p:spPr>
        <p:txBody>
          <a:bodyPr>
            <a:normAutofit/>
          </a:bodyPr>
          <a:lstStyle/>
          <a:p>
            <a:r>
              <a:rPr lang="en-US" dirty="0"/>
              <a:t>Solving Trigonometric Equations </a:t>
            </a:r>
            <a:br>
              <a:rPr lang="en-US" dirty="0"/>
            </a:br>
            <a:r>
              <a:rPr lang="en-US" dirty="0"/>
              <a:t>with Multiple Angles</a:t>
            </a:r>
          </a:p>
        </p:txBody>
      </p:sp>
      <p:sp>
        <p:nvSpPr>
          <p:cNvPr id="4" name="Text Placeholder 3"/>
          <p:cNvSpPr>
            <a:spLocks noGrp="1"/>
          </p:cNvSpPr>
          <p:nvPr>
            <p:ph type="body" sz="quarter" idx="14"/>
          </p:nvPr>
        </p:nvSpPr>
        <p:spPr>
          <a:xfrm>
            <a:off x="457200" y="1343025"/>
            <a:ext cx="8062912" cy="4667339"/>
          </a:xfrm>
        </p:spPr>
        <p:txBody>
          <a:bodyPr>
            <a:normAutofit/>
          </a:bodyPr>
          <a:lstStyle/>
          <a:p>
            <a:r>
              <a:rPr lang="en-US" dirty="0"/>
              <a:t>Sometimes it is not possible to solve a trigonometric equation with identities that have a multiple angle, such as sin(2</a:t>
            </a:r>
            <a:r>
              <a:rPr lang="en-US" i="1" dirty="0"/>
              <a:t>x</a:t>
            </a:r>
            <a:r>
              <a:rPr lang="en-US" dirty="0"/>
              <a:t>) or cos(3</a:t>
            </a:r>
            <a:r>
              <a:rPr lang="en-US" i="1" dirty="0"/>
              <a:t>x</a:t>
            </a:r>
            <a:r>
              <a:rPr lang="en-US" dirty="0"/>
              <a:t>). </a:t>
            </a:r>
          </a:p>
          <a:p>
            <a:endParaRPr lang="en-US" dirty="0"/>
          </a:p>
          <a:p>
            <a:r>
              <a:rPr lang="en-US" dirty="0"/>
              <a:t>When confronted with these equations, recall that </a:t>
            </a:r>
            <a:r>
              <a:rPr lang="en-US" i="1" dirty="0"/>
              <a:t>y </a:t>
            </a:r>
            <a:r>
              <a:rPr lang="en-US" dirty="0"/>
              <a:t>= sin(2</a:t>
            </a:r>
            <a:r>
              <a:rPr lang="en-US" i="1" dirty="0"/>
              <a:t>x</a:t>
            </a:r>
            <a:r>
              <a:rPr lang="en-US" dirty="0"/>
              <a:t>) is a horizontal compression by a factor of 2 of the function </a:t>
            </a:r>
            <a:r>
              <a:rPr lang="en-US" i="1" dirty="0"/>
              <a:t>y </a:t>
            </a:r>
            <a:r>
              <a:rPr lang="en-US" dirty="0"/>
              <a:t>= sin </a:t>
            </a:r>
            <a:r>
              <a:rPr lang="en-US" i="1" dirty="0"/>
              <a:t>x</a:t>
            </a:r>
            <a:r>
              <a:rPr lang="en-US" dirty="0"/>
              <a:t>.</a:t>
            </a:r>
          </a:p>
          <a:p>
            <a:r>
              <a:rPr lang="en-US" dirty="0"/>
              <a:t> </a:t>
            </a:r>
          </a:p>
          <a:p>
            <a:r>
              <a:rPr lang="en-US" dirty="0"/>
              <a:t>On an interval of 2</a:t>
            </a:r>
            <a:r>
              <a:rPr lang="en-US" i="1" dirty="0"/>
              <a:t>π</a:t>
            </a:r>
            <a:r>
              <a:rPr lang="en-US" dirty="0"/>
              <a:t>, we can graph two periods of </a:t>
            </a:r>
            <a:r>
              <a:rPr lang="en-US" i="1" dirty="0"/>
              <a:t>y </a:t>
            </a:r>
            <a:r>
              <a:rPr lang="en-US" dirty="0"/>
              <a:t>= sin(2</a:t>
            </a:r>
            <a:r>
              <a:rPr lang="en-US" i="1" dirty="0"/>
              <a:t>x</a:t>
            </a:r>
            <a:r>
              <a:rPr lang="en-US" dirty="0"/>
              <a:t>), as opposed to one cycle of </a:t>
            </a:r>
            <a:r>
              <a:rPr lang="en-US" i="1" dirty="0"/>
              <a:t>y </a:t>
            </a:r>
            <a:r>
              <a:rPr lang="en-US" dirty="0"/>
              <a:t>= sin </a:t>
            </a:r>
            <a:r>
              <a:rPr lang="en-US" i="1" dirty="0"/>
              <a:t>x</a:t>
            </a:r>
            <a:r>
              <a:rPr lang="en-US" dirty="0"/>
              <a:t>. </a:t>
            </a:r>
          </a:p>
          <a:p>
            <a:endParaRPr lang="en-US" dirty="0"/>
          </a:p>
          <a:p>
            <a:r>
              <a:rPr lang="en-US" dirty="0"/>
              <a:t>This compression of the graph leads us to believe there may be twice as many </a:t>
            </a:r>
            <a:r>
              <a:rPr lang="en-US" i="1" dirty="0"/>
              <a:t>x</a:t>
            </a:r>
            <a:r>
              <a:rPr lang="en-US" dirty="0"/>
              <a:t>-intercepts or solutions to sin(2</a:t>
            </a:r>
            <a:r>
              <a:rPr lang="en-US" i="1" dirty="0"/>
              <a:t>x</a:t>
            </a:r>
            <a:r>
              <a:rPr lang="en-US" dirty="0"/>
              <a:t>) = 0 compared to sin </a:t>
            </a:r>
            <a:r>
              <a:rPr lang="en-US" i="1" dirty="0"/>
              <a:t>x </a:t>
            </a:r>
            <a:r>
              <a:rPr lang="en-US" dirty="0"/>
              <a:t>= 0.</a:t>
            </a:r>
            <a:endParaRPr lang="en-US" sz="1200" dirty="0"/>
          </a:p>
        </p:txBody>
      </p:sp>
      <p:pic>
        <p:nvPicPr>
          <p:cNvPr id="7" name="Picture 6"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15081415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92149"/>
          </a:xfrm>
        </p:spPr>
        <p:txBody>
          <a:bodyPr>
            <a:normAutofit/>
          </a:bodyPr>
          <a:lstStyle/>
          <a:p>
            <a:r>
              <a:rPr lang="en-US" dirty="0"/>
              <a:t>Solving Trigonometric Equations </a:t>
            </a:r>
            <a:br>
              <a:rPr lang="en-US" dirty="0"/>
            </a:br>
            <a:r>
              <a:rPr lang="en-US" dirty="0"/>
              <a:t>with Multiple Angles example</a:t>
            </a:r>
          </a:p>
        </p:txBody>
      </p:sp>
      <p:sp>
        <p:nvSpPr>
          <p:cNvPr id="4" name="Text Placeholder 3"/>
          <p:cNvSpPr>
            <a:spLocks noGrp="1"/>
          </p:cNvSpPr>
          <p:nvPr>
            <p:ph type="body" sz="quarter" idx="14"/>
          </p:nvPr>
        </p:nvSpPr>
        <p:spPr>
          <a:xfrm>
            <a:off x="457200" y="1343025"/>
            <a:ext cx="8062912" cy="4667339"/>
          </a:xfrm>
        </p:spPr>
        <p:txBody>
          <a:bodyPr>
            <a:normAutofit/>
          </a:bodyPr>
          <a:lstStyle/>
          <a:p>
            <a:r>
              <a:rPr lang="en-US" sz="1600" dirty="0">
                <a:solidFill>
                  <a:srgbClr val="0070C0"/>
                </a:solidFill>
              </a:rPr>
              <a:t>Example</a:t>
            </a:r>
            <a:r>
              <a:rPr lang="en-US" sz="1600" dirty="0"/>
              <a:t> Solving a Multiple Angle Trigonometric Equation</a:t>
            </a:r>
          </a:p>
          <a:p>
            <a:r>
              <a:rPr lang="en-US" sz="1600" dirty="0"/>
              <a:t>Solve exactly: cos(2</a:t>
            </a:r>
            <a:r>
              <a:rPr lang="en-US" sz="1600" i="1" dirty="0"/>
              <a:t>x</a:t>
            </a:r>
            <a:r>
              <a:rPr lang="en-US" sz="1600" dirty="0"/>
              <a:t>) = 1/2 on [0, 2</a:t>
            </a:r>
            <a:r>
              <a:rPr lang="el-GR" sz="1600" i="1" dirty="0"/>
              <a:t>π</a:t>
            </a:r>
            <a:r>
              <a:rPr lang="el-GR" sz="1600" dirty="0"/>
              <a:t>).</a:t>
            </a:r>
            <a:endParaRPr lang="en-US" sz="1600" dirty="0"/>
          </a:p>
        </p:txBody>
      </p:sp>
      <p:pic>
        <p:nvPicPr>
          <p:cNvPr id="7" name="Picture 6"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10433661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92149"/>
          </a:xfrm>
        </p:spPr>
        <p:txBody>
          <a:bodyPr>
            <a:normAutofit/>
          </a:bodyPr>
          <a:lstStyle/>
          <a:p>
            <a:r>
              <a:rPr lang="en-US" dirty="0"/>
              <a:t>Solving Right Triangle Problems</a:t>
            </a:r>
          </a:p>
        </p:txBody>
      </p:sp>
      <p:sp>
        <p:nvSpPr>
          <p:cNvPr id="4" name="Text Placeholder 3"/>
          <p:cNvSpPr>
            <a:spLocks noGrp="1"/>
          </p:cNvSpPr>
          <p:nvPr>
            <p:ph type="body" sz="quarter" idx="14"/>
          </p:nvPr>
        </p:nvSpPr>
        <p:spPr>
          <a:xfrm>
            <a:off x="457200" y="1343025"/>
            <a:ext cx="8062912" cy="4667339"/>
          </a:xfrm>
        </p:spPr>
        <p:txBody>
          <a:bodyPr>
            <a:normAutofit/>
          </a:bodyPr>
          <a:lstStyle/>
          <a:p>
            <a:r>
              <a:rPr lang="en-US" sz="1400" dirty="0">
                <a:solidFill>
                  <a:srgbClr val="0070C0"/>
                </a:solidFill>
              </a:rPr>
              <a:t>Example</a:t>
            </a:r>
            <a:r>
              <a:rPr lang="en-US" sz="1400" dirty="0"/>
              <a:t> </a:t>
            </a:r>
            <a:r>
              <a:rPr lang="en-US" sz="1400" b="1" dirty="0"/>
              <a:t>Using the Pythagorean Theorem to Model an Abstract Problem</a:t>
            </a:r>
          </a:p>
          <a:p>
            <a:r>
              <a:rPr lang="en-US" sz="1400" dirty="0"/>
              <a:t>One of the cables that anchors the center of the London Eye Ferris wheel to the ground must be replaced. The center of the Ferris wheel is 69.5 meters above the ground, and the second anchor on the ground is 23 meters from the base of the Ferris wheel. Approximately how long is the cable, and what is the angle of elevation (from ground up to the center of the Ferris wheel)? See </a:t>
            </a:r>
            <a:r>
              <a:rPr lang="en-US" sz="1400" b="1" dirty="0"/>
              <a:t>Figure 4.</a:t>
            </a:r>
            <a:endParaRPr lang="en-US" sz="1400" dirty="0"/>
          </a:p>
        </p:txBody>
      </p:sp>
      <p:pic>
        <p:nvPicPr>
          <p:cNvPr id="7" name="Picture 6"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pic>
        <p:nvPicPr>
          <p:cNvPr id="6" name="Picture 5" descr="&#10;Basic diagram of a ferris wheel (circle) and its support cables (form a right triangle). One cable runs from the center of the circle to the ground (outside the circle), is perpendicular to the ground, and has length 69.5. Another cable of unknown length (the hypotenuse) runs from the center of the circle to the ground 23 feet away from the other cable at an angle of theta degrees with the ground. So, in closing, there is a right triangle with base 23, height 69.5, hypotenuse unknown, and angle between base and hypotenuse of theta degrees.">
            <a:extLst>
              <a:ext uri="{FF2B5EF4-FFF2-40B4-BE49-F238E27FC236}">
                <a16:creationId xmlns:a16="http://schemas.microsoft.com/office/drawing/2014/main" id="{CE069113-6F65-4F88-9F2E-DBFB2A5046F8}"/>
              </a:ext>
            </a:extLst>
          </p:cNvPr>
          <p:cNvPicPr>
            <a:picLocks noChangeAspect="1"/>
          </p:cNvPicPr>
          <p:nvPr/>
        </p:nvPicPr>
        <p:blipFill>
          <a:blip r:embed="rId3"/>
          <a:stretch>
            <a:fillRect/>
          </a:stretch>
        </p:blipFill>
        <p:spPr>
          <a:xfrm>
            <a:off x="6281737" y="2829897"/>
            <a:ext cx="2238375" cy="2933700"/>
          </a:xfrm>
          <a:prstGeom prst="rect">
            <a:avLst/>
          </a:prstGeom>
        </p:spPr>
      </p:pic>
    </p:spTree>
    <p:extLst>
      <p:ext uri="{BB962C8B-B14F-4D97-AF65-F5344CB8AC3E}">
        <p14:creationId xmlns:p14="http://schemas.microsoft.com/office/powerpoint/2010/main" val="2185872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Verifying the Fundamental </a:t>
            </a:r>
            <a:br>
              <a:rPr lang="en-US" dirty="0"/>
            </a:br>
            <a:r>
              <a:rPr lang="en-US" dirty="0"/>
              <a:t>Trigonometric Identities example</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7" name="Text Placeholder 6"/>
          <p:cNvSpPr txBox="1">
            <a:spLocks/>
          </p:cNvSpPr>
          <p:nvPr/>
        </p:nvSpPr>
        <p:spPr>
          <a:xfrm>
            <a:off x="601340" y="1320000"/>
            <a:ext cx="8062912" cy="1684457"/>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solidFill>
                  <a:srgbClr val="0070C0"/>
                </a:solidFill>
              </a:rPr>
              <a:t>Example </a:t>
            </a:r>
            <a:r>
              <a:rPr lang="en-US" sz="1600" b="1" dirty="0"/>
              <a:t>Verifying a Trigonometric Identity</a:t>
            </a:r>
          </a:p>
          <a:p>
            <a:r>
              <a:rPr lang="en-US" sz="1600" dirty="0"/>
              <a:t>Verify </a:t>
            </a:r>
            <a:r>
              <a:rPr lang="es-ES" sz="1600" dirty="0"/>
              <a:t>tan </a:t>
            </a:r>
            <a:r>
              <a:rPr lang="es-ES" sz="1600" i="1" dirty="0"/>
              <a:t>θ </a:t>
            </a:r>
            <a:r>
              <a:rPr lang="es-ES" sz="1600" dirty="0"/>
              <a:t>cos </a:t>
            </a:r>
            <a:r>
              <a:rPr lang="es-ES" sz="1600" i="1" dirty="0"/>
              <a:t>θ </a:t>
            </a:r>
            <a:r>
              <a:rPr lang="es-ES" sz="1600" dirty="0"/>
              <a:t>= sin </a:t>
            </a:r>
            <a:r>
              <a:rPr lang="es-ES" sz="1600" i="1" dirty="0"/>
              <a:t>θ</a:t>
            </a:r>
            <a:r>
              <a:rPr lang="es-ES" sz="1600" dirty="0"/>
              <a:t>.</a:t>
            </a:r>
            <a:endParaRPr lang="en-US" sz="1600" dirty="0"/>
          </a:p>
        </p:txBody>
      </p:sp>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131325728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92149"/>
          </a:xfrm>
        </p:spPr>
        <p:txBody>
          <a:bodyPr>
            <a:normAutofit/>
          </a:bodyPr>
          <a:lstStyle/>
          <a:p>
            <a:r>
              <a:rPr lang="en-US" dirty="0"/>
              <a:t>Solving Right Triangle Problems application</a:t>
            </a:r>
          </a:p>
        </p:txBody>
      </p:sp>
      <p:sp>
        <p:nvSpPr>
          <p:cNvPr id="4" name="Text Placeholder 3"/>
          <p:cNvSpPr>
            <a:spLocks noGrp="1"/>
          </p:cNvSpPr>
          <p:nvPr>
            <p:ph type="body" sz="quarter" idx="14"/>
          </p:nvPr>
        </p:nvSpPr>
        <p:spPr>
          <a:xfrm>
            <a:off x="457200" y="1343025"/>
            <a:ext cx="8062912" cy="4667339"/>
          </a:xfrm>
        </p:spPr>
        <p:txBody>
          <a:bodyPr>
            <a:normAutofit/>
          </a:bodyPr>
          <a:lstStyle/>
          <a:p>
            <a:r>
              <a:rPr lang="en-US" sz="1400" dirty="0">
                <a:solidFill>
                  <a:srgbClr val="0070C0"/>
                </a:solidFill>
              </a:rPr>
              <a:t>Example</a:t>
            </a:r>
            <a:r>
              <a:rPr lang="en-US" sz="1400" dirty="0"/>
              <a:t> </a:t>
            </a:r>
            <a:r>
              <a:rPr lang="en-US" sz="1400" b="1" dirty="0"/>
              <a:t>Using the Pythagorean Theorem to Model an Abstract Problem</a:t>
            </a:r>
          </a:p>
          <a:p>
            <a:r>
              <a:rPr lang="en-US" sz="1400" dirty="0"/>
              <a:t>OSHA safety regulations require that the base of a ladder be placed 1 foot from the wall for every 4 feet of ladder length. Find the angle that a ladder of any length forms with the ground and the height at which the ladder touches the wall. (Note: For any length of ladder, the base needs to be a distance from the wall equal to one fourth of the ladder’s length. Equivalently, if the base of the ladder is “</a:t>
            </a:r>
            <a:r>
              <a:rPr lang="en-US" sz="1400" i="1" dirty="0"/>
              <a:t>a</a:t>
            </a:r>
            <a:r>
              <a:rPr lang="en-US" sz="1400" dirty="0"/>
              <a:t>” feet from the wall, the length of the ladder will be 4</a:t>
            </a:r>
            <a:r>
              <a:rPr lang="en-US" sz="1400" i="1" dirty="0"/>
              <a:t>a </a:t>
            </a:r>
            <a:r>
              <a:rPr lang="en-US" sz="1400" dirty="0"/>
              <a:t>feet. See </a:t>
            </a:r>
            <a:r>
              <a:rPr lang="en-US" sz="1400" b="1" dirty="0"/>
              <a:t>Figure 5</a:t>
            </a:r>
            <a:r>
              <a:rPr lang="en-US" sz="1400" dirty="0"/>
              <a:t>.)</a:t>
            </a:r>
          </a:p>
        </p:txBody>
      </p:sp>
      <p:pic>
        <p:nvPicPr>
          <p:cNvPr id="7" name="Picture 6"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pic>
        <p:nvPicPr>
          <p:cNvPr id="6" name="Picture 5" descr="Right triangle with sides of length a and b with a hypothenuse of length 4a.">
            <a:extLst>
              <a:ext uri="{FF2B5EF4-FFF2-40B4-BE49-F238E27FC236}">
                <a16:creationId xmlns:a16="http://schemas.microsoft.com/office/drawing/2014/main" id="{EF856080-ABE8-4B7D-BE56-059B65DFF40C}"/>
              </a:ext>
            </a:extLst>
          </p:cNvPr>
          <p:cNvPicPr>
            <a:picLocks noChangeAspect="1"/>
          </p:cNvPicPr>
          <p:nvPr/>
        </p:nvPicPr>
        <p:blipFill>
          <a:blip r:embed="rId3"/>
          <a:stretch>
            <a:fillRect/>
          </a:stretch>
        </p:blipFill>
        <p:spPr>
          <a:xfrm>
            <a:off x="7301204" y="2760890"/>
            <a:ext cx="1371600" cy="2381250"/>
          </a:xfrm>
          <a:prstGeom prst="rect">
            <a:avLst/>
          </a:prstGeom>
        </p:spPr>
      </p:pic>
    </p:spTree>
    <p:extLst>
      <p:ext uri="{BB962C8B-B14F-4D97-AF65-F5344CB8AC3E}">
        <p14:creationId xmlns:p14="http://schemas.microsoft.com/office/powerpoint/2010/main" val="187226522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Acknowledgments</a:t>
            </a:r>
          </a:p>
        </p:txBody>
      </p:sp>
      <p:sp>
        <p:nvSpPr>
          <p:cNvPr id="7" name="Text Placeholder 6"/>
          <p:cNvSpPr>
            <a:spLocks noGrp="1"/>
          </p:cNvSpPr>
          <p:nvPr>
            <p:ph type="body" sz="quarter" idx="14"/>
          </p:nvPr>
        </p:nvSpPr>
        <p:spPr>
          <a:xfrm>
            <a:off x="457200" y="1306286"/>
            <a:ext cx="8062912" cy="5038530"/>
          </a:xfrm>
        </p:spPr>
        <p:txBody>
          <a:bodyPr>
            <a:normAutofit/>
          </a:bodyPr>
          <a:lstStyle/>
          <a:p>
            <a:r>
              <a:rPr lang="en-US" sz="1600" dirty="0">
                <a:solidFill>
                  <a:schemeClr val="tx1"/>
                </a:solidFill>
              </a:rPr>
              <a:t>The original PowerPoint file is copyright 2015, Rice University. All Rights Reserved.</a:t>
            </a:r>
          </a:p>
          <a:p>
            <a:endParaRPr lang="en-US" sz="1600" dirty="0">
              <a:solidFill>
                <a:schemeClr val="tx1"/>
              </a:solidFill>
            </a:endParaRPr>
          </a:p>
          <a:p>
            <a:r>
              <a:rPr lang="en-US" sz="1600" dirty="0">
                <a:solidFill>
                  <a:schemeClr val="tx1"/>
                </a:solidFill>
              </a:rPr>
              <a:t>This work is a derivative of a text by </a:t>
            </a:r>
            <a:r>
              <a:rPr lang="en-US" sz="1600" u="sng" dirty="0">
                <a:hlinkClick r:id="rId2"/>
              </a:rPr>
              <a:t>OpenStax</a:t>
            </a:r>
            <a:r>
              <a:rPr lang="en-US" sz="1600" dirty="0">
                <a:solidFill>
                  <a:schemeClr val="tx1"/>
                </a:solidFill>
              </a:rPr>
              <a:t>, which is licensed under a </a:t>
            </a:r>
            <a:r>
              <a:rPr lang="en-US" sz="1600" dirty="0">
                <a:hlinkClick r:id="rId3"/>
              </a:rPr>
              <a:t>Creative Commons Attribution License 4.0</a:t>
            </a:r>
            <a:r>
              <a:rPr lang="en-US" sz="1600" dirty="0"/>
              <a:t> </a:t>
            </a:r>
            <a:r>
              <a:rPr lang="en-US" sz="1600" dirty="0">
                <a:solidFill>
                  <a:schemeClr val="tx1"/>
                </a:solidFill>
              </a:rPr>
              <a:t>license.</a:t>
            </a:r>
          </a:p>
          <a:p>
            <a:endParaRPr lang="en-US" sz="1600" dirty="0">
              <a:solidFill>
                <a:schemeClr val="tx1"/>
              </a:solidFill>
            </a:endParaRPr>
          </a:p>
          <a:p>
            <a:r>
              <a:rPr lang="en-US" sz="1600" dirty="0">
                <a:solidFill>
                  <a:schemeClr val="tx1"/>
                </a:solidFill>
              </a:rPr>
              <a:t>Material on this PowerPoint was adapted from </a:t>
            </a:r>
            <a:r>
              <a:rPr lang="en-US" sz="1600" i="1" dirty="0">
                <a:solidFill>
                  <a:schemeClr val="tx1"/>
                </a:solidFill>
              </a:rPr>
              <a:t>Abramson, Jay. “Chapter 9. Trigonometric Identities and Equations.” Algebra and Trigonometry.</a:t>
            </a:r>
            <a:r>
              <a:rPr lang="en-US" sz="1600" dirty="0">
                <a:solidFill>
                  <a:schemeClr val="tx1"/>
                </a:solidFill>
              </a:rPr>
              <a:t> </a:t>
            </a:r>
            <a:r>
              <a:rPr lang="en-US" sz="1600" dirty="0"/>
              <a:t>OpenStax CAT, Algebra and Trigonometry. OpenStax CNX. May 30, 2019 http://cnx.org/contents/13ac107a-f15f-49d2-97e8-60ab2e3b519c@13.63. </a:t>
            </a:r>
          </a:p>
          <a:p>
            <a:endParaRPr lang="en-US" sz="1600" dirty="0"/>
          </a:p>
          <a:p>
            <a:r>
              <a:rPr lang="en-US" sz="1600" b="1" i="1" dirty="0"/>
              <a:t>This document has been reviewed for </a:t>
            </a:r>
            <a:r>
              <a:rPr lang="en-US" sz="1600" b="1" i="1"/>
              <a:t>accessibility.</a:t>
            </a:r>
            <a:endParaRPr lang="en-US" sz="1600" dirty="0"/>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dirty="0"/>
              <a:t>Prepared for OpenStax Algebra and Trigonometry by River Parishes Community College under CC BY-SA 4.0</a:t>
            </a:r>
          </a:p>
        </p:txBody>
      </p:sp>
    </p:spTree>
    <p:extLst>
      <p:ext uri="{BB962C8B-B14F-4D97-AF65-F5344CB8AC3E}">
        <p14:creationId xmlns:p14="http://schemas.microsoft.com/office/powerpoint/2010/main" val="3020766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Verifying the Fundamental </a:t>
            </a:r>
            <a:br>
              <a:rPr lang="en-US" dirty="0"/>
            </a:br>
            <a:r>
              <a:rPr lang="en-US" dirty="0"/>
              <a:t>Trigonometric Identities try it</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
        <p:nvSpPr>
          <p:cNvPr id="4" name="Rectangle 3">
            <a:extLst>
              <a:ext uri="{FF2B5EF4-FFF2-40B4-BE49-F238E27FC236}">
                <a16:creationId xmlns:a16="http://schemas.microsoft.com/office/drawing/2014/main" id="{83ACC7AF-B32D-B648-928E-3AD7D2A60E4A}"/>
              </a:ext>
            </a:extLst>
          </p:cNvPr>
          <p:cNvSpPr/>
          <p:nvPr/>
        </p:nvSpPr>
        <p:spPr>
          <a:xfrm>
            <a:off x="457200" y="1398591"/>
            <a:ext cx="4891211" cy="369332"/>
          </a:xfrm>
          <a:prstGeom prst="rect">
            <a:avLst/>
          </a:prstGeom>
        </p:spPr>
        <p:txBody>
          <a:bodyPr wrap="none">
            <a:spAutoFit/>
          </a:bodyPr>
          <a:lstStyle/>
          <a:p>
            <a:r>
              <a:rPr lang="en-US" dirty="0">
                <a:solidFill>
                  <a:srgbClr val="555555"/>
                </a:solidFill>
                <a:latin typeface="Helvetica Neue" panose="02000503000000020004" pitchFamily="2" charset="0"/>
              </a:rPr>
              <a:t>Try It:	Verify the identity </a:t>
            </a:r>
            <a:r>
              <a:rPr lang="en-US" dirty="0" err="1">
                <a:solidFill>
                  <a:srgbClr val="555555"/>
                </a:solidFill>
                <a:latin typeface="STIXGeneral-Regular" pitchFamily="2" charset="2"/>
              </a:rPr>
              <a:t>csc</a:t>
            </a:r>
            <a:r>
              <a:rPr lang="en-US" dirty="0">
                <a:solidFill>
                  <a:srgbClr val="555555"/>
                </a:solidFill>
                <a:latin typeface="STIXGeneral-Regular" pitchFamily="2" charset="2"/>
              </a:rPr>
              <a:t> </a:t>
            </a:r>
            <a:r>
              <a:rPr lang="el-GR" dirty="0">
                <a:solidFill>
                  <a:srgbClr val="555555"/>
                </a:solidFill>
                <a:latin typeface="STIXGeneral-Italic" pitchFamily="2" charset="2"/>
              </a:rPr>
              <a:t>θ</a:t>
            </a:r>
            <a:r>
              <a:rPr lang="en-US" dirty="0">
                <a:solidFill>
                  <a:srgbClr val="555555"/>
                </a:solidFill>
                <a:latin typeface="STIXGeneral-Italic" pitchFamily="2" charset="2"/>
              </a:rPr>
              <a:t> </a:t>
            </a:r>
            <a:r>
              <a:rPr lang="en-US" dirty="0">
                <a:solidFill>
                  <a:srgbClr val="555555"/>
                </a:solidFill>
                <a:latin typeface="STIXGeneral-Regular" pitchFamily="2" charset="2"/>
              </a:rPr>
              <a:t>cos </a:t>
            </a:r>
            <a:r>
              <a:rPr lang="el-GR" dirty="0">
                <a:solidFill>
                  <a:srgbClr val="555555"/>
                </a:solidFill>
                <a:latin typeface="STIXGeneral-Italic" pitchFamily="2" charset="2"/>
              </a:rPr>
              <a:t>θ</a:t>
            </a:r>
            <a:r>
              <a:rPr lang="en-US" dirty="0">
                <a:solidFill>
                  <a:srgbClr val="555555"/>
                </a:solidFill>
                <a:latin typeface="STIXGeneral-Italic" pitchFamily="2" charset="2"/>
              </a:rPr>
              <a:t> </a:t>
            </a:r>
            <a:r>
              <a:rPr lang="en-US" dirty="0">
                <a:solidFill>
                  <a:srgbClr val="555555"/>
                </a:solidFill>
                <a:latin typeface="STIXGeneral-Regular" pitchFamily="2" charset="2"/>
              </a:rPr>
              <a:t>tan </a:t>
            </a:r>
            <a:r>
              <a:rPr lang="el-GR" dirty="0">
                <a:solidFill>
                  <a:srgbClr val="555555"/>
                </a:solidFill>
                <a:latin typeface="STIXGeneral-Italic" pitchFamily="2" charset="2"/>
              </a:rPr>
              <a:t>θ</a:t>
            </a:r>
            <a:r>
              <a:rPr lang="en-US" dirty="0">
                <a:solidFill>
                  <a:srgbClr val="555555"/>
                </a:solidFill>
                <a:latin typeface="STIXGeneral-Italic" pitchFamily="2" charset="2"/>
              </a:rPr>
              <a:t> </a:t>
            </a:r>
            <a:r>
              <a:rPr lang="el-GR" dirty="0">
                <a:solidFill>
                  <a:srgbClr val="555555"/>
                </a:solidFill>
                <a:latin typeface="STIXGeneral-Regular" pitchFamily="2" charset="2"/>
              </a:rPr>
              <a:t>=</a:t>
            </a:r>
            <a:r>
              <a:rPr lang="en-US" dirty="0">
                <a:solidFill>
                  <a:srgbClr val="555555"/>
                </a:solidFill>
                <a:latin typeface="STIXGeneral-Regular" pitchFamily="2" charset="2"/>
              </a:rPr>
              <a:t> </a:t>
            </a:r>
            <a:r>
              <a:rPr lang="el-GR" dirty="0">
                <a:solidFill>
                  <a:srgbClr val="555555"/>
                </a:solidFill>
                <a:latin typeface="STIXGeneral-Regular" pitchFamily="2" charset="2"/>
              </a:rPr>
              <a:t>1.</a:t>
            </a:r>
            <a:endParaRPr lang="en-US" dirty="0"/>
          </a:p>
        </p:txBody>
      </p:sp>
    </p:spTree>
    <p:extLst>
      <p:ext uri="{BB962C8B-B14F-4D97-AF65-F5344CB8AC3E}">
        <p14:creationId xmlns:p14="http://schemas.microsoft.com/office/powerpoint/2010/main" val="1916621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Verifying the Fundamental </a:t>
            </a:r>
            <a:br>
              <a:rPr lang="en-US" dirty="0"/>
            </a:br>
            <a:r>
              <a:rPr lang="en-US" dirty="0"/>
              <a:t>Trigonometric Identities example 2</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7" name="Text Placeholder 6"/>
          <p:cNvSpPr txBox="1">
            <a:spLocks/>
          </p:cNvSpPr>
          <p:nvPr/>
        </p:nvSpPr>
        <p:spPr>
          <a:xfrm>
            <a:off x="601340" y="1320000"/>
            <a:ext cx="8062912" cy="1684457"/>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solidFill>
                  <a:srgbClr val="0070C0"/>
                </a:solidFill>
              </a:rPr>
              <a:t>Example </a:t>
            </a:r>
            <a:r>
              <a:rPr lang="en-US" sz="1600" b="1" dirty="0"/>
              <a:t>Verifying a Trigonometric Identity</a:t>
            </a:r>
          </a:p>
          <a:p>
            <a:r>
              <a:rPr lang="en-US" sz="1600" dirty="0"/>
              <a:t>Verify </a:t>
            </a:r>
            <a:r>
              <a:rPr lang="es-ES" sz="1600" dirty="0"/>
              <a:t>(1 + sin </a:t>
            </a:r>
            <a:r>
              <a:rPr lang="es-ES" sz="1600" i="1" dirty="0"/>
              <a:t>x</a:t>
            </a:r>
            <a:r>
              <a:rPr lang="es-ES" sz="1600" dirty="0"/>
              <a:t>)[1 + sin(−</a:t>
            </a:r>
            <a:r>
              <a:rPr lang="es-ES" sz="1600" i="1" dirty="0"/>
              <a:t>x</a:t>
            </a:r>
            <a:r>
              <a:rPr lang="es-ES" sz="1600" dirty="0"/>
              <a:t>)] = cos</a:t>
            </a:r>
            <a:r>
              <a:rPr lang="es-ES" sz="1600" baseline="30000" dirty="0"/>
              <a:t>2</a:t>
            </a:r>
            <a:r>
              <a:rPr lang="es-ES" sz="1600" i="1" dirty="0"/>
              <a:t>x</a:t>
            </a:r>
            <a:endParaRPr lang="en-US" sz="1600" dirty="0"/>
          </a:p>
        </p:txBody>
      </p:sp>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1137572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Verifying the Fundamental </a:t>
            </a:r>
            <a:br>
              <a:rPr lang="en-US" dirty="0"/>
            </a:br>
            <a:r>
              <a:rPr lang="en-US" dirty="0"/>
              <a:t>Trigonometric Identities example 3</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7" name="Text Placeholder 6"/>
          <p:cNvSpPr txBox="1">
            <a:spLocks/>
          </p:cNvSpPr>
          <p:nvPr/>
        </p:nvSpPr>
        <p:spPr>
          <a:xfrm>
            <a:off x="601340" y="1320000"/>
            <a:ext cx="8062912" cy="1684457"/>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solidFill>
                  <a:srgbClr val="0070C0"/>
                </a:solidFill>
              </a:rPr>
              <a:t>Example</a:t>
            </a:r>
            <a:r>
              <a:rPr lang="en-US" sz="1600" dirty="0"/>
              <a:t> </a:t>
            </a:r>
            <a:r>
              <a:rPr lang="en-US" sz="1600" b="1" dirty="0"/>
              <a:t>Verifying a Trigonometric Identity</a:t>
            </a:r>
            <a:endParaRPr lang="en-US" sz="1600" b="1" i="1" dirty="0"/>
          </a:p>
          <a:p>
            <a:r>
              <a:rPr lang="en-US" sz="1600" dirty="0"/>
              <a:t>Verify the identity (sec</a:t>
            </a:r>
            <a:r>
              <a:rPr lang="en-US" sz="1600" baseline="30000" dirty="0"/>
              <a:t>2</a:t>
            </a:r>
            <a:r>
              <a:rPr lang="en-US" sz="1600" i="1" dirty="0"/>
              <a:t>θ</a:t>
            </a:r>
            <a:r>
              <a:rPr lang="en-US" sz="1600" dirty="0"/>
              <a:t> − 1) / sec</a:t>
            </a:r>
            <a:r>
              <a:rPr lang="en-US" sz="1600" baseline="30000" dirty="0"/>
              <a:t>2</a:t>
            </a:r>
            <a:r>
              <a:rPr lang="en-US" sz="1600" i="1" dirty="0"/>
              <a:t>θ</a:t>
            </a:r>
            <a:r>
              <a:rPr lang="el-GR" sz="1600" i="1" dirty="0"/>
              <a:t> </a:t>
            </a:r>
            <a:r>
              <a:rPr lang="el-GR" sz="1600" dirty="0"/>
              <a:t>= </a:t>
            </a:r>
            <a:r>
              <a:rPr lang="en-US" sz="1600" dirty="0"/>
              <a:t>sin</a:t>
            </a:r>
            <a:r>
              <a:rPr lang="en-US" sz="1600" baseline="30000" dirty="0"/>
              <a:t>2</a:t>
            </a:r>
            <a:r>
              <a:rPr lang="en-US" sz="1600" i="1" dirty="0"/>
              <a:t>θ</a:t>
            </a:r>
            <a:endParaRPr lang="en-US" sz="1600" dirty="0"/>
          </a:p>
        </p:txBody>
      </p:sp>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3333769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Verifying the Fundamental </a:t>
            </a:r>
            <a:br>
              <a:rPr lang="en-US" dirty="0"/>
            </a:br>
            <a:r>
              <a:rPr lang="en-US" dirty="0"/>
              <a:t>Trigonometric Identities try it 2</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F24E774-FB2F-6D46-BA2E-6E7500F68C5D}"/>
                  </a:ext>
                </a:extLst>
              </p:cNvPr>
              <p:cNvSpPr/>
              <p:nvPr/>
            </p:nvSpPr>
            <p:spPr>
              <a:xfrm>
                <a:off x="457200" y="1340535"/>
                <a:ext cx="4572000" cy="533992"/>
              </a:xfrm>
              <a:prstGeom prst="rect">
                <a:avLst/>
              </a:prstGeom>
            </p:spPr>
            <p:txBody>
              <a:bodyPr>
                <a:spAutoFit/>
              </a:bodyPr>
              <a:lstStyle/>
              <a:p>
                <a:r>
                  <a:rPr lang="en-US" dirty="0">
                    <a:solidFill>
                      <a:srgbClr val="555555"/>
                    </a:solidFill>
                    <a:latin typeface="Helvetica Neue" panose="02000503000000020004" pitchFamily="2" charset="0"/>
                  </a:rPr>
                  <a:t>Try It:	Show that </a:t>
                </a:r>
                <a14:m>
                  <m:oMath xmlns:m="http://schemas.openxmlformats.org/officeDocument/2006/math">
                    <m:f>
                      <m:fPr>
                        <m:ctrlPr>
                          <a:rPr lang="en-US" i="1" smtClean="0">
                            <a:solidFill>
                              <a:srgbClr val="555555"/>
                            </a:solidFill>
                            <a:latin typeface="Cambria Math" panose="02040503050406030204" pitchFamily="18" charset="0"/>
                          </a:rPr>
                        </m:ctrlPr>
                      </m:fPr>
                      <m:num>
                        <m:r>
                          <m:rPr>
                            <m:nor/>
                          </m:rPr>
                          <a:rPr lang="en-US" dirty="0">
                            <a:solidFill>
                              <a:srgbClr val="555555"/>
                            </a:solidFill>
                            <a:latin typeface="STIXGeneral-Regular" pitchFamily="2" charset="2"/>
                          </a:rPr>
                          <m:t>cot</m:t>
                        </m:r>
                        <m:r>
                          <m:rPr>
                            <m:nor/>
                          </m:rPr>
                          <a:rPr lang="en-US" dirty="0">
                            <a:solidFill>
                              <a:srgbClr val="555555"/>
                            </a:solidFill>
                            <a:latin typeface="STIXGeneral-Regular" pitchFamily="2" charset="2"/>
                          </a:rPr>
                          <m:t> </m:t>
                        </m:r>
                        <m:r>
                          <m:rPr>
                            <m:nor/>
                          </m:rPr>
                          <a:rPr lang="el-GR" dirty="0">
                            <a:solidFill>
                              <a:srgbClr val="555555"/>
                            </a:solidFill>
                            <a:latin typeface="STIXGeneral-Italic" pitchFamily="2" charset="2"/>
                          </a:rPr>
                          <m:t>θ</m:t>
                        </m:r>
                      </m:num>
                      <m:den>
                        <m:r>
                          <m:rPr>
                            <m:nor/>
                          </m:rPr>
                          <a:rPr lang="en-US" dirty="0">
                            <a:solidFill>
                              <a:srgbClr val="555555"/>
                            </a:solidFill>
                            <a:latin typeface="STIXGeneral-Regular" pitchFamily="2" charset="2"/>
                          </a:rPr>
                          <m:t>csc</m:t>
                        </m:r>
                        <m:r>
                          <m:rPr>
                            <m:nor/>
                          </m:rPr>
                          <a:rPr lang="en-US" dirty="0">
                            <a:solidFill>
                              <a:srgbClr val="555555"/>
                            </a:solidFill>
                            <a:latin typeface="STIXGeneral-Regular" pitchFamily="2" charset="2"/>
                          </a:rPr>
                          <m:t> </m:t>
                        </m:r>
                        <m:r>
                          <m:rPr>
                            <m:nor/>
                          </m:rPr>
                          <a:rPr lang="el-GR" dirty="0">
                            <a:solidFill>
                              <a:srgbClr val="555555"/>
                            </a:solidFill>
                            <a:latin typeface="STIXGeneral-Italic" pitchFamily="2" charset="2"/>
                          </a:rPr>
                          <m:t>θ</m:t>
                        </m:r>
                      </m:den>
                    </m:f>
                    <m:r>
                      <a:rPr lang="en-US" b="0" i="1" smtClean="0">
                        <a:solidFill>
                          <a:srgbClr val="555555"/>
                        </a:solidFill>
                        <a:latin typeface="Cambria Math" panose="02040503050406030204" pitchFamily="18" charset="0"/>
                      </a:rPr>
                      <m:t> </m:t>
                    </m:r>
                  </m:oMath>
                </a14:m>
                <a:r>
                  <a:rPr lang="el-GR" dirty="0">
                    <a:solidFill>
                      <a:srgbClr val="555555"/>
                    </a:solidFill>
                    <a:latin typeface="STIXGeneral-Regular" pitchFamily="2" charset="2"/>
                  </a:rPr>
                  <a:t>=</a:t>
                </a:r>
                <a:r>
                  <a:rPr lang="en-US" dirty="0">
                    <a:solidFill>
                      <a:srgbClr val="555555"/>
                    </a:solidFill>
                    <a:latin typeface="STIXGeneral-Regular" pitchFamily="2" charset="2"/>
                  </a:rPr>
                  <a:t> cos </a:t>
                </a:r>
                <a:r>
                  <a:rPr lang="el-GR" dirty="0">
                    <a:solidFill>
                      <a:srgbClr val="555555"/>
                    </a:solidFill>
                    <a:latin typeface="STIXGeneral-Italic" pitchFamily="2" charset="2"/>
                  </a:rPr>
                  <a:t>θ</a:t>
                </a:r>
                <a:r>
                  <a:rPr lang="el-GR" dirty="0">
                    <a:solidFill>
                      <a:srgbClr val="555555"/>
                    </a:solidFill>
                    <a:latin typeface="STIXGeneral-Regular" pitchFamily="2" charset="2"/>
                  </a:rPr>
                  <a:t>.</a:t>
                </a:r>
                <a:endParaRPr lang="en-US" dirty="0"/>
              </a:p>
            </p:txBody>
          </p:sp>
        </mc:Choice>
        <mc:Fallback xmlns="">
          <p:sp>
            <p:nvSpPr>
              <p:cNvPr id="4" name="Rectangle 3">
                <a:extLst>
                  <a:ext uri="{FF2B5EF4-FFF2-40B4-BE49-F238E27FC236}">
                    <a16:creationId xmlns:a16="http://schemas.microsoft.com/office/drawing/2014/main" id="{FF24E774-FB2F-6D46-BA2E-6E7500F68C5D}"/>
                  </a:ext>
                </a:extLst>
              </p:cNvPr>
              <p:cNvSpPr>
                <a:spLocks noRot="1" noChangeAspect="1" noMove="1" noResize="1" noEditPoints="1" noAdjustHandles="1" noChangeArrowheads="1" noChangeShapeType="1" noTextEdit="1"/>
              </p:cNvSpPr>
              <p:nvPr/>
            </p:nvSpPr>
            <p:spPr>
              <a:xfrm>
                <a:off x="457200" y="1340535"/>
                <a:ext cx="4572000" cy="533992"/>
              </a:xfrm>
              <a:prstGeom prst="rect">
                <a:avLst/>
              </a:prstGeom>
              <a:blipFill>
                <a:blip r:embed="rId3"/>
                <a:stretch>
                  <a:fillRect l="-1111" t="-13953" b="-27907"/>
                </a:stretch>
              </a:blipFill>
            </p:spPr>
            <p:txBody>
              <a:bodyPr/>
              <a:lstStyle/>
              <a:p>
                <a:r>
                  <a:rPr lang="en-US">
                    <a:noFill/>
                  </a:rPr>
                  <a:t> </a:t>
                </a:r>
              </a:p>
            </p:txBody>
          </p:sp>
        </mc:Fallback>
      </mc:AlternateContent>
    </p:spTree>
    <p:extLst>
      <p:ext uri="{BB962C8B-B14F-4D97-AF65-F5344CB8AC3E}">
        <p14:creationId xmlns:p14="http://schemas.microsoft.com/office/powerpoint/2010/main" val="1627507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Verifying the Fundamental </a:t>
            </a:r>
            <a:br>
              <a:rPr lang="en-US" dirty="0"/>
            </a:br>
            <a:r>
              <a:rPr lang="en-US" dirty="0"/>
              <a:t>Trigonometric Identities example 4</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7" name="Text Placeholder 6"/>
          <p:cNvSpPr txBox="1">
            <a:spLocks/>
          </p:cNvSpPr>
          <p:nvPr/>
        </p:nvSpPr>
        <p:spPr>
          <a:xfrm>
            <a:off x="601340" y="1320000"/>
            <a:ext cx="8062912" cy="1684457"/>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solidFill>
                  <a:srgbClr val="0070C0"/>
                </a:solidFill>
              </a:rPr>
              <a:t>Example</a:t>
            </a:r>
            <a:r>
              <a:rPr lang="en-US" sz="1600" dirty="0"/>
              <a:t> </a:t>
            </a:r>
            <a:r>
              <a:rPr lang="en-US" sz="1600" b="1" dirty="0"/>
              <a:t>Creating an Identity</a:t>
            </a:r>
          </a:p>
          <a:p>
            <a:r>
              <a:rPr lang="en-US" sz="1600" dirty="0"/>
              <a:t>Rewrite 2tan</a:t>
            </a:r>
            <a:r>
              <a:rPr lang="el-GR" sz="1600" i="1" dirty="0"/>
              <a:t>θ</a:t>
            </a:r>
            <a:r>
              <a:rPr lang="en-US" sz="1600" dirty="0"/>
              <a:t>sec</a:t>
            </a:r>
            <a:r>
              <a:rPr lang="el-GR" sz="1600" i="1" dirty="0"/>
              <a:t>θ</a:t>
            </a:r>
            <a:r>
              <a:rPr lang="en-US" sz="1600" i="1" dirty="0"/>
              <a:t> </a:t>
            </a:r>
            <a:r>
              <a:rPr lang="en-US" sz="1600" dirty="0"/>
              <a:t>in terms of sine only</a:t>
            </a:r>
            <a:r>
              <a:rPr lang="en-US" sz="1400" dirty="0"/>
              <a:t>.</a:t>
            </a:r>
            <a:endParaRPr lang="en-US" sz="1400" i="1" dirty="0"/>
          </a:p>
        </p:txBody>
      </p:sp>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4074180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Verifying the Fundamental </a:t>
            </a:r>
            <a:br>
              <a:rPr lang="en-US" dirty="0"/>
            </a:br>
            <a:r>
              <a:rPr lang="en-US" dirty="0"/>
              <a:t>Trigonometric Identities example 5</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mc:AlternateContent xmlns:mc="http://schemas.openxmlformats.org/markup-compatibility/2006" xmlns:a14="http://schemas.microsoft.com/office/drawing/2010/main">
        <mc:Choice Requires="a14">
          <p:sp>
            <p:nvSpPr>
              <p:cNvPr id="7" name="Text Placeholder 6"/>
              <p:cNvSpPr txBox="1">
                <a:spLocks/>
              </p:cNvSpPr>
              <p:nvPr/>
            </p:nvSpPr>
            <p:spPr>
              <a:xfrm>
                <a:off x="601340" y="1320000"/>
                <a:ext cx="8062912" cy="1684457"/>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solidFill>
                      <a:srgbClr val="0070C0"/>
                    </a:solidFill>
                  </a:rPr>
                  <a:t>Example</a:t>
                </a:r>
                <a:r>
                  <a:rPr lang="en-US" sz="1600" dirty="0"/>
                  <a:t> </a:t>
                </a:r>
                <a:r>
                  <a:rPr lang="en-US" sz="1600" b="1" dirty="0"/>
                  <a:t>Verifying a Trigonometric Identity</a:t>
                </a:r>
                <a:endParaRPr lang="en-US" sz="1600" b="1" i="1" dirty="0"/>
              </a:p>
              <a:p>
                <a:r>
                  <a:rPr lang="en-US" sz="1600" dirty="0"/>
                  <a:t>Verify the identity </a:t>
                </a:r>
                <a14:m>
                  <m:oMath xmlns:m="http://schemas.openxmlformats.org/officeDocument/2006/math">
                    <m:f>
                      <m:fPr>
                        <m:ctrlPr>
                          <a:rPr lang="en-US" sz="1600" i="1" smtClean="0">
                            <a:latin typeface="Cambria Math" panose="02040503050406030204" pitchFamily="18" charset="0"/>
                          </a:rPr>
                        </m:ctrlPr>
                      </m:fPr>
                      <m:num>
                        <m:r>
                          <m:rPr>
                            <m:nor/>
                          </m:rPr>
                          <a:rPr lang="en-US" sz="1600" dirty="0"/>
                          <m:t>sin</m:t>
                        </m:r>
                        <m:r>
                          <m:rPr>
                            <m:nor/>
                          </m:rPr>
                          <a:rPr lang="en-US" sz="1600" baseline="30000" dirty="0"/>
                          <m:t>2</m:t>
                        </m:r>
                        <m:r>
                          <m:rPr>
                            <m:nor/>
                          </m:rPr>
                          <a:rPr lang="en-US" sz="1600" dirty="0"/>
                          <m:t>(−</m:t>
                        </m:r>
                        <m:r>
                          <m:rPr>
                            <m:nor/>
                          </m:rPr>
                          <a:rPr lang="en-US" sz="1600" i="1" dirty="0"/>
                          <m:t>θ</m:t>
                        </m:r>
                        <m:r>
                          <m:rPr>
                            <m:nor/>
                          </m:rPr>
                          <a:rPr lang="en-US" sz="1600" i="1" dirty="0"/>
                          <m:t>)</m:t>
                        </m:r>
                        <m:r>
                          <m:rPr>
                            <m:nor/>
                          </m:rPr>
                          <a:rPr lang="en-US" sz="1600" dirty="0"/>
                          <m:t> − </m:t>
                        </m:r>
                        <m:r>
                          <m:rPr>
                            <m:nor/>
                          </m:rPr>
                          <a:rPr lang="en-US" sz="1600" dirty="0"/>
                          <m:t>cos</m:t>
                        </m:r>
                        <m:r>
                          <m:rPr>
                            <m:nor/>
                          </m:rPr>
                          <a:rPr lang="en-US" sz="1600" baseline="30000" dirty="0"/>
                          <m:t>2</m:t>
                        </m:r>
                        <m:r>
                          <m:rPr>
                            <m:nor/>
                          </m:rPr>
                          <a:rPr lang="en-US" sz="1600" dirty="0"/>
                          <m:t>(−</m:t>
                        </m:r>
                        <m:r>
                          <m:rPr>
                            <m:nor/>
                          </m:rPr>
                          <a:rPr lang="en-US" sz="1600" i="1" dirty="0"/>
                          <m:t>θ</m:t>
                        </m:r>
                        <m:r>
                          <m:rPr>
                            <m:nor/>
                          </m:rPr>
                          <a:rPr lang="en-US" sz="1600" i="1" dirty="0"/>
                          <m:t>)</m:t>
                        </m:r>
                      </m:num>
                      <m:den>
                        <m:r>
                          <m:rPr>
                            <m:nor/>
                          </m:rPr>
                          <a:rPr lang="en-US" sz="1600" dirty="0"/>
                          <m:t>sin</m:t>
                        </m:r>
                        <m:r>
                          <m:rPr>
                            <m:nor/>
                          </m:rPr>
                          <a:rPr lang="en-US" sz="1600" dirty="0"/>
                          <m:t>(−</m:t>
                        </m:r>
                        <m:r>
                          <m:rPr>
                            <m:nor/>
                          </m:rPr>
                          <a:rPr lang="en-US" sz="1600" i="1" dirty="0"/>
                          <m:t>θ</m:t>
                        </m:r>
                        <m:r>
                          <m:rPr>
                            <m:nor/>
                          </m:rPr>
                          <a:rPr lang="en-US" sz="1600" i="1" dirty="0"/>
                          <m:t>)</m:t>
                        </m:r>
                        <m:r>
                          <m:rPr>
                            <m:nor/>
                          </m:rPr>
                          <a:rPr lang="en-US" sz="1600" dirty="0"/>
                          <m:t> − </m:t>
                        </m:r>
                        <m:r>
                          <m:rPr>
                            <m:nor/>
                          </m:rPr>
                          <a:rPr lang="en-US" sz="1600" dirty="0"/>
                          <m:t>cos</m:t>
                        </m:r>
                        <m:r>
                          <m:rPr>
                            <m:nor/>
                          </m:rPr>
                          <a:rPr lang="en-US" sz="1600" dirty="0"/>
                          <m:t>(−</m:t>
                        </m:r>
                        <m:r>
                          <m:rPr>
                            <m:nor/>
                          </m:rPr>
                          <a:rPr lang="en-US" sz="1600" i="1" dirty="0"/>
                          <m:t>θ</m:t>
                        </m:r>
                        <m:r>
                          <m:rPr>
                            <m:nor/>
                          </m:rPr>
                          <a:rPr lang="en-US" sz="1600" i="1" dirty="0"/>
                          <m:t>)</m:t>
                        </m:r>
                      </m:den>
                    </m:f>
                    <m:r>
                      <a:rPr lang="en-US" sz="1600" b="0" i="0" smtClean="0">
                        <a:latin typeface="Cambria Math" panose="02040503050406030204" pitchFamily="18" charset="0"/>
                      </a:rPr>
                      <m:t> </m:t>
                    </m:r>
                  </m:oMath>
                </a14:m>
                <a:r>
                  <a:rPr lang="el-GR" sz="1600" dirty="0"/>
                  <a:t>= </a:t>
                </a:r>
                <a:r>
                  <a:rPr lang="en-US" sz="1600" dirty="0" err="1"/>
                  <a:t>cos</a:t>
                </a:r>
                <a:r>
                  <a:rPr lang="en-US" sz="1600" i="1" dirty="0" err="1"/>
                  <a:t>θ</a:t>
                </a:r>
                <a:r>
                  <a:rPr lang="en-US" sz="1600" i="1" dirty="0"/>
                  <a:t> </a:t>
                </a:r>
                <a:r>
                  <a:rPr lang="en-US" sz="1600" dirty="0"/>
                  <a:t>−</a:t>
                </a:r>
                <a:r>
                  <a:rPr lang="en-US" sz="1600" i="1" dirty="0"/>
                  <a:t> </a:t>
                </a:r>
                <a:r>
                  <a:rPr lang="en-US" sz="1600" dirty="0" err="1"/>
                  <a:t>sin</a:t>
                </a:r>
                <a:r>
                  <a:rPr lang="en-US" sz="1600" i="1" dirty="0" err="1"/>
                  <a:t>θ</a:t>
                </a:r>
                <a:endParaRPr lang="en-US" sz="1600" dirty="0"/>
              </a:p>
            </p:txBody>
          </p:sp>
        </mc:Choice>
        <mc:Fallback xmlns="">
          <p:sp>
            <p:nvSpPr>
              <p:cNvPr id="7" name="Text Placeholder 6"/>
              <p:cNvSpPr txBox="1">
                <a:spLocks noRot="1" noChangeAspect="1" noMove="1" noResize="1" noEditPoints="1" noAdjustHandles="1" noChangeArrowheads="1" noChangeShapeType="1" noTextEdit="1"/>
              </p:cNvSpPr>
              <p:nvPr/>
            </p:nvSpPr>
            <p:spPr>
              <a:xfrm>
                <a:off x="601340" y="1320000"/>
                <a:ext cx="8062912" cy="1684457"/>
              </a:xfrm>
              <a:prstGeom prst="rect">
                <a:avLst/>
              </a:prstGeom>
              <a:blipFill>
                <a:blip r:embed="rId3"/>
                <a:stretch>
                  <a:fillRect l="-314" t="-746"/>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1133031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Verifying the Fundamental </a:t>
            </a:r>
            <a:br>
              <a:rPr lang="en-US" dirty="0"/>
            </a:br>
            <a:r>
              <a:rPr lang="en-US" dirty="0"/>
              <a:t>Trigonometric Identities try it 3</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E87A787-039C-0D4F-B810-3955916133B9}"/>
                  </a:ext>
                </a:extLst>
              </p:cNvPr>
              <p:cNvSpPr/>
              <p:nvPr/>
            </p:nvSpPr>
            <p:spPr>
              <a:xfrm>
                <a:off x="457200" y="1354435"/>
                <a:ext cx="6400800" cy="537648"/>
              </a:xfrm>
              <a:prstGeom prst="rect">
                <a:avLst/>
              </a:prstGeom>
            </p:spPr>
            <p:txBody>
              <a:bodyPr wrap="square">
                <a:spAutoFit/>
              </a:bodyPr>
              <a:lstStyle/>
              <a:p>
                <a:r>
                  <a:rPr lang="en-US" dirty="0">
                    <a:solidFill>
                      <a:srgbClr val="555555"/>
                    </a:solidFill>
                    <a:latin typeface="Helvetica Neue" panose="02000503000000020004" pitchFamily="2" charset="0"/>
                  </a:rPr>
                  <a:t>Try It:	Verify the identity </a:t>
                </a:r>
                <a14:m>
                  <m:oMath xmlns:m="http://schemas.openxmlformats.org/officeDocument/2006/math">
                    <m:f>
                      <m:fPr>
                        <m:ctrlPr>
                          <a:rPr lang="en-US" i="1" smtClean="0">
                            <a:solidFill>
                              <a:srgbClr val="555555"/>
                            </a:solidFill>
                            <a:latin typeface="Cambria Math" panose="02040503050406030204" pitchFamily="18" charset="0"/>
                          </a:rPr>
                        </m:ctrlPr>
                      </m:fPr>
                      <m:num>
                        <m:r>
                          <m:rPr>
                            <m:nor/>
                          </m:rPr>
                          <a:rPr lang="en-US" dirty="0">
                            <a:solidFill>
                              <a:srgbClr val="555555"/>
                            </a:solidFill>
                            <a:latin typeface="STIXGeneral-Regular" pitchFamily="2" charset="2"/>
                          </a:rPr>
                          <m:t>sin</m:t>
                        </m:r>
                        <m:r>
                          <m:rPr>
                            <m:nor/>
                          </m:rPr>
                          <a:rPr lang="en-US" baseline="30000" dirty="0">
                            <a:solidFill>
                              <a:srgbClr val="555555"/>
                            </a:solidFill>
                            <a:latin typeface="STIXGeneral-Regular" pitchFamily="2" charset="2"/>
                          </a:rPr>
                          <m:t>2</m:t>
                        </m:r>
                        <m:r>
                          <m:rPr>
                            <m:nor/>
                          </m:rPr>
                          <a:rPr lang="el-GR" dirty="0">
                            <a:solidFill>
                              <a:srgbClr val="555555"/>
                            </a:solidFill>
                            <a:latin typeface="STIXGeneral-Italic" pitchFamily="2" charset="2"/>
                          </a:rPr>
                          <m:t>θ</m:t>
                        </m:r>
                        <m:r>
                          <m:rPr>
                            <m:nor/>
                          </m:rPr>
                          <a:rPr lang="en-US" b="0" i="0" dirty="0" smtClean="0">
                            <a:solidFill>
                              <a:srgbClr val="555555"/>
                            </a:solidFill>
                            <a:latin typeface="STIXGeneral-Italic" pitchFamily="2" charset="2"/>
                          </a:rPr>
                          <m:t> </m:t>
                        </m:r>
                        <m:r>
                          <m:rPr>
                            <m:nor/>
                          </m:rPr>
                          <a:rPr lang="el-GR" dirty="0">
                            <a:solidFill>
                              <a:srgbClr val="555555"/>
                            </a:solidFill>
                            <a:latin typeface="STIXGeneral-Regular" pitchFamily="2" charset="2"/>
                          </a:rPr>
                          <m:t>−</m:t>
                        </m:r>
                        <m:r>
                          <m:rPr>
                            <m:nor/>
                          </m:rPr>
                          <a:rPr lang="en-US" b="0" i="0" dirty="0" smtClean="0">
                            <a:solidFill>
                              <a:srgbClr val="555555"/>
                            </a:solidFill>
                            <a:latin typeface="STIXGeneral-Regular" pitchFamily="2" charset="2"/>
                          </a:rPr>
                          <m:t> </m:t>
                        </m:r>
                        <m:r>
                          <m:rPr>
                            <m:nor/>
                          </m:rPr>
                          <a:rPr lang="el-GR" dirty="0">
                            <a:solidFill>
                              <a:srgbClr val="555555"/>
                            </a:solidFill>
                            <a:latin typeface="STIXGeneral-Regular" pitchFamily="2" charset="2"/>
                          </a:rPr>
                          <m:t>1</m:t>
                        </m:r>
                      </m:num>
                      <m:den>
                        <m:r>
                          <m:rPr>
                            <m:nor/>
                          </m:rPr>
                          <a:rPr lang="en-US" dirty="0">
                            <a:solidFill>
                              <a:srgbClr val="555555"/>
                            </a:solidFill>
                            <a:latin typeface="STIXGeneral-Regular" pitchFamily="2" charset="2"/>
                          </a:rPr>
                          <m:t>tan</m:t>
                        </m:r>
                        <m:r>
                          <m:rPr>
                            <m:nor/>
                          </m:rPr>
                          <a:rPr lang="en-US" dirty="0">
                            <a:solidFill>
                              <a:srgbClr val="555555"/>
                            </a:solidFill>
                            <a:latin typeface="STIXGeneral-Regular" pitchFamily="2" charset="2"/>
                          </a:rPr>
                          <m:t> </m:t>
                        </m:r>
                        <m:r>
                          <m:rPr>
                            <m:nor/>
                          </m:rPr>
                          <a:rPr lang="el-GR" dirty="0">
                            <a:solidFill>
                              <a:srgbClr val="555555"/>
                            </a:solidFill>
                            <a:latin typeface="STIXGeneral-Italic" pitchFamily="2" charset="2"/>
                          </a:rPr>
                          <m:t>θ</m:t>
                        </m:r>
                        <m:r>
                          <m:rPr>
                            <m:nor/>
                          </m:rPr>
                          <a:rPr lang="en-US" dirty="0">
                            <a:solidFill>
                              <a:srgbClr val="555555"/>
                            </a:solidFill>
                            <a:latin typeface="STIXGeneral-Italic" pitchFamily="2" charset="2"/>
                          </a:rPr>
                          <m:t> </m:t>
                        </m:r>
                        <m:r>
                          <m:rPr>
                            <m:nor/>
                          </m:rPr>
                          <a:rPr lang="en-US" dirty="0">
                            <a:solidFill>
                              <a:srgbClr val="555555"/>
                            </a:solidFill>
                            <a:latin typeface="STIXGeneral-Regular" pitchFamily="2" charset="2"/>
                          </a:rPr>
                          <m:t>sin</m:t>
                        </m:r>
                        <m:r>
                          <m:rPr>
                            <m:nor/>
                          </m:rPr>
                          <a:rPr lang="en-US" dirty="0">
                            <a:solidFill>
                              <a:srgbClr val="555555"/>
                            </a:solidFill>
                            <a:latin typeface="STIXGeneral-Regular" pitchFamily="2" charset="2"/>
                          </a:rPr>
                          <m:t> </m:t>
                        </m:r>
                        <m:r>
                          <m:rPr>
                            <m:nor/>
                          </m:rPr>
                          <a:rPr lang="el-GR" dirty="0">
                            <a:solidFill>
                              <a:srgbClr val="555555"/>
                            </a:solidFill>
                            <a:latin typeface="STIXGeneral-Italic" pitchFamily="2" charset="2"/>
                          </a:rPr>
                          <m:t>θ</m:t>
                        </m:r>
                        <m:r>
                          <m:rPr>
                            <m:nor/>
                          </m:rPr>
                          <a:rPr lang="en-US" dirty="0">
                            <a:solidFill>
                              <a:srgbClr val="555555"/>
                            </a:solidFill>
                            <a:latin typeface="STIXGeneral-Italic" pitchFamily="2" charset="2"/>
                          </a:rPr>
                          <m:t> </m:t>
                        </m:r>
                        <m:r>
                          <m:rPr>
                            <m:nor/>
                          </m:rPr>
                          <a:rPr lang="el-GR" dirty="0">
                            <a:solidFill>
                              <a:srgbClr val="555555"/>
                            </a:solidFill>
                            <a:latin typeface="STIXGeneral-Regular" pitchFamily="2" charset="2"/>
                          </a:rPr>
                          <m:t>−</m:t>
                        </m:r>
                        <m:r>
                          <m:rPr>
                            <m:nor/>
                          </m:rPr>
                          <a:rPr lang="en-US" dirty="0">
                            <a:solidFill>
                              <a:srgbClr val="555555"/>
                            </a:solidFill>
                            <a:latin typeface="STIXGeneral-Regular" pitchFamily="2" charset="2"/>
                          </a:rPr>
                          <m:t> </m:t>
                        </m:r>
                        <m:r>
                          <m:rPr>
                            <m:nor/>
                          </m:rPr>
                          <a:rPr lang="en-US" dirty="0">
                            <a:solidFill>
                              <a:srgbClr val="555555"/>
                            </a:solidFill>
                            <a:latin typeface="STIXGeneral-Regular" pitchFamily="2" charset="2"/>
                          </a:rPr>
                          <m:t>tan</m:t>
                        </m:r>
                        <m:r>
                          <m:rPr>
                            <m:nor/>
                          </m:rPr>
                          <a:rPr lang="en-US" dirty="0">
                            <a:solidFill>
                              <a:srgbClr val="555555"/>
                            </a:solidFill>
                            <a:latin typeface="STIXGeneral-Regular" pitchFamily="2" charset="2"/>
                          </a:rPr>
                          <m:t> </m:t>
                        </m:r>
                        <m:r>
                          <m:rPr>
                            <m:nor/>
                          </m:rPr>
                          <a:rPr lang="el-GR" dirty="0">
                            <a:solidFill>
                              <a:srgbClr val="555555"/>
                            </a:solidFill>
                            <a:latin typeface="STIXGeneral-Italic" pitchFamily="2" charset="2"/>
                          </a:rPr>
                          <m:t>θ</m:t>
                        </m:r>
                      </m:den>
                    </m:f>
                    <m:r>
                      <a:rPr lang="en-US" b="0" i="1" smtClean="0">
                        <a:solidFill>
                          <a:srgbClr val="555555"/>
                        </a:solidFill>
                        <a:latin typeface="Cambria Math" panose="02040503050406030204" pitchFamily="18" charset="0"/>
                      </a:rPr>
                      <m:t> </m:t>
                    </m:r>
                  </m:oMath>
                </a14:m>
                <a:r>
                  <a:rPr lang="el-GR" dirty="0">
                    <a:solidFill>
                      <a:srgbClr val="555555"/>
                    </a:solidFill>
                    <a:latin typeface="STIXGeneral-Regular" pitchFamily="2" charset="2"/>
                  </a:rPr>
                  <a:t>=</a:t>
                </a:r>
                <a:r>
                  <a:rPr lang="en-US" dirty="0">
                    <a:solidFill>
                      <a:srgbClr val="555555"/>
                    </a:solidFill>
                    <a:latin typeface="STIXGeneral-Regular" pitchFamily="2" charset="2"/>
                  </a:rPr>
                  <a:t> </a:t>
                </a:r>
                <a14:m>
                  <m:oMath xmlns:m="http://schemas.openxmlformats.org/officeDocument/2006/math">
                    <m:f>
                      <m:fPr>
                        <m:ctrlPr>
                          <a:rPr lang="en-US" i="1" smtClean="0">
                            <a:solidFill>
                              <a:srgbClr val="555555"/>
                            </a:solidFill>
                            <a:latin typeface="Cambria Math" panose="02040503050406030204" pitchFamily="18" charset="0"/>
                          </a:rPr>
                        </m:ctrlPr>
                      </m:fPr>
                      <m:num>
                        <m:r>
                          <m:rPr>
                            <m:nor/>
                          </m:rPr>
                          <a:rPr lang="en-US" dirty="0">
                            <a:solidFill>
                              <a:srgbClr val="555555"/>
                            </a:solidFill>
                            <a:latin typeface="STIXGeneral-Regular" pitchFamily="2" charset="2"/>
                          </a:rPr>
                          <m:t>sin</m:t>
                        </m:r>
                        <m:r>
                          <m:rPr>
                            <m:nor/>
                          </m:rPr>
                          <a:rPr lang="en-US" dirty="0">
                            <a:solidFill>
                              <a:srgbClr val="555555"/>
                            </a:solidFill>
                            <a:latin typeface="STIXGeneral-Regular" pitchFamily="2" charset="2"/>
                          </a:rPr>
                          <m:t> </m:t>
                        </m:r>
                        <m:r>
                          <m:rPr>
                            <m:nor/>
                          </m:rPr>
                          <a:rPr lang="el-GR" dirty="0">
                            <a:solidFill>
                              <a:srgbClr val="555555"/>
                            </a:solidFill>
                            <a:latin typeface="STIXGeneral-Italic" pitchFamily="2" charset="2"/>
                          </a:rPr>
                          <m:t>θ</m:t>
                        </m:r>
                        <m:r>
                          <m:rPr>
                            <m:nor/>
                          </m:rPr>
                          <a:rPr lang="en-US" dirty="0">
                            <a:solidFill>
                              <a:srgbClr val="555555"/>
                            </a:solidFill>
                            <a:latin typeface="STIXGeneral-Italic" pitchFamily="2" charset="2"/>
                          </a:rPr>
                          <m:t> </m:t>
                        </m:r>
                        <m:r>
                          <m:rPr>
                            <m:nor/>
                          </m:rPr>
                          <a:rPr lang="el-GR" dirty="0">
                            <a:solidFill>
                              <a:srgbClr val="555555"/>
                            </a:solidFill>
                            <a:latin typeface="STIXGeneral-Regular" pitchFamily="2" charset="2"/>
                          </a:rPr>
                          <m:t>+</m:t>
                        </m:r>
                        <m:r>
                          <m:rPr>
                            <m:nor/>
                          </m:rPr>
                          <a:rPr lang="en-US" dirty="0">
                            <a:solidFill>
                              <a:srgbClr val="555555"/>
                            </a:solidFill>
                            <a:latin typeface="STIXGeneral-Regular" pitchFamily="2" charset="2"/>
                          </a:rPr>
                          <m:t> </m:t>
                        </m:r>
                        <m:r>
                          <m:rPr>
                            <m:nor/>
                          </m:rPr>
                          <a:rPr lang="el-GR" dirty="0">
                            <a:solidFill>
                              <a:srgbClr val="555555"/>
                            </a:solidFill>
                            <a:latin typeface="STIXGeneral-Regular" pitchFamily="2" charset="2"/>
                          </a:rPr>
                          <m:t>1</m:t>
                        </m:r>
                      </m:num>
                      <m:den>
                        <m:r>
                          <m:rPr>
                            <m:nor/>
                          </m:rPr>
                          <a:rPr lang="en-US" dirty="0">
                            <a:solidFill>
                              <a:srgbClr val="555555"/>
                            </a:solidFill>
                            <a:latin typeface="STIXGeneral-Regular" pitchFamily="2" charset="2"/>
                          </a:rPr>
                          <m:t>tan</m:t>
                        </m:r>
                        <m:r>
                          <m:rPr>
                            <m:nor/>
                          </m:rPr>
                          <a:rPr lang="en-US" b="0" i="0" dirty="0" smtClean="0">
                            <a:solidFill>
                              <a:srgbClr val="555555"/>
                            </a:solidFill>
                            <a:latin typeface="STIXGeneral-Regular" pitchFamily="2" charset="2"/>
                          </a:rPr>
                          <m:t> </m:t>
                        </m:r>
                        <m:r>
                          <m:rPr>
                            <m:nor/>
                          </m:rPr>
                          <a:rPr lang="el-GR" dirty="0">
                            <a:solidFill>
                              <a:srgbClr val="555555"/>
                            </a:solidFill>
                            <a:latin typeface="STIXGeneral-Italic" pitchFamily="2" charset="2"/>
                          </a:rPr>
                          <m:t>θ</m:t>
                        </m:r>
                      </m:den>
                    </m:f>
                  </m:oMath>
                </a14:m>
                <a:r>
                  <a:rPr lang="el-GR" dirty="0">
                    <a:solidFill>
                      <a:srgbClr val="555555"/>
                    </a:solidFill>
                    <a:latin typeface="STIXGeneral-Regular" pitchFamily="2" charset="2"/>
                  </a:rPr>
                  <a:t>.</a:t>
                </a:r>
                <a:endParaRPr lang="en-US" dirty="0"/>
              </a:p>
            </p:txBody>
          </p:sp>
        </mc:Choice>
        <mc:Fallback xmlns="">
          <p:sp>
            <p:nvSpPr>
              <p:cNvPr id="4" name="Rectangle 3">
                <a:extLst>
                  <a:ext uri="{FF2B5EF4-FFF2-40B4-BE49-F238E27FC236}">
                    <a16:creationId xmlns:a16="http://schemas.microsoft.com/office/drawing/2014/main" id="{8E87A787-039C-0D4F-B810-3955916133B9}"/>
                  </a:ext>
                </a:extLst>
              </p:cNvPr>
              <p:cNvSpPr>
                <a:spLocks noRot="1" noChangeAspect="1" noMove="1" noResize="1" noEditPoints="1" noAdjustHandles="1" noChangeArrowheads="1" noChangeShapeType="1" noTextEdit="1"/>
              </p:cNvSpPr>
              <p:nvPr/>
            </p:nvSpPr>
            <p:spPr>
              <a:xfrm>
                <a:off x="457200" y="1354435"/>
                <a:ext cx="6400800" cy="537648"/>
              </a:xfrm>
              <a:prstGeom prst="rect">
                <a:avLst/>
              </a:prstGeom>
              <a:blipFill>
                <a:blip r:embed="rId3"/>
                <a:stretch>
                  <a:fillRect l="-794" t="-13953" b="-27907"/>
                </a:stretch>
              </a:blipFill>
            </p:spPr>
            <p:txBody>
              <a:bodyPr/>
              <a:lstStyle/>
              <a:p>
                <a:r>
                  <a:rPr lang="en-US">
                    <a:noFill/>
                  </a:rPr>
                  <a:t> </a:t>
                </a:r>
              </a:p>
            </p:txBody>
          </p:sp>
        </mc:Fallback>
      </mc:AlternateContent>
    </p:spTree>
    <p:extLst>
      <p:ext uri="{BB962C8B-B14F-4D97-AF65-F5344CB8AC3E}">
        <p14:creationId xmlns:p14="http://schemas.microsoft.com/office/powerpoint/2010/main" val="4290209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Verifying the Fundamental </a:t>
            </a:r>
            <a:br>
              <a:rPr lang="en-US" dirty="0"/>
            </a:br>
            <a:r>
              <a:rPr lang="en-US" dirty="0"/>
              <a:t>Trigonometric Identities example 6</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7" name="Text Placeholder 6"/>
          <p:cNvSpPr txBox="1">
            <a:spLocks/>
          </p:cNvSpPr>
          <p:nvPr/>
        </p:nvSpPr>
        <p:spPr>
          <a:xfrm>
            <a:off x="601340" y="1320000"/>
            <a:ext cx="8062912" cy="1684457"/>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solidFill>
                  <a:srgbClr val="0070C0"/>
                </a:solidFill>
              </a:rPr>
              <a:t>Example</a:t>
            </a:r>
            <a:r>
              <a:rPr lang="en-US" sz="1600" dirty="0"/>
              <a:t> </a:t>
            </a:r>
            <a:r>
              <a:rPr lang="en-US" sz="1600" b="1" dirty="0"/>
              <a:t>Verifying a Trigonometric Identity</a:t>
            </a:r>
          </a:p>
          <a:p>
            <a:r>
              <a:rPr lang="en-US" sz="1600" dirty="0"/>
              <a:t>Verify the identity: (1 − cos</a:t>
            </a:r>
            <a:r>
              <a:rPr lang="en-US" sz="1600" baseline="30000" dirty="0"/>
              <a:t>2</a:t>
            </a:r>
            <a:r>
              <a:rPr lang="en-US" sz="1600" i="1" dirty="0"/>
              <a:t>x</a:t>
            </a:r>
            <a:r>
              <a:rPr lang="en-US" sz="1600" dirty="0"/>
              <a:t>)(1 + cot</a:t>
            </a:r>
            <a:r>
              <a:rPr lang="en-US" sz="1600" baseline="30000" dirty="0"/>
              <a:t>2</a:t>
            </a:r>
            <a:r>
              <a:rPr lang="en-US" sz="1600" i="1" dirty="0"/>
              <a:t>x</a:t>
            </a:r>
            <a:r>
              <a:rPr lang="en-US" sz="1600" dirty="0"/>
              <a:t>) = 1.</a:t>
            </a:r>
          </a:p>
        </p:txBody>
      </p:sp>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3644934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200" dirty="0"/>
              <a:t>Section 9.1 Learning Objectives</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endParaRPr lang="en-US" dirty="0"/>
          </a:p>
        </p:txBody>
      </p:sp>
      <p:sp>
        <p:nvSpPr>
          <p:cNvPr id="4" name="Rectangle 3">
            <a:extLst>
              <a:ext uri="{FF2B5EF4-FFF2-40B4-BE49-F238E27FC236}">
                <a16:creationId xmlns:a16="http://schemas.microsoft.com/office/drawing/2014/main" id="{82A2C50D-E8A3-0742-836A-717A75EF667C}"/>
              </a:ext>
            </a:extLst>
          </p:cNvPr>
          <p:cNvSpPr/>
          <p:nvPr/>
        </p:nvSpPr>
        <p:spPr>
          <a:xfrm>
            <a:off x="457200" y="1269643"/>
            <a:ext cx="8379321" cy="1200329"/>
          </a:xfrm>
          <a:prstGeom prst="rect">
            <a:avLst/>
          </a:prstGeom>
        </p:spPr>
        <p:txBody>
          <a:bodyPr wrap="square">
            <a:spAutoFit/>
          </a:bodyPr>
          <a:lstStyle/>
          <a:p>
            <a:r>
              <a:rPr lang="en-US" dirty="0"/>
              <a:t>In this section students will:</a:t>
            </a:r>
          </a:p>
          <a:p>
            <a:endParaRPr lang="en-US" dirty="0"/>
          </a:p>
          <a:p>
            <a:pPr marL="285750" indent="-285750">
              <a:buFont typeface="Arial" panose="020B0604020202020204" pitchFamily="34" charset="0"/>
              <a:buChar char="•"/>
            </a:pPr>
            <a:r>
              <a:rPr lang="en-US" dirty="0"/>
              <a:t>Verify the fundamental trigonometric identities.</a:t>
            </a:r>
          </a:p>
          <a:p>
            <a:pPr marL="285750" indent="-285750">
              <a:buFont typeface="Arial" panose="020B0604020202020204" pitchFamily="34" charset="0"/>
              <a:buChar char="•"/>
            </a:pPr>
            <a:r>
              <a:rPr lang="en-US" dirty="0"/>
              <a:t>Simplify trigonometric expressions using algebra and the identities.</a:t>
            </a:r>
          </a:p>
        </p:txBody>
      </p:sp>
    </p:spTree>
    <p:extLst>
      <p:ext uri="{BB962C8B-B14F-4D97-AF65-F5344CB8AC3E}">
        <p14:creationId xmlns:p14="http://schemas.microsoft.com/office/powerpoint/2010/main" val="3456474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20225"/>
          </a:xfrm>
        </p:spPr>
        <p:txBody>
          <a:bodyPr>
            <a:normAutofit/>
          </a:bodyPr>
          <a:lstStyle/>
          <a:p>
            <a:r>
              <a:rPr lang="en-US" dirty="0"/>
              <a:t>Expressing Sums as Products</a:t>
            </a:r>
          </a:p>
        </p:txBody>
      </p:sp>
      <p:pic>
        <p:nvPicPr>
          <p:cNvPr id="8" name="Picture 7" descr="&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4" name="Footer Placeholder 3"/>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41233E1-575F-3C4E-BEB1-D382844A4D3E}"/>
                  </a:ext>
                </a:extLst>
              </p:cNvPr>
              <p:cNvSpPr/>
              <p:nvPr/>
            </p:nvSpPr>
            <p:spPr>
              <a:xfrm>
                <a:off x="457200" y="1346638"/>
                <a:ext cx="6400800" cy="369332"/>
              </a:xfrm>
              <a:prstGeom prst="rect">
                <a:avLst/>
              </a:prstGeom>
            </p:spPr>
            <p:txBody>
              <a:bodyPr wrap="square">
                <a:spAutoFit/>
              </a:bodyPr>
              <a:lstStyle/>
              <a:p>
                <a:r>
                  <a:rPr lang="en-US" dirty="0">
                    <a:solidFill>
                      <a:srgbClr val="555555"/>
                    </a:solidFill>
                    <a:latin typeface="Helvetica Neue" panose="02000503000000020004" pitchFamily="2" charset="0"/>
                  </a:rPr>
                  <a:t>Try It:	Verify the identity </a:t>
                </a:r>
                <a14:m>
                  <m:oMath xmlns:m="http://schemas.openxmlformats.org/officeDocument/2006/math">
                    <m:r>
                      <m:rPr>
                        <m:nor/>
                      </m:rPr>
                      <a:rPr lang="en-US" dirty="0">
                        <a:solidFill>
                          <a:srgbClr val="555555"/>
                        </a:solidFill>
                        <a:latin typeface="STIXGeneral-Regular" pitchFamily="2" charset="2"/>
                      </a:rPr>
                      <m:t>tan</m:t>
                    </m:r>
                    <m:r>
                      <m:rPr>
                        <m:nor/>
                      </m:rPr>
                      <a:rPr lang="en-US" dirty="0">
                        <a:solidFill>
                          <a:srgbClr val="555555"/>
                        </a:solidFill>
                        <a:latin typeface="STIXGeneral-Regular" pitchFamily="2" charset="2"/>
                      </a:rPr>
                      <m:t> </m:t>
                    </m:r>
                    <m:r>
                      <m:rPr>
                        <m:nor/>
                      </m:rPr>
                      <a:rPr lang="el-GR" dirty="0">
                        <a:solidFill>
                          <a:srgbClr val="555555"/>
                        </a:solidFill>
                        <a:latin typeface="STIXGeneral-Italic" pitchFamily="2" charset="2"/>
                      </a:rPr>
                      <m:t>θ</m:t>
                    </m:r>
                    <m:r>
                      <m:rPr>
                        <m:nor/>
                      </m:rPr>
                      <a:rPr lang="en-US" dirty="0">
                        <a:solidFill>
                          <a:srgbClr val="555555"/>
                        </a:solidFill>
                        <a:latin typeface="STIXGeneral-Italic" pitchFamily="2" charset="2"/>
                      </a:rPr>
                      <m:t> </m:t>
                    </m:r>
                    <m:func>
                      <m:funcPr>
                        <m:ctrlPr>
                          <a:rPr lang="en-US" b="0" i="1" dirty="0" smtClean="0">
                            <a:solidFill>
                              <a:srgbClr val="555555"/>
                            </a:solidFill>
                            <a:latin typeface="Cambria Math" panose="02040503050406030204" pitchFamily="18" charset="0"/>
                          </a:rPr>
                        </m:ctrlPr>
                      </m:funcPr>
                      <m:fName>
                        <m:r>
                          <m:rPr>
                            <m:sty m:val="p"/>
                          </m:rPr>
                          <a:rPr lang="en-US" b="0" i="0" dirty="0" smtClean="0">
                            <a:solidFill>
                              <a:srgbClr val="555555"/>
                            </a:solidFill>
                            <a:latin typeface="Cambria Math" panose="02040503050406030204" pitchFamily="18" charset="0"/>
                          </a:rPr>
                          <m:t>cot</m:t>
                        </m:r>
                      </m:fName>
                      <m:e>
                        <m:r>
                          <m:rPr>
                            <m:nor/>
                          </m:rPr>
                          <a:rPr lang="el-GR" dirty="0">
                            <a:solidFill>
                              <a:srgbClr val="555555"/>
                            </a:solidFill>
                            <a:latin typeface="STIXGeneral-Italic" pitchFamily="2" charset="2"/>
                          </a:rPr>
                          <m:t>θ</m:t>
                        </m:r>
                      </m:e>
                    </m:func>
                    <m:r>
                      <a:rPr lang="en-US" b="0" i="1" dirty="0" smtClean="0">
                        <a:solidFill>
                          <a:srgbClr val="555555"/>
                        </a:solidFill>
                        <a:latin typeface="Cambria Math" panose="02040503050406030204" pitchFamily="18" charset="0"/>
                      </a:rPr>
                      <m:t>−</m:t>
                    </m:r>
                    <m:r>
                      <m:rPr>
                        <m:nor/>
                      </m:rPr>
                      <a:rPr lang="en-US">
                        <a:solidFill>
                          <a:srgbClr val="555555"/>
                        </a:solidFill>
                        <a:latin typeface="Cambria Math" panose="02040503050406030204" pitchFamily="18" charset="0"/>
                      </a:rPr>
                      <m:t>cos</m:t>
                    </m:r>
                    <m:r>
                      <m:rPr>
                        <m:nor/>
                      </m:rPr>
                      <a:rPr lang="en-US" baseline="30000" dirty="0">
                        <a:solidFill>
                          <a:srgbClr val="555555"/>
                        </a:solidFill>
                        <a:latin typeface="STIXGeneral-Regular" pitchFamily="2" charset="2"/>
                      </a:rPr>
                      <m:t>2</m:t>
                    </m:r>
                    <m:r>
                      <m:rPr>
                        <m:nor/>
                      </m:rPr>
                      <a:rPr lang="el-GR" dirty="0">
                        <a:solidFill>
                          <a:srgbClr val="555555"/>
                        </a:solidFill>
                        <a:latin typeface="STIXGeneral-Italic" pitchFamily="2" charset="2"/>
                      </a:rPr>
                      <m:t>θ</m:t>
                    </m:r>
                    <m:r>
                      <a:rPr lang="en-US" b="0" i="1" dirty="0" smtClean="0">
                        <a:solidFill>
                          <a:srgbClr val="555555"/>
                        </a:solidFill>
                        <a:latin typeface="Cambria Math" panose="02040503050406030204" pitchFamily="18" charset="0"/>
                      </a:rPr>
                      <m:t>=</m:t>
                    </m:r>
                    <m:r>
                      <m:rPr>
                        <m:nor/>
                      </m:rPr>
                      <a:rPr lang="en-US" dirty="0">
                        <a:solidFill>
                          <a:srgbClr val="555555"/>
                        </a:solidFill>
                        <a:latin typeface="STIXGeneral-Regular" pitchFamily="2" charset="2"/>
                      </a:rPr>
                      <m:t>sin</m:t>
                    </m:r>
                    <m:r>
                      <m:rPr>
                        <m:nor/>
                      </m:rPr>
                      <a:rPr lang="en-US" b="0" i="0" baseline="30000" dirty="0" smtClean="0">
                        <a:solidFill>
                          <a:srgbClr val="555555"/>
                        </a:solidFill>
                        <a:latin typeface="STIXGeneral-Regular" pitchFamily="2" charset="2"/>
                      </a:rPr>
                      <m:t>2</m:t>
                    </m:r>
                    <m:r>
                      <m:rPr>
                        <m:nor/>
                      </m:rPr>
                      <a:rPr lang="en-US" dirty="0">
                        <a:solidFill>
                          <a:srgbClr val="555555"/>
                        </a:solidFill>
                        <a:latin typeface="STIXGeneral-Regular" pitchFamily="2" charset="2"/>
                      </a:rPr>
                      <m:t> </m:t>
                    </m:r>
                    <m:r>
                      <m:rPr>
                        <m:nor/>
                      </m:rPr>
                      <a:rPr lang="el-GR" dirty="0">
                        <a:solidFill>
                          <a:srgbClr val="555555"/>
                        </a:solidFill>
                        <a:latin typeface="STIXGeneral-Italic" pitchFamily="2" charset="2"/>
                      </a:rPr>
                      <m:t>θ</m:t>
                    </m:r>
                  </m:oMath>
                </a14:m>
                <a:endParaRPr lang="en-US" dirty="0"/>
              </a:p>
            </p:txBody>
          </p:sp>
        </mc:Choice>
        <mc:Fallback xmlns="">
          <p:sp>
            <p:nvSpPr>
              <p:cNvPr id="6" name="Rectangle 5">
                <a:extLst>
                  <a:ext uri="{FF2B5EF4-FFF2-40B4-BE49-F238E27FC236}">
                    <a16:creationId xmlns:a16="http://schemas.microsoft.com/office/drawing/2014/main" id="{641233E1-575F-3C4E-BEB1-D382844A4D3E}"/>
                  </a:ext>
                </a:extLst>
              </p:cNvPr>
              <p:cNvSpPr>
                <a:spLocks noRot="1" noChangeAspect="1" noMove="1" noResize="1" noEditPoints="1" noAdjustHandles="1" noChangeArrowheads="1" noChangeShapeType="1" noTextEdit="1"/>
              </p:cNvSpPr>
              <p:nvPr/>
            </p:nvSpPr>
            <p:spPr>
              <a:xfrm>
                <a:off x="457200" y="1346638"/>
                <a:ext cx="6400800" cy="369332"/>
              </a:xfrm>
              <a:prstGeom prst="rect">
                <a:avLst/>
              </a:prstGeom>
              <a:blipFill>
                <a:blip r:embed="rId3"/>
                <a:stretch>
                  <a:fillRect l="-794" t="-6667" b="-30000"/>
                </a:stretch>
              </a:blipFill>
            </p:spPr>
            <p:txBody>
              <a:bodyPr/>
              <a:lstStyle/>
              <a:p>
                <a:r>
                  <a:rPr lang="en-US">
                    <a:noFill/>
                  </a:rPr>
                  <a:t> </a:t>
                </a:r>
              </a:p>
            </p:txBody>
          </p:sp>
        </mc:Fallback>
      </mc:AlternateContent>
    </p:spTree>
    <p:extLst>
      <p:ext uri="{BB962C8B-B14F-4D97-AF65-F5344CB8AC3E}">
        <p14:creationId xmlns:p14="http://schemas.microsoft.com/office/powerpoint/2010/main" val="3897286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Using Algebra to Simplify </a:t>
            </a:r>
            <a:br>
              <a:rPr lang="en-US" dirty="0"/>
            </a:br>
            <a:r>
              <a:rPr lang="en-US" dirty="0"/>
              <a:t>Trigonometric Expressions</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8" name="Text Placeholder 6"/>
          <p:cNvSpPr txBox="1">
            <a:spLocks/>
          </p:cNvSpPr>
          <p:nvPr/>
        </p:nvSpPr>
        <p:spPr>
          <a:xfrm>
            <a:off x="601340" y="1478621"/>
            <a:ext cx="8062912" cy="380250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t>Being familiar with the basic properties and formulas of algebra, such as the difference of squares formula, the perfect square formula, or substitution, will simplify the work involved with trigonometric expressions and equations.</a:t>
            </a:r>
          </a:p>
          <a:p>
            <a:endParaRPr lang="en-US" dirty="0"/>
          </a:p>
          <a:p>
            <a:r>
              <a:rPr lang="en-US" dirty="0"/>
              <a:t>Using algebraic properties and formulas makes many trigonometric equations easier to understand and solve.</a:t>
            </a:r>
            <a:endParaRPr lang="en-US" sz="1600" dirty="0"/>
          </a:p>
        </p:txBody>
      </p:sp>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881155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Using Algebra to Simplify </a:t>
            </a:r>
            <a:br>
              <a:rPr lang="en-US" dirty="0"/>
            </a:br>
            <a:r>
              <a:rPr lang="en-US" dirty="0"/>
              <a:t>Trigonometric Expressions example</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8" name="Text Placeholder 6"/>
          <p:cNvSpPr txBox="1">
            <a:spLocks/>
          </p:cNvSpPr>
          <p:nvPr/>
        </p:nvSpPr>
        <p:spPr>
          <a:xfrm>
            <a:off x="458961" y="1339427"/>
            <a:ext cx="8377560" cy="1684457"/>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solidFill>
                  <a:srgbClr val="0070C0"/>
                </a:solidFill>
              </a:rPr>
              <a:t>Example</a:t>
            </a:r>
            <a:r>
              <a:rPr lang="en-US" sz="1600" dirty="0"/>
              <a:t> </a:t>
            </a:r>
            <a:r>
              <a:rPr lang="en-US" sz="1600" b="1" dirty="0"/>
              <a:t>Writing the Trigonometric Expression as an Algebraic Expression</a:t>
            </a:r>
          </a:p>
          <a:p>
            <a:r>
              <a:rPr lang="en-US" sz="1600" dirty="0"/>
              <a:t>Write the following trigonometric expression as an algebraic expression: 2cos</a:t>
            </a:r>
            <a:r>
              <a:rPr lang="en-US" sz="1600" baseline="30000" dirty="0"/>
              <a:t>2</a:t>
            </a:r>
            <a:r>
              <a:rPr lang="en-US" sz="1600" i="1" dirty="0"/>
              <a:t>θ </a:t>
            </a:r>
            <a:r>
              <a:rPr lang="en-US" sz="1600" dirty="0"/>
              <a:t>+ </a:t>
            </a:r>
            <a:r>
              <a:rPr lang="en-US" sz="1600" dirty="0" err="1"/>
              <a:t>cos</a:t>
            </a:r>
            <a:r>
              <a:rPr lang="en-US" sz="1600" i="1" dirty="0" err="1"/>
              <a:t>θ</a:t>
            </a:r>
            <a:r>
              <a:rPr lang="en-US" sz="1600" i="1" dirty="0"/>
              <a:t> </a:t>
            </a:r>
            <a:r>
              <a:rPr lang="en-US" sz="1600" dirty="0"/>
              <a:t>− 1</a:t>
            </a:r>
          </a:p>
        </p:txBody>
      </p:sp>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125433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Using Algebra to Simplify </a:t>
            </a:r>
            <a:br>
              <a:rPr lang="en-US" dirty="0"/>
            </a:br>
            <a:r>
              <a:rPr lang="en-US" dirty="0"/>
              <a:t>Trigonometric Expressions example 2</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8" name="Text Placeholder 6"/>
          <p:cNvSpPr txBox="1">
            <a:spLocks/>
          </p:cNvSpPr>
          <p:nvPr/>
        </p:nvSpPr>
        <p:spPr>
          <a:xfrm>
            <a:off x="457200" y="1301476"/>
            <a:ext cx="8062912" cy="813600"/>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solidFill>
                  <a:srgbClr val="0070C0"/>
                </a:solidFill>
              </a:rPr>
              <a:t>Example</a:t>
            </a:r>
            <a:r>
              <a:rPr lang="en-US" sz="1600" dirty="0"/>
              <a:t> </a:t>
            </a:r>
            <a:r>
              <a:rPr lang="en-US" sz="1600" b="1" dirty="0"/>
              <a:t>Writing the Trigonometric Expression as an Algebraic Expression</a:t>
            </a:r>
          </a:p>
          <a:p>
            <a:r>
              <a:rPr lang="en-US" sz="1600" dirty="0"/>
              <a:t>Write the following trigonometric expression as an algebraic expression: 4cos</a:t>
            </a:r>
            <a:r>
              <a:rPr lang="en-US" sz="1600" baseline="30000" dirty="0"/>
              <a:t>2</a:t>
            </a:r>
            <a:r>
              <a:rPr lang="en-US" sz="1600" i="1" dirty="0"/>
              <a:t>θ </a:t>
            </a:r>
            <a:r>
              <a:rPr lang="en-US" sz="1600" dirty="0"/>
              <a:t>− 1</a:t>
            </a:r>
          </a:p>
        </p:txBody>
      </p:sp>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
        <p:nvSpPr>
          <p:cNvPr id="3" name="Rectangle 2">
            <a:extLst>
              <a:ext uri="{FF2B5EF4-FFF2-40B4-BE49-F238E27FC236}">
                <a16:creationId xmlns:a16="http://schemas.microsoft.com/office/drawing/2014/main" id="{5DC5CB30-5598-BB48-95E5-B78185933C7D}"/>
              </a:ext>
            </a:extLst>
          </p:cNvPr>
          <p:cNvSpPr/>
          <p:nvPr/>
        </p:nvSpPr>
        <p:spPr>
          <a:xfrm>
            <a:off x="457200" y="3842310"/>
            <a:ext cx="7806060" cy="646331"/>
          </a:xfrm>
          <a:prstGeom prst="rect">
            <a:avLst/>
          </a:prstGeom>
        </p:spPr>
        <p:txBody>
          <a:bodyPr wrap="square">
            <a:spAutoFit/>
          </a:bodyPr>
          <a:lstStyle/>
          <a:p>
            <a:r>
              <a:rPr lang="en-US" dirty="0">
                <a:solidFill>
                  <a:srgbClr val="555555"/>
                </a:solidFill>
                <a:latin typeface="Helvetica Neue" panose="02000503000000020004" pitchFamily="2" charset="0"/>
              </a:rPr>
              <a:t>Try It:	Rewrite the trigonometric expression using the difference of squares: </a:t>
            </a:r>
            <a:r>
              <a:rPr lang="en-US" dirty="0">
                <a:solidFill>
                  <a:srgbClr val="555555"/>
                </a:solidFill>
                <a:latin typeface="STIXGeneral-Regular" pitchFamily="2" charset="2"/>
              </a:rPr>
              <a:t>25 − 9 sin</a:t>
            </a:r>
            <a:r>
              <a:rPr lang="en-US" baseline="30000" dirty="0">
                <a:solidFill>
                  <a:srgbClr val="555555"/>
                </a:solidFill>
                <a:latin typeface="STIXGeneral-Regular" pitchFamily="2" charset="2"/>
              </a:rPr>
              <a:t>2</a:t>
            </a:r>
            <a:r>
              <a:rPr lang="el-GR" dirty="0">
                <a:solidFill>
                  <a:srgbClr val="555555"/>
                </a:solidFill>
                <a:latin typeface="STIXGeneral-Italic" pitchFamily="2" charset="2"/>
              </a:rPr>
              <a:t>θ</a:t>
            </a:r>
            <a:r>
              <a:rPr lang="el-GR" dirty="0">
                <a:solidFill>
                  <a:srgbClr val="555555"/>
                </a:solidFill>
                <a:latin typeface="STIXGeneral-Regular" pitchFamily="2" charset="2"/>
              </a:rPr>
              <a:t>.</a:t>
            </a:r>
            <a:endParaRPr lang="en-US" dirty="0"/>
          </a:p>
        </p:txBody>
      </p:sp>
    </p:spTree>
    <p:extLst>
      <p:ext uri="{BB962C8B-B14F-4D97-AF65-F5344CB8AC3E}">
        <p14:creationId xmlns:p14="http://schemas.microsoft.com/office/powerpoint/2010/main" val="4064364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Using Algebra to Simplify </a:t>
            </a:r>
            <a:br>
              <a:rPr lang="en-US" dirty="0"/>
            </a:br>
            <a:r>
              <a:rPr lang="en-US" dirty="0"/>
              <a:t>Trigonometric Expressions try it</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65E07D3-1299-6E45-90BE-882FC099781C}"/>
                  </a:ext>
                </a:extLst>
              </p:cNvPr>
              <p:cNvSpPr/>
              <p:nvPr/>
            </p:nvSpPr>
            <p:spPr>
              <a:xfrm>
                <a:off x="457200" y="1280920"/>
                <a:ext cx="8379321" cy="1651478"/>
              </a:xfrm>
              <a:prstGeom prst="rect">
                <a:avLst/>
              </a:prstGeom>
            </p:spPr>
            <p:txBody>
              <a:bodyPr wrap="square">
                <a:spAutoFit/>
              </a:bodyPr>
              <a:lstStyle/>
              <a:p>
                <a:r>
                  <a:rPr lang="en-US" dirty="0">
                    <a:solidFill>
                      <a:srgbClr val="555555"/>
                    </a:solidFill>
                    <a:latin typeface="Helvetica Neue" panose="02000503000000020004" pitchFamily="2" charset="0"/>
                  </a:rPr>
                  <a:t>Try It:	Use algebraic techniques to verify the identity: </a:t>
                </a:r>
                <a14:m>
                  <m:oMath xmlns:m="http://schemas.openxmlformats.org/officeDocument/2006/math">
                    <m:f>
                      <m:fPr>
                        <m:ctrlPr>
                          <a:rPr lang="en-US" i="1" smtClean="0">
                            <a:solidFill>
                              <a:srgbClr val="555555"/>
                            </a:solidFill>
                            <a:latin typeface="Cambria Math" panose="02040503050406030204" pitchFamily="18" charset="0"/>
                          </a:rPr>
                        </m:ctrlPr>
                      </m:fPr>
                      <m:num>
                        <m:r>
                          <m:rPr>
                            <m:nor/>
                          </m:rPr>
                          <a:rPr lang="en-US" dirty="0">
                            <a:solidFill>
                              <a:srgbClr val="555555"/>
                            </a:solidFill>
                            <a:latin typeface="STIXGeneral-Regular" pitchFamily="2" charset="2"/>
                          </a:rPr>
                          <m:t>cos</m:t>
                        </m:r>
                        <m:r>
                          <m:rPr>
                            <m:nor/>
                          </m:rPr>
                          <a:rPr lang="el-GR" dirty="0">
                            <a:solidFill>
                              <a:srgbClr val="555555"/>
                            </a:solidFill>
                            <a:latin typeface="STIXGeneral-Italic" pitchFamily="2" charset="2"/>
                          </a:rPr>
                          <m:t>θ</m:t>
                        </m:r>
                      </m:num>
                      <m:den>
                        <m:r>
                          <m:rPr>
                            <m:nor/>
                          </m:rPr>
                          <a:rPr lang="el-GR" dirty="0">
                            <a:solidFill>
                              <a:srgbClr val="555555"/>
                            </a:solidFill>
                            <a:latin typeface="STIXGeneral-Regular" pitchFamily="2" charset="2"/>
                          </a:rPr>
                          <m:t>1+</m:t>
                        </m:r>
                        <m:r>
                          <m:rPr>
                            <m:nor/>
                          </m:rPr>
                          <a:rPr lang="en-US" dirty="0">
                            <a:solidFill>
                              <a:srgbClr val="555555"/>
                            </a:solidFill>
                            <a:latin typeface="STIXGeneral-Regular" pitchFamily="2" charset="2"/>
                          </a:rPr>
                          <m:t>sin</m:t>
                        </m:r>
                        <m:r>
                          <m:rPr>
                            <m:nor/>
                          </m:rPr>
                          <a:rPr lang="el-GR" dirty="0">
                            <a:solidFill>
                              <a:srgbClr val="555555"/>
                            </a:solidFill>
                            <a:latin typeface="STIXGeneral-Italic" pitchFamily="2" charset="2"/>
                          </a:rPr>
                          <m:t>θ</m:t>
                        </m:r>
                      </m:den>
                    </m:f>
                    <m:r>
                      <a:rPr lang="en-US" b="0" i="1" smtClean="0">
                        <a:solidFill>
                          <a:srgbClr val="555555"/>
                        </a:solidFill>
                        <a:latin typeface="Cambria Math" panose="02040503050406030204" pitchFamily="18" charset="0"/>
                      </a:rPr>
                      <m:t> </m:t>
                    </m:r>
                  </m:oMath>
                </a14:m>
                <a:r>
                  <a:rPr lang="el-GR" dirty="0">
                    <a:solidFill>
                      <a:srgbClr val="555555"/>
                    </a:solidFill>
                    <a:latin typeface="STIXGeneral-Regular" pitchFamily="2" charset="2"/>
                  </a:rPr>
                  <a:t>=</a:t>
                </a:r>
                <a:r>
                  <a:rPr lang="en-US" dirty="0">
                    <a:solidFill>
                      <a:srgbClr val="555555"/>
                    </a:solidFill>
                    <a:latin typeface="STIXGeneral-Regular" pitchFamily="2" charset="2"/>
                  </a:rPr>
                  <a:t> </a:t>
                </a:r>
                <a14:m>
                  <m:oMath xmlns:m="http://schemas.openxmlformats.org/officeDocument/2006/math">
                    <m:f>
                      <m:fPr>
                        <m:ctrlPr>
                          <a:rPr lang="en-US" i="1" smtClean="0">
                            <a:solidFill>
                              <a:srgbClr val="555555"/>
                            </a:solidFill>
                            <a:latin typeface="Cambria Math" panose="02040503050406030204" pitchFamily="18" charset="0"/>
                          </a:rPr>
                        </m:ctrlPr>
                      </m:fPr>
                      <m:num>
                        <m:r>
                          <m:rPr>
                            <m:nor/>
                          </m:rPr>
                          <a:rPr lang="el-GR" dirty="0">
                            <a:solidFill>
                              <a:srgbClr val="555555"/>
                            </a:solidFill>
                            <a:latin typeface="STIXGeneral-Regular" pitchFamily="2" charset="2"/>
                          </a:rPr>
                          <m:t>1−</m:t>
                        </m:r>
                        <m:r>
                          <m:rPr>
                            <m:nor/>
                          </m:rPr>
                          <a:rPr lang="en-US" dirty="0">
                            <a:solidFill>
                              <a:srgbClr val="555555"/>
                            </a:solidFill>
                            <a:latin typeface="STIXGeneral-Regular" pitchFamily="2" charset="2"/>
                          </a:rPr>
                          <m:t>sin</m:t>
                        </m:r>
                        <m:r>
                          <m:rPr>
                            <m:nor/>
                          </m:rPr>
                          <a:rPr lang="el-GR" dirty="0">
                            <a:solidFill>
                              <a:srgbClr val="555555"/>
                            </a:solidFill>
                            <a:latin typeface="STIXGeneral-Italic" pitchFamily="2" charset="2"/>
                          </a:rPr>
                          <m:t>θ</m:t>
                        </m:r>
                      </m:num>
                      <m:den>
                        <m:r>
                          <m:rPr>
                            <m:nor/>
                          </m:rPr>
                          <a:rPr lang="en-US" dirty="0">
                            <a:solidFill>
                              <a:srgbClr val="555555"/>
                            </a:solidFill>
                            <a:latin typeface="STIXGeneral-Regular" pitchFamily="2" charset="2"/>
                          </a:rPr>
                          <m:t>cos</m:t>
                        </m:r>
                        <m:r>
                          <m:rPr>
                            <m:nor/>
                          </m:rPr>
                          <a:rPr lang="el-GR" dirty="0">
                            <a:solidFill>
                              <a:srgbClr val="555555"/>
                            </a:solidFill>
                            <a:latin typeface="STIXGeneral-Italic" pitchFamily="2" charset="2"/>
                          </a:rPr>
                          <m:t>θ</m:t>
                        </m:r>
                      </m:den>
                    </m:f>
                  </m:oMath>
                </a14:m>
                <a:r>
                  <a:rPr lang="el-GR" dirty="0">
                    <a:solidFill>
                      <a:srgbClr val="555555"/>
                    </a:solidFill>
                    <a:latin typeface="STIXGeneral-Regular" pitchFamily="2" charset="2"/>
                  </a:rPr>
                  <a:t>.</a:t>
                </a:r>
                <a:r>
                  <a:rPr lang="el-GR" dirty="0">
                    <a:solidFill>
                      <a:srgbClr val="555555"/>
                    </a:solidFill>
                    <a:latin typeface="Helvetica Neue" panose="02000503000000020004" pitchFamily="2" charset="0"/>
                  </a:rPr>
                  <a:t> </a:t>
                </a:r>
              </a:p>
              <a:p>
                <a:endParaRPr lang="en-US" dirty="0">
                  <a:solidFill>
                    <a:srgbClr val="555555"/>
                  </a:solidFill>
                  <a:latin typeface="Helvetica Neue" panose="02000503000000020004" pitchFamily="2" charset="0"/>
                </a:endParaRPr>
              </a:p>
              <a:p>
                <a:r>
                  <a:rPr lang="el-GR" dirty="0">
                    <a:solidFill>
                      <a:srgbClr val="555555"/>
                    </a:solidFill>
                    <a:latin typeface="Helvetica Neue" panose="02000503000000020004" pitchFamily="2" charset="0"/>
                  </a:rPr>
                  <a:t>(</a:t>
                </a:r>
                <a:r>
                  <a:rPr lang="en-US" dirty="0">
                    <a:solidFill>
                      <a:srgbClr val="555555"/>
                    </a:solidFill>
                    <a:latin typeface="Helvetica Neue" panose="02000503000000020004" pitchFamily="2" charset="0"/>
                  </a:rPr>
                  <a:t>Hint: Multiply the numerator and denominator on the left side by </a:t>
                </a:r>
                <a:r>
                  <a:rPr lang="en-US" dirty="0">
                    <a:solidFill>
                      <a:srgbClr val="555555"/>
                    </a:solidFill>
                    <a:latin typeface="STIXGeneral-Regular" pitchFamily="2" charset="2"/>
                  </a:rPr>
                  <a:t>1−sin</a:t>
                </a:r>
                <a:r>
                  <a:rPr lang="el-GR" dirty="0">
                    <a:solidFill>
                      <a:srgbClr val="555555"/>
                    </a:solidFill>
                    <a:latin typeface="STIXGeneral-Italic" pitchFamily="2" charset="2"/>
                  </a:rPr>
                  <a:t>θ</a:t>
                </a:r>
                <a:r>
                  <a:rPr lang="el-GR" dirty="0">
                    <a:solidFill>
                      <a:srgbClr val="555555"/>
                    </a:solidFill>
                    <a:latin typeface="STIXGeneral-Regular" pitchFamily="2" charset="2"/>
                  </a:rPr>
                  <a:t>.)</a:t>
                </a:r>
                <a:endParaRPr lang="el-GR" dirty="0">
                  <a:solidFill>
                    <a:srgbClr val="555555"/>
                  </a:solidFill>
                  <a:latin typeface="Helvetica Neue" panose="02000503000000020004" pitchFamily="2" charset="0"/>
                </a:endParaRPr>
              </a:p>
              <a:p>
                <a:br>
                  <a:rPr lang="el-GR" dirty="0"/>
                </a:br>
                <a:endParaRPr lang="en-US" dirty="0"/>
              </a:p>
            </p:txBody>
          </p:sp>
        </mc:Choice>
        <mc:Fallback xmlns="">
          <p:sp>
            <p:nvSpPr>
              <p:cNvPr id="4" name="Rectangle 3">
                <a:extLst>
                  <a:ext uri="{FF2B5EF4-FFF2-40B4-BE49-F238E27FC236}">
                    <a16:creationId xmlns:a16="http://schemas.microsoft.com/office/drawing/2014/main" id="{965E07D3-1299-6E45-90BE-882FC099781C}"/>
                  </a:ext>
                </a:extLst>
              </p:cNvPr>
              <p:cNvSpPr>
                <a:spLocks noRot="1" noChangeAspect="1" noMove="1" noResize="1" noEditPoints="1" noAdjustHandles="1" noChangeArrowheads="1" noChangeShapeType="1" noTextEdit="1"/>
              </p:cNvSpPr>
              <p:nvPr/>
            </p:nvSpPr>
            <p:spPr>
              <a:xfrm>
                <a:off x="457200" y="1280920"/>
                <a:ext cx="8379321" cy="1651478"/>
              </a:xfrm>
              <a:prstGeom prst="rect">
                <a:avLst/>
              </a:prstGeom>
              <a:blipFill>
                <a:blip r:embed="rId3"/>
                <a:stretch>
                  <a:fillRect l="-606"/>
                </a:stretch>
              </a:blipFill>
            </p:spPr>
            <p:txBody>
              <a:bodyPr/>
              <a:lstStyle/>
              <a:p>
                <a:r>
                  <a:rPr lang="en-US">
                    <a:noFill/>
                  </a:rPr>
                  <a:t> </a:t>
                </a:r>
              </a:p>
            </p:txBody>
          </p:sp>
        </mc:Fallback>
      </mc:AlternateContent>
    </p:spTree>
    <p:extLst>
      <p:ext uri="{BB962C8B-B14F-4D97-AF65-F5344CB8AC3E}">
        <p14:creationId xmlns:p14="http://schemas.microsoft.com/office/powerpoint/2010/main" val="3195518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1804"/>
            <a:ext cx="8062912" cy="2537927"/>
          </a:xfrm>
        </p:spPr>
        <p:txBody>
          <a:bodyPr>
            <a:noAutofit/>
          </a:bodyPr>
          <a:lstStyle/>
          <a:p>
            <a:pPr algn="ctr"/>
            <a:r>
              <a:rPr lang="en-US" sz="3600" b="1" cap="none" dirty="0">
                <a:solidFill>
                  <a:srgbClr val="212F62"/>
                </a:solidFill>
              </a:rPr>
              <a:t>Chapter 9</a:t>
            </a:r>
            <a:br>
              <a:rPr lang="en-US" sz="3600" b="1" cap="none" dirty="0">
                <a:solidFill>
                  <a:srgbClr val="212F62"/>
                </a:solidFill>
              </a:rPr>
            </a:br>
            <a:br>
              <a:rPr lang="en-US" sz="3600" b="1" cap="none" dirty="0">
                <a:solidFill>
                  <a:srgbClr val="212F62"/>
                </a:solidFill>
              </a:rPr>
            </a:br>
            <a:r>
              <a:rPr lang="en-US" sz="3600" b="1" dirty="0">
                <a:solidFill>
                  <a:srgbClr val="212F62"/>
                </a:solidFill>
              </a:rPr>
              <a:t>TRIGONOMETRIC IDENTITIES AND EQUATIONS</a:t>
            </a:r>
            <a:endParaRPr lang="en-US" sz="3600" dirty="0"/>
          </a:p>
        </p:txBody>
      </p:sp>
      <p:sp>
        <p:nvSpPr>
          <p:cNvPr id="5" name="Title 4"/>
          <p:cNvSpPr txBox="1">
            <a:spLocks/>
          </p:cNvSpPr>
          <p:nvPr/>
        </p:nvSpPr>
        <p:spPr>
          <a:xfrm>
            <a:off x="845052" y="3697089"/>
            <a:ext cx="7287208" cy="884242"/>
          </a:xfrm>
          <a:prstGeom prst="rect">
            <a:avLst/>
          </a:prstGeom>
        </p:spPr>
        <p:txBody>
          <a:bodyPr vert="horz" lIns="91440" tIns="45720" rIns="91440" bIns="45720" rtlCol="0" anchor="b">
            <a:no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pPr algn="ctr"/>
            <a:r>
              <a:rPr lang="en-US" dirty="0"/>
              <a:t>Section 9.2 – Sum and Difference Identities</a:t>
            </a:r>
          </a:p>
        </p:txBody>
      </p:sp>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78705" y="5415694"/>
            <a:ext cx="1507110" cy="1077181"/>
          </a:xfrm>
          <a:prstGeom prst="rect">
            <a:avLst/>
          </a:prstGeom>
        </p:spPr>
      </p:pic>
    </p:spTree>
    <p:extLst>
      <p:ext uri="{BB962C8B-B14F-4D97-AF65-F5344CB8AC3E}">
        <p14:creationId xmlns:p14="http://schemas.microsoft.com/office/powerpoint/2010/main" val="1355609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200" dirty="0"/>
              <a:t>Section 9.2 Learning Objectives</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endParaRPr lang="en-US" dirty="0"/>
          </a:p>
        </p:txBody>
      </p:sp>
      <p:sp>
        <p:nvSpPr>
          <p:cNvPr id="4" name="Rectangle 3">
            <a:extLst>
              <a:ext uri="{FF2B5EF4-FFF2-40B4-BE49-F238E27FC236}">
                <a16:creationId xmlns:a16="http://schemas.microsoft.com/office/drawing/2014/main" id="{82A2C50D-E8A3-0742-836A-717A75EF667C}"/>
              </a:ext>
            </a:extLst>
          </p:cNvPr>
          <p:cNvSpPr/>
          <p:nvPr/>
        </p:nvSpPr>
        <p:spPr>
          <a:xfrm>
            <a:off x="457200" y="1269643"/>
            <a:ext cx="8379321" cy="2031325"/>
          </a:xfrm>
          <a:prstGeom prst="rect">
            <a:avLst/>
          </a:prstGeom>
        </p:spPr>
        <p:txBody>
          <a:bodyPr wrap="square">
            <a:spAutoFit/>
          </a:bodyPr>
          <a:lstStyle/>
          <a:p>
            <a:r>
              <a:rPr lang="en-US" dirty="0"/>
              <a:t>In this section students will:</a:t>
            </a:r>
          </a:p>
          <a:p>
            <a:endParaRPr lang="en-US" dirty="0"/>
          </a:p>
          <a:p>
            <a:pPr marL="285750" indent="-285750">
              <a:buFont typeface="Arial" panose="020B0604020202020204" pitchFamily="34" charset="0"/>
              <a:buChar char="•"/>
            </a:pPr>
            <a:r>
              <a:rPr lang="en-US" dirty="0"/>
              <a:t>Use sum and difference formulas for cosine.</a:t>
            </a:r>
          </a:p>
          <a:p>
            <a:pPr marL="285750" indent="-285750">
              <a:buFont typeface="Arial" panose="020B0604020202020204" pitchFamily="34" charset="0"/>
              <a:buChar char="•"/>
            </a:pPr>
            <a:r>
              <a:rPr lang="en-US" dirty="0"/>
              <a:t>Use sum and difference formulas for sine.</a:t>
            </a:r>
          </a:p>
          <a:p>
            <a:pPr marL="285750" indent="-285750">
              <a:buFont typeface="Arial" panose="020B0604020202020204" pitchFamily="34" charset="0"/>
              <a:buChar char="•"/>
            </a:pPr>
            <a:r>
              <a:rPr lang="en-US" dirty="0"/>
              <a:t>Use sum and difference formulas for tangent. </a:t>
            </a:r>
          </a:p>
          <a:p>
            <a:pPr marL="285750" indent="-285750">
              <a:buFont typeface="Arial" panose="020B0604020202020204" pitchFamily="34" charset="0"/>
              <a:buChar char="•"/>
            </a:pPr>
            <a:r>
              <a:rPr lang="en-US" dirty="0"/>
              <a:t>Use sum and difference formulas for cofunctions.</a:t>
            </a:r>
          </a:p>
          <a:p>
            <a:pPr marL="285750" indent="-285750">
              <a:buFont typeface="Arial" panose="020B0604020202020204" pitchFamily="34" charset="0"/>
              <a:buChar char="•"/>
            </a:pPr>
            <a:r>
              <a:rPr lang="en-US" dirty="0"/>
              <a:t>Use sum and difference formulas to verify identities.</a:t>
            </a:r>
          </a:p>
        </p:txBody>
      </p:sp>
    </p:spTree>
    <p:extLst>
      <p:ext uri="{BB962C8B-B14F-4D97-AF65-F5344CB8AC3E}">
        <p14:creationId xmlns:p14="http://schemas.microsoft.com/office/powerpoint/2010/main" val="1922388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Using the Sum and Difference Formulas </a:t>
            </a:r>
            <a:br>
              <a:rPr lang="en-US" dirty="0"/>
            </a:br>
            <a:r>
              <a:rPr lang="en-US" dirty="0"/>
              <a:t>for Cosine</a:t>
            </a:r>
          </a:p>
        </p:txBody>
      </p:sp>
      <p:sp>
        <p:nvSpPr>
          <p:cNvPr id="7" name="Text Placeholder 6"/>
          <p:cNvSpPr>
            <a:spLocks noGrp="1"/>
          </p:cNvSpPr>
          <p:nvPr>
            <p:ph type="body" sz="quarter" idx="14"/>
          </p:nvPr>
        </p:nvSpPr>
        <p:spPr>
          <a:xfrm>
            <a:off x="531845" y="1256924"/>
            <a:ext cx="8062912" cy="1520377"/>
          </a:xfrm>
        </p:spPr>
        <p:txBody>
          <a:bodyPr>
            <a:noAutofit/>
          </a:bodyPr>
          <a:lstStyle/>
          <a:p>
            <a:r>
              <a:rPr lang="en-US" sz="1600" dirty="0"/>
              <a:t>Finding the exact value of the sine, cosine, or tangent of an angle is often easier if we can rewrite the given angle in terms of two angles that have known trigonometric values. </a:t>
            </a:r>
          </a:p>
          <a:p>
            <a:r>
              <a:rPr lang="en-US" sz="1600" dirty="0"/>
              <a:t>We can use the special angles, which we can review in the unit circle shown in </a:t>
            </a:r>
            <a:r>
              <a:rPr lang="en-US" sz="1600" b="1" dirty="0"/>
              <a:t>Figure 2</a:t>
            </a:r>
            <a:r>
              <a:rPr lang="en-US" sz="1600" dirty="0"/>
              <a:t>.</a:t>
            </a:r>
          </a:p>
        </p:txBody>
      </p:sp>
      <p:pic>
        <p:nvPicPr>
          <p:cNvPr id="3" name="Picture 2" descr="&#10;Diagram of the unit circle with points labeled on its edge. P point is at an angle a from the positive x axis with coordinates (cosa, sina). Point Q is at an angle of B from the positive x axis with coordinates (cosb, sinb). Angle POQ is a - B degrees. Point A is at an angle of (a-B) from the x axis with coordinates (cos(a-B), sin(a-B)). Point B is just at point (1,0). Angle AOB is also a - B degrees. Radii PO, AO, QO, and BO are all 1 unit long and are the legs of triangles POQ and AOB. Triangle POQ is a rotation of triangle AOB, so the distance from P to Q is the same as the distance from A to B. "/>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821656" y="2777302"/>
            <a:ext cx="5334000" cy="3530600"/>
          </a:xfrm>
          <a:prstGeom prst="rect">
            <a:avLst/>
          </a:prstGeom>
        </p:spPr>
      </p:pic>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1634327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Using the Sum and Difference Formulas </a:t>
            </a:r>
            <a:br>
              <a:rPr lang="en-US" dirty="0"/>
            </a:br>
            <a:r>
              <a:rPr lang="en-US" dirty="0"/>
              <a:t>for Cosine (cont.)</a:t>
            </a:r>
          </a:p>
        </p:txBody>
      </p:sp>
      <p:sp>
        <p:nvSpPr>
          <p:cNvPr id="7" name="Text Placeholder 6"/>
          <p:cNvSpPr>
            <a:spLocks noGrp="1"/>
          </p:cNvSpPr>
          <p:nvPr>
            <p:ph type="body" sz="quarter" idx="14"/>
          </p:nvPr>
        </p:nvSpPr>
        <p:spPr>
          <a:xfrm>
            <a:off x="531845" y="1256924"/>
            <a:ext cx="8062912" cy="898447"/>
          </a:xfrm>
        </p:spPr>
        <p:txBody>
          <a:bodyPr>
            <a:noAutofit/>
          </a:bodyPr>
          <a:lstStyle/>
          <a:p>
            <a:r>
              <a:rPr lang="en-US" sz="1600" dirty="0"/>
              <a:t>We will begin with the sum and difference formulas for cosine, so that we can find the cosine of a given angle if we can break it up into the sum or difference of two of the special angles. </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endParaRPr lang="en-US" dirty="0"/>
          </a:p>
        </p:txBody>
      </p:sp>
      <p:sp>
        <p:nvSpPr>
          <p:cNvPr id="12" name="Rectangle 11">
            <a:extLst>
              <a:ext uri="{FF2B5EF4-FFF2-40B4-BE49-F238E27FC236}">
                <a16:creationId xmlns:a16="http://schemas.microsoft.com/office/drawing/2014/main" id="{F794F931-50E0-E54B-943B-09DAB74CCAC5}"/>
              </a:ext>
            </a:extLst>
          </p:cNvPr>
          <p:cNvSpPr/>
          <p:nvPr/>
        </p:nvSpPr>
        <p:spPr>
          <a:xfrm>
            <a:off x="531845" y="2597092"/>
            <a:ext cx="8062912" cy="1538883"/>
          </a:xfrm>
          <a:prstGeom prst="rect">
            <a:avLst/>
          </a:prstGeom>
        </p:spPr>
        <p:txBody>
          <a:bodyPr wrap="square">
            <a:spAutoFit/>
          </a:bodyPr>
          <a:lstStyle/>
          <a:p>
            <a:r>
              <a:rPr lang="en-US" cap="all" dirty="0">
                <a:solidFill>
                  <a:srgbClr val="555555"/>
                </a:solidFill>
              </a:rPr>
              <a:t>SUM AND DIFFERENCE FORMULAS FOR COSINE</a:t>
            </a:r>
          </a:p>
          <a:p>
            <a:r>
              <a:rPr lang="en-US" dirty="0">
                <a:solidFill>
                  <a:srgbClr val="555555"/>
                </a:solidFill>
              </a:rPr>
              <a:t>These formulas can be used to calculate the cosine of sums and differences of angles.</a:t>
            </a:r>
          </a:p>
          <a:p>
            <a:pPr algn="ctr"/>
            <a:r>
              <a:rPr lang="en-US" sz="2000" dirty="0">
                <a:latin typeface="STIXGeneral-Regular" pitchFamily="2" charset="2"/>
              </a:rPr>
              <a:t>cos (</a:t>
            </a:r>
            <a:r>
              <a:rPr lang="el-GR" sz="2000" dirty="0">
                <a:latin typeface="STIXGeneral-Italic" pitchFamily="2" charset="2"/>
              </a:rPr>
              <a:t>α</a:t>
            </a:r>
            <a:r>
              <a:rPr lang="en-US" sz="2000" dirty="0">
                <a:latin typeface="STIXGeneral-Italic" pitchFamily="2" charset="2"/>
              </a:rPr>
              <a:t> </a:t>
            </a:r>
            <a:r>
              <a:rPr lang="el-GR" sz="2000" dirty="0">
                <a:latin typeface="STIXGeneral-Regular" pitchFamily="2" charset="2"/>
              </a:rPr>
              <a:t>+</a:t>
            </a:r>
            <a:r>
              <a:rPr lang="en-US" sz="2000" dirty="0">
                <a:latin typeface="STIXGeneral-Regular" pitchFamily="2" charset="2"/>
              </a:rPr>
              <a:t> </a:t>
            </a:r>
            <a:r>
              <a:rPr lang="el-GR" sz="2000" dirty="0">
                <a:latin typeface="STIXGeneral-Italic" pitchFamily="2" charset="2"/>
              </a:rPr>
              <a:t>β</a:t>
            </a:r>
            <a:r>
              <a:rPr lang="el-GR" sz="2000" dirty="0">
                <a:latin typeface="STIXGeneral-Regular" pitchFamily="2" charset="2"/>
              </a:rPr>
              <a:t>)</a:t>
            </a:r>
            <a:r>
              <a:rPr lang="en-US" sz="2000" dirty="0">
                <a:latin typeface="STIXGeneral-Regular" pitchFamily="2" charset="2"/>
              </a:rPr>
              <a:t> </a:t>
            </a:r>
            <a:r>
              <a:rPr lang="el-GR" sz="2000" dirty="0">
                <a:latin typeface="STIXGeneral-Regular" pitchFamily="2" charset="2"/>
              </a:rPr>
              <a:t>=</a:t>
            </a:r>
            <a:r>
              <a:rPr lang="en-US" sz="2000" dirty="0">
                <a:latin typeface="STIXGeneral-Regular" pitchFamily="2" charset="2"/>
              </a:rPr>
              <a:t> cos </a:t>
            </a:r>
            <a:r>
              <a:rPr lang="el-GR" sz="2000" dirty="0">
                <a:latin typeface="STIXGeneral-Italic" pitchFamily="2" charset="2"/>
              </a:rPr>
              <a:t>α</a:t>
            </a:r>
            <a:r>
              <a:rPr lang="en-US" sz="2000" dirty="0">
                <a:latin typeface="STIXGeneral-Italic" pitchFamily="2" charset="2"/>
              </a:rPr>
              <a:t> </a:t>
            </a:r>
            <a:r>
              <a:rPr lang="en-US" sz="2000" dirty="0">
                <a:latin typeface="STIXGeneral-Regular" pitchFamily="2" charset="2"/>
              </a:rPr>
              <a:t>cos </a:t>
            </a:r>
            <a:r>
              <a:rPr lang="el-GR" sz="2000" dirty="0">
                <a:latin typeface="STIXGeneral-Italic" pitchFamily="2" charset="2"/>
              </a:rPr>
              <a:t>β</a:t>
            </a:r>
            <a:r>
              <a:rPr lang="en-US" sz="2000" dirty="0">
                <a:latin typeface="STIXGeneral-Italic" pitchFamily="2" charset="2"/>
              </a:rPr>
              <a:t> </a:t>
            </a:r>
            <a:r>
              <a:rPr lang="el-GR" sz="2000" dirty="0">
                <a:latin typeface="STIXGeneral-Regular" pitchFamily="2" charset="2"/>
              </a:rPr>
              <a:t>−</a:t>
            </a:r>
            <a:r>
              <a:rPr lang="en-US" sz="2000" dirty="0">
                <a:latin typeface="STIXGeneral-Regular" pitchFamily="2" charset="2"/>
              </a:rPr>
              <a:t> sin </a:t>
            </a:r>
            <a:r>
              <a:rPr lang="el-GR" sz="2000" dirty="0">
                <a:latin typeface="STIXGeneral-Italic" pitchFamily="2" charset="2"/>
              </a:rPr>
              <a:t>α</a:t>
            </a:r>
            <a:r>
              <a:rPr lang="en-US" sz="2000" dirty="0">
                <a:latin typeface="STIXGeneral-Italic" pitchFamily="2" charset="2"/>
              </a:rPr>
              <a:t> </a:t>
            </a:r>
            <a:r>
              <a:rPr lang="en-US" sz="2000" dirty="0">
                <a:latin typeface="STIXGeneral-Regular" pitchFamily="2" charset="2"/>
              </a:rPr>
              <a:t>sin </a:t>
            </a:r>
            <a:r>
              <a:rPr lang="el-GR" sz="2000" dirty="0">
                <a:latin typeface="STIXGeneral-Italic" pitchFamily="2" charset="2"/>
              </a:rPr>
              <a:t>β</a:t>
            </a:r>
            <a:r>
              <a:rPr lang="en-US" sz="2000" dirty="0">
                <a:latin typeface="STIXGeneral-Italic" pitchFamily="2" charset="2"/>
              </a:rPr>
              <a:t> </a:t>
            </a:r>
            <a:endParaRPr lang="el-GR" sz="2000" dirty="0"/>
          </a:p>
          <a:p>
            <a:pPr algn="ctr"/>
            <a:r>
              <a:rPr lang="en-US" sz="2000" dirty="0">
                <a:latin typeface="STIXGeneral-Regular" pitchFamily="2" charset="2"/>
              </a:rPr>
              <a:t>cos (</a:t>
            </a:r>
            <a:r>
              <a:rPr lang="el-GR" sz="2000" dirty="0">
                <a:latin typeface="STIXGeneral-Italic" pitchFamily="2" charset="2"/>
              </a:rPr>
              <a:t>α</a:t>
            </a:r>
            <a:r>
              <a:rPr lang="en-US" sz="2000" dirty="0">
                <a:latin typeface="STIXGeneral-Italic" pitchFamily="2" charset="2"/>
              </a:rPr>
              <a:t> </a:t>
            </a:r>
            <a:r>
              <a:rPr lang="el-GR" sz="2000" dirty="0">
                <a:latin typeface="STIXGeneral-Regular" pitchFamily="2" charset="2"/>
              </a:rPr>
              <a:t>−</a:t>
            </a:r>
            <a:r>
              <a:rPr lang="en-US" sz="2000" dirty="0">
                <a:latin typeface="STIXGeneral-Regular" pitchFamily="2" charset="2"/>
              </a:rPr>
              <a:t> </a:t>
            </a:r>
            <a:r>
              <a:rPr lang="el-GR" sz="2000" dirty="0">
                <a:latin typeface="STIXGeneral-Italic" pitchFamily="2" charset="2"/>
              </a:rPr>
              <a:t>β</a:t>
            </a:r>
            <a:r>
              <a:rPr lang="el-GR" sz="2000" dirty="0">
                <a:latin typeface="STIXGeneral-Regular" pitchFamily="2" charset="2"/>
              </a:rPr>
              <a:t>)</a:t>
            </a:r>
            <a:r>
              <a:rPr lang="en-US" sz="2000" dirty="0">
                <a:latin typeface="STIXGeneral-Regular" pitchFamily="2" charset="2"/>
              </a:rPr>
              <a:t> </a:t>
            </a:r>
            <a:r>
              <a:rPr lang="el-GR" sz="2000" dirty="0">
                <a:latin typeface="STIXGeneral-Regular" pitchFamily="2" charset="2"/>
              </a:rPr>
              <a:t>=</a:t>
            </a:r>
            <a:r>
              <a:rPr lang="en-US" sz="2000" dirty="0">
                <a:latin typeface="STIXGeneral-Regular" pitchFamily="2" charset="2"/>
              </a:rPr>
              <a:t> cos </a:t>
            </a:r>
            <a:r>
              <a:rPr lang="el-GR" sz="2000" dirty="0">
                <a:latin typeface="STIXGeneral-Italic" pitchFamily="2" charset="2"/>
              </a:rPr>
              <a:t>α</a:t>
            </a:r>
            <a:r>
              <a:rPr lang="en-US" sz="2000" dirty="0">
                <a:latin typeface="STIXGeneral-Italic" pitchFamily="2" charset="2"/>
              </a:rPr>
              <a:t> </a:t>
            </a:r>
            <a:r>
              <a:rPr lang="en-US" sz="2000" dirty="0">
                <a:latin typeface="STIXGeneral-Regular" pitchFamily="2" charset="2"/>
              </a:rPr>
              <a:t>cos </a:t>
            </a:r>
            <a:r>
              <a:rPr lang="el-GR" sz="2000" dirty="0">
                <a:latin typeface="STIXGeneral-Italic" pitchFamily="2" charset="2"/>
              </a:rPr>
              <a:t>β</a:t>
            </a:r>
            <a:r>
              <a:rPr lang="en-US" sz="2000" dirty="0">
                <a:latin typeface="STIXGeneral-Italic" pitchFamily="2" charset="2"/>
              </a:rPr>
              <a:t> </a:t>
            </a:r>
            <a:r>
              <a:rPr lang="el-GR" sz="2000" dirty="0">
                <a:latin typeface="STIXGeneral-Regular" pitchFamily="2" charset="2"/>
              </a:rPr>
              <a:t>+</a:t>
            </a:r>
            <a:r>
              <a:rPr lang="en-US" sz="2000" dirty="0">
                <a:latin typeface="STIXGeneral-Regular" pitchFamily="2" charset="2"/>
              </a:rPr>
              <a:t> sin </a:t>
            </a:r>
            <a:r>
              <a:rPr lang="el-GR" sz="2000" dirty="0">
                <a:latin typeface="STIXGeneral-Italic" pitchFamily="2" charset="2"/>
              </a:rPr>
              <a:t>α</a:t>
            </a:r>
            <a:r>
              <a:rPr lang="en-US" sz="2000" dirty="0">
                <a:latin typeface="STIXGeneral-Italic" pitchFamily="2" charset="2"/>
              </a:rPr>
              <a:t> </a:t>
            </a:r>
            <a:r>
              <a:rPr lang="en-US" sz="2000" dirty="0">
                <a:latin typeface="STIXGeneral-Regular" pitchFamily="2" charset="2"/>
              </a:rPr>
              <a:t>sin </a:t>
            </a:r>
            <a:r>
              <a:rPr lang="el-GR" sz="2000" dirty="0">
                <a:latin typeface="STIXGeneral-Italic" pitchFamily="2" charset="2"/>
              </a:rPr>
              <a:t>β</a:t>
            </a:r>
            <a:r>
              <a:rPr lang="en-US" sz="2000" dirty="0">
                <a:latin typeface="STIXGeneral-Italic" pitchFamily="2" charset="2"/>
              </a:rPr>
              <a:t> </a:t>
            </a:r>
            <a:endParaRPr lang="el-GR" sz="2000" dirty="0"/>
          </a:p>
        </p:txBody>
      </p:sp>
      <p:sp>
        <p:nvSpPr>
          <p:cNvPr id="13" name="Rectangle 12">
            <a:extLst>
              <a:ext uri="{FF2B5EF4-FFF2-40B4-BE49-F238E27FC236}">
                <a16:creationId xmlns:a16="http://schemas.microsoft.com/office/drawing/2014/main" id="{F91F57CE-5E1E-C04A-905B-CD299D6037E1}"/>
              </a:ext>
            </a:extLst>
          </p:cNvPr>
          <p:cNvSpPr/>
          <p:nvPr/>
        </p:nvSpPr>
        <p:spPr>
          <a:xfrm>
            <a:off x="457200" y="4577696"/>
            <a:ext cx="8062912" cy="1477328"/>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two angles, find the cosine of the difference between the angles.</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Write the difference formula for cosine.</a:t>
            </a:r>
          </a:p>
          <a:p>
            <a:pPr marL="342900" indent="-342900">
              <a:buFont typeface="+mj-lt"/>
              <a:buAutoNum type="arabicPeriod"/>
            </a:pPr>
            <a:r>
              <a:rPr lang="en-US" dirty="0">
                <a:solidFill>
                  <a:srgbClr val="333333"/>
                </a:solidFill>
                <a:latin typeface="Helvetica Neue" panose="02000503000000020004" pitchFamily="2" charset="0"/>
              </a:rPr>
              <a:t>Substitute the values of the given angles into the formula.</a:t>
            </a:r>
          </a:p>
          <a:p>
            <a:pPr marL="342900" indent="-342900">
              <a:buFont typeface="+mj-lt"/>
              <a:buAutoNum type="arabicPeriod"/>
            </a:pPr>
            <a:r>
              <a:rPr lang="en-US" dirty="0">
                <a:solidFill>
                  <a:srgbClr val="333333"/>
                </a:solidFill>
                <a:latin typeface="Helvetica Neue" panose="02000503000000020004" pitchFamily="2" charset="0"/>
              </a:rPr>
              <a:t>Simplify.</a:t>
            </a:r>
            <a:endParaRPr lang="en-US" b="0" i="0" u="none" strike="noStrike" dirty="0">
              <a:solidFill>
                <a:srgbClr val="333333"/>
              </a:solidFill>
              <a:effectLst/>
              <a:latin typeface="Helvetica Neue" panose="02000503000000020004" pitchFamily="2" charset="0"/>
            </a:endParaRPr>
          </a:p>
        </p:txBody>
      </p:sp>
    </p:spTree>
    <p:extLst>
      <p:ext uri="{BB962C8B-B14F-4D97-AF65-F5344CB8AC3E}">
        <p14:creationId xmlns:p14="http://schemas.microsoft.com/office/powerpoint/2010/main" val="3927362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Using the Sum and Difference Formulas </a:t>
            </a:r>
            <a:br>
              <a:rPr lang="en-US" dirty="0"/>
            </a:br>
            <a:r>
              <a:rPr lang="en-US" dirty="0"/>
              <a:t>for Cosine example</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mc:AlternateContent xmlns:mc="http://schemas.openxmlformats.org/markup-compatibility/2006" xmlns:a14="http://schemas.microsoft.com/office/drawing/2010/main">
        <mc:Choice Requires="a14">
          <p:sp>
            <p:nvSpPr>
              <p:cNvPr id="8" name="Text Placeholder 6"/>
              <p:cNvSpPr txBox="1">
                <a:spLocks/>
              </p:cNvSpPr>
              <p:nvPr/>
            </p:nvSpPr>
            <p:spPr>
              <a:xfrm>
                <a:off x="601340" y="1320000"/>
                <a:ext cx="8062912" cy="1684457"/>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solidFill>
                      <a:srgbClr val="0070C0"/>
                    </a:solidFill>
                  </a:rPr>
                  <a:t>Example</a:t>
                </a:r>
                <a:r>
                  <a:rPr lang="en-US" sz="1600" dirty="0"/>
                  <a:t> </a:t>
                </a:r>
                <a:r>
                  <a:rPr lang="en-US" sz="1600" b="1" dirty="0"/>
                  <a:t>Finding the Exact Value Using the Formula</a:t>
                </a:r>
              </a:p>
              <a:p>
                <a:r>
                  <a:rPr lang="en-US" sz="1600" dirty="0"/>
                  <a:t>Find the exact value of </a:t>
                </a:r>
                <a14:m>
                  <m:oMath xmlns:m="http://schemas.openxmlformats.org/officeDocument/2006/math">
                    <m:r>
                      <m:rPr>
                        <m:sty m:val="p"/>
                      </m:rPr>
                      <a:rPr lang="en-US" sz="1600" b="0" i="0" smtClean="0">
                        <a:latin typeface="Cambria Math" panose="02040503050406030204" pitchFamily="18" charset="0"/>
                      </a:rPr>
                      <m:t>cos</m:t>
                    </m:r>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5</m:t>
                            </m:r>
                            <m:r>
                              <a:rPr lang="en-US" sz="1600" b="0" i="1" smtClean="0">
                                <a:latin typeface="Cambria Math" panose="02040503050406030204" pitchFamily="18" charset="0"/>
                                <a:ea typeface="Cambria Math" panose="02040503050406030204" pitchFamily="18" charset="0"/>
                              </a:rPr>
                              <m:t>𝜋</m:t>
                            </m:r>
                          </m:num>
                          <m:den>
                            <m:r>
                              <a:rPr lang="en-US" sz="1600" b="0" i="1" smtClean="0">
                                <a:latin typeface="Cambria Math" panose="02040503050406030204" pitchFamily="18" charset="0"/>
                              </a:rPr>
                              <m:t>4</m:t>
                            </m:r>
                          </m:den>
                        </m:f>
                        <m:r>
                          <a:rPr lang="en-US" sz="1600" b="0" i="1" smtClean="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𝜋</m:t>
                            </m:r>
                          </m:num>
                          <m:den>
                            <m:r>
                              <a:rPr lang="en-US" sz="1600" b="0" i="1" smtClean="0">
                                <a:latin typeface="Cambria Math" panose="02040503050406030204" pitchFamily="18" charset="0"/>
                                <a:ea typeface="Cambria Math" panose="02040503050406030204" pitchFamily="18" charset="0"/>
                              </a:rPr>
                              <m:t>6</m:t>
                            </m:r>
                          </m:den>
                        </m:f>
                      </m:e>
                    </m:d>
                  </m:oMath>
                </a14:m>
                <a:endParaRPr lang="en-US" sz="1600" dirty="0"/>
              </a:p>
            </p:txBody>
          </p:sp>
        </mc:Choice>
        <mc:Fallback xmlns="">
          <p:sp>
            <p:nvSpPr>
              <p:cNvPr id="8" name="Text Placeholder 6"/>
              <p:cNvSpPr txBox="1">
                <a:spLocks noRot="1" noChangeAspect="1" noMove="1" noResize="1" noEditPoints="1" noAdjustHandles="1" noChangeArrowheads="1" noChangeShapeType="1" noTextEdit="1"/>
              </p:cNvSpPr>
              <p:nvPr/>
            </p:nvSpPr>
            <p:spPr>
              <a:xfrm>
                <a:off x="601340" y="1320000"/>
                <a:ext cx="8062912" cy="1684457"/>
              </a:xfrm>
              <a:prstGeom prst="rect">
                <a:avLst/>
              </a:prstGeom>
              <a:blipFill>
                <a:blip r:embed="rId3"/>
                <a:stretch>
                  <a:fillRect l="-314" t="-746"/>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2090356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Verifying the Fundamental </a:t>
            </a:r>
            <a:br>
              <a:rPr lang="en-US" dirty="0"/>
            </a:br>
            <a:r>
              <a:rPr lang="en-US" dirty="0"/>
              <a:t>Trigonometric Identities</a:t>
            </a:r>
          </a:p>
        </p:txBody>
      </p:sp>
      <p:sp>
        <p:nvSpPr>
          <p:cNvPr id="7" name="Text Placeholder 6"/>
          <p:cNvSpPr>
            <a:spLocks noGrp="1"/>
          </p:cNvSpPr>
          <p:nvPr>
            <p:ph type="body" sz="quarter" idx="14"/>
          </p:nvPr>
        </p:nvSpPr>
        <p:spPr>
          <a:xfrm>
            <a:off x="457200" y="1390261"/>
            <a:ext cx="8062912" cy="3666931"/>
          </a:xfrm>
        </p:spPr>
        <p:txBody>
          <a:bodyPr>
            <a:normAutofit/>
          </a:bodyPr>
          <a:lstStyle/>
          <a:p>
            <a:r>
              <a:rPr lang="en-US" dirty="0"/>
              <a:t>To verify the trigonometric identities, we usually start with the more complicated side of the equation and essentially rewrite the expression until it has been transformed into the same expression as the other side of the equation. </a:t>
            </a:r>
          </a:p>
          <a:p>
            <a:r>
              <a:rPr lang="en-US" dirty="0"/>
              <a:t>Sometimes we have to factor expressions, expand expressions, find common denominators, or use other algebraic strategies to obtain the desired result. </a:t>
            </a:r>
          </a:p>
          <a:p>
            <a:r>
              <a:rPr lang="en-US" dirty="0"/>
              <a:t>In this first section, we will work with the fundamental identities: the Pythagorean identities, the even-odd identities, the reciprocal identities, and the quotient identities.</a:t>
            </a:r>
            <a:endParaRPr lang="en-US" sz="1600" dirty="0"/>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1724371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Using the Sum and Difference Formulas </a:t>
            </a:r>
            <a:br>
              <a:rPr lang="en-US" dirty="0"/>
            </a:br>
            <a:r>
              <a:rPr lang="en-US" dirty="0"/>
              <a:t>for Cosine try it</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B8FE160-12DC-F64C-B1EC-27A1BE9E93E2}"/>
                  </a:ext>
                </a:extLst>
              </p:cNvPr>
              <p:cNvSpPr/>
              <p:nvPr/>
            </p:nvSpPr>
            <p:spPr>
              <a:xfrm>
                <a:off x="457200" y="1277035"/>
                <a:ext cx="6057900" cy="506870"/>
              </a:xfrm>
              <a:prstGeom prst="rect">
                <a:avLst/>
              </a:prstGeom>
            </p:spPr>
            <p:txBody>
              <a:bodyPr wrap="square">
                <a:spAutoFit/>
              </a:bodyPr>
              <a:lstStyle/>
              <a:p>
                <a:r>
                  <a:rPr lang="en-US" dirty="0">
                    <a:solidFill>
                      <a:srgbClr val="555555"/>
                    </a:solidFill>
                    <a:latin typeface="Helvetica Neue" panose="02000503000000020004" pitchFamily="2" charset="0"/>
                  </a:rPr>
                  <a:t>Try It:	Find the exact value of </a:t>
                </a:r>
                <a:r>
                  <a:rPr lang="en-US" dirty="0">
                    <a:solidFill>
                      <a:srgbClr val="555555"/>
                    </a:solidFill>
                    <a:latin typeface="STIXGeneral-Regular" pitchFamily="2" charset="2"/>
                  </a:rPr>
                  <a:t>cos </a:t>
                </a:r>
                <a14:m>
                  <m:oMath xmlns:m="http://schemas.openxmlformats.org/officeDocument/2006/math">
                    <m:d>
                      <m:dPr>
                        <m:ctrlPr>
                          <a:rPr lang="el-GR" i="1" smtClean="0">
                            <a:solidFill>
                              <a:srgbClr val="555555"/>
                            </a:solidFill>
                            <a:latin typeface="Cambria Math" panose="02040503050406030204" pitchFamily="18" charset="0"/>
                          </a:rPr>
                        </m:ctrlPr>
                      </m:dPr>
                      <m:e>
                        <m:f>
                          <m:fPr>
                            <m:ctrlPr>
                              <a:rPr lang="el-GR" i="1">
                                <a:solidFill>
                                  <a:srgbClr val="555555"/>
                                </a:solidFill>
                                <a:latin typeface="Cambria Math" panose="02040503050406030204" pitchFamily="18" charset="0"/>
                              </a:rPr>
                            </m:ctrlPr>
                          </m:fPr>
                          <m:num>
                            <m:r>
                              <m:rPr>
                                <m:nor/>
                              </m:rPr>
                              <a:rPr lang="el-GR" dirty="0">
                                <a:solidFill>
                                  <a:srgbClr val="555555"/>
                                </a:solidFill>
                                <a:latin typeface="STIXGeneral-Italic" pitchFamily="2" charset="2"/>
                              </a:rPr>
                              <m:t>π</m:t>
                            </m:r>
                          </m:num>
                          <m:den>
                            <m:r>
                              <m:rPr>
                                <m:nor/>
                              </m:rPr>
                              <a:rPr lang="en-US">
                                <a:solidFill>
                                  <a:srgbClr val="555555"/>
                                </a:solidFill>
                                <a:latin typeface="Cambria Math" panose="02040503050406030204" pitchFamily="18" charset="0"/>
                              </a:rPr>
                              <m:t>3</m:t>
                            </m:r>
                          </m:den>
                        </m:f>
                        <m:r>
                          <m:rPr>
                            <m:nor/>
                          </m:rPr>
                          <a:rPr lang="en-US" dirty="0">
                            <a:solidFill>
                              <a:srgbClr val="555555"/>
                            </a:solidFill>
                            <a:latin typeface="STIXGeneral-Regular" pitchFamily="2" charset="2"/>
                          </a:rPr>
                          <m:t> </m:t>
                        </m:r>
                        <m:r>
                          <m:rPr>
                            <m:nor/>
                          </m:rPr>
                          <a:rPr lang="el-GR" dirty="0">
                            <a:solidFill>
                              <a:srgbClr val="555555"/>
                            </a:solidFill>
                            <a:latin typeface="STIXGeneral-Regular" pitchFamily="2" charset="2"/>
                          </a:rPr>
                          <m:t>−</m:t>
                        </m:r>
                        <m:r>
                          <m:rPr>
                            <m:nor/>
                          </m:rPr>
                          <a:rPr lang="el-GR" dirty="0">
                            <a:solidFill>
                              <a:srgbClr val="555555"/>
                            </a:solidFill>
                          </a:rPr>
                          <m:t> </m:t>
                        </m:r>
                        <m:f>
                          <m:fPr>
                            <m:ctrlPr>
                              <a:rPr lang="el-GR" i="1">
                                <a:solidFill>
                                  <a:srgbClr val="555555"/>
                                </a:solidFill>
                                <a:latin typeface="Cambria Math" panose="02040503050406030204" pitchFamily="18" charset="0"/>
                              </a:rPr>
                            </m:ctrlPr>
                          </m:fPr>
                          <m:num>
                            <m:r>
                              <m:rPr>
                                <m:nor/>
                              </m:rPr>
                              <a:rPr lang="el-GR" dirty="0">
                                <a:solidFill>
                                  <a:srgbClr val="555555"/>
                                </a:solidFill>
                                <a:latin typeface="STIXGeneral-Italic" pitchFamily="2" charset="2"/>
                              </a:rPr>
                              <m:t>π</m:t>
                            </m:r>
                          </m:num>
                          <m:den>
                            <m:r>
                              <m:rPr>
                                <m:nor/>
                              </m:rPr>
                              <a:rPr lang="el-GR" dirty="0">
                                <a:solidFill>
                                  <a:srgbClr val="555555"/>
                                </a:solidFill>
                                <a:latin typeface="STIXGeneral-Regular" pitchFamily="2" charset="2"/>
                              </a:rPr>
                              <m:t>4</m:t>
                            </m:r>
                          </m:den>
                        </m:f>
                      </m:e>
                    </m:d>
                  </m:oMath>
                </a14:m>
                <a:r>
                  <a:rPr lang="el-GR" dirty="0">
                    <a:solidFill>
                      <a:srgbClr val="555555"/>
                    </a:solidFill>
                    <a:latin typeface="STIXGeneral-Regular" pitchFamily="2" charset="2"/>
                  </a:rPr>
                  <a:t>.</a:t>
                </a:r>
                <a:endParaRPr lang="en-US" dirty="0"/>
              </a:p>
            </p:txBody>
          </p:sp>
        </mc:Choice>
        <mc:Fallback xmlns="">
          <p:sp>
            <p:nvSpPr>
              <p:cNvPr id="4" name="Rectangle 3">
                <a:extLst>
                  <a:ext uri="{FF2B5EF4-FFF2-40B4-BE49-F238E27FC236}">
                    <a16:creationId xmlns:a16="http://schemas.microsoft.com/office/drawing/2014/main" id="{4B8FE160-12DC-F64C-B1EC-27A1BE9E93E2}"/>
                  </a:ext>
                </a:extLst>
              </p:cNvPr>
              <p:cNvSpPr>
                <a:spLocks noRot="1" noChangeAspect="1" noMove="1" noResize="1" noEditPoints="1" noAdjustHandles="1" noChangeArrowheads="1" noChangeShapeType="1" noTextEdit="1"/>
              </p:cNvSpPr>
              <p:nvPr/>
            </p:nvSpPr>
            <p:spPr>
              <a:xfrm>
                <a:off x="457200" y="1277035"/>
                <a:ext cx="6057900" cy="506870"/>
              </a:xfrm>
              <a:prstGeom prst="rect">
                <a:avLst/>
              </a:prstGeom>
              <a:blipFill>
                <a:blip r:embed="rId3"/>
                <a:stretch>
                  <a:fillRect l="-839" b="-12500"/>
                </a:stretch>
              </a:blipFill>
            </p:spPr>
            <p:txBody>
              <a:bodyPr/>
              <a:lstStyle/>
              <a:p>
                <a:r>
                  <a:rPr lang="en-US">
                    <a:noFill/>
                  </a:rPr>
                  <a:t> </a:t>
                </a:r>
              </a:p>
            </p:txBody>
          </p:sp>
        </mc:Fallback>
      </mc:AlternateContent>
    </p:spTree>
    <p:extLst>
      <p:ext uri="{BB962C8B-B14F-4D97-AF65-F5344CB8AC3E}">
        <p14:creationId xmlns:p14="http://schemas.microsoft.com/office/powerpoint/2010/main" val="3551245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Using the Sum and Difference Formulas </a:t>
            </a:r>
            <a:br>
              <a:rPr lang="en-US" dirty="0"/>
            </a:br>
            <a:r>
              <a:rPr lang="en-US" dirty="0"/>
              <a:t>for Cosine try it 2</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
        <p:nvSpPr>
          <p:cNvPr id="4" name="Rectangle 3">
            <a:extLst>
              <a:ext uri="{FF2B5EF4-FFF2-40B4-BE49-F238E27FC236}">
                <a16:creationId xmlns:a16="http://schemas.microsoft.com/office/drawing/2014/main" id="{0093E250-24CF-7A4D-8D89-EB674BAEA0AD}"/>
              </a:ext>
            </a:extLst>
          </p:cNvPr>
          <p:cNvSpPr/>
          <p:nvPr/>
        </p:nvSpPr>
        <p:spPr>
          <a:xfrm>
            <a:off x="457200" y="1315135"/>
            <a:ext cx="4572000" cy="369332"/>
          </a:xfrm>
          <a:prstGeom prst="rect">
            <a:avLst/>
          </a:prstGeom>
        </p:spPr>
        <p:txBody>
          <a:bodyPr>
            <a:spAutoFit/>
          </a:bodyPr>
          <a:lstStyle/>
          <a:p>
            <a:r>
              <a:rPr lang="en-US" dirty="0">
                <a:solidFill>
                  <a:srgbClr val="555555"/>
                </a:solidFill>
                <a:latin typeface="Helvetica Neue" panose="02000503000000020004" pitchFamily="2" charset="0"/>
              </a:rPr>
              <a:t>Try It:	Find the exact value of </a:t>
            </a:r>
            <a:r>
              <a:rPr lang="en-US" dirty="0">
                <a:solidFill>
                  <a:srgbClr val="555555"/>
                </a:solidFill>
                <a:latin typeface="STIXGeneral-Regular" pitchFamily="2" charset="2"/>
              </a:rPr>
              <a:t>cos(105°).</a:t>
            </a:r>
            <a:endParaRPr lang="en-US" dirty="0"/>
          </a:p>
        </p:txBody>
      </p:sp>
    </p:spTree>
    <p:extLst>
      <p:ext uri="{BB962C8B-B14F-4D97-AF65-F5344CB8AC3E}">
        <p14:creationId xmlns:p14="http://schemas.microsoft.com/office/powerpoint/2010/main" val="2145887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Using the Sum and Difference Formulas </a:t>
            </a:r>
            <a:br>
              <a:rPr lang="en-US" dirty="0"/>
            </a:br>
            <a:r>
              <a:rPr lang="en-US" dirty="0"/>
              <a:t>for Sine</a:t>
            </a:r>
          </a:p>
        </p:txBody>
      </p:sp>
      <p:sp>
        <p:nvSpPr>
          <p:cNvPr id="7" name="Text Placeholder 6"/>
          <p:cNvSpPr>
            <a:spLocks noGrp="1"/>
          </p:cNvSpPr>
          <p:nvPr>
            <p:ph type="body" sz="quarter" idx="14"/>
          </p:nvPr>
        </p:nvSpPr>
        <p:spPr>
          <a:xfrm>
            <a:off x="540544" y="1345504"/>
            <a:ext cx="8062912" cy="772545"/>
          </a:xfrm>
        </p:spPr>
        <p:txBody>
          <a:bodyPr>
            <a:normAutofit/>
          </a:bodyPr>
          <a:lstStyle/>
          <a:p>
            <a:r>
              <a:rPr lang="en-US" sz="1600" dirty="0"/>
              <a:t>The sum and difference formulas for sine can be derived in the same manner as those for cosine, and they resemble the cosine formulas.</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
        <p:nvSpPr>
          <p:cNvPr id="8" name="Rectangle 7">
            <a:extLst>
              <a:ext uri="{FF2B5EF4-FFF2-40B4-BE49-F238E27FC236}">
                <a16:creationId xmlns:a16="http://schemas.microsoft.com/office/drawing/2014/main" id="{F956BB69-C3B7-DD45-974C-3D733FB7BEF5}"/>
              </a:ext>
            </a:extLst>
          </p:cNvPr>
          <p:cNvSpPr/>
          <p:nvPr/>
        </p:nvSpPr>
        <p:spPr>
          <a:xfrm>
            <a:off x="540544" y="2547447"/>
            <a:ext cx="8062912" cy="1538883"/>
          </a:xfrm>
          <a:prstGeom prst="rect">
            <a:avLst/>
          </a:prstGeom>
        </p:spPr>
        <p:txBody>
          <a:bodyPr wrap="square">
            <a:spAutoFit/>
          </a:bodyPr>
          <a:lstStyle/>
          <a:p>
            <a:r>
              <a:rPr lang="en-US" cap="all" dirty="0">
                <a:solidFill>
                  <a:srgbClr val="555555"/>
                </a:solidFill>
              </a:rPr>
              <a:t>SUM AND DIFFERENCE FORMULAS FOR SINE</a:t>
            </a:r>
          </a:p>
          <a:p>
            <a:r>
              <a:rPr lang="en-US" dirty="0">
                <a:solidFill>
                  <a:srgbClr val="555555"/>
                </a:solidFill>
              </a:rPr>
              <a:t>These formulas can be used to calculate the sines of sums and differences of angles.</a:t>
            </a:r>
          </a:p>
          <a:p>
            <a:pPr algn="ctr"/>
            <a:r>
              <a:rPr lang="en-US" sz="2000" dirty="0">
                <a:latin typeface="STIXGeneral-Regular" pitchFamily="2" charset="2"/>
              </a:rPr>
              <a:t>sin (</a:t>
            </a:r>
            <a:r>
              <a:rPr lang="el-GR" sz="2000" dirty="0">
                <a:latin typeface="STIXGeneral-Italic" pitchFamily="2" charset="2"/>
              </a:rPr>
              <a:t>α</a:t>
            </a:r>
            <a:r>
              <a:rPr lang="en-US" sz="2000" dirty="0">
                <a:latin typeface="STIXGeneral-Italic" pitchFamily="2" charset="2"/>
              </a:rPr>
              <a:t> </a:t>
            </a:r>
            <a:r>
              <a:rPr lang="el-GR" sz="2000" dirty="0">
                <a:latin typeface="STIXGeneral-Regular" pitchFamily="2" charset="2"/>
              </a:rPr>
              <a:t>+</a:t>
            </a:r>
            <a:r>
              <a:rPr lang="en-US" sz="2000" dirty="0">
                <a:latin typeface="STIXGeneral-Regular" pitchFamily="2" charset="2"/>
              </a:rPr>
              <a:t> </a:t>
            </a:r>
            <a:r>
              <a:rPr lang="el-GR" sz="2000" dirty="0">
                <a:latin typeface="STIXGeneral-Italic" pitchFamily="2" charset="2"/>
              </a:rPr>
              <a:t>β</a:t>
            </a:r>
            <a:r>
              <a:rPr lang="el-GR" sz="2000" dirty="0">
                <a:latin typeface="STIXGeneral-Regular" pitchFamily="2" charset="2"/>
              </a:rPr>
              <a:t>)</a:t>
            </a:r>
            <a:r>
              <a:rPr lang="en-US" sz="2000" dirty="0">
                <a:latin typeface="STIXGeneral-Regular" pitchFamily="2" charset="2"/>
              </a:rPr>
              <a:t> </a:t>
            </a:r>
            <a:r>
              <a:rPr lang="el-GR" sz="2000" dirty="0">
                <a:latin typeface="STIXGeneral-Regular" pitchFamily="2" charset="2"/>
              </a:rPr>
              <a:t>=</a:t>
            </a:r>
            <a:r>
              <a:rPr lang="en-US" sz="2000" dirty="0">
                <a:latin typeface="STIXGeneral-Regular" pitchFamily="2" charset="2"/>
              </a:rPr>
              <a:t> sin </a:t>
            </a:r>
            <a:r>
              <a:rPr lang="el-GR" sz="2000" dirty="0">
                <a:latin typeface="STIXGeneral-Italic" pitchFamily="2" charset="2"/>
              </a:rPr>
              <a:t>α</a:t>
            </a:r>
            <a:r>
              <a:rPr lang="en-US" sz="2000" dirty="0">
                <a:latin typeface="STIXGeneral-Italic" pitchFamily="2" charset="2"/>
              </a:rPr>
              <a:t> </a:t>
            </a:r>
            <a:r>
              <a:rPr lang="en-US" sz="2000" dirty="0">
                <a:latin typeface="STIXGeneral-Regular" pitchFamily="2" charset="2"/>
              </a:rPr>
              <a:t>cos </a:t>
            </a:r>
            <a:r>
              <a:rPr lang="el-GR" sz="2000" dirty="0">
                <a:latin typeface="STIXGeneral-Italic" pitchFamily="2" charset="2"/>
              </a:rPr>
              <a:t>β</a:t>
            </a:r>
            <a:r>
              <a:rPr lang="en-US" sz="2000" dirty="0">
                <a:latin typeface="STIXGeneral-Italic" pitchFamily="2" charset="2"/>
              </a:rPr>
              <a:t> </a:t>
            </a:r>
            <a:r>
              <a:rPr lang="el-GR" sz="2000" dirty="0">
                <a:latin typeface="STIXGeneral-Regular" pitchFamily="2" charset="2"/>
              </a:rPr>
              <a:t>+</a:t>
            </a:r>
            <a:r>
              <a:rPr lang="en-US" sz="2000" dirty="0">
                <a:latin typeface="STIXGeneral-Regular" pitchFamily="2" charset="2"/>
              </a:rPr>
              <a:t> cos </a:t>
            </a:r>
            <a:r>
              <a:rPr lang="el-GR" sz="2000" dirty="0">
                <a:latin typeface="STIXGeneral-Italic" pitchFamily="2" charset="2"/>
              </a:rPr>
              <a:t>α</a:t>
            </a:r>
            <a:r>
              <a:rPr lang="en-US" sz="2000" dirty="0">
                <a:latin typeface="STIXGeneral-Italic" pitchFamily="2" charset="2"/>
              </a:rPr>
              <a:t> </a:t>
            </a:r>
            <a:r>
              <a:rPr lang="en-US" sz="2000" dirty="0">
                <a:latin typeface="STIXGeneral-Regular" pitchFamily="2" charset="2"/>
              </a:rPr>
              <a:t>sin </a:t>
            </a:r>
            <a:r>
              <a:rPr lang="el-GR" sz="2000" dirty="0">
                <a:latin typeface="STIXGeneral-Italic" pitchFamily="2" charset="2"/>
              </a:rPr>
              <a:t>β</a:t>
            </a:r>
            <a:r>
              <a:rPr lang="en-US" sz="2000" dirty="0">
                <a:latin typeface="STIXGeneral-Italic" pitchFamily="2" charset="2"/>
              </a:rPr>
              <a:t> </a:t>
            </a:r>
            <a:endParaRPr lang="en-US" sz="2000" dirty="0"/>
          </a:p>
          <a:p>
            <a:pPr algn="ctr"/>
            <a:r>
              <a:rPr lang="en-US" sz="2000" dirty="0">
                <a:latin typeface="STIXGeneral-Regular" pitchFamily="2" charset="2"/>
              </a:rPr>
              <a:t>sin (</a:t>
            </a:r>
            <a:r>
              <a:rPr lang="el-GR" sz="2000" dirty="0">
                <a:latin typeface="STIXGeneral-Italic" pitchFamily="2" charset="2"/>
              </a:rPr>
              <a:t>α</a:t>
            </a:r>
            <a:r>
              <a:rPr lang="en-US" sz="2000" dirty="0">
                <a:latin typeface="STIXGeneral-Italic" pitchFamily="2" charset="2"/>
              </a:rPr>
              <a:t> </a:t>
            </a:r>
            <a:r>
              <a:rPr lang="el-GR" sz="2000" dirty="0">
                <a:latin typeface="STIXGeneral-Regular" pitchFamily="2" charset="2"/>
              </a:rPr>
              <a:t>−</a:t>
            </a:r>
            <a:r>
              <a:rPr lang="en-US" sz="2000" dirty="0">
                <a:latin typeface="STIXGeneral-Regular" pitchFamily="2" charset="2"/>
              </a:rPr>
              <a:t> </a:t>
            </a:r>
            <a:r>
              <a:rPr lang="el-GR" sz="2000" dirty="0">
                <a:latin typeface="STIXGeneral-Italic" pitchFamily="2" charset="2"/>
              </a:rPr>
              <a:t>β</a:t>
            </a:r>
            <a:r>
              <a:rPr lang="el-GR" sz="2000" dirty="0">
                <a:latin typeface="STIXGeneral-Regular" pitchFamily="2" charset="2"/>
              </a:rPr>
              <a:t>)</a:t>
            </a:r>
            <a:r>
              <a:rPr lang="en-US" sz="2000" dirty="0">
                <a:latin typeface="STIXGeneral-Regular" pitchFamily="2" charset="2"/>
              </a:rPr>
              <a:t> </a:t>
            </a:r>
            <a:r>
              <a:rPr lang="el-GR" sz="2000" dirty="0">
                <a:latin typeface="STIXGeneral-Regular" pitchFamily="2" charset="2"/>
              </a:rPr>
              <a:t>=</a:t>
            </a:r>
            <a:r>
              <a:rPr lang="en-US" sz="2000" dirty="0">
                <a:latin typeface="STIXGeneral-Regular" pitchFamily="2" charset="2"/>
              </a:rPr>
              <a:t> sin </a:t>
            </a:r>
            <a:r>
              <a:rPr lang="el-GR" sz="2000" dirty="0">
                <a:latin typeface="STIXGeneral-Italic" pitchFamily="2" charset="2"/>
              </a:rPr>
              <a:t>α</a:t>
            </a:r>
            <a:r>
              <a:rPr lang="en-US" sz="2000" dirty="0">
                <a:latin typeface="STIXGeneral-Italic" pitchFamily="2" charset="2"/>
              </a:rPr>
              <a:t> </a:t>
            </a:r>
            <a:r>
              <a:rPr lang="en-US" sz="2000" dirty="0">
                <a:latin typeface="STIXGeneral-Regular" pitchFamily="2" charset="2"/>
              </a:rPr>
              <a:t>cos </a:t>
            </a:r>
            <a:r>
              <a:rPr lang="el-GR" sz="2000" dirty="0">
                <a:latin typeface="STIXGeneral-Italic" pitchFamily="2" charset="2"/>
              </a:rPr>
              <a:t>β</a:t>
            </a:r>
            <a:r>
              <a:rPr lang="en-US" sz="2000" dirty="0">
                <a:latin typeface="STIXGeneral-Italic" pitchFamily="2" charset="2"/>
              </a:rPr>
              <a:t> </a:t>
            </a:r>
            <a:r>
              <a:rPr lang="el-GR" sz="2000" dirty="0">
                <a:latin typeface="STIXGeneral-Regular" pitchFamily="2" charset="2"/>
              </a:rPr>
              <a:t>−</a:t>
            </a:r>
            <a:r>
              <a:rPr lang="en-US" sz="2000" dirty="0">
                <a:latin typeface="STIXGeneral-Regular" pitchFamily="2" charset="2"/>
              </a:rPr>
              <a:t> cos </a:t>
            </a:r>
            <a:r>
              <a:rPr lang="el-GR" sz="2000" dirty="0">
                <a:latin typeface="STIXGeneral-Italic" pitchFamily="2" charset="2"/>
              </a:rPr>
              <a:t>α</a:t>
            </a:r>
            <a:r>
              <a:rPr lang="en-US" sz="2000" dirty="0">
                <a:latin typeface="STIXGeneral-Italic" pitchFamily="2" charset="2"/>
              </a:rPr>
              <a:t> </a:t>
            </a:r>
            <a:r>
              <a:rPr lang="en-US" sz="2000" dirty="0">
                <a:latin typeface="STIXGeneral-Regular" pitchFamily="2" charset="2"/>
              </a:rPr>
              <a:t>sin </a:t>
            </a:r>
            <a:r>
              <a:rPr lang="el-GR" sz="2000" dirty="0">
                <a:latin typeface="STIXGeneral-Italic" pitchFamily="2" charset="2"/>
              </a:rPr>
              <a:t>β</a:t>
            </a:r>
            <a:endParaRPr lang="el-GR" sz="2000" dirty="0"/>
          </a:p>
        </p:txBody>
      </p:sp>
      <p:sp>
        <p:nvSpPr>
          <p:cNvPr id="9" name="Rectangle 8">
            <a:extLst>
              <a:ext uri="{FF2B5EF4-FFF2-40B4-BE49-F238E27FC236}">
                <a16:creationId xmlns:a16="http://schemas.microsoft.com/office/drawing/2014/main" id="{5CF86A1A-49C4-0540-A1C0-A2E89031406C}"/>
              </a:ext>
            </a:extLst>
          </p:cNvPr>
          <p:cNvSpPr/>
          <p:nvPr/>
        </p:nvSpPr>
        <p:spPr>
          <a:xfrm>
            <a:off x="540544" y="4550938"/>
            <a:ext cx="7979568" cy="1477328"/>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two angles, find the sine of the difference between the angles.</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Write the difference formula for sine.</a:t>
            </a:r>
          </a:p>
          <a:p>
            <a:pPr marL="342900" indent="-342900">
              <a:buFont typeface="+mj-lt"/>
              <a:buAutoNum type="arabicPeriod"/>
            </a:pPr>
            <a:r>
              <a:rPr lang="en-US" dirty="0">
                <a:solidFill>
                  <a:srgbClr val="333333"/>
                </a:solidFill>
                <a:latin typeface="Helvetica Neue" panose="02000503000000020004" pitchFamily="2" charset="0"/>
              </a:rPr>
              <a:t>Substitute the given angles into the formula.</a:t>
            </a:r>
          </a:p>
          <a:p>
            <a:pPr marL="342900" indent="-342900">
              <a:buFont typeface="+mj-lt"/>
              <a:buAutoNum type="arabicPeriod"/>
            </a:pPr>
            <a:r>
              <a:rPr lang="en-US" dirty="0">
                <a:solidFill>
                  <a:srgbClr val="333333"/>
                </a:solidFill>
                <a:latin typeface="Helvetica Neue" panose="02000503000000020004" pitchFamily="2" charset="0"/>
              </a:rPr>
              <a:t>Simplify</a:t>
            </a:r>
            <a:endParaRPr lang="en-US" b="0" i="0" u="none" strike="noStrike" dirty="0">
              <a:solidFill>
                <a:srgbClr val="333333"/>
              </a:solidFill>
              <a:effectLst/>
              <a:latin typeface="Helvetica Neue" panose="02000503000000020004" pitchFamily="2" charset="0"/>
            </a:endParaRPr>
          </a:p>
        </p:txBody>
      </p:sp>
    </p:spTree>
    <p:extLst>
      <p:ext uri="{BB962C8B-B14F-4D97-AF65-F5344CB8AC3E}">
        <p14:creationId xmlns:p14="http://schemas.microsoft.com/office/powerpoint/2010/main" val="1824682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Using the Sum and Difference Formulas </a:t>
            </a:r>
            <a:br>
              <a:rPr lang="en-US" dirty="0"/>
            </a:br>
            <a:r>
              <a:rPr lang="en-US" dirty="0"/>
              <a:t>for sine example</a:t>
            </a:r>
          </a:p>
        </p:txBody>
      </p:sp>
      <p:sp>
        <p:nvSpPr>
          <p:cNvPr id="7" name="Text Placeholder 6"/>
          <p:cNvSpPr>
            <a:spLocks noGrp="1"/>
          </p:cNvSpPr>
          <p:nvPr>
            <p:ph type="body" sz="quarter" idx="14"/>
          </p:nvPr>
        </p:nvSpPr>
        <p:spPr>
          <a:xfrm>
            <a:off x="531845" y="1256924"/>
            <a:ext cx="8062912" cy="5050570"/>
          </a:xfrm>
        </p:spPr>
        <p:txBody>
          <a:bodyPr>
            <a:noAutofit/>
          </a:bodyPr>
          <a:lstStyle/>
          <a:p>
            <a:r>
              <a:rPr lang="en-US" sz="1600" dirty="0">
                <a:solidFill>
                  <a:srgbClr val="0070C0"/>
                </a:solidFill>
              </a:rPr>
              <a:t>Example </a:t>
            </a:r>
            <a:r>
              <a:rPr lang="en-US" sz="1600" b="1" dirty="0"/>
              <a:t>Using Sum and Difference Identities to Evaluate the Difference of Angles</a:t>
            </a:r>
          </a:p>
          <a:p>
            <a:r>
              <a:rPr lang="en-US" sz="1600" dirty="0"/>
              <a:t>Use the sum and difference identities to evaluate sin(45° − 30°)</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440839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Using the Sum and Difference Formulas </a:t>
            </a:r>
            <a:br>
              <a:rPr lang="en-US" dirty="0"/>
            </a:br>
            <a:r>
              <a:rPr lang="en-US" dirty="0"/>
              <a:t>for sine example 2</a:t>
            </a:r>
          </a:p>
        </p:txBody>
      </p:sp>
      <p:sp>
        <p:nvSpPr>
          <p:cNvPr id="7" name="Text Placeholder 6"/>
          <p:cNvSpPr>
            <a:spLocks noGrp="1"/>
          </p:cNvSpPr>
          <p:nvPr>
            <p:ph type="body" sz="quarter" idx="14"/>
          </p:nvPr>
        </p:nvSpPr>
        <p:spPr>
          <a:xfrm>
            <a:off x="531845" y="1256924"/>
            <a:ext cx="8062912" cy="5050570"/>
          </a:xfrm>
        </p:spPr>
        <p:txBody>
          <a:bodyPr>
            <a:noAutofit/>
          </a:bodyPr>
          <a:lstStyle/>
          <a:p>
            <a:r>
              <a:rPr lang="en-US" sz="1600" dirty="0">
                <a:solidFill>
                  <a:srgbClr val="0070C0"/>
                </a:solidFill>
              </a:rPr>
              <a:t>Example </a:t>
            </a:r>
            <a:r>
              <a:rPr lang="en-US" sz="1600" b="1" dirty="0"/>
              <a:t>Using Sum and Difference Identities to Evaluate the Difference of Angles</a:t>
            </a:r>
          </a:p>
          <a:p>
            <a:r>
              <a:rPr lang="en-US" sz="1600" dirty="0"/>
              <a:t>Use the sum and difference identities to evaluate sin(135° − 120°)</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2125436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Using the Sum and Difference Formulas </a:t>
            </a:r>
            <a:br>
              <a:rPr lang="en-US" dirty="0"/>
            </a:br>
            <a:r>
              <a:rPr lang="en-US" dirty="0"/>
              <a:t>for Cosine example 2</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mc:AlternateContent xmlns:mc="http://schemas.openxmlformats.org/markup-compatibility/2006" xmlns:a14="http://schemas.microsoft.com/office/drawing/2010/main">
        <mc:Choice Requires="a14">
          <p:sp>
            <p:nvSpPr>
              <p:cNvPr id="8" name="Text Placeholder 6"/>
              <p:cNvSpPr txBox="1">
                <a:spLocks/>
              </p:cNvSpPr>
              <p:nvPr/>
            </p:nvSpPr>
            <p:spPr>
              <a:xfrm>
                <a:off x="601340" y="1320000"/>
                <a:ext cx="8062912" cy="1684457"/>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solidFill>
                      <a:srgbClr val="0070C0"/>
                    </a:solidFill>
                  </a:rPr>
                  <a:t>Example</a:t>
                </a:r>
                <a:r>
                  <a:rPr lang="en-US" sz="1600" dirty="0"/>
                  <a:t> </a:t>
                </a:r>
                <a:r>
                  <a:rPr lang="en-US" sz="1600" b="1" dirty="0"/>
                  <a:t>Finding the Exact Value Using the Formula</a:t>
                </a:r>
              </a:p>
              <a:p>
                <a:r>
                  <a:rPr lang="en-US" sz="1600" dirty="0"/>
                  <a:t>Find the exact value of </a:t>
                </a:r>
                <a14:m>
                  <m:oMath xmlns:m="http://schemas.openxmlformats.org/officeDocument/2006/math">
                    <m:r>
                      <m:rPr>
                        <m:sty m:val="p"/>
                      </m:rPr>
                      <a:rPr lang="en-US" sz="1600" b="0" i="0" smtClean="0">
                        <a:latin typeface="Cambria Math" panose="02040503050406030204" pitchFamily="18" charset="0"/>
                      </a:rPr>
                      <m:t>sin</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75</m:t>
                        </m:r>
                        <m:r>
                          <a:rPr lang="en-US" sz="1600" b="0" i="1" smtClean="0">
                            <a:latin typeface="Cambria Math" panose="02040503050406030204" pitchFamily="18" charset="0"/>
                            <a:ea typeface="Cambria Math" panose="02040503050406030204" pitchFamily="18" charset="0"/>
                          </a:rPr>
                          <m:t>°</m:t>
                        </m:r>
                      </m:e>
                    </m:d>
                  </m:oMath>
                </a14:m>
                <a:endParaRPr lang="en-US" sz="1600" dirty="0"/>
              </a:p>
            </p:txBody>
          </p:sp>
        </mc:Choice>
        <mc:Fallback xmlns="">
          <p:sp>
            <p:nvSpPr>
              <p:cNvPr id="8" name="Text Placeholder 6"/>
              <p:cNvSpPr txBox="1">
                <a:spLocks noRot="1" noChangeAspect="1" noMove="1" noResize="1" noEditPoints="1" noAdjustHandles="1" noChangeArrowheads="1" noChangeShapeType="1" noTextEdit="1"/>
              </p:cNvSpPr>
              <p:nvPr/>
            </p:nvSpPr>
            <p:spPr>
              <a:xfrm>
                <a:off x="601340" y="1320000"/>
                <a:ext cx="8062912" cy="1684457"/>
              </a:xfrm>
              <a:prstGeom prst="rect">
                <a:avLst/>
              </a:prstGeom>
              <a:blipFill>
                <a:blip r:embed="rId3"/>
                <a:stretch>
                  <a:fillRect l="-314" t="-746"/>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203053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Using the Sum and Difference Formulas </a:t>
            </a:r>
            <a:br>
              <a:rPr lang="en-US" dirty="0"/>
            </a:br>
            <a:r>
              <a:rPr lang="en-US" dirty="0"/>
              <a:t>for Tangent</a:t>
            </a:r>
          </a:p>
        </p:txBody>
      </p:sp>
      <p:sp>
        <p:nvSpPr>
          <p:cNvPr id="7" name="Text Placeholder 6"/>
          <p:cNvSpPr>
            <a:spLocks noGrp="1"/>
          </p:cNvSpPr>
          <p:nvPr>
            <p:ph type="body" sz="quarter" idx="14"/>
          </p:nvPr>
        </p:nvSpPr>
        <p:spPr>
          <a:xfrm>
            <a:off x="531845" y="1256925"/>
            <a:ext cx="8062912" cy="721166"/>
          </a:xfrm>
        </p:spPr>
        <p:txBody>
          <a:bodyPr>
            <a:noAutofit/>
          </a:bodyPr>
          <a:lstStyle/>
          <a:p>
            <a:r>
              <a:rPr lang="en-US" sz="1600" dirty="0"/>
              <a:t>Finding exact values for the tangent of the sum or difference of two angles is a little more complicated, but again, it is a matter of recognizing the pattern.</a:t>
            </a:r>
            <a:endParaRPr lang="en-US" sz="1200" dirty="0"/>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4" name="Footer Placeholder 3"/>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1DF0F66E-152E-AF4C-851C-D721FDE8C22D}"/>
                  </a:ext>
                </a:extLst>
              </p:cNvPr>
              <p:cNvSpPr/>
              <p:nvPr/>
            </p:nvSpPr>
            <p:spPr>
              <a:xfrm>
                <a:off x="531844" y="2340826"/>
                <a:ext cx="7988267" cy="2318968"/>
              </a:xfrm>
              <a:prstGeom prst="rect">
                <a:avLst/>
              </a:prstGeom>
            </p:spPr>
            <p:txBody>
              <a:bodyPr wrap="square">
                <a:spAutoFit/>
              </a:bodyPr>
              <a:lstStyle/>
              <a:p>
                <a:r>
                  <a:rPr lang="en-US" cap="all" dirty="0">
                    <a:solidFill>
                      <a:srgbClr val="555555"/>
                    </a:solidFill>
                  </a:rPr>
                  <a:t>SUM AND DIFFERENCE FORMULAS FOR TANGENT</a:t>
                </a:r>
              </a:p>
              <a:p>
                <a:r>
                  <a:rPr lang="en-US" dirty="0">
                    <a:solidFill>
                      <a:srgbClr val="555555"/>
                    </a:solidFill>
                  </a:rPr>
                  <a:t>The </a:t>
                </a:r>
                <a:r>
                  <a:rPr lang="en-US" b="1" dirty="0">
                    <a:solidFill>
                      <a:srgbClr val="555555"/>
                    </a:solidFill>
                  </a:rPr>
                  <a:t>sum and difference formulas for tangent</a:t>
                </a:r>
                <a:r>
                  <a:rPr lang="en-US" dirty="0">
                    <a:solidFill>
                      <a:srgbClr val="555555"/>
                    </a:solidFill>
                  </a:rPr>
                  <a:t> are:</a:t>
                </a:r>
              </a:p>
              <a:p>
                <a:endParaRPr lang="en-US" dirty="0">
                  <a:solidFill>
                    <a:srgbClr val="555555"/>
                  </a:solidFill>
                </a:endParaRPr>
              </a:p>
              <a:p>
                <a:pPr algn="ctr"/>
                <a:r>
                  <a:rPr lang="en-US" sz="2000" dirty="0">
                    <a:latin typeface="STIXGeneral-Regular" pitchFamily="2" charset="2"/>
                  </a:rPr>
                  <a:t>tan (</a:t>
                </a:r>
                <a:r>
                  <a:rPr lang="el-GR" sz="2000" dirty="0">
                    <a:latin typeface="STIXGeneral-Italic" pitchFamily="2" charset="2"/>
                  </a:rPr>
                  <a:t>α</a:t>
                </a:r>
                <a:r>
                  <a:rPr lang="en-US" sz="2000" dirty="0">
                    <a:latin typeface="STIXGeneral-Italic" pitchFamily="2" charset="2"/>
                  </a:rPr>
                  <a:t> </a:t>
                </a:r>
                <a:r>
                  <a:rPr lang="el-GR" sz="2000" dirty="0">
                    <a:latin typeface="STIXGeneral-Regular" pitchFamily="2" charset="2"/>
                  </a:rPr>
                  <a:t>+</a:t>
                </a:r>
                <a:r>
                  <a:rPr lang="en-US" sz="2000" dirty="0">
                    <a:latin typeface="STIXGeneral-Regular" pitchFamily="2" charset="2"/>
                  </a:rPr>
                  <a:t> </a:t>
                </a:r>
                <a:r>
                  <a:rPr lang="el-GR" sz="2000" dirty="0">
                    <a:latin typeface="STIXGeneral-Italic" pitchFamily="2" charset="2"/>
                  </a:rPr>
                  <a:t>β</a:t>
                </a:r>
                <a:r>
                  <a:rPr lang="el-GR" sz="2000" dirty="0">
                    <a:latin typeface="STIXGeneral-Regular" pitchFamily="2" charset="2"/>
                  </a:rPr>
                  <a:t>)</a:t>
                </a:r>
                <a:r>
                  <a:rPr lang="en-US" sz="2000" dirty="0">
                    <a:latin typeface="STIXGeneral-Regular" pitchFamily="2" charset="2"/>
                  </a:rPr>
                  <a:t> </a:t>
                </a:r>
                <a:r>
                  <a:rPr lang="el-GR" sz="2000" dirty="0">
                    <a:latin typeface="STIXGeneral-Regular" pitchFamily="2" charset="2"/>
                  </a:rPr>
                  <a:t>=</a:t>
                </a:r>
                <a:r>
                  <a:rPr lang="en-US" sz="2000" dirty="0">
                    <a:latin typeface="STIXGeneral-Regular" pitchFamily="2" charset="2"/>
                  </a:rPr>
                  <a:t> </a:t>
                </a:r>
                <a14:m>
                  <m:oMath xmlns:m="http://schemas.openxmlformats.org/officeDocument/2006/math">
                    <m:f>
                      <m:fPr>
                        <m:ctrlPr>
                          <a:rPr lang="en-US" sz="2000" i="1" smtClean="0">
                            <a:latin typeface="Cambria Math" panose="02040503050406030204" pitchFamily="18" charset="0"/>
                          </a:rPr>
                        </m:ctrlPr>
                      </m:fPr>
                      <m:num>
                        <m:r>
                          <m:rPr>
                            <m:nor/>
                          </m:rPr>
                          <a:rPr lang="en-US" sz="2000" dirty="0">
                            <a:latin typeface="STIXGeneral-Regular" pitchFamily="2" charset="2"/>
                          </a:rPr>
                          <m:t>tan</m:t>
                        </m:r>
                        <m:r>
                          <m:rPr>
                            <m:nor/>
                          </m:rPr>
                          <a:rPr lang="en-US" sz="2000" dirty="0">
                            <a:latin typeface="STIXGeneral-Regular" pitchFamily="2" charset="2"/>
                          </a:rPr>
                          <m:t> </m:t>
                        </m:r>
                        <m:r>
                          <m:rPr>
                            <m:nor/>
                          </m:rPr>
                          <a:rPr lang="el-GR" sz="2000" dirty="0">
                            <a:latin typeface="STIXGeneral-Italic" pitchFamily="2" charset="2"/>
                          </a:rPr>
                          <m:t>α</m:t>
                        </m:r>
                        <m:r>
                          <m:rPr>
                            <m:nor/>
                          </m:rPr>
                          <a:rPr lang="en-US" sz="2000" dirty="0">
                            <a:latin typeface="STIXGeneral-Italic" pitchFamily="2" charset="2"/>
                          </a:rPr>
                          <m:t> </m:t>
                        </m:r>
                        <m:r>
                          <m:rPr>
                            <m:nor/>
                          </m:rPr>
                          <a:rPr lang="el-GR" sz="2000" dirty="0">
                            <a:latin typeface="STIXGeneral-Regular" pitchFamily="2" charset="2"/>
                          </a:rPr>
                          <m:t>+</m:t>
                        </m:r>
                        <m:r>
                          <m:rPr>
                            <m:nor/>
                          </m:rPr>
                          <a:rPr lang="en-US" sz="2000" dirty="0">
                            <a:latin typeface="STIXGeneral-Regular" pitchFamily="2" charset="2"/>
                          </a:rPr>
                          <m:t> </m:t>
                        </m:r>
                        <m:r>
                          <m:rPr>
                            <m:nor/>
                          </m:rPr>
                          <a:rPr lang="en-US" sz="2000" dirty="0">
                            <a:latin typeface="STIXGeneral-Regular" pitchFamily="2" charset="2"/>
                          </a:rPr>
                          <m:t>tan</m:t>
                        </m:r>
                        <m:r>
                          <m:rPr>
                            <m:nor/>
                          </m:rPr>
                          <a:rPr lang="en-US" sz="2000" dirty="0">
                            <a:latin typeface="STIXGeneral-Regular" pitchFamily="2" charset="2"/>
                          </a:rPr>
                          <m:t> </m:t>
                        </m:r>
                        <m:r>
                          <m:rPr>
                            <m:nor/>
                          </m:rPr>
                          <a:rPr lang="el-GR" sz="2000" dirty="0">
                            <a:latin typeface="STIXGeneral-Italic" pitchFamily="2" charset="2"/>
                          </a:rPr>
                          <m:t>β</m:t>
                        </m:r>
                      </m:num>
                      <m:den>
                        <m:r>
                          <m:rPr>
                            <m:nor/>
                          </m:rPr>
                          <a:rPr lang="el-GR" sz="2000" dirty="0">
                            <a:latin typeface="STIXGeneral-Regular" pitchFamily="2" charset="2"/>
                          </a:rPr>
                          <m:t>1</m:t>
                        </m:r>
                        <m:r>
                          <m:rPr>
                            <m:nor/>
                          </m:rPr>
                          <a:rPr lang="en-US" sz="2000" dirty="0">
                            <a:latin typeface="STIXGeneral-Regular" pitchFamily="2" charset="2"/>
                          </a:rPr>
                          <m:t> </m:t>
                        </m:r>
                        <m:r>
                          <m:rPr>
                            <m:nor/>
                          </m:rPr>
                          <a:rPr lang="el-GR" sz="2000" dirty="0">
                            <a:latin typeface="STIXGeneral-Regular" pitchFamily="2" charset="2"/>
                          </a:rPr>
                          <m:t>−</m:t>
                        </m:r>
                        <m:r>
                          <m:rPr>
                            <m:nor/>
                          </m:rPr>
                          <a:rPr lang="en-US" sz="2000" dirty="0">
                            <a:latin typeface="STIXGeneral-Regular" pitchFamily="2" charset="2"/>
                          </a:rPr>
                          <m:t> </m:t>
                        </m:r>
                        <m:r>
                          <m:rPr>
                            <m:nor/>
                          </m:rPr>
                          <a:rPr lang="en-US" sz="2000" dirty="0">
                            <a:latin typeface="STIXGeneral-Regular" pitchFamily="2" charset="2"/>
                          </a:rPr>
                          <m:t>tan</m:t>
                        </m:r>
                        <m:r>
                          <m:rPr>
                            <m:nor/>
                          </m:rPr>
                          <a:rPr lang="en-US" sz="2000" dirty="0">
                            <a:latin typeface="STIXGeneral-Regular" pitchFamily="2" charset="2"/>
                          </a:rPr>
                          <m:t> </m:t>
                        </m:r>
                        <m:r>
                          <m:rPr>
                            <m:nor/>
                          </m:rPr>
                          <a:rPr lang="el-GR" sz="2000" dirty="0">
                            <a:latin typeface="STIXGeneral-Italic" pitchFamily="2" charset="2"/>
                          </a:rPr>
                          <m:t>α</m:t>
                        </m:r>
                        <m:r>
                          <m:rPr>
                            <m:nor/>
                          </m:rPr>
                          <a:rPr lang="en-US" sz="2000" dirty="0">
                            <a:latin typeface="STIXGeneral-Italic" pitchFamily="2" charset="2"/>
                          </a:rPr>
                          <m:t> </m:t>
                        </m:r>
                        <m:r>
                          <m:rPr>
                            <m:nor/>
                          </m:rPr>
                          <a:rPr lang="en-US" sz="2000" dirty="0">
                            <a:latin typeface="STIXGeneral-Regular" pitchFamily="2" charset="2"/>
                          </a:rPr>
                          <m:t>tan</m:t>
                        </m:r>
                        <m:r>
                          <m:rPr>
                            <m:nor/>
                          </m:rPr>
                          <a:rPr lang="en-US" sz="2000" dirty="0">
                            <a:latin typeface="STIXGeneral-Regular" pitchFamily="2" charset="2"/>
                          </a:rPr>
                          <m:t> </m:t>
                        </m:r>
                        <m:r>
                          <m:rPr>
                            <m:nor/>
                          </m:rPr>
                          <a:rPr lang="el-GR" sz="2000" dirty="0">
                            <a:latin typeface="STIXGeneral-Italic" pitchFamily="2" charset="2"/>
                          </a:rPr>
                          <m:t>β</m:t>
                        </m:r>
                        <m:r>
                          <m:rPr>
                            <m:nor/>
                          </m:rPr>
                          <a:rPr lang="en-US" sz="2000" dirty="0">
                            <a:latin typeface="STIXGeneral-Italic" pitchFamily="2" charset="2"/>
                          </a:rPr>
                          <m:t>  </m:t>
                        </m:r>
                      </m:den>
                    </m:f>
                  </m:oMath>
                </a14:m>
                <a:endParaRPr lang="en-US" sz="2000" dirty="0">
                  <a:latin typeface="STIXGeneral-Regular" pitchFamily="2" charset="2"/>
                </a:endParaRPr>
              </a:p>
              <a:p>
                <a:pPr algn="ctr"/>
                <a:endParaRPr lang="en-US" sz="2000" dirty="0">
                  <a:latin typeface="STIXGeneral-Regular" pitchFamily="2" charset="2"/>
                </a:endParaRPr>
              </a:p>
              <a:p>
                <a:pPr algn="ctr"/>
                <a:r>
                  <a:rPr lang="en-US" sz="2000" dirty="0">
                    <a:latin typeface="STIXGeneral-Regular" pitchFamily="2" charset="2"/>
                  </a:rPr>
                  <a:t>tan (</a:t>
                </a:r>
                <a:r>
                  <a:rPr lang="el-GR" sz="2000" dirty="0">
                    <a:latin typeface="STIXGeneral-Italic" pitchFamily="2" charset="2"/>
                  </a:rPr>
                  <a:t>α</a:t>
                </a:r>
                <a:r>
                  <a:rPr lang="en-US" sz="2000" dirty="0">
                    <a:latin typeface="STIXGeneral-Italic" pitchFamily="2" charset="2"/>
                  </a:rPr>
                  <a:t> </a:t>
                </a:r>
                <a:r>
                  <a:rPr lang="el-GR" sz="2000" dirty="0">
                    <a:latin typeface="STIXGeneral-Regular" pitchFamily="2" charset="2"/>
                  </a:rPr>
                  <a:t>−</a:t>
                </a:r>
                <a:r>
                  <a:rPr lang="en-US" sz="2000" dirty="0">
                    <a:latin typeface="STIXGeneral-Regular" pitchFamily="2" charset="2"/>
                  </a:rPr>
                  <a:t> </a:t>
                </a:r>
                <a:r>
                  <a:rPr lang="el-GR" sz="2000" dirty="0">
                    <a:latin typeface="STIXGeneral-Italic" pitchFamily="2" charset="2"/>
                  </a:rPr>
                  <a:t>β</a:t>
                </a:r>
                <a:r>
                  <a:rPr lang="el-GR" sz="2000" dirty="0">
                    <a:latin typeface="STIXGeneral-Regular" pitchFamily="2" charset="2"/>
                  </a:rPr>
                  <a:t>)</a:t>
                </a:r>
                <a:r>
                  <a:rPr lang="en-US" sz="2000" dirty="0">
                    <a:latin typeface="STIXGeneral-Regular" pitchFamily="2" charset="2"/>
                  </a:rPr>
                  <a:t> </a:t>
                </a:r>
                <a:r>
                  <a:rPr lang="el-GR" sz="2000" dirty="0">
                    <a:latin typeface="STIXGeneral-Regular" pitchFamily="2" charset="2"/>
                  </a:rPr>
                  <a:t>=</a:t>
                </a:r>
                <a:r>
                  <a:rPr lang="en-US" sz="2000" dirty="0">
                    <a:latin typeface="STIXGeneral-Regular" pitchFamily="2" charset="2"/>
                  </a:rPr>
                  <a:t> </a:t>
                </a:r>
                <a14:m>
                  <m:oMath xmlns:m="http://schemas.openxmlformats.org/officeDocument/2006/math">
                    <m:f>
                      <m:fPr>
                        <m:ctrlPr>
                          <a:rPr lang="en-US" sz="2000" i="1">
                            <a:latin typeface="Cambria Math" panose="02040503050406030204" pitchFamily="18" charset="0"/>
                          </a:rPr>
                        </m:ctrlPr>
                      </m:fPr>
                      <m:num>
                        <m:r>
                          <m:rPr>
                            <m:nor/>
                          </m:rPr>
                          <a:rPr lang="en-US" sz="2000" dirty="0">
                            <a:latin typeface="STIXGeneral-Regular" pitchFamily="2" charset="2"/>
                          </a:rPr>
                          <m:t>tan</m:t>
                        </m:r>
                        <m:r>
                          <m:rPr>
                            <m:nor/>
                          </m:rPr>
                          <a:rPr lang="en-US" sz="2000" dirty="0">
                            <a:latin typeface="STIXGeneral-Regular" pitchFamily="2" charset="2"/>
                          </a:rPr>
                          <m:t> </m:t>
                        </m:r>
                        <m:r>
                          <m:rPr>
                            <m:nor/>
                          </m:rPr>
                          <a:rPr lang="el-GR" sz="2000" dirty="0">
                            <a:latin typeface="STIXGeneral-Italic" pitchFamily="2" charset="2"/>
                          </a:rPr>
                          <m:t>α</m:t>
                        </m:r>
                        <m:r>
                          <m:rPr>
                            <m:nor/>
                          </m:rPr>
                          <a:rPr lang="en-US" sz="2000" dirty="0">
                            <a:latin typeface="STIXGeneral-Italic" pitchFamily="2" charset="2"/>
                          </a:rPr>
                          <m:t> </m:t>
                        </m:r>
                        <m:r>
                          <m:rPr>
                            <m:nor/>
                          </m:rPr>
                          <a:rPr lang="el-GR" sz="2000" dirty="0">
                            <a:latin typeface="STIXGeneral-Regular" pitchFamily="2" charset="2"/>
                          </a:rPr>
                          <m:t>−</m:t>
                        </m:r>
                        <m:r>
                          <m:rPr>
                            <m:nor/>
                          </m:rPr>
                          <a:rPr lang="en-US" sz="2000" dirty="0">
                            <a:latin typeface="STIXGeneral-Regular" pitchFamily="2" charset="2"/>
                          </a:rPr>
                          <m:t> </m:t>
                        </m:r>
                        <m:r>
                          <m:rPr>
                            <m:nor/>
                          </m:rPr>
                          <a:rPr lang="en-US" sz="2000" dirty="0">
                            <a:latin typeface="STIXGeneral-Regular" pitchFamily="2" charset="2"/>
                          </a:rPr>
                          <m:t>tan</m:t>
                        </m:r>
                        <m:r>
                          <m:rPr>
                            <m:nor/>
                          </m:rPr>
                          <a:rPr lang="en-US" sz="2000" dirty="0">
                            <a:latin typeface="STIXGeneral-Regular" pitchFamily="2" charset="2"/>
                          </a:rPr>
                          <m:t> </m:t>
                        </m:r>
                        <m:r>
                          <m:rPr>
                            <m:nor/>
                          </m:rPr>
                          <a:rPr lang="el-GR" sz="2000" dirty="0">
                            <a:latin typeface="STIXGeneral-Italic" pitchFamily="2" charset="2"/>
                          </a:rPr>
                          <m:t>β</m:t>
                        </m:r>
                      </m:num>
                      <m:den>
                        <m:r>
                          <m:rPr>
                            <m:nor/>
                          </m:rPr>
                          <a:rPr lang="el-GR" sz="2000" dirty="0">
                            <a:latin typeface="STIXGeneral-Regular" pitchFamily="2" charset="2"/>
                          </a:rPr>
                          <m:t>1</m:t>
                        </m:r>
                        <m:r>
                          <m:rPr>
                            <m:nor/>
                          </m:rPr>
                          <a:rPr lang="en-US" sz="2000" dirty="0">
                            <a:latin typeface="STIXGeneral-Regular" pitchFamily="2" charset="2"/>
                          </a:rPr>
                          <m:t> </m:t>
                        </m:r>
                        <m:r>
                          <m:rPr>
                            <m:nor/>
                          </m:rPr>
                          <a:rPr lang="el-GR" sz="2000" dirty="0">
                            <a:latin typeface="STIXGeneral-Regular" pitchFamily="2" charset="2"/>
                          </a:rPr>
                          <m:t>+</m:t>
                        </m:r>
                        <m:r>
                          <m:rPr>
                            <m:nor/>
                          </m:rPr>
                          <a:rPr lang="en-US" sz="2000" dirty="0">
                            <a:latin typeface="STIXGeneral-Regular" pitchFamily="2" charset="2"/>
                          </a:rPr>
                          <m:t> </m:t>
                        </m:r>
                        <m:r>
                          <m:rPr>
                            <m:nor/>
                          </m:rPr>
                          <a:rPr lang="en-US" sz="2000" dirty="0">
                            <a:latin typeface="STIXGeneral-Regular" pitchFamily="2" charset="2"/>
                          </a:rPr>
                          <m:t>tan</m:t>
                        </m:r>
                        <m:r>
                          <m:rPr>
                            <m:nor/>
                          </m:rPr>
                          <a:rPr lang="en-US" sz="2000" dirty="0">
                            <a:latin typeface="STIXGeneral-Regular" pitchFamily="2" charset="2"/>
                          </a:rPr>
                          <m:t> </m:t>
                        </m:r>
                        <m:r>
                          <m:rPr>
                            <m:nor/>
                          </m:rPr>
                          <a:rPr lang="el-GR" sz="2000" dirty="0">
                            <a:latin typeface="STIXGeneral-Italic" pitchFamily="2" charset="2"/>
                          </a:rPr>
                          <m:t>α</m:t>
                        </m:r>
                        <m:r>
                          <m:rPr>
                            <m:nor/>
                          </m:rPr>
                          <a:rPr lang="en-US" sz="2000" dirty="0">
                            <a:latin typeface="STIXGeneral-Italic" pitchFamily="2" charset="2"/>
                          </a:rPr>
                          <m:t> </m:t>
                        </m:r>
                        <m:r>
                          <m:rPr>
                            <m:nor/>
                          </m:rPr>
                          <a:rPr lang="en-US" sz="2000" dirty="0">
                            <a:latin typeface="STIXGeneral-Regular" pitchFamily="2" charset="2"/>
                          </a:rPr>
                          <m:t>tan</m:t>
                        </m:r>
                        <m:r>
                          <m:rPr>
                            <m:nor/>
                          </m:rPr>
                          <a:rPr lang="en-US" sz="2000" dirty="0">
                            <a:latin typeface="STIXGeneral-Regular" pitchFamily="2" charset="2"/>
                          </a:rPr>
                          <m:t> </m:t>
                        </m:r>
                        <m:r>
                          <m:rPr>
                            <m:nor/>
                          </m:rPr>
                          <a:rPr lang="el-GR" sz="2000" dirty="0">
                            <a:latin typeface="STIXGeneral-Italic" pitchFamily="2" charset="2"/>
                          </a:rPr>
                          <m:t>β</m:t>
                        </m:r>
                      </m:den>
                    </m:f>
                  </m:oMath>
                </a14:m>
                <a:endParaRPr lang="el-GR" sz="2000" dirty="0"/>
              </a:p>
            </p:txBody>
          </p:sp>
        </mc:Choice>
        <mc:Fallback xmlns="">
          <p:sp>
            <p:nvSpPr>
              <p:cNvPr id="8" name="Rectangle 7">
                <a:extLst>
                  <a:ext uri="{FF2B5EF4-FFF2-40B4-BE49-F238E27FC236}">
                    <a16:creationId xmlns:a16="http://schemas.microsoft.com/office/drawing/2014/main" id="{1DF0F66E-152E-AF4C-851C-D721FDE8C22D}"/>
                  </a:ext>
                </a:extLst>
              </p:cNvPr>
              <p:cNvSpPr>
                <a:spLocks noRot="1" noChangeAspect="1" noMove="1" noResize="1" noEditPoints="1" noAdjustHandles="1" noChangeArrowheads="1" noChangeShapeType="1" noTextEdit="1"/>
              </p:cNvSpPr>
              <p:nvPr/>
            </p:nvSpPr>
            <p:spPr>
              <a:xfrm>
                <a:off x="531844" y="2340826"/>
                <a:ext cx="7988267" cy="2318968"/>
              </a:xfrm>
              <a:prstGeom prst="rect">
                <a:avLst/>
              </a:prstGeom>
              <a:blipFill>
                <a:blip r:embed="rId3"/>
                <a:stretch>
                  <a:fillRect l="-635" t="-543" b="-4891"/>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F6CFD022-0ABE-114D-AA4B-AFB0DBB6C940}"/>
              </a:ext>
            </a:extLst>
          </p:cNvPr>
          <p:cNvSpPr/>
          <p:nvPr/>
        </p:nvSpPr>
        <p:spPr>
          <a:xfrm>
            <a:off x="531844" y="4976170"/>
            <a:ext cx="7988267" cy="1200329"/>
          </a:xfrm>
          <a:prstGeom prst="rect">
            <a:avLst/>
          </a:prstGeom>
        </p:spPr>
        <p:txBody>
          <a:bodyPr wrap="square">
            <a:spAutoFit/>
          </a:bodyPr>
          <a:lstStyle/>
          <a:p>
            <a:r>
              <a:rPr lang="en-US" b="1" dirty="0">
                <a:solidFill>
                  <a:srgbClr val="555555"/>
                </a:solidFill>
                <a:latin typeface="Helvetica Neue" panose="02000503000000020004" pitchFamily="2" charset="0"/>
              </a:rPr>
              <a:t>Given two angles, find the tangent of the sum of the angles.</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Write the sum formula for tangent.</a:t>
            </a:r>
          </a:p>
          <a:p>
            <a:pPr marL="342900" indent="-342900">
              <a:buFont typeface="+mj-lt"/>
              <a:buAutoNum type="arabicPeriod"/>
            </a:pPr>
            <a:r>
              <a:rPr lang="en-US" dirty="0">
                <a:solidFill>
                  <a:srgbClr val="333333"/>
                </a:solidFill>
                <a:latin typeface="Helvetica Neue" panose="02000503000000020004" pitchFamily="2" charset="0"/>
              </a:rPr>
              <a:t>Substitute the given angles into the formula.</a:t>
            </a:r>
          </a:p>
          <a:p>
            <a:pPr marL="342900" indent="-342900">
              <a:buFont typeface="+mj-lt"/>
              <a:buAutoNum type="arabicPeriod"/>
            </a:pPr>
            <a:r>
              <a:rPr lang="en-US" dirty="0">
                <a:solidFill>
                  <a:srgbClr val="333333"/>
                </a:solidFill>
                <a:latin typeface="Helvetica Neue" panose="02000503000000020004" pitchFamily="2" charset="0"/>
              </a:rPr>
              <a:t>Simplify.</a:t>
            </a:r>
            <a:endParaRPr lang="en-US" b="0" i="0" u="none" strike="noStrike" dirty="0">
              <a:solidFill>
                <a:srgbClr val="333333"/>
              </a:solidFill>
              <a:effectLst/>
              <a:latin typeface="Helvetica Neue" panose="02000503000000020004" pitchFamily="2" charset="0"/>
            </a:endParaRPr>
          </a:p>
        </p:txBody>
      </p:sp>
    </p:spTree>
    <p:extLst>
      <p:ext uri="{BB962C8B-B14F-4D97-AF65-F5344CB8AC3E}">
        <p14:creationId xmlns:p14="http://schemas.microsoft.com/office/powerpoint/2010/main" val="1581389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Using the Sum and Difference Formulas </a:t>
            </a:r>
            <a:br>
              <a:rPr lang="en-US" dirty="0"/>
            </a:br>
            <a:r>
              <a:rPr lang="en-US" dirty="0"/>
              <a:t>for Tangent example</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mc:AlternateContent xmlns:mc="http://schemas.openxmlformats.org/markup-compatibility/2006" xmlns:a14="http://schemas.microsoft.com/office/drawing/2010/main">
        <mc:Choice Requires="a14">
          <p:sp>
            <p:nvSpPr>
              <p:cNvPr id="8" name="Text Placeholder 6"/>
              <p:cNvSpPr txBox="1">
                <a:spLocks/>
              </p:cNvSpPr>
              <p:nvPr/>
            </p:nvSpPr>
            <p:spPr>
              <a:xfrm>
                <a:off x="601340" y="1320000"/>
                <a:ext cx="8062912" cy="1684457"/>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solidFill>
                      <a:srgbClr val="0070C0"/>
                    </a:solidFill>
                  </a:rPr>
                  <a:t>Example</a:t>
                </a:r>
                <a:r>
                  <a:rPr lang="en-US" sz="1600" dirty="0"/>
                  <a:t> </a:t>
                </a:r>
                <a:r>
                  <a:rPr lang="en-US" sz="1600" b="1" dirty="0"/>
                  <a:t>Finding the Exact Value Using the Formula</a:t>
                </a:r>
              </a:p>
              <a:p>
                <a:r>
                  <a:rPr lang="en-US" sz="1600" dirty="0"/>
                  <a:t>Find the exact value of </a:t>
                </a:r>
                <a14:m>
                  <m:oMath xmlns:m="http://schemas.openxmlformats.org/officeDocument/2006/math">
                    <m:r>
                      <m:rPr>
                        <m:sty m:val="p"/>
                      </m:rPr>
                      <a:rPr lang="en-US" sz="1600" b="0" i="0" smtClean="0">
                        <a:latin typeface="Cambria Math" panose="02040503050406030204" pitchFamily="18" charset="0"/>
                      </a:rPr>
                      <m:t>tan</m:t>
                    </m:r>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𝜋</m:t>
                            </m:r>
                          </m:num>
                          <m:den>
                            <m:r>
                              <a:rPr lang="en-US" sz="1600" b="0" i="1" smtClean="0">
                                <a:latin typeface="Cambria Math" panose="02040503050406030204" pitchFamily="18" charset="0"/>
                              </a:rPr>
                              <m:t>6</m:t>
                            </m:r>
                          </m:den>
                        </m:f>
                        <m:r>
                          <a:rPr lang="en-US" sz="1600" b="0" i="1" smtClean="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𝜋</m:t>
                            </m:r>
                          </m:num>
                          <m:den>
                            <m:r>
                              <a:rPr lang="en-US" sz="1600" b="0" i="1" smtClean="0">
                                <a:latin typeface="Cambria Math" panose="02040503050406030204" pitchFamily="18" charset="0"/>
                                <a:ea typeface="Cambria Math" panose="02040503050406030204" pitchFamily="18" charset="0"/>
                              </a:rPr>
                              <m:t>4</m:t>
                            </m:r>
                          </m:den>
                        </m:f>
                      </m:e>
                    </m:d>
                  </m:oMath>
                </a14:m>
                <a:endParaRPr lang="en-US" sz="1600" dirty="0"/>
              </a:p>
            </p:txBody>
          </p:sp>
        </mc:Choice>
        <mc:Fallback xmlns="">
          <p:sp>
            <p:nvSpPr>
              <p:cNvPr id="8" name="Text Placeholder 6"/>
              <p:cNvSpPr txBox="1">
                <a:spLocks noRot="1" noChangeAspect="1" noMove="1" noResize="1" noEditPoints="1" noAdjustHandles="1" noChangeArrowheads="1" noChangeShapeType="1" noTextEdit="1"/>
              </p:cNvSpPr>
              <p:nvPr/>
            </p:nvSpPr>
            <p:spPr>
              <a:xfrm>
                <a:off x="601340" y="1320000"/>
                <a:ext cx="8062912" cy="1684457"/>
              </a:xfrm>
              <a:prstGeom prst="rect">
                <a:avLst/>
              </a:prstGeom>
              <a:blipFill>
                <a:blip r:embed="rId3"/>
                <a:stretch>
                  <a:fillRect l="-314" t="-746"/>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585218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Using the Sum and Difference Formulas </a:t>
            </a:r>
            <a:br>
              <a:rPr lang="en-US" dirty="0"/>
            </a:br>
            <a:r>
              <a:rPr lang="en-US" dirty="0"/>
              <a:t>for Tangent try it</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DBEA391D-54D2-E14E-962C-34A933E9C47B}"/>
                  </a:ext>
                </a:extLst>
              </p:cNvPr>
              <p:cNvSpPr/>
              <p:nvPr/>
            </p:nvSpPr>
            <p:spPr>
              <a:xfrm>
                <a:off x="457200" y="1251635"/>
                <a:ext cx="6400800" cy="506870"/>
              </a:xfrm>
              <a:prstGeom prst="rect">
                <a:avLst/>
              </a:prstGeom>
            </p:spPr>
            <p:txBody>
              <a:bodyPr wrap="square">
                <a:spAutoFit/>
              </a:bodyPr>
              <a:lstStyle/>
              <a:p>
                <a:r>
                  <a:rPr lang="en-US" dirty="0">
                    <a:solidFill>
                      <a:srgbClr val="555555"/>
                    </a:solidFill>
                    <a:latin typeface="Helvetica Neue" panose="02000503000000020004" pitchFamily="2" charset="0"/>
                  </a:rPr>
                  <a:t>Try It:	Find the exact value of </a:t>
                </a:r>
                <a:r>
                  <a:rPr lang="en-US" dirty="0">
                    <a:solidFill>
                      <a:srgbClr val="555555"/>
                    </a:solidFill>
                    <a:latin typeface="STIXGeneral-Regular" pitchFamily="2" charset="2"/>
                  </a:rPr>
                  <a:t>tan </a:t>
                </a:r>
                <a14:m>
                  <m:oMath xmlns:m="http://schemas.openxmlformats.org/officeDocument/2006/math">
                    <m:d>
                      <m:dPr>
                        <m:ctrlPr>
                          <a:rPr lang="en-US" i="1" smtClean="0">
                            <a:solidFill>
                              <a:srgbClr val="555555"/>
                            </a:solidFill>
                            <a:latin typeface="Cambria Math" panose="02040503050406030204" pitchFamily="18" charset="0"/>
                          </a:rPr>
                        </m:ctrlPr>
                      </m:dPr>
                      <m:e>
                        <m:f>
                          <m:fPr>
                            <m:ctrlPr>
                              <a:rPr lang="el-GR" i="1" smtClean="0">
                                <a:solidFill>
                                  <a:srgbClr val="555555"/>
                                </a:solidFill>
                                <a:latin typeface="Cambria Math" panose="02040503050406030204" pitchFamily="18" charset="0"/>
                              </a:rPr>
                            </m:ctrlPr>
                          </m:fPr>
                          <m:num>
                            <m:r>
                              <a:rPr lang="en-US" b="0" i="1" smtClean="0">
                                <a:solidFill>
                                  <a:srgbClr val="555555"/>
                                </a:solidFill>
                                <a:latin typeface="Cambria Math" panose="02040503050406030204" pitchFamily="18" charset="0"/>
                              </a:rPr>
                              <m:t>2</m:t>
                            </m:r>
                            <m:r>
                              <a:rPr lang="el-GR" i="1" smtClean="0">
                                <a:solidFill>
                                  <a:srgbClr val="555555"/>
                                </a:solidFill>
                                <a:latin typeface="Cambria Math" panose="02040503050406030204" pitchFamily="18" charset="0"/>
                              </a:rPr>
                              <m:t>𝜋</m:t>
                            </m:r>
                          </m:num>
                          <m:den>
                            <m:r>
                              <a:rPr lang="en-US" b="0" i="1" smtClean="0">
                                <a:solidFill>
                                  <a:srgbClr val="555555"/>
                                </a:solidFill>
                                <a:latin typeface="Cambria Math" panose="02040503050406030204" pitchFamily="18" charset="0"/>
                              </a:rPr>
                              <m:t>3</m:t>
                            </m:r>
                          </m:den>
                        </m:f>
                        <m:r>
                          <a:rPr lang="en-US" b="0" i="1" smtClean="0">
                            <a:solidFill>
                              <a:srgbClr val="555555"/>
                            </a:solidFill>
                            <a:latin typeface="Cambria Math" panose="02040503050406030204" pitchFamily="18" charset="0"/>
                          </a:rPr>
                          <m:t>+ </m:t>
                        </m:r>
                        <m:f>
                          <m:fPr>
                            <m:ctrlPr>
                              <a:rPr lang="el-GR" b="0" i="1" smtClean="0">
                                <a:solidFill>
                                  <a:srgbClr val="555555"/>
                                </a:solidFill>
                                <a:latin typeface="Cambria Math" panose="02040503050406030204" pitchFamily="18" charset="0"/>
                              </a:rPr>
                            </m:ctrlPr>
                          </m:fPr>
                          <m:num>
                            <m:r>
                              <a:rPr lang="el-GR" b="0" i="1" smtClean="0">
                                <a:solidFill>
                                  <a:srgbClr val="555555"/>
                                </a:solidFill>
                                <a:latin typeface="Cambria Math" panose="02040503050406030204" pitchFamily="18" charset="0"/>
                              </a:rPr>
                              <m:t>𝜋</m:t>
                            </m:r>
                          </m:num>
                          <m:den>
                            <m:r>
                              <a:rPr lang="en-US" b="0" i="1" smtClean="0">
                                <a:solidFill>
                                  <a:srgbClr val="555555"/>
                                </a:solidFill>
                                <a:latin typeface="Cambria Math" panose="02040503050406030204" pitchFamily="18" charset="0"/>
                              </a:rPr>
                              <m:t>4</m:t>
                            </m:r>
                          </m:den>
                        </m:f>
                      </m:e>
                    </m:d>
                  </m:oMath>
                </a14:m>
                <a:endParaRPr lang="en-US" dirty="0"/>
              </a:p>
            </p:txBody>
          </p:sp>
        </mc:Choice>
        <mc:Fallback xmlns="">
          <p:sp>
            <p:nvSpPr>
              <p:cNvPr id="7" name="Rectangle 6">
                <a:extLst>
                  <a:ext uri="{FF2B5EF4-FFF2-40B4-BE49-F238E27FC236}">
                    <a16:creationId xmlns:a16="http://schemas.microsoft.com/office/drawing/2014/main" id="{DBEA391D-54D2-E14E-962C-34A933E9C47B}"/>
                  </a:ext>
                </a:extLst>
              </p:cNvPr>
              <p:cNvSpPr>
                <a:spLocks noRot="1" noChangeAspect="1" noMove="1" noResize="1" noEditPoints="1" noAdjustHandles="1" noChangeArrowheads="1" noChangeShapeType="1" noTextEdit="1"/>
              </p:cNvSpPr>
              <p:nvPr/>
            </p:nvSpPr>
            <p:spPr>
              <a:xfrm>
                <a:off x="457200" y="1251635"/>
                <a:ext cx="6400800" cy="506870"/>
              </a:xfrm>
              <a:prstGeom prst="rect">
                <a:avLst/>
              </a:prstGeom>
              <a:blipFill>
                <a:blip r:embed="rId3"/>
                <a:stretch>
                  <a:fillRect l="-794" b="-12500"/>
                </a:stretch>
              </a:blipFill>
            </p:spPr>
            <p:txBody>
              <a:bodyPr/>
              <a:lstStyle/>
              <a:p>
                <a:r>
                  <a:rPr lang="en-US">
                    <a:noFill/>
                  </a:rPr>
                  <a:t> </a:t>
                </a:r>
              </a:p>
            </p:txBody>
          </p:sp>
        </mc:Fallback>
      </mc:AlternateContent>
    </p:spTree>
    <p:extLst>
      <p:ext uri="{BB962C8B-B14F-4D97-AF65-F5344CB8AC3E}">
        <p14:creationId xmlns:p14="http://schemas.microsoft.com/office/powerpoint/2010/main" val="12577594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Using the Sum and Difference </a:t>
            </a:r>
            <a:br>
              <a:rPr lang="en-US" dirty="0"/>
            </a:br>
            <a:r>
              <a:rPr lang="en-US" dirty="0"/>
              <a:t>Formulas </a:t>
            </a:r>
          </a:p>
        </p:txBody>
      </p:sp>
      <p:sp>
        <p:nvSpPr>
          <p:cNvPr id="7" name="Text Placeholder 6"/>
          <p:cNvSpPr>
            <a:spLocks noGrp="1"/>
          </p:cNvSpPr>
          <p:nvPr>
            <p:ph type="body" sz="quarter" idx="14"/>
          </p:nvPr>
        </p:nvSpPr>
        <p:spPr>
          <a:xfrm>
            <a:off x="457200" y="1223936"/>
            <a:ext cx="8062912" cy="1303364"/>
          </a:xfrm>
        </p:spPr>
        <p:txBody>
          <a:bodyPr>
            <a:noAutofit/>
          </a:bodyPr>
          <a:lstStyle/>
          <a:p>
            <a:r>
              <a:rPr lang="en-US" sz="1600" dirty="0">
                <a:solidFill>
                  <a:srgbClr val="0070C0"/>
                </a:solidFill>
              </a:rPr>
              <a:t>Example</a:t>
            </a:r>
            <a:r>
              <a:rPr lang="en-US" sz="1600" dirty="0"/>
              <a:t> </a:t>
            </a:r>
            <a:r>
              <a:rPr lang="en-US" sz="1600" b="1" dirty="0"/>
              <a:t>Finding Multiple Sums and Differences of Angles</a:t>
            </a:r>
          </a:p>
          <a:p>
            <a:r>
              <a:rPr lang="en-US" sz="1600" dirty="0"/>
              <a:t>Given sin</a:t>
            </a:r>
            <a:r>
              <a:rPr lang="el-GR" sz="1600" i="1" dirty="0"/>
              <a:t>α </a:t>
            </a:r>
            <a:r>
              <a:rPr lang="el-GR" sz="1600" dirty="0"/>
              <a:t>= 3</a:t>
            </a:r>
            <a:r>
              <a:rPr lang="en-US" sz="1600" dirty="0"/>
              <a:t>/</a:t>
            </a:r>
            <a:r>
              <a:rPr lang="el-GR" sz="1600" dirty="0"/>
              <a:t>5, 0 &lt; </a:t>
            </a:r>
            <a:r>
              <a:rPr lang="el-GR" sz="1600" i="1" dirty="0"/>
              <a:t>α </a:t>
            </a:r>
            <a:r>
              <a:rPr lang="el-GR" sz="1600" dirty="0"/>
              <a:t>&lt; </a:t>
            </a:r>
            <a:r>
              <a:rPr lang="el-GR" sz="1600" i="1" dirty="0"/>
              <a:t>π</a:t>
            </a:r>
            <a:r>
              <a:rPr lang="en-US" sz="1600" dirty="0"/>
              <a:t>/2 and cos</a:t>
            </a:r>
            <a:r>
              <a:rPr lang="el-GR" sz="1600" i="1" dirty="0"/>
              <a:t>β </a:t>
            </a:r>
            <a:r>
              <a:rPr lang="el-GR" sz="1600" dirty="0"/>
              <a:t>= −5</a:t>
            </a:r>
            <a:r>
              <a:rPr lang="en-US" sz="1600" dirty="0"/>
              <a:t>/</a:t>
            </a:r>
            <a:r>
              <a:rPr lang="el-GR" sz="1600" dirty="0"/>
              <a:t>13, </a:t>
            </a:r>
            <a:r>
              <a:rPr lang="el-GR" sz="1600" i="1" dirty="0"/>
              <a:t>π </a:t>
            </a:r>
            <a:r>
              <a:rPr lang="el-GR" sz="1600" dirty="0"/>
              <a:t>&lt; </a:t>
            </a:r>
            <a:r>
              <a:rPr lang="el-GR" sz="1600" i="1" dirty="0"/>
              <a:t>β </a:t>
            </a:r>
            <a:r>
              <a:rPr lang="el-GR" sz="1600" dirty="0"/>
              <a:t>&lt; 3</a:t>
            </a:r>
            <a:r>
              <a:rPr lang="el-GR" sz="1600" i="1" dirty="0"/>
              <a:t>π</a:t>
            </a:r>
            <a:r>
              <a:rPr lang="en-US" sz="1600" dirty="0"/>
              <a:t>/2, find</a:t>
            </a:r>
          </a:p>
          <a:p>
            <a:pPr algn="ctr"/>
            <a:r>
              <a:rPr lang="es-ES" sz="1600" b="1" dirty="0"/>
              <a:t>a. </a:t>
            </a:r>
            <a:r>
              <a:rPr lang="es-ES" sz="1600" dirty="0"/>
              <a:t>sin(</a:t>
            </a:r>
            <a:r>
              <a:rPr lang="es-ES" sz="1600" i="1" dirty="0"/>
              <a:t>α </a:t>
            </a:r>
            <a:r>
              <a:rPr lang="es-ES" sz="1600" dirty="0"/>
              <a:t>+ </a:t>
            </a:r>
            <a:r>
              <a:rPr lang="es-ES" sz="1600" i="1" dirty="0"/>
              <a:t>β</a:t>
            </a:r>
            <a:r>
              <a:rPr lang="es-ES" sz="1600" dirty="0"/>
              <a:t>) 	</a:t>
            </a:r>
            <a:r>
              <a:rPr lang="es-ES" sz="1600" b="1" dirty="0"/>
              <a:t>b. </a:t>
            </a:r>
            <a:r>
              <a:rPr lang="es-ES" sz="1600" dirty="0" err="1"/>
              <a:t>cos</a:t>
            </a:r>
            <a:r>
              <a:rPr lang="es-ES" sz="1600" dirty="0"/>
              <a:t>(</a:t>
            </a:r>
            <a:r>
              <a:rPr lang="es-ES" sz="1600" i="1" dirty="0"/>
              <a:t>α </a:t>
            </a:r>
            <a:r>
              <a:rPr lang="es-ES" sz="1600" dirty="0"/>
              <a:t>+ </a:t>
            </a:r>
            <a:r>
              <a:rPr lang="es-ES" sz="1600" i="1" dirty="0"/>
              <a:t>β</a:t>
            </a:r>
            <a:r>
              <a:rPr lang="es-ES" sz="1600" dirty="0"/>
              <a:t>) 	</a:t>
            </a:r>
            <a:r>
              <a:rPr lang="es-ES" sz="1600" b="1" dirty="0"/>
              <a:t>c. </a:t>
            </a:r>
            <a:r>
              <a:rPr lang="es-ES" sz="1600" dirty="0"/>
              <a:t>tan(</a:t>
            </a:r>
            <a:r>
              <a:rPr lang="es-ES" sz="1600" i="1" dirty="0"/>
              <a:t>α +</a:t>
            </a:r>
            <a:r>
              <a:rPr lang="es-ES" sz="1600" dirty="0"/>
              <a:t> </a:t>
            </a:r>
            <a:r>
              <a:rPr lang="es-ES" sz="1600" i="1" dirty="0"/>
              <a:t>β</a:t>
            </a:r>
            <a:r>
              <a:rPr lang="es-ES" sz="1600" dirty="0"/>
              <a:t>)</a:t>
            </a:r>
            <a:endParaRPr lang="en-US" sz="1600" dirty="0"/>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2269148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Verifying the Fundamental </a:t>
            </a:r>
            <a:br>
              <a:rPr lang="en-US" dirty="0"/>
            </a:br>
            <a:r>
              <a:rPr lang="en-US" dirty="0"/>
              <a:t>Trigonometric Identities (cont.)</a:t>
            </a:r>
          </a:p>
        </p:txBody>
      </p:sp>
      <p:sp>
        <p:nvSpPr>
          <p:cNvPr id="7" name="Text Placeholder 6"/>
          <p:cNvSpPr>
            <a:spLocks noGrp="1"/>
          </p:cNvSpPr>
          <p:nvPr>
            <p:ph type="body" sz="quarter" idx="14"/>
          </p:nvPr>
        </p:nvSpPr>
        <p:spPr>
          <a:xfrm>
            <a:off x="457200" y="1390262"/>
            <a:ext cx="8062912" cy="1250302"/>
          </a:xfrm>
        </p:spPr>
        <p:txBody>
          <a:bodyPr>
            <a:normAutofit/>
          </a:bodyPr>
          <a:lstStyle/>
          <a:p>
            <a:r>
              <a:rPr lang="en-US" sz="1600" dirty="0"/>
              <a:t>We will begin with the </a:t>
            </a:r>
            <a:r>
              <a:rPr lang="en-US" sz="1600" b="1" dirty="0"/>
              <a:t>Pythagorean identities </a:t>
            </a:r>
            <a:r>
              <a:rPr lang="en-US" sz="1600" dirty="0"/>
              <a:t>(see </a:t>
            </a:r>
            <a:r>
              <a:rPr lang="en-US" sz="1600" b="1" dirty="0"/>
              <a:t>Table 1</a:t>
            </a:r>
            <a:r>
              <a:rPr lang="en-US" sz="1600" dirty="0"/>
              <a:t>), which are equations involving trigonometric functions based on the properties of a right triangle. </a:t>
            </a:r>
          </a:p>
          <a:p>
            <a:r>
              <a:rPr lang="en-US" sz="1600" dirty="0"/>
              <a:t>We have already seen and used the first of these identifies, but now we will also use additional identities.</a:t>
            </a:r>
            <a:endParaRPr lang="en-US" sz="1200" dirty="0"/>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8" name="Text Placeholder 6"/>
          <p:cNvSpPr txBox="1">
            <a:spLocks/>
          </p:cNvSpPr>
          <p:nvPr/>
        </p:nvSpPr>
        <p:spPr>
          <a:xfrm>
            <a:off x="540544" y="4560730"/>
            <a:ext cx="8062912" cy="972323"/>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t>The second and third identities can be obtained by manipulating the first. </a:t>
            </a:r>
          </a:p>
          <a:p>
            <a:r>
              <a:rPr lang="en-US" sz="1600" dirty="0"/>
              <a:t>They are found by rewriting the left side of the equation in terms of sine and cosine.</a:t>
            </a:r>
            <a:endParaRPr lang="en-US" sz="1050" dirty="0"/>
          </a:p>
        </p:txBody>
      </p:sp>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graphicFrame>
        <p:nvGraphicFramePr>
          <p:cNvPr id="4" name="Table 3" descr="List of pythagorean Identities.&#10;sin^2θ+cos^2θ=1&#10;1+cot^2θ=csc^2θ&#10;1+tan^2θ=sec^2θ">
            <a:extLst>
              <a:ext uri="{FF2B5EF4-FFF2-40B4-BE49-F238E27FC236}">
                <a16:creationId xmlns:a16="http://schemas.microsoft.com/office/drawing/2014/main" id="{8863E716-EC01-0149-A967-115A19306908}"/>
              </a:ext>
            </a:extLst>
          </p:cNvPr>
          <p:cNvGraphicFramePr>
            <a:graphicFrameLocks noGrp="1"/>
          </p:cNvGraphicFramePr>
          <p:nvPr>
            <p:extLst>
              <p:ext uri="{D42A27DB-BD31-4B8C-83A1-F6EECF244321}">
                <p14:modId xmlns:p14="http://schemas.microsoft.com/office/powerpoint/2010/main" val="1527451414"/>
              </p:ext>
            </p:extLst>
          </p:nvPr>
        </p:nvGraphicFramePr>
        <p:xfrm>
          <a:off x="603304" y="3215543"/>
          <a:ext cx="7620000" cy="480157"/>
        </p:xfrm>
        <a:graphic>
          <a:graphicData uri="http://schemas.openxmlformats.org/drawingml/2006/table">
            <a:tbl>
              <a:tblPr firstRow="1"/>
              <a:tblGrid>
                <a:gridCol w="2540000">
                  <a:extLst>
                    <a:ext uri="{9D8B030D-6E8A-4147-A177-3AD203B41FA5}">
                      <a16:colId xmlns:a16="http://schemas.microsoft.com/office/drawing/2014/main" val="2753810274"/>
                    </a:ext>
                  </a:extLst>
                </a:gridCol>
                <a:gridCol w="2540000">
                  <a:extLst>
                    <a:ext uri="{9D8B030D-6E8A-4147-A177-3AD203B41FA5}">
                      <a16:colId xmlns:a16="http://schemas.microsoft.com/office/drawing/2014/main" val="3047283170"/>
                    </a:ext>
                  </a:extLst>
                </a:gridCol>
                <a:gridCol w="2540000">
                  <a:extLst>
                    <a:ext uri="{9D8B030D-6E8A-4147-A177-3AD203B41FA5}">
                      <a16:colId xmlns:a16="http://schemas.microsoft.com/office/drawing/2014/main" val="3551586729"/>
                    </a:ext>
                  </a:extLst>
                </a:gridCol>
              </a:tblGrid>
              <a:tr h="480157">
                <a:tc>
                  <a:txBody>
                    <a:bodyPr/>
                    <a:lstStyle/>
                    <a:p>
                      <a:pPr fontAlgn="t"/>
                      <a:r>
                        <a:rPr lang="en-US" sz="1800" b="0" i="0" u="none" strike="noStrike" dirty="0">
                          <a:effectLst/>
                          <a:latin typeface="STIXGeneral-Regular" pitchFamily="2" charset="2"/>
                        </a:rPr>
                        <a:t>sin</a:t>
                      </a:r>
                      <a:r>
                        <a:rPr lang="en-US" sz="1800" b="0" i="0" u="none" strike="noStrike" baseline="30000" dirty="0">
                          <a:effectLst/>
                          <a:latin typeface="STIXGeneral-Regular" pitchFamily="2" charset="2"/>
                        </a:rPr>
                        <a:t>2</a:t>
                      </a:r>
                      <a:r>
                        <a:rPr lang="el-GR" sz="1800" b="0" i="0" u="none" strike="noStrike" dirty="0">
                          <a:effectLst/>
                          <a:latin typeface="STIXGeneral-Italic" pitchFamily="2" charset="2"/>
                        </a:rPr>
                        <a:t>θ</a:t>
                      </a:r>
                      <a:r>
                        <a:rPr lang="en-US" sz="1800" b="0" i="0" u="none" strike="noStrike" dirty="0">
                          <a:effectLst/>
                          <a:latin typeface="STIXGeneral-Italic" pitchFamily="2" charset="2"/>
                        </a:rPr>
                        <a:t> </a:t>
                      </a:r>
                      <a:r>
                        <a:rPr lang="el-GR" sz="1800" b="0" i="0" u="none" strike="noStrike" dirty="0">
                          <a:effectLst/>
                          <a:latin typeface="STIXGeneral-Regular" pitchFamily="2" charset="2"/>
                        </a:rPr>
                        <a:t>+</a:t>
                      </a:r>
                      <a:r>
                        <a:rPr lang="en-US" sz="1800" b="0" i="0" u="none" strike="noStrike" dirty="0">
                          <a:effectLst/>
                          <a:latin typeface="STIXGeneral-Regular" pitchFamily="2" charset="2"/>
                        </a:rPr>
                        <a:t> cos</a:t>
                      </a:r>
                      <a:r>
                        <a:rPr lang="en-US" sz="1800" b="0" i="0" u="none" strike="noStrike" baseline="30000" dirty="0">
                          <a:effectLst/>
                          <a:latin typeface="STIXGeneral-Regular" pitchFamily="2" charset="2"/>
                        </a:rPr>
                        <a:t>2</a:t>
                      </a:r>
                      <a:r>
                        <a:rPr lang="el-GR" sz="1800" b="0" i="0" u="none" strike="noStrike" dirty="0">
                          <a:effectLst/>
                          <a:latin typeface="STIXGeneral-Italic" pitchFamily="2" charset="2"/>
                        </a:rPr>
                        <a:t>θ</a:t>
                      </a:r>
                      <a:r>
                        <a:rPr lang="en-US" sz="1800" b="0" i="0" u="none" strike="noStrike" dirty="0">
                          <a:effectLst/>
                          <a:latin typeface="STIXGeneral-Italic" pitchFamily="2" charset="2"/>
                        </a:rPr>
                        <a:t> </a:t>
                      </a:r>
                      <a:r>
                        <a:rPr lang="el-GR" sz="1800" b="0" i="0" u="none" strike="noStrike" dirty="0">
                          <a:effectLst/>
                          <a:latin typeface="STIXGeneral-Regular" pitchFamily="2" charset="2"/>
                        </a:rPr>
                        <a:t>=</a:t>
                      </a:r>
                      <a:r>
                        <a:rPr lang="en-US" sz="1800" b="0" i="0" u="none" strike="noStrike" dirty="0">
                          <a:effectLst/>
                          <a:latin typeface="STIXGeneral-Regular" pitchFamily="2" charset="2"/>
                        </a:rPr>
                        <a:t> </a:t>
                      </a:r>
                      <a:r>
                        <a:rPr lang="el-GR" sz="1800" b="0" i="0" u="none" strike="noStrike" dirty="0">
                          <a:effectLst/>
                          <a:latin typeface="STIXGeneral-Regular" pitchFamily="2" charset="2"/>
                        </a:rPr>
                        <a:t>1</a:t>
                      </a:r>
                      <a:endParaRPr lang="el-GR" sz="1800" dirty="0">
                        <a:effectLst/>
                      </a:endParaRPr>
                    </a:p>
                  </a:txBody>
                  <a:tcPr marL="75172" marR="75172" marT="75172" marB="75172">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en-US" sz="1800" b="0" i="0" u="none" strike="noStrike" dirty="0">
                          <a:effectLst/>
                          <a:latin typeface="STIXGeneral-Regular" pitchFamily="2" charset="2"/>
                        </a:rPr>
                        <a:t>1 + cot</a:t>
                      </a:r>
                      <a:r>
                        <a:rPr lang="en-US" sz="1800" b="0" i="0" u="none" strike="noStrike" baseline="30000" dirty="0">
                          <a:effectLst/>
                          <a:latin typeface="STIXGeneral-Regular" pitchFamily="2" charset="2"/>
                        </a:rPr>
                        <a:t>2</a:t>
                      </a:r>
                      <a:r>
                        <a:rPr lang="el-GR" sz="1800" b="0" i="0" u="none" strike="noStrike" dirty="0">
                          <a:effectLst/>
                          <a:latin typeface="STIXGeneral-Italic" pitchFamily="2" charset="2"/>
                        </a:rPr>
                        <a:t>θ</a:t>
                      </a:r>
                      <a:r>
                        <a:rPr lang="en-US" sz="1800" b="0" i="0" u="none" strike="noStrike" dirty="0">
                          <a:effectLst/>
                          <a:latin typeface="STIXGeneral-Italic" pitchFamily="2" charset="2"/>
                        </a:rPr>
                        <a:t> </a:t>
                      </a:r>
                      <a:r>
                        <a:rPr lang="el-GR" sz="1800" b="0" i="0" u="none" strike="noStrike" dirty="0">
                          <a:effectLst/>
                          <a:latin typeface="STIXGeneral-Regular" pitchFamily="2" charset="2"/>
                        </a:rPr>
                        <a:t>=</a:t>
                      </a:r>
                      <a:r>
                        <a:rPr lang="en-US" sz="1800" b="0" i="0" u="none" strike="noStrike" dirty="0">
                          <a:effectLst/>
                          <a:latin typeface="STIXGeneral-Regular" pitchFamily="2" charset="2"/>
                        </a:rPr>
                        <a:t> csc</a:t>
                      </a:r>
                      <a:r>
                        <a:rPr lang="en-US" sz="1800" b="0" i="0" u="none" strike="noStrike" baseline="30000" dirty="0">
                          <a:effectLst/>
                          <a:latin typeface="STIXGeneral-Regular" pitchFamily="2" charset="2"/>
                        </a:rPr>
                        <a:t>2</a:t>
                      </a:r>
                      <a:r>
                        <a:rPr lang="el-GR" sz="1800" b="0" i="0" u="none" strike="noStrike" dirty="0">
                          <a:effectLst/>
                          <a:latin typeface="STIXGeneral-Italic" pitchFamily="2" charset="2"/>
                        </a:rPr>
                        <a:t>θ</a:t>
                      </a:r>
                      <a:r>
                        <a:rPr lang="en-US" sz="1800" b="0" i="0" u="none" strike="noStrike" dirty="0">
                          <a:effectLst/>
                          <a:latin typeface="STIXGeneral-Italic" pitchFamily="2" charset="2"/>
                        </a:rPr>
                        <a:t> </a:t>
                      </a:r>
                      <a:endParaRPr lang="el-GR" sz="1800" dirty="0">
                        <a:effectLst/>
                      </a:endParaRPr>
                    </a:p>
                  </a:txBody>
                  <a:tcPr marL="75172" marR="75172" marT="75172" marB="75172">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en-US" sz="1800" b="0" i="0" u="none" strike="noStrike" dirty="0">
                          <a:effectLst/>
                          <a:latin typeface="STIXGeneral-Regular" pitchFamily="2" charset="2"/>
                        </a:rPr>
                        <a:t>1 + tan</a:t>
                      </a:r>
                      <a:r>
                        <a:rPr lang="en-US" sz="1800" b="0" i="0" u="none" strike="noStrike" baseline="30000" dirty="0">
                          <a:effectLst/>
                          <a:latin typeface="STIXGeneral-Regular" pitchFamily="2" charset="2"/>
                        </a:rPr>
                        <a:t>2</a:t>
                      </a:r>
                      <a:r>
                        <a:rPr lang="el-GR" sz="1800" b="0" i="0" u="none" strike="noStrike" dirty="0">
                          <a:effectLst/>
                          <a:latin typeface="STIXGeneral-Italic" pitchFamily="2" charset="2"/>
                        </a:rPr>
                        <a:t>θ</a:t>
                      </a:r>
                      <a:r>
                        <a:rPr lang="en-US" sz="1800" b="0" i="0" u="none" strike="noStrike" dirty="0">
                          <a:effectLst/>
                          <a:latin typeface="STIXGeneral-Italic" pitchFamily="2" charset="2"/>
                        </a:rPr>
                        <a:t> </a:t>
                      </a:r>
                      <a:r>
                        <a:rPr lang="el-GR" sz="1800" b="0" i="0" u="none" strike="noStrike" dirty="0">
                          <a:effectLst/>
                          <a:latin typeface="STIXGeneral-Regular" pitchFamily="2" charset="2"/>
                        </a:rPr>
                        <a:t>=</a:t>
                      </a:r>
                      <a:r>
                        <a:rPr lang="en-US" sz="1800" b="0" i="0" u="none" strike="noStrike" dirty="0">
                          <a:effectLst/>
                          <a:latin typeface="STIXGeneral-Regular" pitchFamily="2" charset="2"/>
                        </a:rPr>
                        <a:t> sec</a:t>
                      </a:r>
                      <a:r>
                        <a:rPr lang="en-US" sz="1800" b="0" i="0" u="none" strike="noStrike" baseline="30000" dirty="0">
                          <a:effectLst/>
                          <a:latin typeface="STIXGeneral-Regular" pitchFamily="2" charset="2"/>
                        </a:rPr>
                        <a:t>2</a:t>
                      </a:r>
                      <a:r>
                        <a:rPr lang="el-GR" sz="1800" b="0" i="0" u="none" strike="noStrike" dirty="0">
                          <a:effectLst/>
                          <a:latin typeface="STIXGeneral-Italic" pitchFamily="2" charset="2"/>
                        </a:rPr>
                        <a:t>θ</a:t>
                      </a:r>
                      <a:endParaRPr lang="el-GR" sz="1800" dirty="0">
                        <a:effectLst/>
                      </a:endParaRPr>
                    </a:p>
                  </a:txBody>
                  <a:tcPr marL="75172" marR="75172" marT="75172" marB="75172">
                    <a:lnL>
                      <a:noFill/>
                    </a:lnL>
                    <a:lnR>
                      <a:noFill/>
                    </a:lnR>
                    <a:lnT w="12700" cap="flat" cmpd="sng" algn="ctr">
                      <a:solidFill>
                        <a:srgbClr val="DDDDDD"/>
                      </a:solidFill>
                      <a:prstDash val="solid"/>
                      <a:round/>
                      <a:headEnd type="none" w="med" len="med"/>
                      <a:tailEnd type="none" w="med" len="med"/>
                    </a:lnT>
                    <a:lnB>
                      <a:noFill/>
                    </a:lnB>
                    <a:solidFill>
                      <a:srgbClr val="F9F9F9"/>
                    </a:solidFill>
                  </a:tcPr>
                </a:tc>
                <a:extLst>
                  <a:ext uri="{0D108BD9-81ED-4DB2-BD59-A6C34878D82A}">
                    <a16:rowId xmlns:a16="http://schemas.microsoft.com/office/drawing/2014/main" val="3700523828"/>
                  </a:ext>
                </a:extLst>
              </a:tr>
            </a:tbl>
          </a:graphicData>
        </a:graphic>
      </p:graphicFrame>
      <p:sp>
        <p:nvSpPr>
          <p:cNvPr id="10" name="Rectangle 9">
            <a:extLst>
              <a:ext uri="{FF2B5EF4-FFF2-40B4-BE49-F238E27FC236}">
                <a16:creationId xmlns:a16="http://schemas.microsoft.com/office/drawing/2014/main" id="{2606DA2C-8942-274E-89A8-A111C05A1637}"/>
              </a:ext>
            </a:extLst>
          </p:cNvPr>
          <p:cNvSpPr/>
          <p:nvPr/>
        </p:nvSpPr>
        <p:spPr>
          <a:xfrm>
            <a:off x="603304" y="2780274"/>
            <a:ext cx="2659702" cy="369332"/>
          </a:xfrm>
          <a:prstGeom prst="rect">
            <a:avLst/>
          </a:prstGeom>
        </p:spPr>
        <p:txBody>
          <a:bodyPr wrap="none">
            <a:spAutoFit/>
          </a:bodyPr>
          <a:lstStyle/>
          <a:p>
            <a:pPr fontAlgn="b"/>
            <a:r>
              <a:rPr lang="en-US" b="1" dirty="0"/>
              <a:t>Pythagorean Identities</a:t>
            </a:r>
          </a:p>
        </p:txBody>
      </p:sp>
    </p:spTree>
    <p:extLst>
      <p:ext uri="{BB962C8B-B14F-4D97-AF65-F5344CB8AC3E}">
        <p14:creationId xmlns:p14="http://schemas.microsoft.com/office/powerpoint/2010/main" val="2990996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Using the Sum and Difference </a:t>
            </a:r>
            <a:br>
              <a:rPr lang="en-US" dirty="0"/>
            </a:br>
            <a:r>
              <a:rPr lang="en-US" dirty="0"/>
              <a:t>Formulas example</a:t>
            </a:r>
          </a:p>
        </p:txBody>
      </p:sp>
      <p:sp>
        <p:nvSpPr>
          <p:cNvPr id="7" name="Text Placeholder 6"/>
          <p:cNvSpPr>
            <a:spLocks noGrp="1"/>
          </p:cNvSpPr>
          <p:nvPr>
            <p:ph type="body" sz="quarter" idx="14"/>
          </p:nvPr>
        </p:nvSpPr>
        <p:spPr>
          <a:xfrm>
            <a:off x="531845" y="1256924"/>
            <a:ext cx="8062912" cy="1181476"/>
          </a:xfrm>
        </p:spPr>
        <p:txBody>
          <a:bodyPr>
            <a:noAutofit/>
          </a:bodyPr>
          <a:lstStyle/>
          <a:p>
            <a:r>
              <a:rPr lang="en-US" sz="1600" dirty="0">
                <a:solidFill>
                  <a:srgbClr val="0070C0"/>
                </a:solidFill>
              </a:rPr>
              <a:t>Example</a:t>
            </a:r>
            <a:r>
              <a:rPr lang="en-US" sz="1600" dirty="0"/>
              <a:t> </a:t>
            </a:r>
            <a:r>
              <a:rPr lang="en-US" sz="1600" b="1" dirty="0"/>
              <a:t>Finding the Exact Value of an Expression Involving Inverse Trigonometric Functions</a:t>
            </a:r>
          </a:p>
          <a:p>
            <a:r>
              <a:rPr lang="en-US" sz="1600" dirty="0"/>
              <a:t>Find the exact value of sin(cos</a:t>
            </a:r>
            <a:r>
              <a:rPr lang="en-US" sz="1600" baseline="30000" dirty="0"/>
              <a:t>−1</a:t>
            </a:r>
            <a:r>
              <a:rPr lang="en-US" sz="1600" dirty="0"/>
              <a:t>(1/2) + sin</a:t>
            </a:r>
            <a:r>
              <a:rPr lang="en-US" sz="1600" baseline="30000" dirty="0"/>
              <a:t> −1</a:t>
            </a:r>
            <a:r>
              <a:rPr lang="en-US" sz="1600" dirty="0"/>
              <a:t>(3/5))</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14449549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15885"/>
          </a:xfrm>
        </p:spPr>
        <p:txBody>
          <a:bodyPr>
            <a:normAutofit fontScale="90000"/>
          </a:bodyPr>
          <a:lstStyle/>
          <a:p>
            <a:r>
              <a:rPr lang="en-US" dirty="0"/>
              <a:t>Using Sum and Difference Formulas for Cofunctions</a:t>
            </a:r>
          </a:p>
        </p:txBody>
      </p:sp>
      <p:sp>
        <p:nvSpPr>
          <p:cNvPr id="7" name="Text Placeholder 6"/>
          <p:cNvSpPr>
            <a:spLocks noGrp="1"/>
          </p:cNvSpPr>
          <p:nvPr>
            <p:ph type="body" sz="quarter" idx="14"/>
          </p:nvPr>
        </p:nvSpPr>
        <p:spPr>
          <a:xfrm>
            <a:off x="457200" y="1428977"/>
            <a:ext cx="8062912" cy="1500835"/>
          </a:xfrm>
        </p:spPr>
        <p:txBody>
          <a:bodyPr>
            <a:noAutofit/>
          </a:bodyPr>
          <a:lstStyle/>
          <a:p>
            <a:r>
              <a:rPr lang="en-US" sz="1600" dirty="0"/>
              <a:t>You may recall from </a:t>
            </a:r>
            <a:r>
              <a:rPr lang="en-US" sz="1600" b="1" dirty="0"/>
              <a:t>Right Triangle Trigonometry </a:t>
            </a:r>
            <a:r>
              <a:rPr lang="en-US" sz="1600" dirty="0"/>
              <a:t>that, if the sum of two positive angles is </a:t>
            </a:r>
            <a:r>
              <a:rPr lang="el-GR" sz="1600" i="1" dirty="0"/>
              <a:t>π</a:t>
            </a:r>
            <a:r>
              <a:rPr lang="en-US" sz="1600" i="1" dirty="0"/>
              <a:t>/</a:t>
            </a:r>
            <a:r>
              <a:rPr lang="en-US" sz="1600" dirty="0"/>
              <a:t>2 , those two angles are complements, and the sum of the two acute angles in a right triangle is </a:t>
            </a:r>
            <a:r>
              <a:rPr lang="en-US" sz="1600" i="1" dirty="0"/>
              <a:t>π/</a:t>
            </a:r>
            <a:r>
              <a:rPr lang="en-US" sz="1600" dirty="0"/>
              <a:t>2, so they are also complements. </a:t>
            </a:r>
          </a:p>
          <a:p>
            <a:r>
              <a:rPr lang="en-US" sz="1600" dirty="0"/>
              <a:t>In </a:t>
            </a:r>
            <a:r>
              <a:rPr lang="en-US" sz="1600" b="1" dirty="0"/>
              <a:t>Figure 6</a:t>
            </a:r>
            <a:r>
              <a:rPr lang="en-US" sz="1600" dirty="0"/>
              <a:t>, notice that if one of the acute angles is labeled as </a:t>
            </a:r>
            <a:r>
              <a:rPr lang="en-US" sz="1600" i="1" dirty="0"/>
              <a:t>θ</a:t>
            </a:r>
            <a:r>
              <a:rPr lang="en-US" sz="1600" dirty="0"/>
              <a:t>, then the other acute angle must be labeled (</a:t>
            </a:r>
            <a:r>
              <a:rPr lang="en-US" sz="1600" i="1" dirty="0"/>
              <a:t>π/2 </a:t>
            </a:r>
            <a:r>
              <a:rPr lang="el-GR" sz="1600" dirty="0"/>
              <a:t>− </a:t>
            </a:r>
            <a:r>
              <a:rPr lang="el-GR" sz="1600" i="1" dirty="0"/>
              <a:t>θ</a:t>
            </a:r>
            <a:r>
              <a:rPr lang="en-US" sz="1600" i="1" dirty="0"/>
              <a:t>)</a:t>
            </a:r>
            <a:r>
              <a:rPr lang="el-GR" sz="1600" dirty="0"/>
              <a:t>.</a:t>
            </a:r>
            <a:endParaRPr lang="en-US" sz="1200" dirty="0"/>
          </a:p>
        </p:txBody>
      </p:sp>
      <p:pic>
        <p:nvPicPr>
          <p:cNvPr id="3" name="Picture 2" descr="&#10;Image of a right triangle. The remaining angles are labeled theta and pi/2 - theta."/>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21092" y="2833684"/>
            <a:ext cx="3680925" cy="3496439"/>
          </a:xfrm>
          <a:prstGeom prst="rect">
            <a:avLst/>
          </a:prstGeom>
        </p:spPr>
      </p:pic>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6933305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15885"/>
          </a:xfrm>
        </p:spPr>
        <p:txBody>
          <a:bodyPr>
            <a:normAutofit fontScale="90000"/>
          </a:bodyPr>
          <a:lstStyle/>
          <a:p>
            <a:r>
              <a:rPr lang="en-US" dirty="0"/>
              <a:t>Using Sum and Difference Formulas for Cofunctions (cont.)</a:t>
            </a:r>
          </a:p>
        </p:txBody>
      </p:sp>
      <p:sp>
        <p:nvSpPr>
          <p:cNvPr id="7" name="Text Placeholder 6"/>
          <p:cNvSpPr>
            <a:spLocks noGrp="1"/>
          </p:cNvSpPr>
          <p:nvPr>
            <p:ph type="body" sz="quarter" idx="14"/>
          </p:nvPr>
        </p:nvSpPr>
        <p:spPr>
          <a:xfrm>
            <a:off x="457200" y="1428978"/>
            <a:ext cx="8062912" cy="987652"/>
          </a:xfrm>
        </p:spPr>
        <p:txBody>
          <a:bodyPr>
            <a:noAutofit/>
          </a:bodyPr>
          <a:lstStyle/>
          <a:p>
            <a:r>
              <a:rPr lang="en-US" sz="1600" dirty="0"/>
              <a:t>From these relationships, the cofunction identities are formed. </a:t>
            </a:r>
          </a:p>
          <a:p>
            <a:r>
              <a:rPr lang="en-US" sz="1600" dirty="0"/>
              <a:t>Recall that you first encountered these identities in </a:t>
            </a:r>
            <a:r>
              <a:rPr lang="en-US" sz="1600" b="1" dirty="0"/>
              <a:t>The Unit Circle: Sine and Cosine Functions</a:t>
            </a:r>
            <a:r>
              <a:rPr lang="en-US" sz="1600" dirty="0"/>
              <a:t>.</a:t>
            </a:r>
            <a:endParaRPr lang="en-US" sz="1050" dirty="0"/>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graphicFrame>
            <p:nvGraphicFramePr>
              <p:cNvPr id="4" name="Table 3" descr="Cofunction Identities&#10;sin θ = cos (π/2  - θ)&#10;cos θ = sin (π/2  - θ)&#10;tan θ = cot (π/2  - θ)&#10;cot θ = tan (π/2  - θ)&#10;sec θ = csc (π/2  - θ)&#10;csc θ = sec (π/2  - θ)&#10;">
                <a:extLst>
                  <a:ext uri="{FF2B5EF4-FFF2-40B4-BE49-F238E27FC236}">
                    <a16:creationId xmlns:a16="http://schemas.microsoft.com/office/drawing/2014/main" id="{F460CAC9-9A1D-E448-84FA-761A8AE84B2B}"/>
                  </a:ext>
                </a:extLst>
              </p:cNvPr>
              <p:cNvGraphicFramePr>
                <a:graphicFrameLocks noGrp="1"/>
              </p:cNvGraphicFramePr>
              <p:nvPr>
                <p:extLst>
                  <p:ext uri="{D42A27DB-BD31-4B8C-83A1-F6EECF244321}">
                    <p14:modId xmlns:p14="http://schemas.microsoft.com/office/powerpoint/2010/main" val="2761794683"/>
                  </p:ext>
                </p:extLst>
              </p:nvPr>
            </p:nvGraphicFramePr>
            <p:xfrm>
              <a:off x="546100" y="3439429"/>
              <a:ext cx="5908824" cy="2115504"/>
            </p:xfrm>
            <a:graphic>
              <a:graphicData uri="http://schemas.openxmlformats.org/drawingml/2006/table">
                <a:tbl>
                  <a:tblPr firstRow="1"/>
                  <a:tblGrid>
                    <a:gridCol w="2954412">
                      <a:extLst>
                        <a:ext uri="{9D8B030D-6E8A-4147-A177-3AD203B41FA5}">
                          <a16:colId xmlns:a16="http://schemas.microsoft.com/office/drawing/2014/main" val="3167160177"/>
                        </a:ext>
                      </a:extLst>
                    </a:gridCol>
                    <a:gridCol w="2954412">
                      <a:extLst>
                        <a:ext uri="{9D8B030D-6E8A-4147-A177-3AD203B41FA5}">
                          <a16:colId xmlns:a16="http://schemas.microsoft.com/office/drawing/2014/main" val="1909792638"/>
                        </a:ext>
                      </a:extLst>
                    </a:gridCol>
                  </a:tblGrid>
                  <a:tr h="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555555"/>
                              </a:solidFill>
                              <a:effectLst/>
                              <a:latin typeface="Arial" panose="020B0604020202020204" pitchFamily="34" charset="0"/>
                            </a:rPr>
                            <a:t>COFUNCTION IDENTITIES</a:t>
                          </a:r>
                          <a:endParaRPr lang="el-GR" sz="1600" dirty="0">
                            <a:effectLst/>
                          </a:endParaRPr>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tc>
                      <a:txBody>
                        <a:bodyPr/>
                        <a:lstStyle/>
                        <a:p>
                          <a:pPr fontAlgn="t"/>
                          <a:endParaRPr lang="el-GR" dirty="0">
                            <a:effectLst/>
                          </a:endParaRPr>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951972040"/>
                      </a:ext>
                    </a:extLst>
                  </a:tr>
                  <a:tr h="0">
                    <a:tc>
                      <a:txBody>
                        <a:bodyPr/>
                        <a:lstStyle/>
                        <a:p>
                          <a:pPr fontAlgn="t"/>
                          <a:r>
                            <a:rPr lang="en-US" b="0" i="0" u="none" strike="noStrike" dirty="0">
                              <a:effectLst/>
                              <a:latin typeface="STIXGeneral-Regular" pitchFamily="2" charset="2"/>
                            </a:rPr>
                            <a:t>sin </a:t>
                          </a:r>
                          <a:r>
                            <a:rPr lang="el-GR" b="0" i="0" u="none" strike="noStrike" dirty="0">
                              <a:effectLst/>
                              <a:latin typeface="STIXGeneral-Italic" pitchFamily="2" charset="2"/>
                            </a:rPr>
                            <a:t>θ</a:t>
                          </a:r>
                          <a:r>
                            <a:rPr lang="en-US" b="0" i="0" u="none" strike="noStrike" dirty="0">
                              <a:effectLst/>
                              <a:latin typeface="STIXGeneral-Italic" pitchFamily="2" charset="2"/>
                            </a:rPr>
                            <a:t> </a:t>
                          </a:r>
                          <a:r>
                            <a:rPr lang="el-GR" b="0" i="0" u="none" strike="noStrike" dirty="0">
                              <a:effectLst/>
                              <a:latin typeface="STIXGeneral-Regular" pitchFamily="2" charset="2"/>
                            </a:rPr>
                            <a:t>=</a:t>
                          </a:r>
                          <a:r>
                            <a:rPr lang="en-US" b="0" i="0" u="none" strike="noStrike" dirty="0">
                              <a:effectLst/>
                              <a:latin typeface="STIXGeneral-Regular" pitchFamily="2" charset="2"/>
                            </a:rPr>
                            <a:t> cos </a:t>
                          </a:r>
                          <a14:m>
                            <m:oMath xmlns:m="http://schemas.openxmlformats.org/officeDocument/2006/math">
                              <m:d>
                                <m:dPr>
                                  <m:ctrlPr>
                                    <a:rPr lang="en-US" b="0" i="1" u="none" strike="noStrike" smtClean="0">
                                      <a:effectLst/>
                                      <a:latin typeface="Cambria Math" panose="02040503050406030204" pitchFamily="18" charset="0"/>
                                    </a:rPr>
                                  </m:ctrlPr>
                                </m:dPr>
                                <m:e>
                                  <m:f>
                                    <m:fPr>
                                      <m:ctrlPr>
                                        <a:rPr lang="el-GR" b="0" i="1" u="none" strike="noStrike" smtClean="0">
                                          <a:effectLst/>
                                          <a:latin typeface="Cambria Math" panose="02040503050406030204" pitchFamily="18" charset="0"/>
                                        </a:rPr>
                                      </m:ctrlPr>
                                    </m:fPr>
                                    <m:num>
                                      <m:r>
                                        <a:rPr lang="el-GR" b="0" i="1" u="none" strike="noStrike" smtClean="0">
                                          <a:effectLst/>
                                          <a:latin typeface="Cambria Math" panose="02040503050406030204" pitchFamily="18" charset="0"/>
                                        </a:rPr>
                                        <m:t>𝜋</m:t>
                                      </m:r>
                                    </m:num>
                                    <m:den>
                                      <m:r>
                                        <a:rPr lang="el-GR" b="0" i="1" u="none" strike="noStrike" smtClean="0">
                                          <a:effectLst/>
                                          <a:latin typeface="Cambria Math" panose="02040503050406030204" pitchFamily="18" charset="0"/>
                                        </a:rPr>
                                        <m:t>2</m:t>
                                      </m:r>
                                    </m:den>
                                  </m:f>
                                  <m:r>
                                    <a:rPr lang="en-US" b="0" i="1" u="none" strike="noStrike" smtClean="0">
                                      <a:effectLst/>
                                      <a:latin typeface="Cambria Math" panose="02040503050406030204" pitchFamily="18" charset="0"/>
                                    </a:rPr>
                                    <m:t> − </m:t>
                                  </m:r>
                                  <m:r>
                                    <a:rPr lang="en-US" b="0" i="1" u="none" strike="noStrike" smtClean="0">
                                      <a:effectLst/>
                                      <a:latin typeface="Cambria Math" panose="02040503050406030204" pitchFamily="18" charset="0"/>
                                      <a:ea typeface="Cambria Math" panose="02040503050406030204" pitchFamily="18" charset="0"/>
                                    </a:rPr>
                                    <m:t>𝜃</m:t>
                                  </m:r>
                                </m:e>
                              </m:d>
                            </m:oMath>
                          </a14:m>
                          <a:endParaRPr lang="el-GR" dirty="0">
                            <a:effectLst/>
                          </a:endParaRPr>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tc>
                      <a:txBody>
                        <a:bodyPr/>
                        <a:lstStyle/>
                        <a:p>
                          <a:pPr fontAlgn="t"/>
                          <a:r>
                            <a:rPr lang="en-US" b="0" i="0" u="none" strike="noStrike" dirty="0">
                              <a:effectLst/>
                              <a:latin typeface="STIXGeneral-Regular" pitchFamily="2" charset="2"/>
                            </a:rPr>
                            <a:t>cos </a:t>
                          </a:r>
                          <a:r>
                            <a:rPr lang="el-GR" b="0" i="0" u="none" strike="noStrike" dirty="0">
                              <a:effectLst/>
                              <a:latin typeface="STIXGeneral-Italic" pitchFamily="2" charset="2"/>
                            </a:rPr>
                            <a:t>θ</a:t>
                          </a:r>
                          <a:r>
                            <a:rPr lang="en-US" b="0" i="0" u="none" strike="noStrike" dirty="0">
                              <a:effectLst/>
                              <a:latin typeface="STIXGeneral-Italic" pitchFamily="2" charset="2"/>
                            </a:rPr>
                            <a:t> </a:t>
                          </a:r>
                          <a:r>
                            <a:rPr lang="el-GR" b="0" i="0" u="none" strike="noStrike" dirty="0">
                              <a:effectLst/>
                              <a:latin typeface="STIXGeneral-Regular" pitchFamily="2" charset="2"/>
                            </a:rPr>
                            <a:t>=</a:t>
                          </a:r>
                          <a:r>
                            <a:rPr lang="en-US" b="0" i="0" u="none" strike="noStrike" dirty="0">
                              <a:effectLst/>
                              <a:latin typeface="STIXGeneral-Regular" pitchFamily="2" charset="2"/>
                            </a:rPr>
                            <a:t> sin </a:t>
                          </a:r>
                          <a14:m>
                            <m:oMath xmlns:m="http://schemas.openxmlformats.org/officeDocument/2006/math">
                              <m:d>
                                <m:dPr>
                                  <m:ctrlPr>
                                    <a:rPr lang="en-US" b="0" i="1" u="none" strike="noStrike" smtClean="0">
                                      <a:effectLst/>
                                      <a:latin typeface="Cambria Math" panose="02040503050406030204" pitchFamily="18" charset="0"/>
                                    </a:rPr>
                                  </m:ctrlPr>
                                </m:dPr>
                                <m:e>
                                  <m:f>
                                    <m:fPr>
                                      <m:ctrlPr>
                                        <a:rPr lang="el-GR" b="0" i="1" u="none" strike="noStrike" smtClean="0">
                                          <a:effectLst/>
                                          <a:latin typeface="Cambria Math" panose="02040503050406030204" pitchFamily="18" charset="0"/>
                                        </a:rPr>
                                      </m:ctrlPr>
                                    </m:fPr>
                                    <m:num>
                                      <m:r>
                                        <a:rPr lang="el-GR" b="0" i="1" u="none" strike="noStrike" smtClean="0">
                                          <a:effectLst/>
                                          <a:latin typeface="Cambria Math" panose="02040503050406030204" pitchFamily="18" charset="0"/>
                                        </a:rPr>
                                        <m:t>𝜋</m:t>
                                      </m:r>
                                    </m:num>
                                    <m:den>
                                      <m:r>
                                        <a:rPr lang="el-GR" b="0" i="1" u="none" strike="noStrike" smtClean="0">
                                          <a:effectLst/>
                                          <a:latin typeface="Cambria Math" panose="02040503050406030204" pitchFamily="18" charset="0"/>
                                        </a:rPr>
                                        <m:t>2</m:t>
                                      </m:r>
                                    </m:den>
                                  </m:f>
                                  <m:r>
                                    <a:rPr lang="en-US" b="0" i="1" u="none" strike="noStrike" smtClean="0">
                                      <a:effectLst/>
                                      <a:latin typeface="Cambria Math" panose="02040503050406030204" pitchFamily="18" charset="0"/>
                                    </a:rPr>
                                    <m:t> − </m:t>
                                  </m:r>
                                  <m:r>
                                    <a:rPr lang="en-US" b="0" i="1" u="none" strike="noStrike" smtClean="0">
                                      <a:effectLst/>
                                      <a:latin typeface="Cambria Math" panose="02040503050406030204" pitchFamily="18" charset="0"/>
                                      <a:ea typeface="Cambria Math" panose="02040503050406030204" pitchFamily="18" charset="0"/>
                                    </a:rPr>
                                    <m:t>𝜃</m:t>
                                  </m:r>
                                </m:e>
                              </m:d>
                            </m:oMath>
                          </a14:m>
                          <a:endParaRPr lang="el-GR" dirty="0">
                            <a:effectLst/>
                          </a:endParaRPr>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80943869"/>
                      </a:ext>
                    </a:extLst>
                  </a:tr>
                  <a:tr h="0">
                    <a:tc>
                      <a:txBody>
                        <a:bodyPr/>
                        <a:lstStyle/>
                        <a:p>
                          <a:pPr fontAlgn="t"/>
                          <a:r>
                            <a:rPr lang="en-US" b="0" i="0" u="none" strike="noStrike" dirty="0">
                              <a:effectLst/>
                              <a:latin typeface="STIXGeneral-Regular" pitchFamily="2" charset="2"/>
                            </a:rPr>
                            <a:t>tan </a:t>
                          </a:r>
                          <a:r>
                            <a:rPr lang="el-GR" b="0" i="0" u="none" strike="noStrike" dirty="0">
                              <a:effectLst/>
                              <a:latin typeface="STIXGeneral-Italic" pitchFamily="2" charset="2"/>
                            </a:rPr>
                            <a:t>θ</a:t>
                          </a:r>
                          <a:r>
                            <a:rPr lang="en-US" b="0" i="0" u="none" strike="noStrike" dirty="0">
                              <a:effectLst/>
                              <a:latin typeface="STIXGeneral-Italic" pitchFamily="2" charset="2"/>
                            </a:rPr>
                            <a:t> </a:t>
                          </a:r>
                          <a:r>
                            <a:rPr lang="el-GR" b="0" i="0" u="none" strike="noStrike" dirty="0">
                              <a:effectLst/>
                              <a:latin typeface="STIXGeneral-Regular" pitchFamily="2" charset="2"/>
                            </a:rPr>
                            <a:t>=</a:t>
                          </a:r>
                          <a:r>
                            <a:rPr lang="en-US" b="0" i="0" u="none" strike="noStrike" dirty="0">
                              <a:effectLst/>
                              <a:latin typeface="STIXGeneral-Regular" pitchFamily="2" charset="2"/>
                            </a:rPr>
                            <a:t> cot </a:t>
                          </a:r>
                          <a14:m>
                            <m:oMath xmlns:m="http://schemas.openxmlformats.org/officeDocument/2006/math">
                              <m:d>
                                <m:dPr>
                                  <m:ctrlPr>
                                    <a:rPr lang="en-US" b="0" i="1" u="none" strike="noStrike" smtClean="0">
                                      <a:effectLst/>
                                      <a:latin typeface="Cambria Math" panose="02040503050406030204" pitchFamily="18" charset="0"/>
                                    </a:rPr>
                                  </m:ctrlPr>
                                </m:dPr>
                                <m:e>
                                  <m:f>
                                    <m:fPr>
                                      <m:ctrlPr>
                                        <a:rPr lang="el-GR" b="0" i="1" u="none" strike="noStrike" smtClean="0">
                                          <a:effectLst/>
                                          <a:latin typeface="Cambria Math" panose="02040503050406030204" pitchFamily="18" charset="0"/>
                                        </a:rPr>
                                      </m:ctrlPr>
                                    </m:fPr>
                                    <m:num>
                                      <m:r>
                                        <a:rPr lang="el-GR" b="0" i="1" u="none" strike="noStrike" smtClean="0">
                                          <a:effectLst/>
                                          <a:latin typeface="Cambria Math" panose="02040503050406030204" pitchFamily="18" charset="0"/>
                                        </a:rPr>
                                        <m:t>𝜋</m:t>
                                      </m:r>
                                    </m:num>
                                    <m:den>
                                      <m:r>
                                        <a:rPr lang="el-GR" b="0" i="1" u="none" strike="noStrike" smtClean="0">
                                          <a:effectLst/>
                                          <a:latin typeface="Cambria Math" panose="02040503050406030204" pitchFamily="18" charset="0"/>
                                        </a:rPr>
                                        <m:t>2</m:t>
                                      </m:r>
                                    </m:den>
                                  </m:f>
                                  <m:r>
                                    <a:rPr lang="en-US" b="0" i="1" u="none" strike="noStrike" smtClean="0">
                                      <a:effectLst/>
                                      <a:latin typeface="Cambria Math" panose="02040503050406030204" pitchFamily="18" charset="0"/>
                                    </a:rPr>
                                    <m:t> − </m:t>
                                  </m:r>
                                  <m:r>
                                    <a:rPr lang="en-US" b="0" i="1" u="none" strike="noStrike" smtClean="0">
                                      <a:effectLst/>
                                      <a:latin typeface="Cambria Math" panose="02040503050406030204" pitchFamily="18" charset="0"/>
                                      <a:ea typeface="Cambria Math" panose="02040503050406030204" pitchFamily="18" charset="0"/>
                                    </a:rPr>
                                    <m:t>𝜃</m:t>
                                  </m:r>
                                </m:e>
                              </m:d>
                            </m:oMath>
                          </a14:m>
                          <a:endParaRPr lang="el-GR" dirty="0">
                            <a:effectLst/>
                          </a:endParaRPr>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r>
                            <a:rPr lang="en-US" b="0" i="0" u="none" strike="noStrike" dirty="0">
                              <a:effectLst/>
                              <a:latin typeface="STIXGeneral-Regular" pitchFamily="2" charset="2"/>
                            </a:rPr>
                            <a:t>cot </a:t>
                          </a:r>
                          <a:r>
                            <a:rPr lang="el-GR" b="0" i="0" u="none" strike="noStrike" dirty="0">
                              <a:effectLst/>
                              <a:latin typeface="STIXGeneral-Italic" pitchFamily="2" charset="2"/>
                            </a:rPr>
                            <a:t>θ</a:t>
                          </a:r>
                          <a:r>
                            <a:rPr lang="en-US" b="0" i="0" u="none" strike="noStrike" dirty="0">
                              <a:effectLst/>
                              <a:latin typeface="STIXGeneral-Italic" pitchFamily="2" charset="2"/>
                            </a:rPr>
                            <a:t> </a:t>
                          </a:r>
                          <a:r>
                            <a:rPr lang="el-GR" b="0" i="0" u="none" strike="noStrike" dirty="0">
                              <a:effectLst/>
                              <a:latin typeface="STIXGeneral-Regular" pitchFamily="2" charset="2"/>
                            </a:rPr>
                            <a:t>=</a:t>
                          </a:r>
                          <a:r>
                            <a:rPr lang="en-US" b="0" i="0" u="none" strike="noStrike" dirty="0">
                              <a:effectLst/>
                              <a:latin typeface="STIXGeneral-Regular" pitchFamily="2" charset="2"/>
                            </a:rPr>
                            <a:t> tan </a:t>
                          </a:r>
                          <a14:m>
                            <m:oMath xmlns:m="http://schemas.openxmlformats.org/officeDocument/2006/math">
                              <m:d>
                                <m:dPr>
                                  <m:ctrlPr>
                                    <a:rPr lang="en-US" b="0" i="1" u="none" strike="noStrike" smtClean="0">
                                      <a:effectLst/>
                                      <a:latin typeface="Cambria Math" panose="02040503050406030204" pitchFamily="18" charset="0"/>
                                    </a:rPr>
                                  </m:ctrlPr>
                                </m:dPr>
                                <m:e>
                                  <m:f>
                                    <m:fPr>
                                      <m:ctrlPr>
                                        <a:rPr lang="el-GR" b="0" i="1" u="none" strike="noStrike" smtClean="0">
                                          <a:effectLst/>
                                          <a:latin typeface="Cambria Math" panose="02040503050406030204" pitchFamily="18" charset="0"/>
                                        </a:rPr>
                                      </m:ctrlPr>
                                    </m:fPr>
                                    <m:num>
                                      <m:r>
                                        <a:rPr lang="el-GR" b="0" i="1" u="none" strike="noStrike" smtClean="0">
                                          <a:effectLst/>
                                          <a:latin typeface="Cambria Math" panose="02040503050406030204" pitchFamily="18" charset="0"/>
                                        </a:rPr>
                                        <m:t>𝜋</m:t>
                                      </m:r>
                                    </m:num>
                                    <m:den>
                                      <m:r>
                                        <a:rPr lang="el-GR" b="0" i="1" u="none" strike="noStrike" smtClean="0">
                                          <a:effectLst/>
                                          <a:latin typeface="Cambria Math" panose="02040503050406030204" pitchFamily="18" charset="0"/>
                                        </a:rPr>
                                        <m:t>2</m:t>
                                      </m:r>
                                    </m:den>
                                  </m:f>
                                  <m:r>
                                    <a:rPr lang="en-US" b="0" i="1" u="none" strike="noStrike" smtClean="0">
                                      <a:effectLst/>
                                      <a:latin typeface="Cambria Math" panose="02040503050406030204" pitchFamily="18" charset="0"/>
                                    </a:rPr>
                                    <m:t> − </m:t>
                                  </m:r>
                                  <m:r>
                                    <a:rPr lang="en-US" b="0" i="1" u="none" strike="noStrike" smtClean="0">
                                      <a:effectLst/>
                                      <a:latin typeface="Cambria Math" panose="02040503050406030204" pitchFamily="18" charset="0"/>
                                      <a:ea typeface="Cambria Math" panose="02040503050406030204" pitchFamily="18" charset="0"/>
                                    </a:rPr>
                                    <m:t>𝜃</m:t>
                                  </m:r>
                                </m:e>
                              </m:d>
                            </m:oMath>
                          </a14:m>
                          <a:endParaRPr lang="el-GR" dirty="0">
                            <a:effectLst/>
                          </a:endParaRPr>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726934465"/>
                      </a:ext>
                    </a:extLst>
                  </a:tr>
                  <a:tr h="0">
                    <a:tc>
                      <a:txBody>
                        <a:bodyPr/>
                        <a:lstStyle/>
                        <a:p>
                          <a:pPr fontAlgn="t"/>
                          <a:r>
                            <a:rPr lang="en-US" b="0" i="0" u="none" strike="noStrike" dirty="0">
                              <a:effectLst/>
                              <a:latin typeface="STIXGeneral-Regular" pitchFamily="2" charset="2"/>
                            </a:rPr>
                            <a:t>sec </a:t>
                          </a:r>
                          <a:r>
                            <a:rPr lang="el-GR" b="0" i="0" u="none" strike="noStrike" dirty="0">
                              <a:effectLst/>
                              <a:latin typeface="STIXGeneral-Italic" pitchFamily="2" charset="2"/>
                            </a:rPr>
                            <a:t>θ</a:t>
                          </a:r>
                          <a:r>
                            <a:rPr lang="en-US" b="0" i="0" u="none" strike="noStrike" dirty="0">
                              <a:effectLst/>
                              <a:latin typeface="STIXGeneral-Italic" pitchFamily="2" charset="2"/>
                            </a:rPr>
                            <a:t> </a:t>
                          </a:r>
                          <a:r>
                            <a:rPr lang="el-GR" b="0" i="0" u="none" strike="noStrike" dirty="0">
                              <a:effectLst/>
                              <a:latin typeface="STIXGeneral-Regular" pitchFamily="2" charset="2"/>
                            </a:rPr>
                            <a:t>=</a:t>
                          </a:r>
                          <a:r>
                            <a:rPr lang="en-US" b="0" i="0" u="none" strike="noStrike" dirty="0">
                              <a:effectLst/>
                              <a:latin typeface="STIXGeneral-Regular" pitchFamily="2" charset="2"/>
                            </a:rPr>
                            <a:t> </a:t>
                          </a:r>
                          <a:r>
                            <a:rPr lang="en-US" b="0" i="0" u="none" strike="noStrike" dirty="0" err="1">
                              <a:effectLst/>
                              <a:latin typeface="STIXGeneral-Regular" pitchFamily="2" charset="2"/>
                            </a:rPr>
                            <a:t>csc</a:t>
                          </a:r>
                          <a:r>
                            <a:rPr lang="en-US" b="0" i="0" u="none" strike="noStrike" dirty="0">
                              <a:effectLst/>
                              <a:latin typeface="STIXGeneral-Regular" pitchFamily="2" charset="2"/>
                            </a:rPr>
                            <a:t> </a:t>
                          </a:r>
                          <a14:m>
                            <m:oMath xmlns:m="http://schemas.openxmlformats.org/officeDocument/2006/math">
                              <m:d>
                                <m:dPr>
                                  <m:ctrlPr>
                                    <a:rPr lang="en-US" b="0" i="1" u="none" strike="noStrike" smtClean="0">
                                      <a:effectLst/>
                                      <a:latin typeface="Cambria Math" panose="02040503050406030204" pitchFamily="18" charset="0"/>
                                    </a:rPr>
                                  </m:ctrlPr>
                                </m:dPr>
                                <m:e>
                                  <m:f>
                                    <m:fPr>
                                      <m:ctrlPr>
                                        <a:rPr lang="el-GR" b="0" i="1" u="none" strike="noStrike" smtClean="0">
                                          <a:effectLst/>
                                          <a:latin typeface="Cambria Math" panose="02040503050406030204" pitchFamily="18" charset="0"/>
                                        </a:rPr>
                                      </m:ctrlPr>
                                    </m:fPr>
                                    <m:num>
                                      <m:r>
                                        <a:rPr lang="el-GR" b="0" i="1" u="none" strike="noStrike" smtClean="0">
                                          <a:effectLst/>
                                          <a:latin typeface="Cambria Math" panose="02040503050406030204" pitchFamily="18" charset="0"/>
                                        </a:rPr>
                                        <m:t>𝜋</m:t>
                                      </m:r>
                                    </m:num>
                                    <m:den>
                                      <m:r>
                                        <a:rPr lang="el-GR" b="0" i="1" u="none" strike="noStrike" smtClean="0">
                                          <a:effectLst/>
                                          <a:latin typeface="Cambria Math" panose="02040503050406030204" pitchFamily="18" charset="0"/>
                                        </a:rPr>
                                        <m:t>2</m:t>
                                      </m:r>
                                    </m:den>
                                  </m:f>
                                  <m:r>
                                    <a:rPr lang="en-US" b="0" i="1" u="none" strike="noStrike" smtClean="0">
                                      <a:effectLst/>
                                      <a:latin typeface="Cambria Math" panose="02040503050406030204" pitchFamily="18" charset="0"/>
                                    </a:rPr>
                                    <m:t> − </m:t>
                                  </m:r>
                                  <m:r>
                                    <a:rPr lang="en-US" b="0" i="1" u="none" strike="noStrike" smtClean="0">
                                      <a:effectLst/>
                                      <a:latin typeface="Cambria Math" panose="02040503050406030204" pitchFamily="18" charset="0"/>
                                      <a:ea typeface="Cambria Math" panose="02040503050406030204" pitchFamily="18" charset="0"/>
                                    </a:rPr>
                                    <m:t>𝜃</m:t>
                                  </m:r>
                                </m:e>
                              </m:d>
                            </m:oMath>
                          </a14:m>
                          <a:endParaRPr lang="el-GR" dirty="0">
                            <a:effectLst/>
                          </a:endParaRPr>
                        </a:p>
                      </a:txBody>
                      <a:tcPr marL="76200" marR="76200" marT="76200" marB="76200">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en-US" b="0" i="0" u="none" strike="noStrike" dirty="0" err="1">
                              <a:effectLst/>
                              <a:latin typeface="STIXGeneral-Regular" pitchFamily="2" charset="2"/>
                            </a:rPr>
                            <a:t>csc</a:t>
                          </a:r>
                          <a:r>
                            <a:rPr lang="en-US" b="0" i="0" u="none" strike="noStrike" dirty="0">
                              <a:effectLst/>
                              <a:latin typeface="STIXGeneral-Regular" pitchFamily="2" charset="2"/>
                            </a:rPr>
                            <a:t> </a:t>
                          </a:r>
                          <a:r>
                            <a:rPr lang="el-GR" b="0" i="0" u="none" strike="noStrike" dirty="0">
                              <a:effectLst/>
                              <a:latin typeface="STIXGeneral-Italic" pitchFamily="2" charset="2"/>
                            </a:rPr>
                            <a:t>θ</a:t>
                          </a:r>
                          <a:r>
                            <a:rPr lang="en-US" b="0" i="0" u="none" strike="noStrike" dirty="0">
                              <a:effectLst/>
                              <a:latin typeface="STIXGeneral-Italic" pitchFamily="2" charset="2"/>
                            </a:rPr>
                            <a:t> </a:t>
                          </a:r>
                          <a:r>
                            <a:rPr lang="el-GR" b="0" i="0" u="none" strike="noStrike" dirty="0">
                              <a:effectLst/>
                              <a:latin typeface="STIXGeneral-Regular" pitchFamily="2" charset="2"/>
                            </a:rPr>
                            <a:t>=</a:t>
                          </a:r>
                          <a:r>
                            <a:rPr lang="en-US" b="0" i="0" u="none" strike="noStrike" dirty="0">
                              <a:effectLst/>
                              <a:latin typeface="STIXGeneral-Regular" pitchFamily="2" charset="2"/>
                            </a:rPr>
                            <a:t> sec </a:t>
                          </a:r>
                          <a14:m>
                            <m:oMath xmlns:m="http://schemas.openxmlformats.org/officeDocument/2006/math">
                              <m:d>
                                <m:dPr>
                                  <m:ctrlPr>
                                    <a:rPr lang="en-US" b="0" i="1" u="none" strike="noStrike" smtClean="0">
                                      <a:effectLst/>
                                      <a:latin typeface="Cambria Math" panose="02040503050406030204" pitchFamily="18" charset="0"/>
                                    </a:rPr>
                                  </m:ctrlPr>
                                </m:dPr>
                                <m:e>
                                  <m:f>
                                    <m:fPr>
                                      <m:ctrlPr>
                                        <a:rPr lang="el-GR" b="0" i="1" u="none" strike="noStrike" smtClean="0">
                                          <a:effectLst/>
                                          <a:latin typeface="Cambria Math" panose="02040503050406030204" pitchFamily="18" charset="0"/>
                                        </a:rPr>
                                      </m:ctrlPr>
                                    </m:fPr>
                                    <m:num>
                                      <m:r>
                                        <a:rPr lang="el-GR" b="0" i="1" u="none" strike="noStrike" smtClean="0">
                                          <a:effectLst/>
                                          <a:latin typeface="Cambria Math" panose="02040503050406030204" pitchFamily="18" charset="0"/>
                                        </a:rPr>
                                        <m:t>𝜋</m:t>
                                      </m:r>
                                    </m:num>
                                    <m:den>
                                      <m:r>
                                        <a:rPr lang="el-GR" b="0" i="1" u="none" strike="noStrike" smtClean="0">
                                          <a:effectLst/>
                                          <a:latin typeface="Cambria Math" panose="02040503050406030204" pitchFamily="18" charset="0"/>
                                        </a:rPr>
                                        <m:t>2</m:t>
                                      </m:r>
                                    </m:den>
                                  </m:f>
                                  <m:r>
                                    <a:rPr lang="en-US" b="0" i="1" u="none" strike="noStrike" smtClean="0">
                                      <a:effectLst/>
                                      <a:latin typeface="Cambria Math" panose="02040503050406030204" pitchFamily="18" charset="0"/>
                                    </a:rPr>
                                    <m:t> − </m:t>
                                  </m:r>
                                  <m:r>
                                    <a:rPr lang="en-US" b="0" i="1" u="none" strike="noStrike" smtClean="0">
                                      <a:effectLst/>
                                      <a:latin typeface="Cambria Math" panose="02040503050406030204" pitchFamily="18" charset="0"/>
                                      <a:ea typeface="Cambria Math" panose="02040503050406030204" pitchFamily="18" charset="0"/>
                                    </a:rPr>
                                    <m:t>𝜃</m:t>
                                  </m:r>
                                </m:e>
                              </m:d>
                            </m:oMath>
                          </a14:m>
                          <a:endParaRPr lang="el-GR" dirty="0">
                            <a:effectLst/>
                          </a:endParaRPr>
                        </a:p>
                      </a:txBody>
                      <a:tcPr marL="76200" marR="76200" marT="76200" marB="76200">
                        <a:lnL>
                          <a:noFill/>
                        </a:lnL>
                        <a:lnR>
                          <a:noFill/>
                        </a:lnR>
                        <a:lnT w="12700" cap="flat" cmpd="sng" algn="ctr">
                          <a:solidFill>
                            <a:srgbClr val="DDDDDD"/>
                          </a:solidFill>
                          <a:prstDash val="solid"/>
                          <a:round/>
                          <a:headEnd type="none" w="med" len="med"/>
                          <a:tailEnd type="none" w="med" len="med"/>
                        </a:lnT>
                        <a:lnB>
                          <a:noFill/>
                        </a:lnB>
                        <a:solidFill>
                          <a:srgbClr val="F9F9F9"/>
                        </a:solidFill>
                      </a:tcPr>
                    </a:tc>
                    <a:extLst>
                      <a:ext uri="{0D108BD9-81ED-4DB2-BD59-A6C34878D82A}">
                        <a16:rowId xmlns:a16="http://schemas.microsoft.com/office/drawing/2014/main" val="3152318016"/>
                      </a:ext>
                    </a:extLst>
                  </a:tr>
                </a:tbl>
              </a:graphicData>
            </a:graphic>
          </p:graphicFrame>
        </mc:Choice>
        <mc:Fallback xmlns="">
          <p:graphicFrame>
            <p:nvGraphicFramePr>
              <p:cNvPr id="4" name="Table 3" descr="Cofunction Identities&#10;sin θ = cos (π/2  - θ)&#10;cos θ = sin (π/2  - θ)&#10;tan θ = cot (π/2  - θ)&#10;cot θ = tan (π/2  - θ)&#10;sec θ = csc (π/2  - θ)&#10;csc θ = sec (π/2  - θ)&#10;">
                <a:extLst>
                  <a:ext uri="{FF2B5EF4-FFF2-40B4-BE49-F238E27FC236}">
                    <a16:creationId xmlns:a16="http://schemas.microsoft.com/office/drawing/2014/main" id="{F460CAC9-9A1D-E448-84FA-761A8AE84B2B}"/>
                  </a:ext>
                </a:extLst>
              </p:cNvPr>
              <p:cNvGraphicFramePr>
                <a:graphicFrameLocks noGrp="1"/>
              </p:cNvGraphicFramePr>
              <p:nvPr>
                <p:extLst>
                  <p:ext uri="{D42A27DB-BD31-4B8C-83A1-F6EECF244321}">
                    <p14:modId xmlns:p14="http://schemas.microsoft.com/office/powerpoint/2010/main" val="2761794683"/>
                  </p:ext>
                </p:extLst>
              </p:nvPr>
            </p:nvGraphicFramePr>
            <p:xfrm>
              <a:off x="546100" y="3439429"/>
              <a:ext cx="5908824" cy="2115504"/>
            </p:xfrm>
            <a:graphic>
              <a:graphicData uri="http://schemas.openxmlformats.org/drawingml/2006/table">
                <a:tbl>
                  <a:tblPr firstRow="1"/>
                  <a:tblGrid>
                    <a:gridCol w="2954412">
                      <a:extLst>
                        <a:ext uri="{9D8B030D-6E8A-4147-A177-3AD203B41FA5}">
                          <a16:colId xmlns:a16="http://schemas.microsoft.com/office/drawing/2014/main" val="3167160177"/>
                        </a:ext>
                      </a:extLst>
                    </a:gridCol>
                    <a:gridCol w="2954412">
                      <a:extLst>
                        <a:ext uri="{9D8B030D-6E8A-4147-A177-3AD203B41FA5}">
                          <a16:colId xmlns:a16="http://schemas.microsoft.com/office/drawing/2014/main" val="1909792638"/>
                        </a:ext>
                      </a:extLst>
                    </a:gridCol>
                  </a:tblGrid>
                  <a:tr h="42672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555555"/>
                              </a:solidFill>
                              <a:effectLst/>
                              <a:latin typeface="Arial" panose="020B0604020202020204" pitchFamily="34" charset="0"/>
                            </a:rPr>
                            <a:t>COFUNCTION IDENTITIES</a:t>
                          </a:r>
                          <a:endParaRPr lang="el-GR" sz="1600" dirty="0">
                            <a:effectLst/>
                          </a:endParaRPr>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tc>
                      <a:txBody>
                        <a:bodyPr/>
                        <a:lstStyle/>
                        <a:p>
                          <a:pPr fontAlgn="t"/>
                          <a:endParaRPr lang="el-GR" dirty="0">
                            <a:effectLst/>
                          </a:endParaRPr>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951972040"/>
                      </a:ext>
                    </a:extLst>
                  </a:tr>
                  <a:tr h="562928">
                    <a:tc>
                      <a:txBody>
                        <a:bodyPr/>
                        <a:lstStyle/>
                        <a:p>
                          <a:endParaRPr lang="en-US"/>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blipFill>
                          <a:blip r:embed="rId3"/>
                          <a:stretch>
                            <a:fillRect l="-429" t="-75556" r="-99571" b="-195556"/>
                          </a:stretch>
                        </a:blipFill>
                      </a:tcPr>
                    </a:tc>
                    <a:tc>
                      <a:txBody>
                        <a:bodyPr/>
                        <a:lstStyle/>
                        <a:p>
                          <a:endParaRPr lang="en-US"/>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blipFill>
                          <a:blip r:embed="rId3"/>
                          <a:stretch>
                            <a:fillRect l="-100429" t="-75556" r="429" b="-195556"/>
                          </a:stretch>
                        </a:blipFill>
                      </a:tcPr>
                    </a:tc>
                    <a:extLst>
                      <a:ext uri="{0D108BD9-81ED-4DB2-BD59-A6C34878D82A}">
                        <a16:rowId xmlns:a16="http://schemas.microsoft.com/office/drawing/2014/main" val="380943869"/>
                      </a:ext>
                    </a:extLst>
                  </a:tr>
                  <a:tr h="562928">
                    <a:tc>
                      <a:txBody>
                        <a:bodyPr/>
                        <a:lstStyle/>
                        <a:p>
                          <a:endParaRPr lang="en-US"/>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blipFill>
                          <a:blip r:embed="rId3"/>
                          <a:stretch>
                            <a:fillRect l="-429" t="-179545" r="-99571" b="-100000"/>
                          </a:stretch>
                        </a:blipFill>
                      </a:tcPr>
                    </a:tc>
                    <a:tc>
                      <a:txBody>
                        <a:bodyPr/>
                        <a:lstStyle/>
                        <a:p>
                          <a:endParaRPr lang="en-US"/>
                        </a:p>
                      </a:txBody>
                      <a:tcPr marL="76200" marR="76200" marT="76200" marB="76200">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blipFill>
                          <a:blip r:embed="rId3"/>
                          <a:stretch>
                            <a:fillRect l="-100429" t="-179545" r="429" b="-100000"/>
                          </a:stretch>
                        </a:blipFill>
                      </a:tcPr>
                    </a:tc>
                    <a:extLst>
                      <a:ext uri="{0D108BD9-81ED-4DB2-BD59-A6C34878D82A}">
                        <a16:rowId xmlns:a16="http://schemas.microsoft.com/office/drawing/2014/main" val="1726934465"/>
                      </a:ext>
                    </a:extLst>
                  </a:tr>
                  <a:tr h="562928">
                    <a:tc>
                      <a:txBody>
                        <a:bodyPr/>
                        <a:lstStyle/>
                        <a:p>
                          <a:endParaRPr lang="en-US"/>
                        </a:p>
                      </a:txBody>
                      <a:tcPr marL="76200" marR="76200" marT="76200" marB="76200">
                        <a:lnL>
                          <a:noFill/>
                        </a:lnL>
                        <a:lnR>
                          <a:noFill/>
                        </a:lnR>
                        <a:lnT w="12700" cap="flat" cmpd="sng" algn="ctr">
                          <a:solidFill>
                            <a:srgbClr val="DDDDDD"/>
                          </a:solidFill>
                          <a:prstDash val="solid"/>
                          <a:round/>
                          <a:headEnd type="none" w="med" len="med"/>
                          <a:tailEnd type="none" w="med" len="med"/>
                        </a:lnT>
                        <a:lnB>
                          <a:noFill/>
                        </a:lnB>
                        <a:blipFill>
                          <a:blip r:embed="rId3"/>
                          <a:stretch>
                            <a:fillRect l="-429" t="-273333" r="-99571" b="2222"/>
                          </a:stretch>
                        </a:blipFill>
                      </a:tcPr>
                    </a:tc>
                    <a:tc>
                      <a:txBody>
                        <a:bodyPr/>
                        <a:lstStyle/>
                        <a:p>
                          <a:endParaRPr lang="en-US"/>
                        </a:p>
                      </a:txBody>
                      <a:tcPr marL="76200" marR="76200" marT="76200" marB="76200">
                        <a:lnL>
                          <a:noFill/>
                        </a:lnL>
                        <a:lnR>
                          <a:noFill/>
                        </a:lnR>
                        <a:lnT w="12700" cap="flat" cmpd="sng" algn="ctr">
                          <a:solidFill>
                            <a:srgbClr val="DDDDDD"/>
                          </a:solidFill>
                          <a:prstDash val="solid"/>
                          <a:round/>
                          <a:headEnd type="none" w="med" len="med"/>
                          <a:tailEnd type="none" w="med" len="med"/>
                        </a:lnT>
                        <a:lnB>
                          <a:noFill/>
                        </a:lnB>
                        <a:blipFill>
                          <a:blip r:embed="rId3"/>
                          <a:stretch>
                            <a:fillRect l="-100429" t="-273333" r="429" b="2222"/>
                          </a:stretch>
                        </a:blipFill>
                      </a:tcPr>
                    </a:tc>
                    <a:extLst>
                      <a:ext uri="{0D108BD9-81ED-4DB2-BD59-A6C34878D82A}">
                        <a16:rowId xmlns:a16="http://schemas.microsoft.com/office/drawing/2014/main" val="3152318016"/>
                      </a:ext>
                    </a:extLst>
                  </a:tr>
                </a:tbl>
              </a:graphicData>
            </a:graphic>
          </p:graphicFrame>
        </mc:Fallback>
      </mc:AlternateContent>
    </p:spTree>
    <p:extLst>
      <p:ext uri="{BB962C8B-B14F-4D97-AF65-F5344CB8AC3E}">
        <p14:creationId xmlns:p14="http://schemas.microsoft.com/office/powerpoint/2010/main" val="6445573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Using Sum and Difference Formulas for Cofunctions example</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mc:AlternateContent xmlns:mc="http://schemas.openxmlformats.org/markup-compatibility/2006" xmlns:a14="http://schemas.microsoft.com/office/drawing/2010/main">
        <mc:Choice Requires="a14">
          <p:sp>
            <p:nvSpPr>
              <p:cNvPr id="8" name="Text Placeholder 6"/>
              <p:cNvSpPr txBox="1">
                <a:spLocks/>
              </p:cNvSpPr>
              <p:nvPr/>
            </p:nvSpPr>
            <p:spPr>
              <a:xfrm>
                <a:off x="457200" y="1276947"/>
                <a:ext cx="8062912" cy="1684457"/>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solidFill>
                      <a:srgbClr val="0070C0"/>
                    </a:solidFill>
                  </a:rPr>
                  <a:t>Example</a:t>
                </a:r>
                <a:r>
                  <a:rPr lang="en-US" sz="1600" dirty="0"/>
                  <a:t> </a:t>
                </a:r>
                <a:r>
                  <a:rPr lang="en-US" sz="1600" b="1" dirty="0"/>
                  <a:t>Finding a Cofunction with the Same Value</a:t>
                </a:r>
              </a:p>
              <a:p>
                <a:r>
                  <a:rPr lang="en-US" sz="1600" dirty="0"/>
                  <a:t>Write </a:t>
                </a:r>
                <a14:m>
                  <m:oMath xmlns:m="http://schemas.openxmlformats.org/officeDocument/2006/math">
                    <m:r>
                      <m:rPr>
                        <m:sty m:val="p"/>
                      </m:rPr>
                      <a:rPr lang="en-US" sz="1600" b="0" i="0" smtClean="0">
                        <a:latin typeface="Cambria Math" panose="02040503050406030204" pitchFamily="18" charset="0"/>
                      </a:rPr>
                      <m:t>tan</m:t>
                    </m:r>
                    <m:d>
                      <m:dPr>
                        <m:ctrlPr>
                          <a:rPr lang="en-US" sz="1600" b="0" i="1" smtClean="0">
                            <a:latin typeface="Cambria Math" panose="02040503050406030204" pitchFamily="18" charset="0"/>
                          </a:rPr>
                        </m:ctrlPr>
                      </m:dPr>
                      <m:e>
                        <m:f>
                          <m:fPr>
                            <m:ctrlPr>
                              <a:rPr lang="en-US" sz="1600" i="1">
                                <a:latin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𝜋</m:t>
                            </m:r>
                          </m:num>
                          <m:den>
                            <m:r>
                              <a:rPr lang="en-US" sz="1600" b="0" i="1" smtClean="0">
                                <a:latin typeface="Cambria Math" panose="02040503050406030204" pitchFamily="18" charset="0"/>
                                <a:ea typeface="Cambria Math" panose="02040503050406030204" pitchFamily="18" charset="0"/>
                              </a:rPr>
                              <m:t>9</m:t>
                            </m:r>
                          </m:den>
                        </m:f>
                      </m:e>
                    </m:d>
                  </m:oMath>
                </a14:m>
                <a:r>
                  <a:rPr lang="en-US" sz="1600" dirty="0"/>
                  <a:t> in terms of its cofunction.</a:t>
                </a:r>
              </a:p>
            </p:txBody>
          </p:sp>
        </mc:Choice>
        <mc:Fallback xmlns="">
          <p:sp>
            <p:nvSpPr>
              <p:cNvPr id="8" name="Text Placeholder 6"/>
              <p:cNvSpPr txBox="1">
                <a:spLocks noRot="1" noChangeAspect="1" noMove="1" noResize="1" noEditPoints="1" noAdjustHandles="1" noChangeArrowheads="1" noChangeShapeType="1" noTextEdit="1"/>
              </p:cNvSpPr>
              <p:nvPr/>
            </p:nvSpPr>
            <p:spPr>
              <a:xfrm>
                <a:off x="457200" y="1276947"/>
                <a:ext cx="8062912" cy="1684457"/>
              </a:xfrm>
              <a:prstGeom prst="rect">
                <a:avLst/>
              </a:prstGeom>
              <a:blipFill>
                <a:blip r:embed="rId3"/>
                <a:stretch>
                  <a:fillRect l="-472" t="-752"/>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DDCC7A3D-85D5-7D42-93E9-EDA4EFFB5B11}"/>
                  </a:ext>
                </a:extLst>
              </p:cNvPr>
              <p:cNvSpPr/>
              <p:nvPr/>
            </p:nvSpPr>
            <p:spPr>
              <a:xfrm>
                <a:off x="457200" y="4132831"/>
                <a:ext cx="4845622" cy="460191"/>
              </a:xfrm>
              <a:prstGeom prst="rect">
                <a:avLst/>
              </a:prstGeom>
            </p:spPr>
            <p:txBody>
              <a:bodyPr wrap="none">
                <a:spAutoFit/>
              </a:bodyPr>
              <a:lstStyle/>
              <a:p>
                <a:r>
                  <a:rPr lang="en-US" dirty="0">
                    <a:solidFill>
                      <a:srgbClr val="555555"/>
                    </a:solidFill>
                    <a:latin typeface="Helvetica Neue" panose="02000503000000020004" pitchFamily="2" charset="0"/>
                  </a:rPr>
                  <a:t>Try It:	Write </a:t>
                </a:r>
                <a:r>
                  <a:rPr lang="en-US" dirty="0">
                    <a:solidFill>
                      <a:srgbClr val="555555"/>
                    </a:solidFill>
                    <a:latin typeface="STIXGeneral-Regular" pitchFamily="2" charset="2"/>
                  </a:rPr>
                  <a:t>sin </a:t>
                </a:r>
                <a14:m>
                  <m:oMath xmlns:m="http://schemas.openxmlformats.org/officeDocument/2006/math">
                    <m:f>
                      <m:fPr>
                        <m:ctrlPr>
                          <a:rPr lang="el-GR" i="1" smtClean="0">
                            <a:solidFill>
                              <a:srgbClr val="555555"/>
                            </a:solidFill>
                            <a:latin typeface="Cambria Math" panose="02040503050406030204" pitchFamily="18" charset="0"/>
                          </a:rPr>
                        </m:ctrlPr>
                      </m:fPr>
                      <m:num>
                        <m:r>
                          <a:rPr lang="el-GR" i="1" smtClean="0">
                            <a:solidFill>
                              <a:srgbClr val="555555"/>
                            </a:solidFill>
                            <a:latin typeface="Cambria Math" panose="02040503050406030204" pitchFamily="18" charset="0"/>
                          </a:rPr>
                          <m:t>𝜋</m:t>
                        </m:r>
                      </m:num>
                      <m:den>
                        <m:r>
                          <a:rPr lang="en-US" b="0" i="1" smtClean="0">
                            <a:solidFill>
                              <a:srgbClr val="555555"/>
                            </a:solidFill>
                            <a:latin typeface="Cambria Math" panose="02040503050406030204" pitchFamily="18" charset="0"/>
                          </a:rPr>
                          <m:t>7</m:t>
                        </m:r>
                      </m:den>
                    </m:f>
                  </m:oMath>
                </a14:m>
                <a:r>
                  <a:rPr lang="el-GR" dirty="0">
                    <a:solidFill>
                      <a:srgbClr val="555555"/>
                    </a:solidFill>
                    <a:latin typeface="Helvetica Neue" panose="02000503000000020004" pitchFamily="2" charset="0"/>
                  </a:rPr>
                  <a:t> </a:t>
                </a:r>
                <a:r>
                  <a:rPr lang="en-US" dirty="0">
                    <a:solidFill>
                      <a:srgbClr val="555555"/>
                    </a:solidFill>
                    <a:latin typeface="Helvetica Neue" panose="02000503000000020004" pitchFamily="2" charset="0"/>
                  </a:rPr>
                  <a:t> </a:t>
                </a:r>
                <a:r>
                  <a:rPr lang="el-GR" dirty="0">
                    <a:solidFill>
                      <a:srgbClr val="555555"/>
                    </a:solidFill>
                    <a:latin typeface="Helvetica Neue" panose="02000503000000020004" pitchFamily="2" charset="0"/>
                  </a:rPr>
                  <a:t> </a:t>
                </a:r>
                <a:r>
                  <a:rPr lang="en-US" dirty="0">
                    <a:solidFill>
                      <a:srgbClr val="555555"/>
                    </a:solidFill>
                    <a:latin typeface="Helvetica Neue" panose="02000503000000020004" pitchFamily="2" charset="0"/>
                  </a:rPr>
                  <a:t>in terms of its cofunction.</a:t>
                </a:r>
                <a:endParaRPr lang="en-US" dirty="0"/>
              </a:p>
            </p:txBody>
          </p:sp>
        </mc:Choice>
        <mc:Fallback xmlns="">
          <p:sp>
            <p:nvSpPr>
              <p:cNvPr id="3" name="Rectangle 2">
                <a:extLst>
                  <a:ext uri="{FF2B5EF4-FFF2-40B4-BE49-F238E27FC236}">
                    <a16:creationId xmlns:a16="http://schemas.microsoft.com/office/drawing/2014/main" id="{DDCC7A3D-85D5-7D42-93E9-EDA4EFFB5B11}"/>
                  </a:ext>
                </a:extLst>
              </p:cNvPr>
              <p:cNvSpPr>
                <a:spLocks noRot="1" noChangeAspect="1" noMove="1" noResize="1" noEditPoints="1" noAdjustHandles="1" noChangeArrowheads="1" noChangeShapeType="1" noTextEdit="1"/>
              </p:cNvSpPr>
              <p:nvPr/>
            </p:nvSpPr>
            <p:spPr>
              <a:xfrm>
                <a:off x="457200" y="4132831"/>
                <a:ext cx="4845622" cy="460191"/>
              </a:xfrm>
              <a:prstGeom prst="rect">
                <a:avLst/>
              </a:prstGeom>
              <a:blipFill>
                <a:blip r:embed="rId4"/>
                <a:stretch>
                  <a:fillRect l="-1047" b="-13158"/>
                </a:stretch>
              </a:blipFill>
            </p:spPr>
            <p:txBody>
              <a:bodyPr/>
              <a:lstStyle/>
              <a:p>
                <a:r>
                  <a:rPr lang="en-US">
                    <a:noFill/>
                  </a:rPr>
                  <a:t> </a:t>
                </a:r>
              </a:p>
            </p:txBody>
          </p:sp>
        </mc:Fallback>
      </mc:AlternateContent>
    </p:spTree>
    <p:extLst>
      <p:ext uri="{BB962C8B-B14F-4D97-AF65-F5344CB8AC3E}">
        <p14:creationId xmlns:p14="http://schemas.microsoft.com/office/powerpoint/2010/main" val="14661769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Using the Sum and Difference Formulas </a:t>
            </a:r>
            <a:br>
              <a:rPr lang="en-US" dirty="0"/>
            </a:br>
            <a:r>
              <a:rPr lang="en-US" dirty="0"/>
              <a:t>to Verify Identities</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
        <p:nvSpPr>
          <p:cNvPr id="4" name="Rectangle 3">
            <a:extLst>
              <a:ext uri="{FF2B5EF4-FFF2-40B4-BE49-F238E27FC236}">
                <a16:creationId xmlns:a16="http://schemas.microsoft.com/office/drawing/2014/main" id="{C5A09DDC-D797-7C4B-AC6E-FC1D0C88BE5F}"/>
              </a:ext>
            </a:extLst>
          </p:cNvPr>
          <p:cNvSpPr/>
          <p:nvPr/>
        </p:nvSpPr>
        <p:spPr>
          <a:xfrm>
            <a:off x="457200" y="1240552"/>
            <a:ext cx="8379321" cy="2862322"/>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an identity, verify using sum and difference formulas.</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Begin with the expression on the side of the equal sign that appears most complex. Rewrite that expression until it matches the other side of the equal sign. Occasionally, we might have to alter both sides, but working on only one side is the most efficient.</a:t>
            </a:r>
          </a:p>
          <a:p>
            <a:pPr marL="342900" indent="-342900">
              <a:buFont typeface="+mj-lt"/>
              <a:buAutoNum type="arabicPeriod"/>
            </a:pPr>
            <a:r>
              <a:rPr lang="en-US" dirty="0">
                <a:solidFill>
                  <a:srgbClr val="333333"/>
                </a:solidFill>
                <a:latin typeface="Helvetica Neue" panose="02000503000000020004" pitchFamily="2" charset="0"/>
              </a:rPr>
              <a:t>Look for opportunities to use the sum and difference formulas.</a:t>
            </a:r>
          </a:p>
          <a:p>
            <a:pPr marL="342900" indent="-342900">
              <a:buFont typeface="+mj-lt"/>
              <a:buAutoNum type="arabicPeriod"/>
            </a:pPr>
            <a:r>
              <a:rPr lang="en-US" dirty="0">
                <a:solidFill>
                  <a:srgbClr val="333333"/>
                </a:solidFill>
                <a:latin typeface="Helvetica Neue" panose="02000503000000020004" pitchFamily="2" charset="0"/>
              </a:rPr>
              <a:t>Rewrite sums or differences of quotients as single quotients.</a:t>
            </a:r>
          </a:p>
          <a:p>
            <a:pPr marL="342900" indent="-342900">
              <a:buFont typeface="+mj-lt"/>
              <a:buAutoNum type="arabicPeriod"/>
            </a:pPr>
            <a:r>
              <a:rPr lang="en-US" dirty="0">
                <a:solidFill>
                  <a:srgbClr val="333333"/>
                </a:solidFill>
                <a:latin typeface="Helvetica Neue" panose="02000503000000020004" pitchFamily="2" charset="0"/>
              </a:rPr>
              <a:t>If the process becomes cumbersome, rewrite the expression in terms of sines and cosines.</a:t>
            </a:r>
            <a:endParaRPr lang="en-US" b="0" i="0" u="none" strike="noStrike" dirty="0">
              <a:solidFill>
                <a:srgbClr val="333333"/>
              </a:solidFill>
              <a:effectLst/>
              <a:latin typeface="Helvetica Neue" panose="02000503000000020004" pitchFamily="2" charset="0"/>
            </a:endParaRPr>
          </a:p>
        </p:txBody>
      </p:sp>
    </p:spTree>
    <p:extLst>
      <p:ext uri="{BB962C8B-B14F-4D97-AF65-F5344CB8AC3E}">
        <p14:creationId xmlns:p14="http://schemas.microsoft.com/office/powerpoint/2010/main" val="5608734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Using the Sum and Difference Formulas </a:t>
            </a:r>
            <a:br>
              <a:rPr lang="en-US" dirty="0"/>
            </a:br>
            <a:r>
              <a:rPr lang="en-US" dirty="0"/>
              <a:t>to Verify Identities example</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8" name="Text Placeholder 6"/>
          <p:cNvSpPr txBox="1">
            <a:spLocks/>
          </p:cNvSpPr>
          <p:nvPr/>
        </p:nvSpPr>
        <p:spPr>
          <a:xfrm>
            <a:off x="601340" y="1320001"/>
            <a:ext cx="8062912" cy="902500"/>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solidFill>
                  <a:srgbClr val="0070C0"/>
                </a:solidFill>
              </a:rPr>
              <a:t>Example</a:t>
            </a:r>
            <a:r>
              <a:rPr lang="en-US" sz="1600" dirty="0"/>
              <a:t> </a:t>
            </a:r>
            <a:r>
              <a:rPr lang="en-US" sz="1600" b="1" dirty="0"/>
              <a:t>Verifying an Identity Involving Sine</a:t>
            </a:r>
          </a:p>
          <a:p>
            <a:r>
              <a:rPr lang="en-US" sz="1600" dirty="0"/>
              <a:t>Verify the identity sin(</a:t>
            </a:r>
            <a:r>
              <a:rPr lang="el-GR" sz="1600" i="1" dirty="0"/>
              <a:t>α </a:t>
            </a:r>
            <a:r>
              <a:rPr lang="el-GR" sz="1600" dirty="0"/>
              <a:t>+ </a:t>
            </a:r>
            <a:r>
              <a:rPr lang="el-GR" sz="1600" i="1" dirty="0"/>
              <a:t>β</a:t>
            </a:r>
            <a:r>
              <a:rPr lang="el-GR" sz="1600" dirty="0"/>
              <a:t>) + </a:t>
            </a:r>
            <a:r>
              <a:rPr lang="en-US" sz="1600" dirty="0"/>
              <a:t>sin(</a:t>
            </a:r>
            <a:r>
              <a:rPr lang="el-GR" sz="1600" i="1" dirty="0"/>
              <a:t>α </a:t>
            </a:r>
            <a:r>
              <a:rPr lang="el-GR" sz="1600" dirty="0"/>
              <a:t>− </a:t>
            </a:r>
            <a:r>
              <a:rPr lang="el-GR" sz="1600" i="1" dirty="0"/>
              <a:t>β</a:t>
            </a:r>
            <a:r>
              <a:rPr lang="el-GR" sz="1600" dirty="0"/>
              <a:t>) = 2 </a:t>
            </a:r>
            <a:r>
              <a:rPr lang="en-US" sz="1600" dirty="0"/>
              <a:t>sin </a:t>
            </a:r>
            <a:r>
              <a:rPr lang="el-GR" sz="1600" i="1" dirty="0"/>
              <a:t>α </a:t>
            </a:r>
            <a:r>
              <a:rPr lang="en-US" sz="1600" dirty="0"/>
              <a:t>cos </a:t>
            </a:r>
            <a:r>
              <a:rPr lang="el-GR" sz="1600" i="1" dirty="0"/>
              <a:t>β</a:t>
            </a:r>
            <a:r>
              <a:rPr lang="el-GR" sz="1400" dirty="0"/>
              <a:t>.</a:t>
            </a:r>
            <a:endParaRPr lang="en-US" sz="1400" dirty="0"/>
          </a:p>
        </p:txBody>
      </p:sp>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4554808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Using the Sum and Difference Formulas </a:t>
            </a:r>
            <a:br>
              <a:rPr lang="en-US" dirty="0"/>
            </a:br>
            <a:r>
              <a:rPr lang="en-US" dirty="0"/>
              <a:t>to Verify Identities example 2</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mc:AlternateContent xmlns:mc="http://schemas.openxmlformats.org/markup-compatibility/2006" xmlns:a14="http://schemas.microsoft.com/office/drawing/2010/main">
        <mc:Choice Requires="a14">
          <p:sp>
            <p:nvSpPr>
              <p:cNvPr id="8" name="Text Placeholder 6"/>
              <p:cNvSpPr txBox="1">
                <a:spLocks/>
              </p:cNvSpPr>
              <p:nvPr/>
            </p:nvSpPr>
            <p:spPr>
              <a:xfrm>
                <a:off x="601340" y="1320001"/>
                <a:ext cx="8062912" cy="915200"/>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solidFill>
                      <a:srgbClr val="0070C0"/>
                    </a:solidFill>
                  </a:rPr>
                  <a:t>Example</a:t>
                </a:r>
                <a:r>
                  <a:rPr lang="en-US" sz="1600" dirty="0"/>
                  <a:t> </a:t>
                </a:r>
                <a:r>
                  <a:rPr lang="en-US" sz="1600" b="1" dirty="0"/>
                  <a:t>Verifying an Identity Involving Tangent</a:t>
                </a:r>
              </a:p>
              <a:p>
                <a:r>
                  <a:rPr lang="en-US" sz="1600" dirty="0"/>
                  <a:t>Verify the identity </a:t>
                </a:r>
                <a14:m>
                  <m:oMath xmlns:m="http://schemas.openxmlformats.org/officeDocument/2006/math">
                    <m:f>
                      <m:fPr>
                        <m:ctrlPr>
                          <a:rPr lang="en-US" sz="1600" i="1" smtClean="0">
                            <a:latin typeface="Cambria Math" panose="02040503050406030204" pitchFamily="18" charset="0"/>
                          </a:rPr>
                        </m:ctrlPr>
                      </m:fPr>
                      <m:num>
                        <m:r>
                          <m:rPr>
                            <m:nor/>
                          </m:rPr>
                          <a:rPr lang="en-US" sz="1600" dirty="0"/>
                          <m:t>sin</m:t>
                        </m:r>
                        <m:r>
                          <m:rPr>
                            <m:nor/>
                          </m:rPr>
                          <a:rPr lang="en-US" sz="1600" dirty="0"/>
                          <m:t>(</m:t>
                        </m:r>
                        <m:r>
                          <m:rPr>
                            <m:nor/>
                          </m:rPr>
                          <a:rPr lang="el-GR" sz="1600" i="1" dirty="0"/>
                          <m:t>α</m:t>
                        </m:r>
                        <m:r>
                          <m:rPr>
                            <m:nor/>
                          </m:rPr>
                          <a:rPr lang="el-GR" sz="1600" i="1" dirty="0"/>
                          <m:t> </m:t>
                        </m:r>
                        <m:r>
                          <m:rPr>
                            <m:nor/>
                          </m:rPr>
                          <a:rPr lang="el-GR" sz="1600" dirty="0"/>
                          <m:t>− </m:t>
                        </m:r>
                        <m:r>
                          <m:rPr>
                            <m:nor/>
                          </m:rPr>
                          <a:rPr lang="el-GR" sz="1600" i="1" dirty="0"/>
                          <m:t>β</m:t>
                        </m:r>
                        <m:r>
                          <m:rPr>
                            <m:nor/>
                          </m:rPr>
                          <a:rPr lang="el-GR" sz="1600" dirty="0"/>
                          <m:t>)</m:t>
                        </m:r>
                      </m:num>
                      <m:den>
                        <m:r>
                          <m:rPr>
                            <m:nor/>
                          </m:rPr>
                          <a:rPr lang="en-US" sz="1600" dirty="0"/>
                          <m:t>cos</m:t>
                        </m:r>
                        <m:r>
                          <m:rPr>
                            <m:nor/>
                          </m:rPr>
                          <a:rPr lang="el-GR" sz="1600" i="1" dirty="0"/>
                          <m:t> </m:t>
                        </m:r>
                        <m:r>
                          <m:rPr>
                            <m:nor/>
                          </m:rPr>
                          <a:rPr lang="el-GR" sz="1600" i="1" dirty="0"/>
                          <m:t>α</m:t>
                        </m:r>
                        <m:r>
                          <m:rPr>
                            <m:nor/>
                          </m:rPr>
                          <a:rPr lang="en-US" sz="1600" i="1" dirty="0"/>
                          <m:t> </m:t>
                        </m:r>
                        <m:r>
                          <m:rPr>
                            <m:nor/>
                          </m:rPr>
                          <a:rPr lang="en-US" sz="1600" dirty="0"/>
                          <m:t>cos</m:t>
                        </m:r>
                        <m:r>
                          <m:rPr>
                            <m:nor/>
                          </m:rPr>
                          <a:rPr lang="en-US" sz="1600" dirty="0"/>
                          <m:t> </m:t>
                        </m:r>
                        <m:r>
                          <m:rPr>
                            <m:nor/>
                          </m:rPr>
                          <a:rPr lang="el-GR" sz="1600" i="1" dirty="0"/>
                          <m:t>β</m:t>
                        </m:r>
                      </m:den>
                    </m:f>
                  </m:oMath>
                </a14:m>
                <a:r>
                  <a:rPr lang="el-GR" sz="1600" dirty="0"/>
                  <a:t> = </a:t>
                </a:r>
                <a:r>
                  <a:rPr lang="en-US" sz="1600" dirty="0"/>
                  <a:t>tan </a:t>
                </a:r>
                <a:r>
                  <a:rPr lang="el-GR" sz="1600" i="1" dirty="0"/>
                  <a:t>α </a:t>
                </a:r>
                <a:r>
                  <a:rPr lang="el-GR" sz="1600" dirty="0"/>
                  <a:t>− </a:t>
                </a:r>
                <a:r>
                  <a:rPr lang="en-US" sz="1600" dirty="0"/>
                  <a:t>tan </a:t>
                </a:r>
                <a:r>
                  <a:rPr lang="el-GR" sz="1600" i="1" dirty="0"/>
                  <a:t>β</a:t>
                </a:r>
                <a:r>
                  <a:rPr lang="el-GR" sz="1600" dirty="0"/>
                  <a:t>.</a:t>
                </a:r>
                <a:endParaRPr lang="en-US" sz="1600" dirty="0"/>
              </a:p>
            </p:txBody>
          </p:sp>
        </mc:Choice>
        <mc:Fallback xmlns="">
          <p:sp>
            <p:nvSpPr>
              <p:cNvPr id="8" name="Text Placeholder 6"/>
              <p:cNvSpPr txBox="1">
                <a:spLocks noRot="1" noChangeAspect="1" noMove="1" noResize="1" noEditPoints="1" noAdjustHandles="1" noChangeArrowheads="1" noChangeShapeType="1" noTextEdit="1"/>
              </p:cNvSpPr>
              <p:nvPr/>
            </p:nvSpPr>
            <p:spPr>
              <a:xfrm>
                <a:off x="601340" y="1320001"/>
                <a:ext cx="8062912" cy="915200"/>
              </a:xfrm>
              <a:prstGeom prst="rect">
                <a:avLst/>
              </a:prstGeom>
              <a:blipFill>
                <a:blip r:embed="rId3"/>
                <a:stretch>
                  <a:fillRect l="-314" t="-1370" b="-9589"/>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17813462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Using the Sum and Difference Formulas </a:t>
            </a:r>
            <a:br>
              <a:rPr lang="en-US" dirty="0"/>
            </a:br>
            <a:r>
              <a:rPr lang="en-US" dirty="0"/>
              <a:t>to Verify Identities try it</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
        <p:nvSpPr>
          <p:cNvPr id="4" name="Rectangle 3">
            <a:extLst>
              <a:ext uri="{FF2B5EF4-FFF2-40B4-BE49-F238E27FC236}">
                <a16:creationId xmlns:a16="http://schemas.microsoft.com/office/drawing/2014/main" id="{8B1499CE-B7BF-1A4B-B0EC-E770542D8BA5}"/>
              </a:ext>
            </a:extLst>
          </p:cNvPr>
          <p:cNvSpPr/>
          <p:nvPr/>
        </p:nvSpPr>
        <p:spPr>
          <a:xfrm>
            <a:off x="457200" y="1264335"/>
            <a:ext cx="6400800" cy="646331"/>
          </a:xfrm>
          <a:prstGeom prst="rect">
            <a:avLst/>
          </a:prstGeom>
        </p:spPr>
        <p:txBody>
          <a:bodyPr wrap="square">
            <a:spAutoFit/>
          </a:bodyPr>
          <a:lstStyle/>
          <a:p>
            <a:r>
              <a:rPr lang="en-US" dirty="0">
                <a:solidFill>
                  <a:srgbClr val="555555"/>
                </a:solidFill>
                <a:latin typeface="Helvetica Neue" panose="02000503000000020004" pitchFamily="2" charset="0"/>
              </a:rPr>
              <a:t>Try It:	Verify the identity: </a:t>
            </a:r>
            <a:r>
              <a:rPr lang="en-US" dirty="0">
                <a:solidFill>
                  <a:srgbClr val="555555"/>
                </a:solidFill>
                <a:latin typeface="STIXGeneral-Regular" pitchFamily="2" charset="2"/>
              </a:rPr>
              <a:t>tan (</a:t>
            </a:r>
            <a:r>
              <a:rPr lang="el-GR" dirty="0">
                <a:solidFill>
                  <a:srgbClr val="555555"/>
                </a:solidFill>
                <a:latin typeface="STIXGeneral-Italic" pitchFamily="2" charset="2"/>
              </a:rPr>
              <a:t>π</a:t>
            </a:r>
            <a:r>
              <a:rPr lang="en-US" dirty="0">
                <a:solidFill>
                  <a:srgbClr val="555555"/>
                </a:solidFill>
                <a:latin typeface="STIXGeneral-Italic" pitchFamily="2" charset="2"/>
              </a:rPr>
              <a:t> </a:t>
            </a:r>
            <a:r>
              <a:rPr lang="el-GR" dirty="0">
                <a:solidFill>
                  <a:srgbClr val="555555"/>
                </a:solidFill>
                <a:latin typeface="STIXGeneral-Regular" pitchFamily="2" charset="2"/>
              </a:rPr>
              <a:t>−</a:t>
            </a:r>
            <a:r>
              <a:rPr lang="en-US" dirty="0">
                <a:solidFill>
                  <a:srgbClr val="555555"/>
                </a:solidFill>
                <a:latin typeface="STIXGeneral-Regular" pitchFamily="2" charset="2"/>
              </a:rPr>
              <a:t> </a:t>
            </a:r>
            <a:r>
              <a:rPr lang="el-GR" dirty="0">
                <a:solidFill>
                  <a:srgbClr val="555555"/>
                </a:solidFill>
                <a:latin typeface="STIXGeneral-Italic" pitchFamily="2" charset="2"/>
              </a:rPr>
              <a:t>θ</a:t>
            </a:r>
            <a:r>
              <a:rPr lang="el-GR" dirty="0">
                <a:solidFill>
                  <a:srgbClr val="555555"/>
                </a:solidFill>
                <a:latin typeface="STIXGeneral-Regular" pitchFamily="2" charset="2"/>
              </a:rPr>
              <a:t>)</a:t>
            </a:r>
            <a:r>
              <a:rPr lang="en-US" dirty="0">
                <a:solidFill>
                  <a:srgbClr val="555555"/>
                </a:solidFill>
                <a:latin typeface="STIXGeneral-Regular" pitchFamily="2" charset="2"/>
              </a:rPr>
              <a:t> </a:t>
            </a:r>
            <a:r>
              <a:rPr lang="el-GR" dirty="0">
                <a:solidFill>
                  <a:srgbClr val="555555"/>
                </a:solidFill>
                <a:latin typeface="STIXGeneral-Regular" pitchFamily="2" charset="2"/>
              </a:rPr>
              <a:t>=</a:t>
            </a:r>
            <a:r>
              <a:rPr lang="en-US" dirty="0">
                <a:solidFill>
                  <a:srgbClr val="555555"/>
                </a:solidFill>
                <a:latin typeface="STIXGeneral-Regular" pitchFamily="2" charset="2"/>
              </a:rPr>
              <a:t> </a:t>
            </a:r>
            <a:r>
              <a:rPr lang="el-GR" dirty="0">
                <a:solidFill>
                  <a:srgbClr val="555555"/>
                </a:solidFill>
                <a:latin typeface="STIXGeneral-Regular" pitchFamily="2" charset="2"/>
              </a:rPr>
              <a:t>−</a:t>
            </a:r>
            <a:r>
              <a:rPr lang="en-US" dirty="0">
                <a:solidFill>
                  <a:srgbClr val="555555"/>
                </a:solidFill>
                <a:latin typeface="STIXGeneral-Regular" pitchFamily="2" charset="2"/>
              </a:rPr>
              <a:t> tan </a:t>
            </a:r>
            <a:r>
              <a:rPr lang="el-GR" dirty="0">
                <a:solidFill>
                  <a:srgbClr val="555555"/>
                </a:solidFill>
                <a:latin typeface="STIXGeneral-Italic" pitchFamily="2" charset="2"/>
              </a:rPr>
              <a:t>θ</a:t>
            </a:r>
            <a:r>
              <a:rPr lang="el-GR" dirty="0">
                <a:solidFill>
                  <a:srgbClr val="555555"/>
                </a:solidFill>
                <a:latin typeface="STIXGeneral-Regular" pitchFamily="2" charset="2"/>
              </a:rPr>
              <a:t>.</a:t>
            </a:r>
            <a:br>
              <a:rPr lang="el-GR" dirty="0"/>
            </a:br>
            <a:endParaRPr lang="en-US" dirty="0"/>
          </a:p>
        </p:txBody>
      </p:sp>
    </p:spTree>
    <p:extLst>
      <p:ext uri="{BB962C8B-B14F-4D97-AF65-F5344CB8AC3E}">
        <p14:creationId xmlns:p14="http://schemas.microsoft.com/office/powerpoint/2010/main" val="31915578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Using the Sum and Difference </a:t>
            </a:r>
            <a:br>
              <a:rPr lang="en-US" dirty="0"/>
            </a:br>
            <a:r>
              <a:rPr lang="en-US" dirty="0"/>
              <a:t>Formulas application</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7" name="Text Placeholder 6"/>
          <p:cNvSpPr>
            <a:spLocks noGrp="1"/>
          </p:cNvSpPr>
          <p:nvPr>
            <p:ph type="body" sz="quarter" idx="14"/>
          </p:nvPr>
        </p:nvSpPr>
        <p:spPr>
          <a:xfrm>
            <a:off x="457200" y="1156996"/>
            <a:ext cx="8062912" cy="5337110"/>
          </a:xfrm>
        </p:spPr>
        <p:txBody>
          <a:bodyPr>
            <a:noAutofit/>
          </a:bodyPr>
          <a:lstStyle/>
          <a:p>
            <a:r>
              <a:rPr lang="en-US" sz="1400" dirty="0">
                <a:solidFill>
                  <a:srgbClr val="0070C0"/>
                </a:solidFill>
              </a:rPr>
              <a:t>Example </a:t>
            </a:r>
            <a:r>
              <a:rPr lang="en-US" sz="1400" b="1" dirty="0"/>
              <a:t>Investigating a Guy-wire Problem</a:t>
            </a:r>
          </a:p>
          <a:p>
            <a:r>
              <a:rPr lang="en-US" sz="1400" dirty="0"/>
              <a:t>For a climbing wall, a guy-wire </a:t>
            </a:r>
            <a:r>
              <a:rPr lang="en-US" sz="1400" i="1" dirty="0"/>
              <a:t>R </a:t>
            </a:r>
            <a:r>
              <a:rPr lang="en-US" sz="1400" dirty="0"/>
              <a:t>is attached 47 feet high on a vertical pole. Added support is provided by another guy-wire </a:t>
            </a:r>
            <a:r>
              <a:rPr lang="en-US" sz="1400" i="1" dirty="0"/>
              <a:t>S </a:t>
            </a:r>
            <a:r>
              <a:rPr lang="en-US" sz="1400" dirty="0"/>
              <a:t>attached 40 feet above ground on the same pole. If the wires are attached to the ground 50 feet from the pole, find the angle </a:t>
            </a:r>
            <a:r>
              <a:rPr lang="en-US" sz="1400" i="1" dirty="0"/>
              <a:t>α </a:t>
            </a:r>
            <a:r>
              <a:rPr lang="en-US" sz="1400" dirty="0"/>
              <a:t>between the wires. See </a:t>
            </a:r>
            <a:r>
              <a:rPr lang="en-US" sz="1400" b="1" dirty="0"/>
              <a:t>Figure 8</a:t>
            </a:r>
            <a:r>
              <a:rPr lang="en-US" sz="1400" dirty="0"/>
              <a:t>.</a:t>
            </a:r>
          </a:p>
        </p:txBody>
      </p:sp>
      <p:pic>
        <p:nvPicPr>
          <p:cNvPr id="8" name="Picture 7" descr="&#10;Two right triangles. Both share the same base, 50 feet. The first has a height of 40 ft and hypotenuse S. The second has height 47 ft and hypotenuse R. The height sides of the triangles are overlapping. There is a B degree angle between R and the base, and an a degree angle between the two hypotenuses within the B degree angle.  "/>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18783" y="2366732"/>
            <a:ext cx="2934596" cy="2559831"/>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27029394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1804"/>
            <a:ext cx="8062912" cy="2537927"/>
          </a:xfrm>
        </p:spPr>
        <p:txBody>
          <a:bodyPr>
            <a:noAutofit/>
          </a:bodyPr>
          <a:lstStyle/>
          <a:p>
            <a:pPr algn="ctr"/>
            <a:r>
              <a:rPr lang="en-US" sz="3600" b="1" cap="none" dirty="0">
                <a:solidFill>
                  <a:srgbClr val="212F62"/>
                </a:solidFill>
              </a:rPr>
              <a:t>Chapter 9</a:t>
            </a:r>
            <a:br>
              <a:rPr lang="en-US" sz="3600" b="1" cap="none" dirty="0">
                <a:solidFill>
                  <a:srgbClr val="212F62"/>
                </a:solidFill>
              </a:rPr>
            </a:br>
            <a:br>
              <a:rPr lang="en-US" sz="3600" b="1" cap="none" dirty="0">
                <a:solidFill>
                  <a:srgbClr val="212F62"/>
                </a:solidFill>
              </a:rPr>
            </a:br>
            <a:r>
              <a:rPr lang="en-US" sz="3600" b="1" dirty="0">
                <a:solidFill>
                  <a:srgbClr val="212F62"/>
                </a:solidFill>
              </a:rPr>
              <a:t>TRIGONOMETRIC IDENTITIES AND EQUATIONS</a:t>
            </a:r>
            <a:endParaRPr lang="en-US" sz="3600" dirty="0"/>
          </a:p>
        </p:txBody>
      </p:sp>
      <p:sp>
        <p:nvSpPr>
          <p:cNvPr id="5" name="Title 4"/>
          <p:cNvSpPr txBox="1">
            <a:spLocks/>
          </p:cNvSpPr>
          <p:nvPr/>
        </p:nvSpPr>
        <p:spPr>
          <a:xfrm>
            <a:off x="845052" y="3697089"/>
            <a:ext cx="7287208" cy="884242"/>
          </a:xfrm>
          <a:prstGeom prst="rect">
            <a:avLst/>
          </a:prstGeom>
        </p:spPr>
        <p:txBody>
          <a:bodyPr vert="horz" lIns="91440" tIns="45720" rIns="91440" bIns="45720" rtlCol="0" anchor="b">
            <a:no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pPr algn="ctr"/>
            <a:r>
              <a:rPr lang="en-US" dirty="0"/>
              <a:t>Section 9.3 – Double-Angle, Half-Angle, and Reduction Formulas</a:t>
            </a:r>
          </a:p>
        </p:txBody>
      </p:sp>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78705" y="5415694"/>
            <a:ext cx="1507110" cy="1077181"/>
          </a:xfrm>
          <a:prstGeom prst="rect">
            <a:avLst/>
          </a:prstGeom>
        </p:spPr>
      </p:pic>
    </p:spTree>
    <p:extLst>
      <p:ext uri="{BB962C8B-B14F-4D97-AF65-F5344CB8AC3E}">
        <p14:creationId xmlns:p14="http://schemas.microsoft.com/office/powerpoint/2010/main" val="3392149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Verifying the Fundamental </a:t>
            </a:r>
            <a:br>
              <a:rPr lang="en-US" dirty="0"/>
            </a:br>
            <a:r>
              <a:rPr lang="en-US" dirty="0"/>
              <a:t>Trigonometric Identities (Cont.2)</a:t>
            </a:r>
          </a:p>
        </p:txBody>
      </p:sp>
      <p:sp>
        <p:nvSpPr>
          <p:cNvPr id="7" name="Text Placeholder 6"/>
          <p:cNvSpPr>
            <a:spLocks noGrp="1"/>
          </p:cNvSpPr>
          <p:nvPr>
            <p:ph type="body" sz="quarter" idx="14"/>
          </p:nvPr>
        </p:nvSpPr>
        <p:spPr>
          <a:xfrm>
            <a:off x="457200" y="1268963"/>
            <a:ext cx="8062912" cy="1259632"/>
          </a:xfrm>
        </p:spPr>
        <p:txBody>
          <a:bodyPr>
            <a:noAutofit/>
          </a:bodyPr>
          <a:lstStyle/>
          <a:p>
            <a:r>
              <a:rPr lang="en-US" sz="1600" dirty="0"/>
              <a:t>Recall that we determined which trigonometric functions are odd and which are even. The next set of fundamental identities is the set of </a:t>
            </a:r>
            <a:r>
              <a:rPr lang="en-US" sz="1600" b="1" dirty="0"/>
              <a:t>even-odd identities</a:t>
            </a:r>
            <a:r>
              <a:rPr lang="en-US" sz="1600" dirty="0"/>
              <a:t>. </a:t>
            </a:r>
          </a:p>
          <a:p>
            <a:r>
              <a:rPr lang="en-US" sz="1600" dirty="0"/>
              <a:t>The even-odd identities relate the value of a trigonometric function at a given angle to the value of the function at the opposite angle. (See </a:t>
            </a:r>
            <a:r>
              <a:rPr lang="en-US" sz="1600" b="1" dirty="0"/>
              <a:t>Table </a:t>
            </a:r>
            <a:r>
              <a:rPr lang="en-US" sz="1600" dirty="0"/>
              <a:t>).</a:t>
            </a:r>
            <a:endParaRPr lang="en-US" sz="900" dirty="0"/>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graphicFrame>
        <p:nvGraphicFramePr>
          <p:cNvPr id="9" name="Table 8" descr="Even-Odd Identities&#10;&#10;&#10;tan(−θ) = − tanθ&#10;cot(−θ) = − cotθ&#10;sin(−θ) = − sinθ&#10;csc(−θ) = − cscθ&#10;cos(−θ) = cosθ&#10;sec(−θ) = secθ&#10;">
            <a:extLst>
              <a:ext uri="{FF2B5EF4-FFF2-40B4-BE49-F238E27FC236}">
                <a16:creationId xmlns:a16="http://schemas.microsoft.com/office/drawing/2014/main" id="{A3D78082-B379-BD4F-B58B-A3086F9EDD86}"/>
              </a:ext>
            </a:extLst>
          </p:cNvPr>
          <p:cNvGraphicFramePr>
            <a:graphicFrameLocks noGrp="1"/>
          </p:cNvGraphicFramePr>
          <p:nvPr>
            <p:extLst>
              <p:ext uri="{D42A27DB-BD31-4B8C-83A1-F6EECF244321}">
                <p14:modId xmlns:p14="http://schemas.microsoft.com/office/powerpoint/2010/main" val="4188417252"/>
              </p:ext>
            </p:extLst>
          </p:nvPr>
        </p:nvGraphicFramePr>
        <p:xfrm>
          <a:off x="457200" y="2768601"/>
          <a:ext cx="7620000" cy="1168883"/>
        </p:xfrm>
        <a:graphic>
          <a:graphicData uri="http://schemas.openxmlformats.org/drawingml/2006/table">
            <a:tbl>
              <a:tblPr firstRow="1"/>
              <a:tblGrid>
                <a:gridCol w="2540000">
                  <a:extLst>
                    <a:ext uri="{9D8B030D-6E8A-4147-A177-3AD203B41FA5}">
                      <a16:colId xmlns:a16="http://schemas.microsoft.com/office/drawing/2014/main" val="2859637509"/>
                    </a:ext>
                  </a:extLst>
                </a:gridCol>
                <a:gridCol w="2540000">
                  <a:extLst>
                    <a:ext uri="{9D8B030D-6E8A-4147-A177-3AD203B41FA5}">
                      <a16:colId xmlns:a16="http://schemas.microsoft.com/office/drawing/2014/main" val="3989135583"/>
                    </a:ext>
                  </a:extLst>
                </a:gridCol>
                <a:gridCol w="2540000">
                  <a:extLst>
                    <a:ext uri="{9D8B030D-6E8A-4147-A177-3AD203B41FA5}">
                      <a16:colId xmlns:a16="http://schemas.microsoft.com/office/drawing/2014/main" val="2738433194"/>
                    </a:ext>
                  </a:extLst>
                </a:gridCol>
              </a:tblGrid>
              <a:tr h="4698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b="1" dirty="0">
                          <a:solidFill>
                            <a:srgbClr val="333333"/>
                          </a:solidFill>
                          <a:latin typeface="Helvetica Neue" panose="02000503000000020004" pitchFamily="2" charset="0"/>
                        </a:rPr>
                        <a:t>Even-Odd Identities</a:t>
                      </a:r>
                      <a:endParaRPr lang="en-US" dirty="0"/>
                    </a:p>
                  </a:txBody>
                  <a:tcPr marL="75172" marR="75172" marT="75172" marB="75172">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t"/>
                      <a:endParaRPr lang="el-GR" sz="1800" dirty="0">
                        <a:effectLst/>
                      </a:endParaRPr>
                    </a:p>
                  </a:txBody>
                  <a:tcPr marL="75172" marR="75172" marT="75172" marB="75172">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t"/>
                      <a:endParaRPr lang="el-GR" sz="1800" dirty="0">
                        <a:effectLst/>
                      </a:endParaRPr>
                    </a:p>
                  </a:txBody>
                  <a:tcPr marL="75172" marR="75172" marT="75172" marB="75172">
                    <a:lnL>
                      <a:noFill/>
                    </a:lnL>
                    <a:lnR>
                      <a:noFill/>
                    </a:lnR>
                    <a:lnT w="12700" cap="flat" cmpd="sng" algn="ctr">
                      <a:solidFill>
                        <a:srgbClr val="DDDDDD"/>
                      </a:solidFill>
                      <a:prstDash val="solid"/>
                      <a:round/>
                      <a:headEnd type="none" w="med" len="med"/>
                      <a:tailEnd type="none" w="med" len="med"/>
                    </a:lnT>
                    <a:lnB>
                      <a:noFill/>
                    </a:lnB>
                    <a:solidFill>
                      <a:srgbClr val="F9F9F9"/>
                    </a:solidFill>
                  </a:tcPr>
                </a:tc>
                <a:extLst>
                  <a:ext uri="{0D108BD9-81ED-4DB2-BD59-A6C34878D82A}">
                    <a16:rowId xmlns:a16="http://schemas.microsoft.com/office/drawing/2014/main" val="1462134084"/>
                  </a:ext>
                </a:extLst>
              </a:tr>
              <a:tr h="405785">
                <a:tc>
                  <a:txBody>
                    <a:bodyPr/>
                    <a:lstStyle/>
                    <a:p>
                      <a:pPr fontAlgn="t"/>
                      <a:r>
                        <a:rPr lang="en-US" sz="1800" b="0" i="0" u="none" strike="noStrike" dirty="0">
                          <a:effectLst/>
                          <a:latin typeface="STIXGeneral-Regular" pitchFamily="2" charset="2"/>
                        </a:rPr>
                        <a:t>tan(−</a:t>
                      </a:r>
                      <a:r>
                        <a:rPr lang="el-GR" sz="1800" b="0" i="0" u="none" strike="noStrike" dirty="0">
                          <a:effectLst/>
                          <a:latin typeface="STIXGeneral-Italic" pitchFamily="2" charset="2"/>
                        </a:rPr>
                        <a:t>θ</a:t>
                      </a:r>
                      <a:r>
                        <a:rPr lang="el-GR" sz="1800" b="0" i="0" u="none" strike="noStrike" dirty="0">
                          <a:effectLst/>
                          <a:latin typeface="STIXGeneral-Regular" pitchFamily="2" charset="2"/>
                        </a:rPr>
                        <a:t>)</a:t>
                      </a:r>
                      <a:r>
                        <a:rPr lang="en-US" sz="1800" b="0" i="0" u="none" strike="noStrike" dirty="0">
                          <a:effectLst/>
                          <a:latin typeface="STIXGeneral-Regular" pitchFamily="2" charset="2"/>
                        </a:rPr>
                        <a:t> </a:t>
                      </a:r>
                      <a:r>
                        <a:rPr lang="el-GR" sz="1800" b="0" i="0" u="none" strike="noStrike" dirty="0">
                          <a:effectLst/>
                          <a:latin typeface="STIXGeneral-Regular" pitchFamily="2" charset="2"/>
                        </a:rPr>
                        <a:t>=</a:t>
                      </a:r>
                      <a:r>
                        <a:rPr lang="en-US" sz="1800" b="0" i="0" u="none" strike="noStrike" dirty="0">
                          <a:effectLst/>
                          <a:latin typeface="STIXGeneral-Regular" pitchFamily="2" charset="2"/>
                        </a:rPr>
                        <a:t> </a:t>
                      </a:r>
                      <a:r>
                        <a:rPr lang="el-GR" sz="1800" b="0" i="0" u="none" strike="noStrike" dirty="0">
                          <a:effectLst/>
                          <a:latin typeface="STIXGeneral-Regular" pitchFamily="2" charset="2"/>
                        </a:rPr>
                        <a:t>−</a:t>
                      </a:r>
                      <a:r>
                        <a:rPr lang="en-US" sz="1800" b="0" i="0" u="none" strike="noStrike" dirty="0">
                          <a:effectLst/>
                          <a:latin typeface="STIXGeneral-Regular" pitchFamily="2" charset="2"/>
                        </a:rPr>
                        <a:t> tan</a:t>
                      </a:r>
                      <a:r>
                        <a:rPr lang="el-GR" sz="1800" b="0" i="0" u="none" strike="noStrike" dirty="0">
                          <a:effectLst/>
                          <a:latin typeface="STIXGeneral-Italic" pitchFamily="2" charset="2"/>
                        </a:rPr>
                        <a:t>θ</a:t>
                      </a:r>
                      <a:endParaRPr lang="en-US" sz="1800" b="0" i="0" u="none" strike="noStrike" dirty="0">
                        <a:effectLst/>
                        <a:latin typeface="STIXGeneral-Italic" pitchFamily="2" charset="2"/>
                      </a:endParaRPr>
                    </a:p>
                    <a:p>
                      <a:pPr fontAlgn="t"/>
                      <a:r>
                        <a:rPr lang="en-US" sz="1800" b="0" i="0" u="none" strike="noStrike" dirty="0">
                          <a:effectLst/>
                          <a:latin typeface="STIXGeneral-Regular" pitchFamily="2" charset="2"/>
                        </a:rPr>
                        <a:t>cot(−</a:t>
                      </a:r>
                      <a:r>
                        <a:rPr lang="el-GR" sz="1800" b="0" i="0" u="none" strike="noStrike" dirty="0">
                          <a:effectLst/>
                          <a:latin typeface="STIXGeneral-Italic" pitchFamily="2" charset="2"/>
                        </a:rPr>
                        <a:t>θ</a:t>
                      </a:r>
                      <a:r>
                        <a:rPr lang="el-GR" sz="1800" b="0" i="0" u="none" strike="noStrike" dirty="0">
                          <a:effectLst/>
                          <a:latin typeface="STIXGeneral-Regular" pitchFamily="2" charset="2"/>
                        </a:rPr>
                        <a:t>)</a:t>
                      </a:r>
                      <a:r>
                        <a:rPr lang="en-US" sz="1800" b="0" i="0" u="none" strike="noStrike" dirty="0">
                          <a:effectLst/>
                          <a:latin typeface="STIXGeneral-Regular" pitchFamily="2" charset="2"/>
                        </a:rPr>
                        <a:t> </a:t>
                      </a:r>
                      <a:r>
                        <a:rPr lang="el-GR" sz="1800" b="0" i="0" u="none" strike="noStrike" dirty="0">
                          <a:effectLst/>
                          <a:latin typeface="STIXGeneral-Regular" pitchFamily="2" charset="2"/>
                        </a:rPr>
                        <a:t>=</a:t>
                      </a:r>
                      <a:r>
                        <a:rPr lang="en-US" sz="1800" b="0" i="0" u="none" strike="noStrike" dirty="0">
                          <a:effectLst/>
                          <a:latin typeface="STIXGeneral-Regular" pitchFamily="2" charset="2"/>
                        </a:rPr>
                        <a:t> </a:t>
                      </a:r>
                      <a:r>
                        <a:rPr lang="el-GR" sz="1800" b="0" i="0" u="none" strike="noStrike" dirty="0">
                          <a:effectLst/>
                          <a:latin typeface="STIXGeneral-Regular" pitchFamily="2" charset="2"/>
                        </a:rPr>
                        <a:t>−</a:t>
                      </a:r>
                      <a:r>
                        <a:rPr lang="en-US" sz="1800" b="0" i="0" u="none" strike="noStrike" dirty="0">
                          <a:effectLst/>
                          <a:latin typeface="STIXGeneral-Regular" pitchFamily="2" charset="2"/>
                        </a:rPr>
                        <a:t> cot</a:t>
                      </a:r>
                      <a:r>
                        <a:rPr lang="el-GR" sz="1800" b="0" i="0" u="none" strike="noStrike" dirty="0">
                          <a:effectLst/>
                          <a:latin typeface="STIXGeneral-Italic" pitchFamily="2" charset="2"/>
                        </a:rPr>
                        <a:t>θ</a:t>
                      </a:r>
                      <a:endParaRPr lang="el-GR" sz="1800" dirty="0">
                        <a:effectLst/>
                      </a:endParaRPr>
                    </a:p>
                  </a:txBody>
                  <a:tcPr marL="75172" marR="75172" marT="75172" marB="75172">
                    <a:lnL>
                      <a:noFill/>
                    </a:lnL>
                    <a:lnR>
                      <a:noFill/>
                    </a:lnR>
                    <a:lnT w="12700" cap="flat" cmpd="sng" algn="ctr">
                      <a:noFill/>
                      <a:prstDash val="solid"/>
                      <a:round/>
                      <a:headEnd type="none" w="med" len="med"/>
                      <a:tailEnd type="none" w="med" len="med"/>
                    </a:lnT>
                    <a:lnB>
                      <a:noFill/>
                    </a:lnB>
                    <a:solidFill>
                      <a:srgbClr val="F9F9F9"/>
                    </a:solidFill>
                  </a:tcPr>
                </a:tc>
                <a:tc>
                  <a:txBody>
                    <a:bodyPr/>
                    <a:lstStyle/>
                    <a:p>
                      <a:pPr fontAlgn="t"/>
                      <a:r>
                        <a:rPr lang="en-US" sz="1800" b="0" i="0" u="none" strike="noStrike" dirty="0">
                          <a:effectLst/>
                          <a:latin typeface="STIXGeneral-Regular" pitchFamily="2" charset="2"/>
                        </a:rPr>
                        <a:t>sin(−</a:t>
                      </a:r>
                      <a:r>
                        <a:rPr lang="el-GR" sz="1800" b="0" i="0" u="none" strike="noStrike" dirty="0">
                          <a:effectLst/>
                          <a:latin typeface="STIXGeneral-Italic" pitchFamily="2" charset="2"/>
                        </a:rPr>
                        <a:t>θ</a:t>
                      </a:r>
                      <a:r>
                        <a:rPr lang="el-GR" sz="1800" b="0" i="0" u="none" strike="noStrike" dirty="0">
                          <a:effectLst/>
                          <a:latin typeface="STIXGeneral-Regular" pitchFamily="2" charset="2"/>
                        </a:rPr>
                        <a:t>)</a:t>
                      </a:r>
                      <a:r>
                        <a:rPr lang="en-US" sz="1800" b="0" i="0" u="none" strike="noStrike" dirty="0">
                          <a:effectLst/>
                          <a:latin typeface="STIXGeneral-Regular" pitchFamily="2" charset="2"/>
                        </a:rPr>
                        <a:t> </a:t>
                      </a:r>
                      <a:r>
                        <a:rPr lang="el-GR" sz="1800" b="0" i="0" u="none" strike="noStrike" dirty="0">
                          <a:effectLst/>
                          <a:latin typeface="STIXGeneral-Regular" pitchFamily="2" charset="2"/>
                        </a:rPr>
                        <a:t>=</a:t>
                      </a:r>
                      <a:r>
                        <a:rPr lang="en-US" sz="1800" b="0" i="0" u="none" strike="noStrike" dirty="0">
                          <a:effectLst/>
                          <a:latin typeface="STIXGeneral-Regular" pitchFamily="2" charset="2"/>
                        </a:rPr>
                        <a:t> </a:t>
                      </a:r>
                      <a:r>
                        <a:rPr lang="el-GR" sz="1800" b="0" i="0" u="none" strike="noStrike" dirty="0">
                          <a:effectLst/>
                          <a:latin typeface="STIXGeneral-Regular" pitchFamily="2" charset="2"/>
                        </a:rPr>
                        <a:t>−</a:t>
                      </a:r>
                      <a:r>
                        <a:rPr lang="en-US" sz="1800" b="0" i="0" u="none" strike="noStrike" dirty="0">
                          <a:effectLst/>
                          <a:latin typeface="STIXGeneral-Regular" pitchFamily="2" charset="2"/>
                        </a:rPr>
                        <a:t> sin</a:t>
                      </a:r>
                      <a:r>
                        <a:rPr lang="el-GR" sz="1800" b="0" i="0" u="none" strike="noStrike" dirty="0">
                          <a:effectLst/>
                          <a:latin typeface="STIXGeneral-Italic" pitchFamily="2" charset="2"/>
                        </a:rPr>
                        <a:t>θ</a:t>
                      </a:r>
                      <a:endParaRPr lang="en-US" sz="1800" b="0" i="0" u="none" strike="noStrike" dirty="0">
                        <a:effectLst/>
                        <a:latin typeface="STIXGeneral-Italic" pitchFamily="2" charset="2"/>
                      </a:endParaRPr>
                    </a:p>
                    <a:p>
                      <a:pPr fontAlgn="t"/>
                      <a:r>
                        <a:rPr lang="en-US" sz="1800" b="0" i="0" u="none" strike="noStrike" dirty="0" err="1">
                          <a:effectLst/>
                          <a:latin typeface="STIXGeneral-Regular" pitchFamily="2" charset="2"/>
                        </a:rPr>
                        <a:t>csc</a:t>
                      </a:r>
                      <a:r>
                        <a:rPr lang="en-US" sz="1800" b="0" i="0" u="none" strike="noStrike" dirty="0">
                          <a:effectLst/>
                          <a:latin typeface="STIXGeneral-Regular" pitchFamily="2" charset="2"/>
                        </a:rPr>
                        <a:t>(−</a:t>
                      </a:r>
                      <a:r>
                        <a:rPr lang="el-GR" sz="1800" b="0" i="0" u="none" strike="noStrike" dirty="0">
                          <a:effectLst/>
                          <a:latin typeface="STIXGeneral-Italic" pitchFamily="2" charset="2"/>
                        </a:rPr>
                        <a:t>θ</a:t>
                      </a:r>
                      <a:r>
                        <a:rPr lang="el-GR" sz="1800" b="0" i="0" u="none" strike="noStrike" dirty="0">
                          <a:effectLst/>
                          <a:latin typeface="STIXGeneral-Regular" pitchFamily="2" charset="2"/>
                        </a:rPr>
                        <a:t>)</a:t>
                      </a:r>
                      <a:r>
                        <a:rPr lang="en-US" sz="1800" b="0" i="0" u="none" strike="noStrike" dirty="0">
                          <a:effectLst/>
                          <a:latin typeface="STIXGeneral-Regular" pitchFamily="2" charset="2"/>
                        </a:rPr>
                        <a:t> </a:t>
                      </a:r>
                      <a:r>
                        <a:rPr lang="el-GR" sz="1800" b="0" i="0" u="none" strike="noStrike" dirty="0">
                          <a:effectLst/>
                          <a:latin typeface="STIXGeneral-Regular" pitchFamily="2" charset="2"/>
                        </a:rPr>
                        <a:t>=</a:t>
                      </a:r>
                      <a:r>
                        <a:rPr lang="en-US" sz="1800" b="0" i="0" u="none" strike="noStrike" dirty="0">
                          <a:effectLst/>
                          <a:latin typeface="STIXGeneral-Regular" pitchFamily="2" charset="2"/>
                        </a:rPr>
                        <a:t> </a:t>
                      </a:r>
                      <a:r>
                        <a:rPr lang="el-GR" sz="1800" b="0" i="0" u="none" strike="noStrike" dirty="0">
                          <a:effectLst/>
                          <a:latin typeface="STIXGeneral-Regular" pitchFamily="2" charset="2"/>
                        </a:rPr>
                        <a:t>−</a:t>
                      </a:r>
                      <a:r>
                        <a:rPr lang="en-US" sz="1800" b="0" i="0" u="none" strike="noStrike" dirty="0">
                          <a:effectLst/>
                          <a:latin typeface="STIXGeneral-Regular" pitchFamily="2" charset="2"/>
                        </a:rPr>
                        <a:t> </a:t>
                      </a:r>
                      <a:r>
                        <a:rPr lang="en-US" sz="1800" b="0" i="0" u="none" strike="noStrike" dirty="0" err="1">
                          <a:effectLst/>
                          <a:latin typeface="STIXGeneral-Regular" pitchFamily="2" charset="2"/>
                        </a:rPr>
                        <a:t>csc</a:t>
                      </a:r>
                      <a:r>
                        <a:rPr lang="el-GR" sz="1800" b="0" i="0" u="none" strike="noStrike" dirty="0">
                          <a:effectLst/>
                          <a:latin typeface="STIXGeneral-Italic" pitchFamily="2" charset="2"/>
                        </a:rPr>
                        <a:t>θ</a:t>
                      </a:r>
                      <a:endParaRPr lang="el-GR" sz="1800" dirty="0">
                        <a:effectLst/>
                      </a:endParaRPr>
                    </a:p>
                  </a:txBody>
                  <a:tcPr marL="75172" marR="75172" marT="75172" marB="75172">
                    <a:lnL>
                      <a:noFill/>
                    </a:lnL>
                    <a:lnR>
                      <a:noFill/>
                    </a:lnR>
                    <a:lnT w="12700" cap="flat" cmpd="sng" algn="ctr">
                      <a:noFill/>
                      <a:prstDash val="solid"/>
                      <a:round/>
                      <a:headEnd type="none" w="med" len="med"/>
                      <a:tailEnd type="none" w="med" len="med"/>
                    </a:lnT>
                    <a:lnB>
                      <a:noFill/>
                    </a:lnB>
                    <a:solidFill>
                      <a:srgbClr val="F9F9F9"/>
                    </a:solidFill>
                  </a:tcPr>
                </a:tc>
                <a:tc>
                  <a:txBody>
                    <a:bodyPr/>
                    <a:lstStyle/>
                    <a:p>
                      <a:pPr fontAlgn="t"/>
                      <a:r>
                        <a:rPr lang="en-US" sz="1800" b="0" i="0" u="none" strike="noStrike" dirty="0">
                          <a:effectLst/>
                          <a:latin typeface="STIXGeneral-Regular" pitchFamily="2" charset="2"/>
                        </a:rPr>
                        <a:t>cos(−</a:t>
                      </a:r>
                      <a:r>
                        <a:rPr lang="el-GR" sz="1800" b="0" i="0" u="none" strike="noStrike" dirty="0">
                          <a:effectLst/>
                          <a:latin typeface="STIXGeneral-Italic" pitchFamily="2" charset="2"/>
                        </a:rPr>
                        <a:t>θ</a:t>
                      </a:r>
                      <a:r>
                        <a:rPr lang="el-GR" sz="1800" b="0" i="0" u="none" strike="noStrike" dirty="0">
                          <a:effectLst/>
                          <a:latin typeface="STIXGeneral-Regular" pitchFamily="2" charset="2"/>
                        </a:rPr>
                        <a:t>)</a:t>
                      </a:r>
                      <a:r>
                        <a:rPr lang="en-US" sz="1800" b="0" i="0" u="none" strike="noStrike" dirty="0">
                          <a:effectLst/>
                          <a:latin typeface="STIXGeneral-Regular" pitchFamily="2" charset="2"/>
                        </a:rPr>
                        <a:t> </a:t>
                      </a:r>
                      <a:r>
                        <a:rPr lang="el-GR" sz="1800" b="0" i="0" u="none" strike="noStrike" dirty="0">
                          <a:effectLst/>
                          <a:latin typeface="STIXGeneral-Regular" pitchFamily="2" charset="2"/>
                        </a:rPr>
                        <a:t>=</a:t>
                      </a:r>
                      <a:r>
                        <a:rPr lang="en-US" sz="1800" b="0" i="0" u="none" strike="noStrike" dirty="0">
                          <a:effectLst/>
                          <a:latin typeface="STIXGeneral-Regular" pitchFamily="2" charset="2"/>
                        </a:rPr>
                        <a:t> cos</a:t>
                      </a:r>
                      <a:r>
                        <a:rPr lang="el-GR" sz="1800" b="0" i="0" u="none" strike="noStrike" dirty="0">
                          <a:effectLst/>
                          <a:latin typeface="STIXGeneral-Italic" pitchFamily="2" charset="2"/>
                        </a:rPr>
                        <a:t>θ</a:t>
                      </a:r>
                      <a:endParaRPr lang="en-US" sz="1800" b="0" i="0" u="none" strike="noStrike" dirty="0">
                        <a:effectLst/>
                        <a:latin typeface="STIXGeneral-Italic" pitchFamily="2" charset="2"/>
                      </a:endParaRPr>
                    </a:p>
                    <a:p>
                      <a:pPr fontAlgn="t"/>
                      <a:r>
                        <a:rPr lang="en-US" sz="1800" b="0" i="0" u="none" strike="noStrike" dirty="0">
                          <a:effectLst/>
                          <a:latin typeface="STIXGeneral-Regular" pitchFamily="2" charset="2"/>
                        </a:rPr>
                        <a:t>sec(−</a:t>
                      </a:r>
                      <a:r>
                        <a:rPr lang="el-GR" sz="1800" b="0" i="0" u="none" strike="noStrike" dirty="0">
                          <a:effectLst/>
                          <a:latin typeface="STIXGeneral-Italic" pitchFamily="2" charset="2"/>
                        </a:rPr>
                        <a:t>θ</a:t>
                      </a:r>
                      <a:r>
                        <a:rPr lang="el-GR" sz="1800" b="0" i="0" u="none" strike="noStrike" dirty="0">
                          <a:effectLst/>
                          <a:latin typeface="STIXGeneral-Regular" pitchFamily="2" charset="2"/>
                        </a:rPr>
                        <a:t>)</a:t>
                      </a:r>
                      <a:r>
                        <a:rPr lang="en-US" sz="1800" b="0" i="0" u="none" strike="noStrike" dirty="0">
                          <a:effectLst/>
                          <a:latin typeface="STIXGeneral-Regular" pitchFamily="2" charset="2"/>
                        </a:rPr>
                        <a:t> </a:t>
                      </a:r>
                      <a:r>
                        <a:rPr lang="el-GR" sz="1800" b="0" i="0" u="none" strike="noStrike" dirty="0">
                          <a:effectLst/>
                          <a:latin typeface="STIXGeneral-Regular" pitchFamily="2" charset="2"/>
                        </a:rPr>
                        <a:t>=</a:t>
                      </a:r>
                      <a:r>
                        <a:rPr lang="en-US" sz="1800" b="0" i="0" u="none" strike="noStrike" dirty="0">
                          <a:effectLst/>
                          <a:latin typeface="STIXGeneral-Regular" pitchFamily="2" charset="2"/>
                        </a:rPr>
                        <a:t> sec</a:t>
                      </a:r>
                      <a:r>
                        <a:rPr lang="el-GR" sz="1800" b="0" i="0" u="none" strike="noStrike" dirty="0">
                          <a:effectLst/>
                          <a:latin typeface="STIXGeneral-Italic" pitchFamily="2" charset="2"/>
                        </a:rPr>
                        <a:t>θ</a:t>
                      </a:r>
                      <a:endParaRPr lang="el-GR" sz="1800" dirty="0">
                        <a:effectLst/>
                      </a:endParaRPr>
                    </a:p>
                  </a:txBody>
                  <a:tcPr marL="75172" marR="75172" marT="75172" marB="75172">
                    <a:lnL>
                      <a:noFill/>
                    </a:lnL>
                    <a:lnR>
                      <a:noFill/>
                    </a:lnR>
                    <a:lnT w="12700" cap="flat" cmpd="sng" algn="ctr">
                      <a:noFill/>
                      <a:prstDash val="solid"/>
                      <a:round/>
                      <a:headEnd type="none" w="med" len="med"/>
                      <a:tailEnd type="none" w="med" len="med"/>
                    </a:lnT>
                    <a:lnB>
                      <a:noFill/>
                    </a:lnB>
                    <a:solidFill>
                      <a:srgbClr val="F9F9F9"/>
                    </a:solidFill>
                  </a:tcPr>
                </a:tc>
                <a:extLst>
                  <a:ext uri="{0D108BD9-81ED-4DB2-BD59-A6C34878D82A}">
                    <a16:rowId xmlns:a16="http://schemas.microsoft.com/office/drawing/2014/main" val="3017755122"/>
                  </a:ext>
                </a:extLst>
              </a:tr>
            </a:tbl>
          </a:graphicData>
        </a:graphic>
      </p:graphicFrame>
    </p:spTree>
    <p:extLst>
      <p:ext uri="{BB962C8B-B14F-4D97-AF65-F5344CB8AC3E}">
        <p14:creationId xmlns:p14="http://schemas.microsoft.com/office/powerpoint/2010/main" val="3483235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200" dirty="0"/>
              <a:t>Section 9.3 Learning Objectives</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endParaRPr lang="en-US" dirty="0"/>
          </a:p>
        </p:txBody>
      </p:sp>
      <p:sp>
        <p:nvSpPr>
          <p:cNvPr id="4" name="Rectangle 3">
            <a:extLst>
              <a:ext uri="{FF2B5EF4-FFF2-40B4-BE49-F238E27FC236}">
                <a16:creationId xmlns:a16="http://schemas.microsoft.com/office/drawing/2014/main" id="{82A2C50D-E8A3-0742-836A-717A75EF667C}"/>
              </a:ext>
            </a:extLst>
          </p:cNvPr>
          <p:cNvSpPr/>
          <p:nvPr/>
        </p:nvSpPr>
        <p:spPr>
          <a:xfrm>
            <a:off x="457200" y="1269643"/>
            <a:ext cx="8379321" cy="1477328"/>
          </a:xfrm>
          <a:prstGeom prst="rect">
            <a:avLst/>
          </a:prstGeom>
        </p:spPr>
        <p:txBody>
          <a:bodyPr wrap="square">
            <a:spAutoFit/>
          </a:bodyPr>
          <a:lstStyle/>
          <a:p>
            <a:r>
              <a:rPr lang="en-US" dirty="0"/>
              <a:t>In this section students will:</a:t>
            </a:r>
          </a:p>
          <a:p>
            <a:endParaRPr lang="en-US" dirty="0"/>
          </a:p>
          <a:p>
            <a:pPr marL="285750" indent="-285750">
              <a:buFont typeface="Arial" panose="020B0604020202020204" pitchFamily="34" charset="0"/>
              <a:buChar char="•"/>
            </a:pPr>
            <a:r>
              <a:rPr lang="en-US" dirty="0"/>
              <a:t>Use double-angle formulas to find exact values.</a:t>
            </a:r>
          </a:p>
          <a:p>
            <a:pPr marL="285750" indent="-285750">
              <a:buFont typeface="Arial" panose="020B0604020202020204" pitchFamily="34" charset="0"/>
              <a:buChar char="•"/>
            </a:pPr>
            <a:r>
              <a:rPr lang="en-US" dirty="0"/>
              <a:t>Use double-angle formulas to verify identities.</a:t>
            </a:r>
          </a:p>
          <a:p>
            <a:pPr marL="285750" indent="-285750">
              <a:buFont typeface="Arial" panose="020B0604020202020204" pitchFamily="34" charset="0"/>
              <a:buChar char="•"/>
            </a:pPr>
            <a:r>
              <a:rPr lang="en-US" dirty="0"/>
              <a:t>Use half-angle formulas to find exact values.</a:t>
            </a:r>
          </a:p>
        </p:txBody>
      </p:sp>
    </p:spTree>
    <p:extLst>
      <p:ext uri="{BB962C8B-B14F-4D97-AF65-F5344CB8AC3E}">
        <p14:creationId xmlns:p14="http://schemas.microsoft.com/office/powerpoint/2010/main" val="39877940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20225"/>
          </a:xfrm>
        </p:spPr>
        <p:txBody>
          <a:bodyPr>
            <a:normAutofit fontScale="90000"/>
          </a:bodyPr>
          <a:lstStyle/>
          <a:p>
            <a:r>
              <a:rPr lang="en-US" dirty="0"/>
              <a:t>Using Double-Angle Formulas to Find </a:t>
            </a:r>
            <a:br>
              <a:rPr lang="en-US" dirty="0"/>
            </a:br>
            <a:r>
              <a:rPr lang="en-US" dirty="0"/>
              <a:t>Exact Values</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4" name="Footer Placeholder 3"/>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6137100-64F0-7E4B-9D6B-0DA81E6174F4}"/>
                  </a:ext>
                </a:extLst>
              </p:cNvPr>
              <p:cNvSpPr/>
              <p:nvPr/>
            </p:nvSpPr>
            <p:spPr>
              <a:xfrm>
                <a:off x="457200" y="1171497"/>
                <a:ext cx="8062912" cy="2752485"/>
              </a:xfrm>
              <a:prstGeom prst="rect">
                <a:avLst/>
              </a:prstGeom>
            </p:spPr>
            <p:txBody>
              <a:bodyPr wrap="square">
                <a:spAutoFit/>
              </a:bodyPr>
              <a:lstStyle/>
              <a:p>
                <a:r>
                  <a:rPr lang="en-US" cap="all" dirty="0">
                    <a:solidFill>
                      <a:srgbClr val="555555"/>
                    </a:solidFill>
                  </a:rPr>
                  <a:t>DOUBLE-ANGLE FORMULAS</a:t>
                </a:r>
              </a:p>
              <a:p>
                <a:r>
                  <a:rPr lang="en-US" dirty="0">
                    <a:solidFill>
                      <a:srgbClr val="555555"/>
                    </a:solidFill>
                  </a:rPr>
                  <a:t>The </a:t>
                </a:r>
                <a:r>
                  <a:rPr lang="en-US" b="1" dirty="0">
                    <a:solidFill>
                      <a:srgbClr val="555555"/>
                    </a:solidFill>
                  </a:rPr>
                  <a:t>double-angle formulas</a:t>
                </a:r>
                <a:r>
                  <a:rPr lang="en-US" dirty="0">
                    <a:solidFill>
                      <a:srgbClr val="555555"/>
                    </a:solidFill>
                  </a:rPr>
                  <a:t> are summarized as follows:</a:t>
                </a:r>
              </a:p>
              <a:p>
                <a:pPr algn="ctr"/>
                <a:r>
                  <a:rPr lang="en-US" dirty="0">
                    <a:latin typeface="STIXGeneral-Regular" pitchFamily="2" charset="2"/>
                  </a:rPr>
                  <a:t>sin (2</a:t>
                </a:r>
                <a:r>
                  <a:rPr lang="el-GR" dirty="0">
                    <a:latin typeface="STIXGeneral-Italic" pitchFamily="2" charset="2"/>
                  </a:rPr>
                  <a:t>θ</a:t>
                </a:r>
                <a:r>
                  <a:rPr lang="el-GR" dirty="0">
                    <a:latin typeface="STIXGeneral-Regular" pitchFamily="2" charset="2"/>
                  </a:rPr>
                  <a:t>)</a:t>
                </a:r>
                <a:r>
                  <a:rPr lang="en-US" dirty="0">
                    <a:latin typeface="STIXGeneral-Regular" pitchFamily="2" charset="2"/>
                  </a:rPr>
                  <a:t> 	</a:t>
                </a:r>
                <a:r>
                  <a:rPr lang="el-GR" dirty="0">
                    <a:latin typeface="STIXGeneral-Regular" pitchFamily="2" charset="2"/>
                  </a:rPr>
                  <a:t>=</a:t>
                </a:r>
                <a:r>
                  <a:rPr lang="en-US" dirty="0">
                    <a:latin typeface="STIXGeneral-Regular" pitchFamily="2" charset="2"/>
                  </a:rPr>
                  <a:t> </a:t>
                </a:r>
                <a:r>
                  <a:rPr lang="el-GR" dirty="0">
                    <a:latin typeface="STIXGeneral-Regular" pitchFamily="2" charset="2"/>
                  </a:rPr>
                  <a:t>2</a:t>
                </a:r>
                <a:r>
                  <a:rPr lang="en-US" dirty="0">
                    <a:latin typeface="STIXGeneral-Regular" pitchFamily="2" charset="2"/>
                  </a:rPr>
                  <a:t> sin </a:t>
                </a:r>
                <a:r>
                  <a:rPr lang="el-GR" dirty="0">
                    <a:latin typeface="STIXGeneral-Italic" pitchFamily="2" charset="2"/>
                  </a:rPr>
                  <a:t>θ</a:t>
                </a:r>
                <a:r>
                  <a:rPr lang="en-US" dirty="0">
                    <a:latin typeface="STIXGeneral-Italic" pitchFamily="2" charset="2"/>
                  </a:rPr>
                  <a:t> </a:t>
                </a:r>
                <a:r>
                  <a:rPr lang="en-US" dirty="0">
                    <a:latin typeface="STIXGeneral-Regular" pitchFamily="2" charset="2"/>
                  </a:rPr>
                  <a:t>cos </a:t>
                </a:r>
                <a:r>
                  <a:rPr lang="el-GR" dirty="0">
                    <a:latin typeface="STIXGeneral-Italic" pitchFamily="2" charset="2"/>
                  </a:rPr>
                  <a:t>θ</a:t>
                </a:r>
                <a:br>
                  <a:rPr lang="el-GR" dirty="0"/>
                </a:br>
                <a:endParaRPr lang="el-GR" dirty="0"/>
              </a:p>
              <a:p>
                <a:pPr algn="ctr"/>
                <a:r>
                  <a:rPr lang="en-US" dirty="0">
                    <a:latin typeface="STIXGeneral-Regular" pitchFamily="2" charset="2"/>
                  </a:rPr>
                  <a:t>cos (2</a:t>
                </a:r>
                <a:r>
                  <a:rPr lang="el-GR" dirty="0">
                    <a:latin typeface="STIXGeneral-Italic" pitchFamily="2" charset="2"/>
                  </a:rPr>
                  <a:t>θ</a:t>
                </a:r>
                <a:r>
                  <a:rPr lang="el-GR" dirty="0">
                    <a:latin typeface="STIXGeneral-Regular" pitchFamily="2" charset="2"/>
                  </a:rPr>
                  <a:t>)</a:t>
                </a:r>
                <a:r>
                  <a:rPr lang="en-US" dirty="0">
                    <a:latin typeface="STIXGeneral-Regular" pitchFamily="2" charset="2"/>
                  </a:rPr>
                  <a:t> 	</a:t>
                </a:r>
                <a:r>
                  <a:rPr lang="el-GR" dirty="0">
                    <a:latin typeface="STIXGeneral-Regular" pitchFamily="2" charset="2"/>
                  </a:rPr>
                  <a:t>=</a:t>
                </a:r>
                <a:r>
                  <a:rPr lang="en-US" dirty="0">
                    <a:latin typeface="STIXGeneral-Regular" pitchFamily="2" charset="2"/>
                  </a:rPr>
                  <a:t> cos</a:t>
                </a:r>
                <a:r>
                  <a:rPr lang="en-US" baseline="30000" dirty="0">
                    <a:latin typeface="STIXGeneral-Regular" pitchFamily="2" charset="2"/>
                  </a:rPr>
                  <a:t>2</a:t>
                </a:r>
                <a:r>
                  <a:rPr lang="el-GR" dirty="0">
                    <a:latin typeface="STIXGeneral-Italic" pitchFamily="2" charset="2"/>
                  </a:rPr>
                  <a:t>θ</a:t>
                </a:r>
                <a:r>
                  <a:rPr lang="en-US" dirty="0">
                    <a:latin typeface="STIXGeneral-Italic" pitchFamily="2" charset="2"/>
                  </a:rPr>
                  <a:t> </a:t>
                </a:r>
                <a:r>
                  <a:rPr lang="el-GR" dirty="0">
                    <a:latin typeface="STIXGeneral-Regular" pitchFamily="2" charset="2"/>
                  </a:rPr>
                  <a:t>−</a:t>
                </a:r>
                <a:r>
                  <a:rPr lang="en-US" dirty="0">
                    <a:latin typeface="STIXGeneral-Regular" pitchFamily="2" charset="2"/>
                  </a:rPr>
                  <a:t> sin</a:t>
                </a:r>
                <a:r>
                  <a:rPr lang="en-US" baseline="30000" dirty="0">
                    <a:latin typeface="STIXGeneral-Regular" pitchFamily="2" charset="2"/>
                  </a:rPr>
                  <a:t>2</a:t>
                </a:r>
                <a:r>
                  <a:rPr lang="el-GR" dirty="0">
                    <a:latin typeface="STIXGeneral-Italic" pitchFamily="2" charset="2"/>
                  </a:rPr>
                  <a:t>θ</a:t>
                </a:r>
                <a:r>
                  <a:rPr lang="en-US" dirty="0">
                    <a:latin typeface="STIXGeneral-Italic" pitchFamily="2" charset="2"/>
                  </a:rPr>
                  <a:t> </a:t>
                </a:r>
              </a:p>
              <a:p>
                <a:pPr algn="ctr"/>
                <a:r>
                  <a:rPr lang="en-US" dirty="0">
                    <a:latin typeface="STIXGeneral-Regular" pitchFamily="2" charset="2"/>
                  </a:rPr>
                  <a:t> 	</a:t>
                </a:r>
                <a:r>
                  <a:rPr lang="el-GR" dirty="0">
                    <a:latin typeface="STIXGeneral-Regular" pitchFamily="2" charset="2"/>
                  </a:rPr>
                  <a:t>=</a:t>
                </a:r>
                <a:r>
                  <a:rPr lang="en-US" dirty="0">
                    <a:latin typeface="STIXGeneral-Regular" pitchFamily="2" charset="2"/>
                  </a:rPr>
                  <a:t> </a:t>
                </a:r>
                <a:r>
                  <a:rPr lang="el-GR" dirty="0">
                    <a:latin typeface="STIXGeneral-Regular" pitchFamily="2" charset="2"/>
                  </a:rPr>
                  <a:t>1</a:t>
                </a:r>
                <a:r>
                  <a:rPr lang="en-US" dirty="0">
                    <a:latin typeface="STIXGeneral-Regular" pitchFamily="2" charset="2"/>
                  </a:rPr>
                  <a:t> </a:t>
                </a:r>
                <a:r>
                  <a:rPr lang="el-GR" dirty="0">
                    <a:latin typeface="STIXGeneral-Regular" pitchFamily="2" charset="2"/>
                  </a:rPr>
                  <a:t>−</a:t>
                </a:r>
                <a:r>
                  <a:rPr lang="en-US" dirty="0">
                    <a:latin typeface="STIXGeneral-Regular" pitchFamily="2" charset="2"/>
                  </a:rPr>
                  <a:t> </a:t>
                </a:r>
                <a:r>
                  <a:rPr lang="el-GR" dirty="0">
                    <a:latin typeface="STIXGeneral-Regular" pitchFamily="2" charset="2"/>
                  </a:rPr>
                  <a:t>2</a:t>
                </a:r>
                <a:r>
                  <a:rPr lang="en-US" dirty="0">
                    <a:latin typeface="STIXGeneral-Regular" pitchFamily="2" charset="2"/>
                  </a:rPr>
                  <a:t> sin</a:t>
                </a:r>
                <a:r>
                  <a:rPr lang="en-US" baseline="30000" dirty="0">
                    <a:latin typeface="STIXGeneral-Regular" pitchFamily="2" charset="2"/>
                  </a:rPr>
                  <a:t>2  </a:t>
                </a:r>
                <a:r>
                  <a:rPr lang="el-GR" dirty="0">
                    <a:latin typeface="STIXGeneral-Italic" pitchFamily="2" charset="2"/>
                  </a:rPr>
                  <a:t>θ</a:t>
                </a:r>
                <a:r>
                  <a:rPr lang="en-US" dirty="0">
                    <a:latin typeface="STIXGeneral-Italic" pitchFamily="2" charset="2"/>
                  </a:rPr>
                  <a:t> </a:t>
                </a:r>
              </a:p>
              <a:p>
                <a:pPr algn="ctr"/>
                <a:r>
                  <a:rPr lang="en-US" dirty="0">
                    <a:latin typeface="STIXGeneral-Regular" pitchFamily="2" charset="2"/>
                  </a:rPr>
                  <a:t>	</a:t>
                </a:r>
                <a:r>
                  <a:rPr lang="el-GR" dirty="0">
                    <a:latin typeface="STIXGeneral-Regular" pitchFamily="2" charset="2"/>
                  </a:rPr>
                  <a:t>=</a:t>
                </a:r>
                <a:r>
                  <a:rPr lang="en-US" dirty="0">
                    <a:latin typeface="STIXGeneral-Regular" pitchFamily="2" charset="2"/>
                  </a:rPr>
                  <a:t> </a:t>
                </a:r>
                <a:r>
                  <a:rPr lang="el-GR" dirty="0">
                    <a:latin typeface="STIXGeneral-Regular" pitchFamily="2" charset="2"/>
                  </a:rPr>
                  <a:t>2</a:t>
                </a:r>
                <a:r>
                  <a:rPr lang="en-US" dirty="0">
                    <a:latin typeface="STIXGeneral-Regular" pitchFamily="2" charset="2"/>
                  </a:rPr>
                  <a:t> cos </a:t>
                </a:r>
                <a:r>
                  <a:rPr lang="en-US" baseline="30000" dirty="0">
                    <a:latin typeface="STIXGeneral-Regular" pitchFamily="2" charset="2"/>
                  </a:rPr>
                  <a:t>2</a:t>
                </a:r>
                <a:r>
                  <a:rPr lang="el-GR" dirty="0">
                    <a:latin typeface="STIXGeneral-Italic" pitchFamily="2" charset="2"/>
                  </a:rPr>
                  <a:t>θ</a:t>
                </a:r>
                <a:r>
                  <a:rPr lang="en-US" dirty="0">
                    <a:latin typeface="STIXGeneral-Italic" pitchFamily="2" charset="2"/>
                  </a:rPr>
                  <a:t> </a:t>
                </a:r>
                <a:r>
                  <a:rPr lang="el-GR" dirty="0">
                    <a:latin typeface="STIXGeneral-Regular" pitchFamily="2" charset="2"/>
                  </a:rPr>
                  <a:t>−</a:t>
                </a:r>
                <a:r>
                  <a:rPr lang="en-US" dirty="0">
                    <a:latin typeface="STIXGeneral-Regular" pitchFamily="2" charset="2"/>
                  </a:rPr>
                  <a:t> </a:t>
                </a:r>
                <a:r>
                  <a:rPr lang="el-GR" dirty="0">
                    <a:latin typeface="STIXGeneral-Regular" pitchFamily="2" charset="2"/>
                  </a:rPr>
                  <a:t>1</a:t>
                </a:r>
                <a:br>
                  <a:rPr lang="el-GR" dirty="0"/>
                </a:br>
                <a:endParaRPr lang="el-GR" dirty="0"/>
              </a:p>
              <a:p>
                <a:pPr algn="ctr"/>
                <a:r>
                  <a:rPr lang="en-US" dirty="0">
                    <a:latin typeface="STIXGeneral-Regular" pitchFamily="2" charset="2"/>
                  </a:rPr>
                  <a:t>tan (2</a:t>
                </a:r>
                <a:r>
                  <a:rPr lang="el-GR" dirty="0">
                    <a:latin typeface="STIXGeneral-Italic" pitchFamily="2" charset="2"/>
                  </a:rPr>
                  <a:t>θ</a:t>
                </a:r>
                <a:r>
                  <a:rPr lang="el-GR" dirty="0">
                    <a:latin typeface="STIXGeneral-Regular" pitchFamily="2" charset="2"/>
                  </a:rPr>
                  <a:t>)</a:t>
                </a:r>
                <a:r>
                  <a:rPr lang="en-US" dirty="0">
                    <a:latin typeface="STIXGeneral-Regular" pitchFamily="2" charset="2"/>
                  </a:rPr>
                  <a:t> 	</a:t>
                </a:r>
                <a:r>
                  <a:rPr lang="el-GR" dirty="0">
                    <a:latin typeface="STIXGeneral-Regular" pitchFamily="2" charset="2"/>
                  </a:rPr>
                  <a:t>=</a:t>
                </a:r>
                <a:r>
                  <a:rPr lang="en-US" dirty="0">
                    <a:latin typeface="STIXGeneral-Regular" pitchFamily="2" charset="2"/>
                  </a:rPr>
                  <a:t> </a:t>
                </a:r>
                <a14:m>
                  <m:oMath xmlns:m="http://schemas.openxmlformats.org/officeDocument/2006/math">
                    <m:f>
                      <m:fPr>
                        <m:ctrlPr>
                          <a:rPr lang="en-US" i="1" smtClean="0">
                            <a:latin typeface="Cambria Math" panose="02040503050406030204" pitchFamily="18" charset="0"/>
                          </a:rPr>
                        </m:ctrlPr>
                      </m:fPr>
                      <m:num>
                        <m:r>
                          <m:rPr>
                            <m:nor/>
                          </m:rPr>
                          <a:rPr lang="el-GR" dirty="0">
                            <a:latin typeface="STIXGeneral-Regular" pitchFamily="2" charset="2"/>
                          </a:rPr>
                          <m:t>2</m:t>
                        </m:r>
                        <m:r>
                          <m:rPr>
                            <m:nor/>
                          </m:rPr>
                          <a:rPr lang="en-US" dirty="0">
                            <a:latin typeface="STIXGeneral-Regular" pitchFamily="2" charset="2"/>
                          </a:rPr>
                          <m:t> </m:t>
                        </m:r>
                        <m:r>
                          <m:rPr>
                            <m:nor/>
                          </m:rPr>
                          <a:rPr lang="en-US" dirty="0">
                            <a:latin typeface="STIXGeneral-Regular" pitchFamily="2" charset="2"/>
                          </a:rPr>
                          <m:t>tan</m:t>
                        </m:r>
                        <m:r>
                          <m:rPr>
                            <m:nor/>
                          </m:rPr>
                          <a:rPr lang="en-US" dirty="0">
                            <a:latin typeface="STIXGeneral-Regular" pitchFamily="2" charset="2"/>
                          </a:rPr>
                          <m:t> </m:t>
                        </m:r>
                        <m:r>
                          <m:rPr>
                            <m:nor/>
                          </m:rPr>
                          <a:rPr lang="el-GR" dirty="0">
                            <a:latin typeface="STIXGeneral-Italic" pitchFamily="2" charset="2"/>
                          </a:rPr>
                          <m:t>θ</m:t>
                        </m:r>
                      </m:num>
                      <m:den>
                        <m:r>
                          <m:rPr>
                            <m:nor/>
                          </m:rPr>
                          <a:rPr lang="el-GR" dirty="0">
                            <a:latin typeface="STIXGeneral-Regular" pitchFamily="2" charset="2"/>
                          </a:rPr>
                          <m:t>1−</m:t>
                        </m:r>
                        <m:r>
                          <m:rPr>
                            <m:nor/>
                          </m:rPr>
                          <a:rPr lang="en-US" dirty="0">
                            <a:latin typeface="STIXGeneral-Regular" pitchFamily="2" charset="2"/>
                          </a:rPr>
                          <m:t>tan</m:t>
                        </m:r>
                        <m:r>
                          <m:rPr>
                            <m:nor/>
                          </m:rPr>
                          <a:rPr lang="en-US" baseline="30000" dirty="0">
                            <a:latin typeface="STIXGeneral-Regular" pitchFamily="2" charset="2"/>
                          </a:rPr>
                          <m:t>2</m:t>
                        </m:r>
                        <m:r>
                          <m:rPr>
                            <m:nor/>
                          </m:rPr>
                          <a:rPr lang="en-US" b="0" i="0" baseline="30000" dirty="0" smtClean="0">
                            <a:latin typeface="STIXGeneral-Regular" pitchFamily="2" charset="2"/>
                          </a:rPr>
                          <m:t> </m:t>
                        </m:r>
                        <m:r>
                          <m:rPr>
                            <m:nor/>
                          </m:rPr>
                          <a:rPr lang="el-GR" dirty="0">
                            <a:latin typeface="STIXGeneral-Italic" pitchFamily="2" charset="2"/>
                          </a:rPr>
                          <m:t>θ</m:t>
                        </m:r>
                        <m:r>
                          <m:rPr>
                            <m:nor/>
                          </m:rPr>
                          <a:rPr lang="el-GR" dirty="0"/>
                          <m:t> </m:t>
                        </m:r>
                      </m:den>
                    </m:f>
                  </m:oMath>
                </a14:m>
                <a:endParaRPr lang="en-US" dirty="0"/>
              </a:p>
            </p:txBody>
          </p:sp>
        </mc:Choice>
        <mc:Fallback xmlns="">
          <p:sp>
            <p:nvSpPr>
              <p:cNvPr id="5" name="Rectangle 4">
                <a:extLst>
                  <a:ext uri="{FF2B5EF4-FFF2-40B4-BE49-F238E27FC236}">
                    <a16:creationId xmlns:a16="http://schemas.microsoft.com/office/drawing/2014/main" id="{06137100-64F0-7E4B-9D6B-0DA81E6174F4}"/>
                  </a:ext>
                </a:extLst>
              </p:cNvPr>
              <p:cNvSpPr>
                <a:spLocks noRot="1" noChangeAspect="1" noMove="1" noResize="1" noEditPoints="1" noAdjustHandles="1" noChangeArrowheads="1" noChangeShapeType="1" noTextEdit="1"/>
              </p:cNvSpPr>
              <p:nvPr/>
            </p:nvSpPr>
            <p:spPr>
              <a:xfrm>
                <a:off x="457200" y="1171497"/>
                <a:ext cx="8062912" cy="2752485"/>
              </a:xfrm>
              <a:prstGeom prst="rect">
                <a:avLst/>
              </a:prstGeom>
              <a:blipFill>
                <a:blip r:embed="rId3"/>
                <a:stretch>
                  <a:fillRect l="-630" t="-459" b="-2752"/>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46C4B589-AE37-8448-A336-5DC9A01B0E1C}"/>
              </a:ext>
            </a:extLst>
          </p:cNvPr>
          <p:cNvSpPr/>
          <p:nvPr/>
        </p:nvSpPr>
        <p:spPr>
          <a:xfrm>
            <a:off x="457200" y="4192766"/>
            <a:ext cx="8062912" cy="2031325"/>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the tangent of an angle and the quadrant in which it is located, use the double-angle formulas to find the exact value.</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Draw a triangle to reflect the given information.</a:t>
            </a:r>
          </a:p>
          <a:p>
            <a:pPr marL="342900" indent="-342900">
              <a:buFont typeface="+mj-lt"/>
              <a:buAutoNum type="arabicPeriod"/>
            </a:pPr>
            <a:r>
              <a:rPr lang="en-US" dirty="0">
                <a:solidFill>
                  <a:srgbClr val="333333"/>
                </a:solidFill>
                <a:latin typeface="Helvetica Neue" panose="02000503000000020004" pitchFamily="2" charset="0"/>
              </a:rPr>
              <a:t>Determine the correct double-angle formula.</a:t>
            </a:r>
          </a:p>
          <a:p>
            <a:pPr marL="342900" indent="-342900">
              <a:buFont typeface="+mj-lt"/>
              <a:buAutoNum type="arabicPeriod"/>
            </a:pPr>
            <a:r>
              <a:rPr lang="en-US" dirty="0">
                <a:solidFill>
                  <a:srgbClr val="333333"/>
                </a:solidFill>
                <a:latin typeface="Helvetica Neue" panose="02000503000000020004" pitchFamily="2" charset="0"/>
              </a:rPr>
              <a:t>Substitute values into the formula based on the triangle.</a:t>
            </a:r>
          </a:p>
          <a:p>
            <a:pPr marL="342900" indent="-342900">
              <a:buFont typeface="+mj-lt"/>
              <a:buAutoNum type="arabicPeriod"/>
            </a:pPr>
            <a:r>
              <a:rPr lang="en-US" dirty="0">
                <a:solidFill>
                  <a:srgbClr val="333333"/>
                </a:solidFill>
                <a:latin typeface="Helvetica Neue" panose="02000503000000020004" pitchFamily="2" charset="0"/>
              </a:rPr>
              <a:t>Simplify.</a:t>
            </a:r>
            <a:endParaRPr lang="en-US" b="0" i="0" u="none" strike="noStrike" dirty="0">
              <a:solidFill>
                <a:srgbClr val="333333"/>
              </a:solidFill>
              <a:effectLst/>
              <a:latin typeface="Helvetica Neue" panose="02000503000000020004" pitchFamily="2" charset="0"/>
            </a:endParaRPr>
          </a:p>
        </p:txBody>
      </p:sp>
    </p:spTree>
    <p:extLst>
      <p:ext uri="{BB962C8B-B14F-4D97-AF65-F5344CB8AC3E}">
        <p14:creationId xmlns:p14="http://schemas.microsoft.com/office/powerpoint/2010/main" val="5944498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20225"/>
          </a:xfrm>
        </p:spPr>
        <p:txBody>
          <a:bodyPr>
            <a:normAutofit fontScale="90000"/>
          </a:bodyPr>
          <a:lstStyle/>
          <a:p>
            <a:r>
              <a:rPr lang="en-US" dirty="0"/>
              <a:t>Using Double-Angle Formulas to Find </a:t>
            </a:r>
            <a:br>
              <a:rPr lang="en-US" dirty="0"/>
            </a:br>
            <a:r>
              <a:rPr lang="en-US" dirty="0"/>
              <a:t>Exact Values example</a:t>
            </a:r>
          </a:p>
        </p:txBody>
      </p:sp>
      <p:sp>
        <p:nvSpPr>
          <p:cNvPr id="4" name="Text Placeholder 3"/>
          <p:cNvSpPr>
            <a:spLocks noGrp="1"/>
          </p:cNvSpPr>
          <p:nvPr>
            <p:ph type="body" sz="quarter" idx="14"/>
          </p:nvPr>
        </p:nvSpPr>
        <p:spPr>
          <a:xfrm>
            <a:off x="457200" y="1399592"/>
            <a:ext cx="8062912" cy="4610772"/>
          </a:xfrm>
        </p:spPr>
        <p:txBody>
          <a:bodyPr>
            <a:normAutofit/>
          </a:bodyPr>
          <a:lstStyle/>
          <a:p>
            <a:r>
              <a:rPr lang="en-US" sz="1600" dirty="0">
                <a:solidFill>
                  <a:srgbClr val="0070C0"/>
                </a:solidFill>
              </a:rPr>
              <a:t>Example</a:t>
            </a:r>
            <a:r>
              <a:rPr lang="en-US" sz="1600" dirty="0"/>
              <a:t> </a:t>
            </a:r>
            <a:r>
              <a:rPr lang="en-US" sz="1600" b="1" dirty="0"/>
              <a:t>Using a Double-Angle Formula to Find the Exact Value Involving Tangent</a:t>
            </a:r>
          </a:p>
          <a:p>
            <a:r>
              <a:rPr lang="en-US" sz="1600" dirty="0"/>
              <a:t>Given that </a:t>
            </a:r>
            <a:r>
              <a:rPr lang="en-US" sz="1600" dirty="0" err="1"/>
              <a:t>tan</a:t>
            </a:r>
            <a:r>
              <a:rPr lang="en-US" sz="1600" i="1" dirty="0" err="1"/>
              <a:t>θ</a:t>
            </a:r>
            <a:r>
              <a:rPr lang="en-US" sz="1600" i="1" dirty="0"/>
              <a:t> </a:t>
            </a:r>
            <a:r>
              <a:rPr lang="en-US" sz="1600" dirty="0"/>
              <a:t>= −3/4 and </a:t>
            </a:r>
            <a:r>
              <a:rPr lang="en-US" sz="1600" i="1" dirty="0"/>
              <a:t>θ </a:t>
            </a:r>
            <a:r>
              <a:rPr lang="en-US" sz="1600" dirty="0"/>
              <a:t>is in quadrant II, find: </a:t>
            </a:r>
          </a:p>
          <a:p>
            <a:r>
              <a:rPr lang="en-US" sz="1600" dirty="0"/>
              <a:t>a. </a:t>
            </a:r>
            <a:r>
              <a:rPr lang="es-ES" sz="1600" dirty="0"/>
              <a:t>sin(2</a:t>
            </a:r>
            <a:r>
              <a:rPr lang="es-ES" sz="1600" i="1" dirty="0"/>
              <a:t>θ</a:t>
            </a:r>
            <a:r>
              <a:rPr lang="es-ES" sz="1600" dirty="0"/>
              <a:t>)			</a:t>
            </a:r>
            <a:r>
              <a:rPr lang="en-US" sz="1600" dirty="0"/>
              <a:t>b. cos</a:t>
            </a:r>
            <a:r>
              <a:rPr lang="es-ES" sz="1600" dirty="0"/>
              <a:t>(2</a:t>
            </a:r>
            <a:r>
              <a:rPr lang="es-ES" sz="1600" i="1" dirty="0"/>
              <a:t>θ</a:t>
            </a:r>
            <a:r>
              <a:rPr lang="es-ES" sz="1600" dirty="0"/>
              <a:t>)			c. tan(2</a:t>
            </a:r>
            <a:r>
              <a:rPr lang="es-ES" sz="1600" i="1" dirty="0"/>
              <a:t>θ</a:t>
            </a:r>
            <a:r>
              <a:rPr lang="es-ES" sz="1600" dirty="0"/>
              <a:t>)</a:t>
            </a:r>
            <a:endParaRPr lang="en-US" sz="1600" dirty="0"/>
          </a:p>
          <a:p>
            <a:endParaRPr lang="en-US" sz="1400" dirty="0"/>
          </a:p>
          <a:p>
            <a:endParaRPr lang="en-US" sz="1400" dirty="0"/>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18662778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20225"/>
          </a:xfrm>
        </p:spPr>
        <p:txBody>
          <a:bodyPr>
            <a:normAutofit fontScale="90000"/>
          </a:bodyPr>
          <a:lstStyle/>
          <a:p>
            <a:r>
              <a:rPr lang="en-US" dirty="0"/>
              <a:t>Using Double-Angle Formulas to Verify Identities</a:t>
            </a:r>
          </a:p>
        </p:txBody>
      </p:sp>
      <p:sp>
        <p:nvSpPr>
          <p:cNvPr id="4" name="Text Placeholder 3"/>
          <p:cNvSpPr>
            <a:spLocks noGrp="1"/>
          </p:cNvSpPr>
          <p:nvPr>
            <p:ph type="body" sz="quarter" idx="14"/>
          </p:nvPr>
        </p:nvSpPr>
        <p:spPr>
          <a:xfrm>
            <a:off x="457200" y="1399592"/>
            <a:ext cx="8062912" cy="772108"/>
          </a:xfrm>
        </p:spPr>
        <p:txBody>
          <a:bodyPr>
            <a:normAutofit lnSpcReduction="10000"/>
          </a:bodyPr>
          <a:lstStyle/>
          <a:p>
            <a:r>
              <a:rPr lang="en-US" sz="1600" dirty="0">
                <a:solidFill>
                  <a:srgbClr val="0070C0"/>
                </a:solidFill>
              </a:rPr>
              <a:t>Example</a:t>
            </a:r>
            <a:r>
              <a:rPr lang="en-US" sz="1600" dirty="0"/>
              <a:t> </a:t>
            </a:r>
            <a:r>
              <a:rPr lang="en-US" sz="1600" b="1" dirty="0"/>
              <a:t>Using a Double-Angle Formula to Verify an Identity</a:t>
            </a:r>
          </a:p>
          <a:p>
            <a:r>
              <a:rPr lang="en-US" sz="1600" dirty="0"/>
              <a:t>Verify 1 + sin(2x) = (sin(x) + cos(x))</a:t>
            </a:r>
            <a:r>
              <a:rPr lang="en-US" sz="1600" baseline="30000" dirty="0"/>
              <a:t>2</a:t>
            </a:r>
            <a:r>
              <a:rPr lang="en-US" sz="1600" dirty="0"/>
              <a:t>.</a:t>
            </a:r>
          </a:p>
          <a:p>
            <a:endParaRPr lang="en-US" sz="1400" dirty="0"/>
          </a:p>
          <a:p>
            <a:endParaRPr lang="en-US" sz="1400" dirty="0"/>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34491249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20225"/>
          </a:xfrm>
        </p:spPr>
        <p:txBody>
          <a:bodyPr>
            <a:normAutofit fontScale="90000"/>
          </a:bodyPr>
          <a:lstStyle/>
          <a:p>
            <a:r>
              <a:rPr lang="en-US" dirty="0"/>
              <a:t>Using Double-Angle Formulas to Verify Identities try it</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3E30A78-A544-884F-86F8-32A0EC0213EB}"/>
                  </a:ext>
                </a:extLst>
              </p:cNvPr>
              <p:cNvSpPr/>
              <p:nvPr/>
            </p:nvSpPr>
            <p:spPr>
              <a:xfrm>
                <a:off x="457200" y="1339334"/>
                <a:ext cx="5451236" cy="369332"/>
              </a:xfrm>
              <a:prstGeom prst="rect">
                <a:avLst/>
              </a:prstGeom>
            </p:spPr>
            <p:txBody>
              <a:bodyPr wrap="none">
                <a:spAutoFit/>
              </a:bodyPr>
              <a:lstStyle/>
              <a:p>
                <a:r>
                  <a:rPr lang="en-US" dirty="0">
                    <a:solidFill>
                      <a:srgbClr val="555555"/>
                    </a:solidFill>
                    <a:latin typeface="Helvetica Neue" panose="02000503000000020004" pitchFamily="2" charset="0"/>
                  </a:rPr>
                  <a:t>Try It:	Verify the identity: </a:t>
                </a:r>
                <a14:m>
                  <m:oMath xmlns:m="http://schemas.openxmlformats.org/officeDocument/2006/math">
                    <m:sSup>
                      <m:sSupPr>
                        <m:ctrlPr>
                          <a:rPr lang="en-US" i="1" smtClean="0">
                            <a:solidFill>
                              <a:srgbClr val="555555"/>
                            </a:solidFill>
                            <a:latin typeface="Cambria Math" panose="02040503050406030204" pitchFamily="18" charset="0"/>
                          </a:rPr>
                        </m:ctrlPr>
                      </m:sSupPr>
                      <m:e>
                        <m:r>
                          <a:rPr lang="en-US" b="0" i="1" smtClean="0">
                            <a:solidFill>
                              <a:srgbClr val="555555"/>
                            </a:solidFill>
                            <a:latin typeface="Cambria Math" panose="02040503050406030204" pitchFamily="18" charset="0"/>
                          </a:rPr>
                          <m:t>𝑐𝑜𝑠</m:t>
                        </m:r>
                      </m:e>
                      <m:sup>
                        <m:r>
                          <a:rPr lang="en-US" b="0" i="1" smtClean="0">
                            <a:solidFill>
                              <a:srgbClr val="555555"/>
                            </a:solidFill>
                            <a:latin typeface="Cambria Math" panose="02040503050406030204" pitchFamily="18" charset="0"/>
                          </a:rPr>
                          <m:t>4</m:t>
                        </m:r>
                      </m:sup>
                    </m:sSup>
                    <m:r>
                      <a:rPr lang="en-US" i="1" smtClean="0">
                        <a:solidFill>
                          <a:srgbClr val="555555"/>
                        </a:solidFill>
                        <a:latin typeface="Cambria Math" panose="02040503050406030204" pitchFamily="18" charset="0"/>
                        <a:ea typeface="Cambria Math" panose="02040503050406030204" pitchFamily="18" charset="0"/>
                      </a:rPr>
                      <m:t>𝜃</m:t>
                    </m:r>
                  </m:oMath>
                </a14:m>
                <a:r>
                  <a:rPr lang="en-US" dirty="0">
                    <a:solidFill>
                      <a:srgbClr val="555555"/>
                    </a:solidFill>
                    <a:latin typeface="Helvetica Neue" panose="02000503000000020004" pitchFamily="2" charset="0"/>
                  </a:rPr>
                  <a:t> - </a:t>
                </a:r>
                <a14:m>
                  <m:oMath xmlns:m="http://schemas.openxmlformats.org/officeDocument/2006/math">
                    <m:sSup>
                      <m:sSupPr>
                        <m:ctrlPr>
                          <a:rPr lang="en-US" i="1" smtClean="0">
                            <a:solidFill>
                              <a:srgbClr val="555555"/>
                            </a:solidFill>
                            <a:latin typeface="Cambria Math" panose="02040503050406030204" pitchFamily="18" charset="0"/>
                          </a:rPr>
                        </m:ctrlPr>
                      </m:sSupPr>
                      <m:e>
                        <m:r>
                          <a:rPr lang="en-US" b="0" i="1" smtClean="0">
                            <a:solidFill>
                              <a:srgbClr val="555555"/>
                            </a:solidFill>
                            <a:latin typeface="Cambria Math" panose="02040503050406030204" pitchFamily="18" charset="0"/>
                          </a:rPr>
                          <m:t>𝑠𝑖𝑛</m:t>
                        </m:r>
                      </m:e>
                      <m:sup>
                        <m:r>
                          <a:rPr lang="en-US" b="0" i="1" smtClean="0">
                            <a:solidFill>
                              <a:srgbClr val="555555"/>
                            </a:solidFill>
                            <a:latin typeface="Cambria Math" panose="02040503050406030204" pitchFamily="18" charset="0"/>
                          </a:rPr>
                          <m:t>4</m:t>
                        </m:r>
                      </m:sup>
                    </m:sSup>
                    <m:r>
                      <a:rPr lang="en-US" i="1" smtClean="0">
                        <a:solidFill>
                          <a:srgbClr val="555555"/>
                        </a:solidFill>
                        <a:latin typeface="Cambria Math" panose="02040503050406030204" pitchFamily="18" charset="0"/>
                        <a:ea typeface="Cambria Math" panose="02040503050406030204" pitchFamily="18" charset="0"/>
                      </a:rPr>
                      <m:t>𝜃</m:t>
                    </m:r>
                    <m:r>
                      <a:rPr lang="en-US" b="0" i="0" smtClean="0">
                        <a:solidFill>
                          <a:srgbClr val="555555"/>
                        </a:solidFill>
                        <a:latin typeface="Cambria Math" panose="02040503050406030204" pitchFamily="18" charset="0"/>
                        <a:ea typeface="Cambria Math" panose="02040503050406030204" pitchFamily="18" charset="0"/>
                      </a:rPr>
                      <m:t>=</m:t>
                    </m:r>
                    <m:r>
                      <m:rPr>
                        <m:sty m:val="p"/>
                      </m:rPr>
                      <a:rPr lang="en-US" b="0" i="0" smtClean="0">
                        <a:solidFill>
                          <a:srgbClr val="555555"/>
                        </a:solidFill>
                        <a:latin typeface="Cambria Math" panose="02040503050406030204" pitchFamily="18" charset="0"/>
                        <a:ea typeface="Cambria Math" panose="02040503050406030204" pitchFamily="18" charset="0"/>
                      </a:rPr>
                      <m:t>cos</m:t>
                    </m:r>
                    <m:d>
                      <m:dPr>
                        <m:ctrlPr>
                          <a:rPr lang="en-US" b="0" i="1" smtClean="0">
                            <a:solidFill>
                              <a:srgbClr val="555555"/>
                            </a:solidFill>
                            <a:latin typeface="Cambria Math" panose="02040503050406030204" pitchFamily="18" charset="0"/>
                            <a:ea typeface="Cambria Math" panose="02040503050406030204" pitchFamily="18" charset="0"/>
                          </a:rPr>
                        </m:ctrlPr>
                      </m:dPr>
                      <m:e>
                        <m:r>
                          <a:rPr lang="en-US" b="0" i="1" smtClean="0">
                            <a:solidFill>
                              <a:srgbClr val="555555"/>
                            </a:solidFill>
                            <a:latin typeface="Cambria Math" panose="02040503050406030204" pitchFamily="18" charset="0"/>
                            <a:ea typeface="Cambria Math" panose="02040503050406030204" pitchFamily="18" charset="0"/>
                          </a:rPr>
                          <m:t>2</m:t>
                        </m:r>
                        <m:r>
                          <a:rPr lang="en-US" b="0" i="1" smtClean="0">
                            <a:solidFill>
                              <a:srgbClr val="555555"/>
                            </a:solidFill>
                            <a:latin typeface="Cambria Math" panose="02040503050406030204" pitchFamily="18" charset="0"/>
                            <a:ea typeface="Cambria Math" panose="02040503050406030204" pitchFamily="18" charset="0"/>
                          </a:rPr>
                          <m:t>𝜃</m:t>
                        </m:r>
                      </m:e>
                    </m:d>
                  </m:oMath>
                </a14:m>
                <a:endParaRPr lang="en-US" dirty="0"/>
              </a:p>
            </p:txBody>
          </p:sp>
        </mc:Choice>
        <mc:Fallback xmlns="">
          <p:sp>
            <p:nvSpPr>
              <p:cNvPr id="4" name="Rectangle 3">
                <a:extLst>
                  <a:ext uri="{FF2B5EF4-FFF2-40B4-BE49-F238E27FC236}">
                    <a16:creationId xmlns:a16="http://schemas.microsoft.com/office/drawing/2014/main" id="{93E30A78-A544-884F-86F8-32A0EC0213EB}"/>
                  </a:ext>
                </a:extLst>
              </p:cNvPr>
              <p:cNvSpPr>
                <a:spLocks noRot="1" noChangeAspect="1" noMove="1" noResize="1" noEditPoints="1" noAdjustHandles="1" noChangeArrowheads="1" noChangeShapeType="1" noTextEdit="1"/>
              </p:cNvSpPr>
              <p:nvPr/>
            </p:nvSpPr>
            <p:spPr>
              <a:xfrm>
                <a:off x="457200" y="1339334"/>
                <a:ext cx="5451236" cy="369332"/>
              </a:xfrm>
              <a:prstGeom prst="rect">
                <a:avLst/>
              </a:prstGeom>
              <a:blipFill>
                <a:blip r:embed="rId3"/>
                <a:stretch>
                  <a:fillRect l="-932" t="-3226" b="-22581"/>
                </a:stretch>
              </a:blipFill>
            </p:spPr>
            <p:txBody>
              <a:bodyPr/>
              <a:lstStyle/>
              <a:p>
                <a:r>
                  <a:rPr lang="en-US">
                    <a:noFill/>
                  </a:rPr>
                  <a:t> </a:t>
                </a:r>
              </a:p>
            </p:txBody>
          </p:sp>
        </mc:Fallback>
      </mc:AlternateContent>
    </p:spTree>
    <p:extLst>
      <p:ext uri="{BB962C8B-B14F-4D97-AF65-F5344CB8AC3E}">
        <p14:creationId xmlns:p14="http://schemas.microsoft.com/office/powerpoint/2010/main" val="28206729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20225"/>
          </a:xfrm>
        </p:spPr>
        <p:txBody>
          <a:bodyPr>
            <a:normAutofit fontScale="90000"/>
          </a:bodyPr>
          <a:lstStyle/>
          <a:p>
            <a:r>
              <a:rPr lang="en-US" dirty="0"/>
              <a:t>Using Double-Angle Formulas to Verify Identities example</a:t>
            </a:r>
          </a:p>
        </p:txBody>
      </p:sp>
      <mc:AlternateContent xmlns:mc="http://schemas.openxmlformats.org/markup-compatibility/2006" xmlns:a14="http://schemas.microsoft.com/office/drawing/2010/main">
        <mc:Choice Requires="a14">
          <p:sp>
            <p:nvSpPr>
              <p:cNvPr id="4" name="Text Placeholder 3"/>
              <p:cNvSpPr>
                <a:spLocks noGrp="1"/>
              </p:cNvSpPr>
              <p:nvPr>
                <p:ph type="body" sz="quarter" idx="14"/>
              </p:nvPr>
            </p:nvSpPr>
            <p:spPr>
              <a:xfrm>
                <a:off x="457200" y="1399592"/>
                <a:ext cx="8062912" cy="1153108"/>
              </a:xfrm>
            </p:spPr>
            <p:txBody>
              <a:bodyPr>
                <a:normAutofit/>
              </a:bodyPr>
              <a:lstStyle/>
              <a:p>
                <a:r>
                  <a:rPr lang="en-US" sz="1600" dirty="0">
                    <a:solidFill>
                      <a:srgbClr val="0070C0"/>
                    </a:solidFill>
                  </a:rPr>
                  <a:t>Example</a:t>
                </a:r>
                <a:r>
                  <a:rPr lang="en-US" sz="1600" dirty="0"/>
                  <a:t> </a:t>
                </a:r>
                <a:r>
                  <a:rPr lang="en-US" sz="1600" b="1" dirty="0"/>
                  <a:t>Using a Double-Angle Formula to Verify an Identity</a:t>
                </a:r>
              </a:p>
              <a:p>
                <a:r>
                  <a:rPr lang="en-US" sz="1600" dirty="0"/>
                  <a:t>Verify tan(2x) = </a:t>
                </a:r>
                <a14:m>
                  <m:oMath xmlns:m="http://schemas.openxmlformats.org/officeDocument/2006/math">
                    <m:f>
                      <m:fPr>
                        <m:ctrlPr>
                          <a:rPr lang="en-US" sz="1600" i="1">
                            <a:latin typeface="Cambria Math" panose="02040503050406030204" pitchFamily="18" charset="0"/>
                          </a:rPr>
                        </m:ctrlPr>
                      </m:fPr>
                      <m:num>
                        <m:r>
                          <m:rPr>
                            <m:nor/>
                          </m:rPr>
                          <a:rPr lang="en-US" sz="1600" dirty="0"/>
                          <m:t>2</m:t>
                        </m:r>
                      </m:num>
                      <m:den>
                        <m:r>
                          <m:rPr>
                            <m:nor/>
                          </m:rPr>
                          <a:rPr lang="en-US" sz="1600" dirty="0"/>
                          <m:t>cot</m:t>
                        </m:r>
                        <m:r>
                          <m:rPr>
                            <m:nor/>
                          </m:rPr>
                          <a:rPr lang="en-US" sz="1600" dirty="0"/>
                          <m:t>(</m:t>
                        </m:r>
                        <m:r>
                          <m:rPr>
                            <m:nor/>
                          </m:rPr>
                          <a:rPr lang="en-US" sz="1600" dirty="0"/>
                          <m:t>x</m:t>
                        </m:r>
                        <m:r>
                          <m:rPr>
                            <m:nor/>
                          </m:rPr>
                          <a:rPr lang="en-US" sz="1600" dirty="0"/>
                          <m:t>) − </m:t>
                        </m:r>
                        <m:r>
                          <m:rPr>
                            <m:nor/>
                          </m:rPr>
                          <a:rPr lang="en-US" sz="1600" dirty="0"/>
                          <m:t>tan</m:t>
                        </m:r>
                        <m:r>
                          <m:rPr>
                            <m:nor/>
                          </m:rPr>
                          <a:rPr lang="en-US" sz="1600" dirty="0"/>
                          <m:t>(</m:t>
                        </m:r>
                        <m:r>
                          <m:rPr>
                            <m:nor/>
                          </m:rPr>
                          <a:rPr lang="en-US" sz="1600" dirty="0"/>
                          <m:t>x</m:t>
                        </m:r>
                        <m:r>
                          <m:rPr>
                            <m:nor/>
                          </m:rPr>
                          <a:rPr lang="en-US" sz="1600" dirty="0"/>
                          <m:t>)</m:t>
                        </m:r>
                      </m:den>
                    </m:f>
                    <m:r>
                      <a:rPr lang="en-US" sz="1600" i="1">
                        <a:latin typeface="Cambria Math" panose="02040503050406030204" pitchFamily="18" charset="0"/>
                      </a:rPr>
                      <m:t> </m:t>
                    </m:r>
                  </m:oMath>
                </a14:m>
                <a:endParaRPr lang="en-US" sz="1600" dirty="0"/>
              </a:p>
              <a:p>
                <a:endParaRPr lang="en-US" sz="1400" dirty="0"/>
              </a:p>
              <a:p>
                <a:endParaRPr lang="en-US" sz="1400" dirty="0"/>
              </a:p>
            </p:txBody>
          </p:sp>
        </mc:Choice>
        <mc:Fallback xmlns="">
          <p:sp>
            <p:nvSpPr>
              <p:cNvPr id="4" name="Text Placeholder 3"/>
              <p:cNvSpPr>
                <a:spLocks noGrp="1" noRot="1" noChangeAspect="1" noMove="1" noResize="1" noEditPoints="1" noAdjustHandles="1" noChangeArrowheads="1" noChangeShapeType="1" noTextEdit="1"/>
              </p:cNvSpPr>
              <p:nvPr>
                <p:ph type="body" sz="quarter" idx="14"/>
              </p:nvPr>
            </p:nvSpPr>
            <p:spPr>
              <a:xfrm>
                <a:off x="457200" y="1399592"/>
                <a:ext cx="8062912" cy="1153108"/>
              </a:xfrm>
              <a:blipFill>
                <a:blip r:embed="rId2"/>
                <a:stretch>
                  <a:fillRect l="-472" t="-1087"/>
                </a:stretch>
              </a:blipFill>
            </p:spPr>
            <p:txBody>
              <a:bodyPr/>
              <a:lstStyle/>
              <a:p>
                <a:r>
                  <a:rPr lang="en-US">
                    <a:noFill/>
                  </a:rPr>
                  <a:t> </a:t>
                </a:r>
              </a:p>
            </p:txBody>
          </p:sp>
        </mc:Fallback>
      </mc:AlternateContent>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31326331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20225"/>
          </a:xfrm>
        </p:spPr>
        <p:txBody>
          <a:bodyPr>
            <a:normAutofit fontScale="90000"/>
          </a:bodyPr>
          <a:lstStyle/>
          <a:p>
            <a:r>
              <a:rPr lang="en-US" dirty="0"/>
              <a:t>Using Double-Angle Formulas to Verify Identities try it 2</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4" name="Footer Placeholder 3"/>
          <p:cNvSpPr>
            <a:spLocks noGrp="1"/>
          </p:cNvSpPr>
          <p:nvPr>
            <p:ph type="ftr" sz="quarter" idx="11"/>
          </p:nvPr>
        </p:nvSpPr>
        <p:spPr/>
        <p:txBody>
          <a:bodyPr/>
          <a:lstStyle/>
          <a:p>
            <a:r>
              <a:rPr lang="en-US"/>
              <a:t>Prepared for OpenStax Algebra and Trigonometry by River Parishes Community College under CC BY-SA 4.0</a:t>
            </a:r>
          </a:p>
        </p:txBody>
      </p:sp>
      <p:sp>
        <p:nvSpPr>
          <p:cNvPr id="5" name="Rectangle 4">
            <a:extLst>
              <a:ext uri="{FF2B5EF4-FFF2-40B4-BE49-F238E27FC236}">
                <a16:creationId xmlns:a16="http://schemas.microsoft.com/office/drawing/2014/main" id="{57D08C42-B4E4-6F4D-998A-3621EF10E22B}"/>
              </a:ext>
            </a:extLst>
          </p:cNvPr>
          <p:cNvSpPr/>
          <p:nvPr/>
        </p:nvSpPr>
        <p:spPr>
          <a:xfrm>
            <a:off x="457200" y="1329035"/>
            <a:ext cx="7759700" cy="369332"/>
          </a:xfrm>
          <a:prstGeom prst="rect">
            <a:avLst/>
          </a:prstGeom>
        </p:spPr>
        <p:txBody>
          <a:bodyPr wrap="square">
            <a:spAutoFit/>
          </a:bodyPr>
          <a:lstStyle/>
          <a:p>
            <a:r>
              <a:rPr lang="en-US" dirty="0">
                <a:solidFill>
                  <a:srgbClr val="555555"/>
                </a:solidFill>
                <a:latin typeface="Helvetica Neue" panose="02000503000000020004" pitchFamily="2" charset="0"/>
              </a:rPr>
              <a:t>Try It:	Verify the identity:  </a:t>
            </a:r>
            <a:r>
              <a:rPr lang="en-US" dirty="0">
                <a:solidFill>
                  <a:srgbClr val="555555"/>
                </a:solidFill>
                <a:latin typeface="STIXGeneral-Regular" pitchFamily="2" charset="2"/>
              </a:rPr>
              <a:t>cos(2</a:t>
            </a:r>
            <a:r>
              <a:rPr lang="el-GR" dirty="0">
                <a:solidFill>
                  <a:srgbClr val="555555"/>
                </a:solidFill>
                <a:latin typeface="STIXGeneral-Italic" pitchFamily="2" charset="2"/>
              </a:rPr>
              <a:t>θ</a:t>
            </a:r>
            <a:r>
              <a:rPr lang="el-GR" dirty="0">
                <a:solidFill>
                  <a:srgbClr val="555555"/>
                </a:solidFill>
                <a:latin typeface="STIXGeneral-Regular" pitchFamily="2" charset="2"/>
              </a:rPr>
              <a:t>)</a:t>
            </a:r>
            <a:r>
              <a:rPr lang="en-US" dirty="0">
                <a:solidFill>
                  <a:srgbClr val="555555"/>
                </a:solidFill>
                <a:latin typeface="STIXGeneral-Regular" pitchFamily="2" charset="2"/>
              </a:rPr>
              <a:t> cos </a:t>
            </a:r>
            <a:r>
              <a:rPr lang="el-GR" dirty="0">
                <a:solidFill>
                  <a:srgbClr val="555555"/>
                </a:solidFill>
                <a:latin typeface="STIXGeneral-Italic" pitchFamily="2" charset="2"/>
              </a:rPr>
              <a:t>θ</a:t>
            </a:r>
            <a:r>
              <a:rPr lang="en-US" dirty="0">
                <a:solidFill>
                  <a:srgbClr val="555555"/>
                </a:solidFill>
                <a:latin typeface="STIXGeneral-Italic" pitchFamily="2" charset="2"/>
              </a:rPr>
              <a:t> </a:t>
            </a:r>
            <a:r>
              <a:rPr lang="el-GR" dirty="0">
                <a:solidFill>
                  <a:srgbClr val="555555"/>
                </a:solidFill>
                <a:latin typeface="STIXGeneral-Regular" pitchFamily="2" charset="2"/>
              </a:rPr>
              <a:t>=</a:t>
            </a:r>
            <a:r>
              <a:rPr lang="en-US" dirty="0">
                <a:solidFill>
                  <a:srgbClr val="555555"/>
                </a:solidFill>
                <a:latin typeface="STIXGeneral-Regular" pitchFamily="2" charset="2"/>
              </a:rPr>
              <a:t> cos</a:t>
            </a:r>
            <a:r>
              <a:rPr lang="en-US" baseline="30000" dirty="0">
                <a:solidFill>
                  <a:srgbClr val="555555"/>
                </a:solidFill>
                <a:latin typeface="STIXGeneral-Regular" pitchFamily="2" charset="2"/>
              </a:rPr>
              <a:t>3</a:t>
            </a:r>
            <a:r>
              <a:rPr lang="el-GR" dirty="0">
                <a:solidFill>
                  <a:srgbClr val="555555"/>
                </a:solidFill>
                <a:latin typeface="STIXGeneral-Italic" pitchFamily="2" charset="2"/>
              </a:rPr>
              <a:t>θ</a:t>
            </a:r>
            <a:r>
              <a:rPr lang="en-US" dirty="0">
                <a:solidFill>
                  <a:srgbClr val="555555"/>
                </a:solidFill>
                <a:latin typeface="STIXGeneral-Italic" pitchFamily="2" charset="2"/>
              </a:rPr>
              <a:t> </a:t>
            </a:r>
            <a:r>
              <a:rPr lang="el-GR" dirty="0">
                <a:solidFill>
                  <a:srgbClr val="555555"/>
                </a:solidFill>
                <a:latin typeface="STIXGeneral-Regular" pitchFamily="2" charset="2"/>
              </a:rPr>
              <a:t>−</a:t>
            </a:r>
            <a:r>
              <a:rPr lang="en-US" dirty="0">
                <a:solidFill>
                  <a:srgbClr val="555555"/>
                </a:solidFill>
                <a:latin typeface="STIXGeneral-Regular" pitchFamily="2" charset="2"/>
              </a:rPr>
              <a:t> cos </a:t>
            </a:r>
            <a:r>
              <a:rPr lang="el-GR" dirty="0">
                <a:solidFill>
                  <a:srgbClr val="555555"/>
                </a:solidFill>
                <a:latin typeface="STIXGeneral-Italic" pitchFamily="2" charset="2"/>
              </a:rPr>
              <a:t>θ</a:t>
            </a:r>
            <a:r>
              <a:rPr lang="en-US" dirty="0">
                <a:solidFill>
                  <a:srgbClr val="555555"/>
                </a:solidFill>
                <a:latin typeface="STIXGeneral-Italic" pitchFamily="2" charset="2"/>
              </a:rPr>
              <a:t> </a:t>
            </a:r>
            <a:r>
              <a:rPr lang="en-US" dirty="0">
                <a:solidFill>
                  <a:srgbClr val="555555"/>
                </a:solidFill>
                <a:latin typeface="STIXGeneral-Regular" pitchFamily="2" charset="2"/>
              </a:rPr>
              <a:t>sin</a:t>
            </a:r>
            <a:r>
              <a:rPr lang="en-US" baseline="30000" dirty="0">
                <a:solidFill>
                  <a:srgbClr val="555555"/>
                </a:solidFill>
                <a:latin typeface="STIXGeneral-Regular" pitchFamily="2" charset="2"/>
              </a:rPr>
              <a:t>2</a:t>
            </a:r>
            <a:r>
              <a:rPr lang="el-GR" dirty="0">
                <a:solidFill>
                  <a:srgbClr val="555555"/>
                </a:solidFill>
                <a:latin typeface="STIXGeneral-Italic" pitchFamily="2" charset="2"/>
              </a:rPr>
              <a:t>θ</a:t>
            </a:r>
            <a:r>
              <a:rPr lang="el-GR" dirty="0">
                <a:solidFill>
                  <a:srgbClr val="555555"/>
                </a:solidFill>
                <a:latin typeface="STIXGeneral-Regular" pitchFamily="2" charset="2"/>
              </a:rPr>
              <a:t>.</a:t>
            </a:r>
            <a:endParaRPr lang="en-US" dirty="0"/>
          </a:p>
        </p:txBody>
      </p:sp>
    </p:spTree>
    <p:extLst>
      <p:ext uri="{BB962C8B-B14F-4D97-AF65-F5344CB8AC3E}">
        <p14:creationId xmlns:p14="http://schemas.microsoft.com/office/powerpoint/2010/main" val="27663181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20225"/>
          </a:xfrm>
        </p:spPr>
        <p:txBody>
          <a:bodyPr>
            <a:normAutofit fontScale="90000"/>
          </a:bodyPr>
          <a:lstStyle/>
          <a:p>
            <a:r>
              <a:rPr lang="en-US" dirty="0"/>
              <a:t>Using Double-Angle Formulas to Verify Identities example 2</a:t>
            </a:r>
          </a:p>
        </p:txBody>
      </p:sp>
      <p:sp>
        <p:nvSpPr>
          <p:cNvPr id="4" name="Text Placeholder 3"/>
          <p:cNvSpPr>
            <a:spLocks noGrp="1"/>
          </p:cNvSpPr>
          <p:nvPr>
            <p:ph type="body" sz="quarter" idx="14"/>
          </p:nvPr>
        </p:nvSpPr>
        <p:spPr>
          <a:xfrm>
            <a:off x="457200" y="1399592"/>
            <a:ext cx="8062912" cy="949908"/>
          </a:xfrm>
        </p:spPr>
        <p:txBody>
          <a:bodyPr>
            <a:normAutofit/>
          </a:bodyPr>
          <a:lstStyle/>
          <a:p>
            <a:r>
              <a:rPr lang="en-US" sz="1600" dirty="0">
                <a:solidFill>
                  <a:srgbClr val="0070C0"/>
                </a:solidFill>
              </a:rPr>
              <a:t>Example</a:t>
            </a:r>
            <a:r>
              <a:rPr lang="en-US" sz="1600" dirty="0"/>
              <a:t> </a:t>
            </a:r>
            <a:r>
              <a:rPr lang="en-US" sz="1600" b="1" dirty="0"/>
              <a:t>Verifying Identities</a:t>
            </a:r>
          </a:p>
          <a:p>
            <a:r>
              <a:rPr lang="en-US" sz="1600" dirty="0"/>
              <a:t>Verify: </a:t>
            </a:r>
            <a:r>
              <a:rPr lang="pt-BR" sz="1600" dirty="0"/>
              <a:t>csc</a:t>
            </a:r>
            <a:r>
              <a:rPr lang="pt-BR" sz="1600" baseline="30000" dirty="0"/>
              <a:t>2</a:t>
            </a:r>
            <a:r>
              <a:rPr lang="pt-BR" sz="1600" dirty="0"/>
              <a:t>(</a:t>
            </a:r>
            <a:r>
              <a:rPr lang="pt-BR" sz="1600" i="1" dirty="0"/>
              <a:t>t</a:t>
            </a:r>
            <a:r>
              <a:rPr lang="pt-BR" sz="1600" dirty="0"/>
              <a:t>) − 2 = cos(2</a:t>
            </a:r>
            <a:r>
              <a:rPr lang="pt-BR" sz="1600" i="1" dirty="0"/>
              <a:t>t</a:t>
            </a:r>
            <a:r>
              <a:rPr lang="pt-BR" sz="1600" dirty="0"/>
              <a:t>) / sin</a:t>
            </a:r>
            <a:r>
              <a:rPr lang="pt-BR" sz="1600" baseline="30000" dirty="0"/>
              <a:t>2</a:t>
            </a:r>
            <a:r>
              <a:rPr lang="pt-BR" sz="1600" i="1" dirty="0"/>
              <a:t>t</a:t>
            </a:r>
            <a:endParaRPr lang="en-US" sz="1600" i="1" dirty="0"/>
          </a:p>
          <a:p>
            <a:endParaRPr lang="en-US" sz="1400" dirty="0"/>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22073203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20225"/>
          </a:xfrm>
        </p:spPr>
        <p:txBody>
          <a:bodyPr>
            <a:normAutofit fontScale="90000"/>
          </a:bodyPr>
          <a:lstStyle/>
          <a:p>
            <a:r>
              <a:rPr lang="en-US" dirty="0"/>
              <a:t>Using Half-Angle Formulas to Find </a:t>
            </a:r>
            <a:br>
              <a:rPr lang="en-US" dirty="0"/>
            </a:br>
            <a:r>
              <a:rPr lang="en-US" dirty="0"/>
              <a:t>Exact Values</a:t>
            </a:r>
          </a:p>
        </p:txBody>
      </p:sp>
      <p:sp>
        <p:nvSpPr>
          <p:cNvPr id="4" name="Text Placeholder 3"/>
          <p:cNvSpPr>
            <a:spLocks noGrp="1"/>
          </p:cNvSpPr>
          <p:nvPr>
            <p:ph type="body" sz="quarter" idx="14"/>
          </p:nvPr>
        </p:nvSpPr>
        <p:spPr>
          <a:xfrm>
            <a:off x="457200" y="1399592"/>
            <a:ext cx="8062912" cy="662473"/>
          </a:xfrm>
        </p:spPr>
        <p:txBody>
          <a:bodyPr>
            <a:noAutofit/>
          </a:bodyPr>
          <a:lstStyle/>
          <a:p>
            <a:r>
              <a:rPr lang="en-US" sz="1600" dirty="0"/>
              <a:t>The next set of identities is the set of </a:t>
            </a:r>
            <a:r>
              <a:rPr lang="en-US" sz="1600" b="1" dirty="0"/>
              <a:t>half-angle formulas</a:t>
            </a:r>
            <a:r>
              <a:rPr lang="en-US" sz="1600" dirty="0"/>
              <a:t>, which we can use when we have an angle that is half the size of a special angle.</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4E45645-9B50-B444-961E-AD00A39CFDFE}"/>
                  </a:ext>
                </a:extLst>
              </p:cNvPr>
              <p:cNvSpPr/>
              <p:nvPr/>
            </p:nvSpPr>
            <p:spPr>
              <a:xfrm>
                <a:off x="457200" y="2177679"/>
                <a:ext cx="8062912" cy="3787383"/>
              </a:xfrm>
              <a:prstGeom prst="rect">
                <a:avLst/>
              </a:prstGeom>
            </p:spPr>
            <p:txBody>
              <a:bodyPr wrap="square">
                <a:spAutoFit/>
              </a:bodyPr>
              <a:lstStyle/>
              <a:p>
                <a:r>
                  <a:rPr lang="en-US" cap="all" dirty="0">
                    <a:solidFill>
                      <a:srgbClr val="555555"/>
                    </a:solidFill>
                    <a:latin typeface="Helvetica Neue" panose="02000503000000020004" pitchFamily="2" charset="0"/>
                  </a:rPr>
                  <a:t>HALF-ANGLE FORMULAS</a:t>
                </a:r>
              </a:p>
              <a:p>
                <a:r>
                  <a:rPr lang="en-US" dirty="0">
                    <a:solidFill>
                      <a:srgbClr val="555555"/>
                    </a:solidFill>
                    <a:latin typeface="Helvetica Neue" panose="02000503000000020004" pitchFamily="2" charset="0"/>
                  </a:rPr>
                  <a:t>The </a:t>
                </a:r>
                <a:r>
                  <a:rPr lang="en-US" b="1" dirty="0">
                    <a:solidFill>
                      <a:srgbClr val="555555"/>
                    </a:solidFill>
                    <a:latin typeface="Helvetica Neue" panose="02000503000000020004" pitchFamily="2" charset="0"/>
                  </a:rPr>
                  <a:t>half-angle formulas</a:t>
                </a:r>
                <a:r>
                  <a:rPr lang="en-US" dirty="0">
                    <a:solidFill>
                      <a:srgbClr val="555555"/>
                    </a:solidFill>
                    <a:latin typeface="Helvetica Neue" panose="02000503000000020004" pitchFamily="2" charset="0"/>
                  </a:rPr>
                  <a:t> are as follows:</a:t>
                </a:r>
              </a:p>
              <a:p>
                <a:endParaRPr lang="en-US" dirty="0">
                  <a:solidFill>
                    <a:srgbClr val="555555"/>
                  </a:solidFill>
                  <a:latin typeface="Helvetica Neue" panose="02000503000000020004" pitchFamily="2" charset="0"/>
                </a:endParaRPr>
              </a:p>
              <a:p>
                <a:pPr algn="ctr"/>
                <a:r>
                  <a:rPr lang="en-US" dirty="0">
                    <a:solidFill>
                      <a:srgbClr val="333333"/>
                    </a:solidFill>
                    <a:latin typeface="STIXGeneral-Regular" pitchFamily="2" charset="2"/>
                  </a:rPr>
                  <a:t>sin</a:t>
                </a:r>
                <a:r>
                  <a:rPr lang="en-US" dirty="0">
                    <a:solidFill>
                      <a:srgbClr val="333333"/>
                    </a:solidFill>
                    <a:latin typeface="STIXSizeTwoSym" pitchFamily="2" charset="2"/>
                  </a:rPr>
                  <a:t> </a:t>
                </a:r>
                <a14:m>
                  <m:oMath xmlns:m="http://schemas.openxmlformats.org/officeDocument/2006/math">
                    <m:d>
                      <m:dPr>
                        <m:ctrlPr>
                          <a:rPr lang="en-US" i="1" smtClean="0">
                            <a:solidFill>
                              <a:srgbClr val="333333"/>
                            </a:solidFill>
                            <a:latin typeface="Cambria Math" panose="02040503050406030204" pitchFamily="18" charset="0"/>
                          </a:rPr>
                        </m:ctrlPr>
                      </m:dPr>
                      <m:e>
                        <m:f>
                          <m:fPr>
                            <m:ctrlPr>
                              <a:rPr lang="en-US" i="1">
                                <a:solidFill>
                                  <a:srgbClr val="333333"/>
                                </a:solidFill>
                                <a:latin typeface="Cambria Math" panose="02040503050406030204" pitchFamily="18" charset="0"/>
                              </a:rPr>
                            </m:ctrlPr>
                          </m:fPr>
                          <m:num>
                            <m:r>
                              <m:rPr>
                                <m:nor/>
                              </m:rPr>
                              <a:rPr lang="el-GR" dirty="0">
                                <a:solidFill>
                                  <a:srgbClr val="333333"/>
                                </a:solidFill>
                                <a:latin typeface="STIXGeneral-Italic" pitchFamily="2" charset="2"/>
                              </a:rPr>
                              <m:t>α</m:t>
                            </m:r>
                          </m:num>
                          <m:den>
                            <m:r>
                              <m:rPr>
                                <m:nor/>
                              </m:rPr>
                              <a:rPr lang="el-GR" dirty="0">
                                <a:solidFill>
                                  <a:srgbClr val="333333"/>
                                </a:solidFill>
                                <a:latin typeface="STIXGeneral-Regular" pitchFamily="2" charset="2"/>
                              </a:rPr>
                              <m:t>2</m:t>
                            </m:r>
                          </m:den>
                        </m:f>
                      </m:e>
                    </m:d>
                  </m:oMath>
                </a14:m>
                <a:r>
                  <a:rPr lang="en-US" dirty="0">
                    <a:solidFill>
                      <a:srgbClr val="333333"/>
                    </a:solidFill>
                    <a:latin typeface="STIXGeneral-Regular" pitchFamily="2" charset="2"/>
                  </a:rPr>
                  <a:t> 	</a:t>
                </a:r>
                <a:r>
                  <a:rPr lang="el-GR" dirty="0">
                    <a:solidFill>
                      <a:srgbClr val="333333"/>
                    </a:solidFill>
                    <a:latin typeface="STIXGeneral-Regular" pitchFamily="2" charset="2"/>
                  </a:rPr>
                  <a:t>=</a:t>
                </a:r>
                <a:r>
                  <a:rPr lang="en-US" dirty="0">
                    <a:solidFill>
                      <a:srgbClr val="333333"/>
                    </a:solidFill>
                    <a:latin typeface="STIXGeneral-Regular" pitchFamily="2" charset="2"/>
                  </a:rPr>
                  <a:t> </a:t>
                </a:r>
                <a:r>
                  <a:rPr lang="el-GR" dirty="0">
                    <a:solidFill>
                      <a:srgbClr val="333333"/>
                    </a:solidFill>
                    <a:latin typeface="STIXGeneral-Regular" pitchFamily="2" charset="2"/>
                  </a:rPr>
                  <a:t>±</a:t>
                </a:r>
                <a:r>
                  <a:rPr lang="en-US" dirty="0">
                    <a:solidFill>
                      <a:srgbClr val="333333"/>
                    </a:solidFill>
                    <a:latin typeface="STIXGeneral-Regular" pitchFamily="2" charset="2"/>
                  </a:rPr>
                  <a:t> </a:t>
                </a:r>
                <a14:m>
                  <m:oMath xmlns:m="http://schemas.openxmlformats.org/officeDocument/2006/math">
                    <m:rad>
                      <m:radPr>
                        <m:degHide m:val="on"/>
                        <m:ctrlPr>
                          <a:rPr lang="en-US" i="1" smtClean="0">
                            <a:solidFill>
                              <a:srgbClr val="333333"/>
                            </a:solidFill>
                            <a:latin typeface="Cambria Math" panose="02040503050406030204" pitchFamily="18" charset="0"/>
                          </a:rPr>
                        </m:ctrlPr>
                      </m:radPr>
                      <m:deg/>
                      <m:e>
                        <m:f>
                          <m:fPr>
                            <m:ctrlPr>
                              <a:rPr lang="en-US" i="1" smtClean="0">
                                <a:solidFill>
                                  <a:srgbClr val="333333"/>
                                </a:solidFill>
                                <a:latin typeface="Cambria Math" panose="02040503050406030204" pitchFamily="18" charset="0"/>
                              </a:rPr>
                            </m:ctrlPr>
                          </m:fPr>
                          <m:num>
                            <m:r>
                              <m:rPr>
                                <m:nor/>
                              </m:rPr>
                              <a:rPr lang="el-GR" dirty="0">
                                <a:solidFill>
                                  <a:srgbClr val="333333"/>
                                </a:solidFill>
                                <a:latin typeface="STIXGeneral-Regular" pitchFamily="2" charset="2"/>
                              </a:rPr>
                              <m:t>1</m:t>
                            </m:r>
                            <m:r>
                              <m:rPr>
                                <m:nor/>
                              </m:rPr>
                              <a:rPr lang="en-US" b="0" i="0" dirty="0" smtClean="0">
                                <a:solidFill>
                                  <a:srgbClr val="333333"/>
                                </a:solidFill>
                                <a:latin typeface="STIXGeneral-Regular" pitchFamily="2" charset="2"/>
                              </a:rPr>
                              <m:t> </m:t>
                            </m:r>
                            <m:r>
                              <m:rPr>
                                <m:nor/>
                              </m:rPr>
                              <a:rPr lang="el-GR" dirty="0">
                                <a:solidFill>
                                  <a:srgbClr val="333333"/>
                                </a:solidFill>
                                <a:latin typeface="STIXGeneral-Regular" pitchFamily="2" charset="2"/>
                              </a:rPr>
                              <m:t>−</m:t>
                            </m:r>
                            <m:r>
                              <m:rPr>
                                <m:nor/>
                              </m:rPr>
                              <a:rPr lang="en-US" b="0" i="0" dirty="0" smtClean="0">
                                <a:solidFill>
                                  <a:srgbClr val="333333"/>
                                </a:solidFill>
                                <a:latin typeface="STIXGeneral-Regular" pitchFamily="2" charset="2"/>
                              </a:rPr>
                              <m:t> </m:t>
                            </m:r>
                            <m:r>
                              <m:rPr>
                                <m:nor/>
                              </m:rPr>
                              <a:rPr lang="en-US" dirty="0">
                                <a:solidFill>
                                  <a:srgbClr val="333333"/>
                                </a:solidFill>
                                <a:latin typeface="STIXGeneral-Regular" pitchFamily="2" charset="2"/>
                              </a:rPr>
                              <m:t>cos</m:t>
                            </m:r>
                            <m:r>
                              <m:rPr>
                                <m:nor/>
                              </m:rPr>
                              <a:rPr lang="en-US" b="0" i="0" dirty="0" smtClean="0">
                                <a:solidFill>
                                  <a:srgbClr val="333333"/>
                                </a:solidFill>
                                <a:latin typeface="STIXGeneral-Regular" pitchFamily="2" charset="2"/>
                              </a:rPr>
                              <m:t> </m:t>
                            </m:r>
                            <m:r>
                              <m:rPr>
                                <m:nor/>
                              </m:rPr>
                              <a:rPr lang="el-GR" dirty="0">
                                <a:solidFill>
                                  <a:srgbClr val="333333"/>
                                </a:solidFill>
                                <a:latin typeface="STIXGeneral-Italic" pitchFamily="2" charset="2"/>
                              </a:rPr>
                              <m:t>α</m:t>
                            </m:r>
                          </m:num>
                          <m:den>
                            <m:r>
                              <m:rPr>
                                <m:nor/>
                              </m:rPr>
                              <a:rPr lang="el-GR" dirty="0">
                                <a:solidFill>
                                  <a:srgbClr val="333333"/>
                                </a:solidFill>
                                <a:latin typeface="STIXGeneral-Regular" pitchFamily="2" charset="2"/>
                              </a:rPr>
                              <m:t>2</m:t>
                            </m:r>
                          </m:den>
                        </m:f>
                      </m:e>
                    </m:rad>
                  </m:oMath>
                </a14:m>
                <a:endParaRPr lang="en-US" dirty="0">
                  <a:solidFill>
                    <a:srgbClr val="333333"/>
                  </a:solidFill>
                  <a:latin typeface="STIXGeneral-Regular" pitchFamily="2" charset="2"/>
                </a:endParaRPr>
              </a:p>
              <a:p>
                <a:pPr algn="ctr"/>
                <a:r>
                  <a:rPr lang="en-US" dirty="0">
                    <a:solidFill>
                      <a:srgbClr val="333333"/>
                    </a:solidFill>
                    <a:latin typeface="STIXGeneral-Regular" pitchFamily="2" charset="2"/>
                  </a:rPr>
                  <a:t>cos</a:t>
                </a:r>
                <a:r>
                  <a:rPr lang="en-US" dirty="0">
                    <a:solidFill>
                      <a:srgbClr val="333333"/>
                    </a:solidFill>
                  </a:rPr>
                  <a:t> </a:t>
                </a:r>
                <a14:m>
                  <m:oMath xmlns:m="http://schemas.openxmlformats.org/officeDocument/2006/math">
                    <m:d>
                      <m:dPr>
                        <m:ctrlPr>
                          <a:rPr lang="en-US" i="1">
                            <a:solidFill>
                              <a:srgbClr val="333333"/>
                            </a:solidFill>
                            <a:latin typeface="Cambria Math" panose="02040503050406030204" pitchFamily="18" charset="0"/>
                          </a:rPr>
                        </m:ctrlPr>
                      </m:dPr>
                      <m:e>
                        <m:f>
                          <m:fPr>
                            <m:ctrlPr>
                              <a:rPr lang="en-US" i="1">
                                <a:solidFill>
                                  <a:srgbClr val="333333"/>
                                </a:solidFill>
                                <a:latin typeface="Cambria Math" panose="02040503050406030204" pitchFamily="18" charset="0"/>
                              </a:rPr>
                            </m:ctrlPr>
                          </m:fPr>
                          <m:num>
                            <m:r>
                              <m:rPr>
                                <m:nor/>
                              </m:rPr>
                              <a:rPr lang="el-GR" dirty="0">
                                <a:solidFill>
                                  <a:srgbClr val="333333"/>
                                </a:solidFill>
                                <a:latin typeface="STIXGeneral-Italic" pitchFamily="2" charset="2"/>
                              </a:rPr>
                              <m:t>α</m:t>
                            </m:r>
                          </m:num>
                          <m:den>
                            <m:r>
                              <m:rPr>
                                <m:nor/>
                              </m:rPr>
                              <a:rPr lang="el-GR" dirty="0">
                                <a:solidFill>
                                  <a:srgbClr val="333333"/>
                                </a:solidFill>
                                <a:latin typeface="STIXGeneral-Regular" pitchFamily="2" charset="2"/>
                              </a:rPr>
                              <m:t>2</m:t>
                            </m:r>
                          </m:den>
                        </m:f>
                      </m:e>
                    </m:d>
                    <m:r>
                      <a:rPr lang="en-US" b="0" i="0" dirty="0" smtClean="0">
                        <a:solidFill>
                          <a:srgbClr val="333333"/>
                        </a:solidFill>
                        <a:latin typeface="Cambria Math" panose="02040503050406030204" pitchFamily="18" charset="0"/>
                      </a:rPr>
                      <m:t> </m:t>
                    </m:r>
                  </m:oMath>
                </a14:m>
                <a:r>
                  <a:rPr lang="en-US" dirty="0">
                    <a:solidFill>
                      <a:srgbClr val="333333"/>
                    </a:solidFill>
                    <a:latin typeface="STIXGeneral-Regular" pitchFamily="2" charset="2"/>
                  </a:rPr>
                  <a:t>	</a:t>
                </a:r>
                <a:r>
                  <a:rPr lang="el-GR" dirty="0">
                    <a:solidFill>
                      <a:srgbClr val="333333"/>
                    </a:solidFill>
                    <a:latin typeface="STIXGeneral-Regular" pitchFamily="2" charset="2"/>
                  </a:rPr>
                  <a:t>=</a:t>
                </a:r>
                <a:r>
                  <a:rPr lang="en-US" dirty="0">
                    <a:solidFill>
                      <a:srgbClr val="333333"/>
                    </a:solidFill>
                    <a:latin typeface="STIXGeneral-Regular" pitchFamily="2" charset="2"/>
                  </a:rPr>
                  <a:t> </a:t>
                </a:r>
                <a:r>
                  <a:rPr lang="el-GR" dirty="0">
                    <a:solidFill>
                      <a:srgbClr val="333333"/>
                    </a:solidFill>
                    <a:latin typeface="STIXGeneral-Regular" pitchFamily="2" charset="2"/>
                  </a:rPr>
                  <a:t>±</a:t>
                </a:r>
                <a:r>
                  <a:rPr lang="en-US" dirty="0">
                    <a:solidFill>
                      <a:srgbClr val="333333"/>
                    </a:solidFill>
                    <a:latin typeface="STIXGeneral-Regular" pitchFamily="2" charset="2"/>
                  </a:rPr>
                  <a:t> </a:t>
                </a:r>
                <a14:m>
                  <m:oMath xmlns:m="http://schemas.openxmlformats.org/officeDocument/2006/math">
                    <m:rad>
                      <m:radPr>
                        <m:degHide m:val="on"/>
                        <m:ctrlPr>
                          <a:rPr lang="en-US" i="1">
                            <a:solidFill>
                              <a:srgbClr val="333333"/>
                            </a:solidFill>
                            <a:latin typeface="Cambria Math" panose="02040503050406030204" pitchFamily="18" charset="0"/>
                          </a:rPr>
                        </m:ctrlPr>
                      </m:radPr>
                      <m:deg/>
                      <m:e>
                        <m:f>
                          <m:fPr>
                            <m:ctrlPr>
                              <a:rPr lang="en-US" i="1">
                                <a:solidFill>
                                  <a:srgbClr val="333333"/>
                                </a:solidFill>
                                <a:latin typeface="Cambria Math" panose="02040503050406030204" pitchFamily="18" charset="0"/>
                              </a:rPr>
                            </m:ctrlPr>
                          </m:fPr>
                          <m:num>
                            <m:r>
                              <m:rPr>
                                <m:nor/>
                              </m:rPr>
                              <a:rPr lang="el-GR" dirty="0">
                                <a:solidFill>
                                  <a:srgbClr val="333333"/>
                                </a:solidFill>
                                <a:latin typeface="STIXGeneral-Regular" pitchFamily="2" charset="2"/>
                              </a:rPr>
                              <m:t>1</m:t>
                            </m:r>
                            <m:r>
                              <m:rPr>
                                <m:nor/>
                              </m:rPr>
                              <a:rPr lang="en-US" dirty="0">
                                <a:solidFill>
                                  <a:srgbClr val="333333"/>
                                </a:solidFill>
                                <a:latin typeface="STIXGeneral-Regular" pitchFamily="2" charset="2"/>
                              </a:rPr>
                              <m:t> </m:t>
                            </m:r>
                            <m:r>
                              <m:rPr>
                                <m:nor/>
                              </m:rPr>
                              <a:rPr lang="en-US" b="0" i="0" dirty="0" smtClean="0">
                                <a:solidFill>
                                  <a:srgbClr val="333333"/>
                                </a:solidFill>
                                <a:latin typeface="STIXGeneral-Regular" pitchFamily="2" charset="2"/>
                              </a:rPr>
                              <m:t>+ </m:t>
                            </m:r>
                            <m:r>
                              <m:rPr>
                                <m:nor/>
                              </m:rPr>
                              <a:rPr lang="en-US" dirty="0">
                                <a:solidFill>
                                  <a:srgbClr val="333333"/>
                                </a:solidFill>
                                <a:latin typeface="STIXGeneral-Regular" pitchFamily="2" charset="2"/>
                              </a:rPr>
                              <m:t> </m:t>
                            </m:r>
                            <m:r>
                              <m:rPr>
                                <m:nor/>
                              </m:rPr>
                              <a:rPr lang="en-US" dirty="0">
                                <a:solidFill>
                                  <a:srgbClr val="333333"/>
                                </a:solidFill>
                                <a:latin typeface="STIXGeneral-Regular" pitchFamily="2" charset="2"/>
                              </a:rPr>
                              <m:t>cos</m:t>
                            </m:r>
                            <m:r>
                              <m:rPr>
                                <m:nor/>
                              </m:rPr>
                              <a:rPr lang="en-US" dirty="0">
                                <a:solidFill>
                                  <a:srgbClr val="333333"/>
                                </a:solidFill>
                                <a:latin typeface="STIXGeneral-Regular" pitchFamily="2" charset="2"/>
                              </a:rPr>
                              <m:t> </m:t>
                            </m:r>
                            <m:r>
                              <m:rPr>
                                <m:nor/>
                              </m:rPr>
                              <a:rPr lang="el-GR" dirty="0">
                                <a:solidFill>
                                  <a:srgbClr val="333333"/>
                                </a:solidFill>
                                <a:latin typeface="STIXGeneral-Italic" pitchFamily="2" charset="2"/>
                              </a:rPr>
                              <m:t>α</m:t>
                            </m:r>
                          </m:num>
                          <m:den>
                            <m:r>
                              <m:rPr>
                                <m:nor/>
                              </m:rPr>
                              <a:rPr lang="el-GR" dirty="0">
                                <a:solidFill>
                                  <a:srgbClr val="333333"/>
                                </a:solidFill>
                                <a:latin typeface="STIXGeneral-Regular" pitchFamily="2" charset="2"/>
                              </a:rPr>
                              <m:t>2</m:t>
                            </m:r>
                          </m:den>
                        </m:f>
                      </m:e>
                    </m:rad>
                    <m:r>
                      <a:rPr lang="el-GR" i="1" dirty="0">
                        <a:solidFill>
                          <a:srgbClr val="333333"/>
                        </a:solidFill>
                        <a:latin typeface="Cambria Math" panose="02040503050406030204" pitchFamily="18" charset="0"/>
                      </a:rPr>
                      <m:t> </m:t>
                    </m:r>
                  </m:oMath>
                </a14:m>
                <a:endParaRPr lang="en-US" dirty="0">
                  <a:solidFill>
                    <a:srgbClr val="333333"/>
                  </a:solidFill>
                  <a:latin typeface="STIXGeneral-Regular" pitchFamily="2" charset="2"/>
                </a:endParaRPr>
              </a:p>
              <a:p>
                <a:pPr algn="ctr"/>
                <a:r>
                  <a:rPr lang="en-US" dirty="0">
                    <a:solidFill>
                      <a:srgbClr val="333333"/>
                    </a:solidFill>
                    <a:latin typeface="STIXGeneral-Regular" pitchFamily="2" charset="2"/>
                  </a:rPr>
                  <a:t>tan</a:t>
                </a:r>
                <a:r>
                  <a:rPr lang="en-US" dirty="0">
                    <a:solidFill>
                      <a:srgbClr val="333333"/>
                    </a:solidFill>
                  </a:rPr>
                  <a:t> </a:t>
                </a:r>
                <a14:m>
                  <m:oMath xmlns:m="http://schemas.openxmlformats.org/officeDocument/2006/math">
                    <m:d>
                      <m:dPr>
                        <m:ctrlPr>
                          <a:rPr lang="en-US" i="1">
                            <a:solidFill>
                              <a:srgbClr val="333333"/>
                            </a:solidFill>
                            <a:latin typeface="Cambria Math" panose="02040503050406030204" pitchFamily="18" charset="0"/>
                          </a:rPr>
                        </m:ctrlPr>
                      </m:dPr>
                      <m:e>
                        <m:f>
                          <m:fPr>
                            <m:ctrlPr>
                              <a:rPr lang="en-US" i="1">
                                <a:solidFill>
                                  <a:srgbClr val="333333"/>
                                </a:solidFill>
                                <a:latin typeface="Cambria Math" panose="02040503050406030204" pitchFamily="18" charset="0"/>
                              </a:rPr>
                            </m:ctrlPr>
                          </m:fPr>
                          <m:num>
                            <m:r>
                              <m:rPr>
                                <m:nor/>
                              </m:rPr>
                              <a:rPr lang="el-GR" dirty="0">
                                <a:solidFill>
                                  <a:srgbClr val="333333"/>
                                </a:solidFill>
                                <a:latin typeface="STIXGeneral-Italic" pitchFamily="2" charset="2"/>
                              </a:rPr>
                              <m:t>α</m:t>
                            </m:r>
                          </m:num>
                          <m:den>
                            <m:r>
                              <m:rPr>
                                <m:nor/>
                              </m:rPr>
                              <a:rPr lang="el-GR" dirty="0">
                                <a:solidFill>
                                  <a:srgbClr val="333333"/>
                                </a:solidFill>
                                <a:latin typeface="STIXGeneral-Regular" pitchFamily="2" charset="2"/>
                              </a:rPr>
                              <m:t>2</m:t>
                            </m:r>
                          </m:den>
                        </m:f>
                      </m:e>
                    </m:d>
                  </m:oMath>
                </a14:m>
                <a:r>
                  <a:rPr lang="en-US" dirty="0">
                    <a:solidFill>
                      <a:srgbClr val="333333"/>
                    </a:solidFill>
                    <a:latin typeface="STIXSizeOneSym" pitchFamily="2" charset="2"/>
                  </a:rPr>
                  <a:t>  	</a:t>
                </a:r>
                <a:r>
                  <a:rPr lang="el-GR" dirty="0">
                    <a:solidFill>
                      <a:srgbClr val="333333"/>
                    </a:solidFill>
                    <a:latin typeface="STIXGeneral-Regular" pitchFamily="2" charset="2"/>
                  </a:rPr>
                  <a:t>=</a:t>
                </a:r>
                <a:r>
                  <a:rPr lang="en-US" dirty="0">
                    <a:solidFill>
                      <a:srgbClr val="333333"/>
                    </a:solidFill>
                    <a:latin typeface="STIXGeneral-Regular" pitchFamily="2" charset="2"/>
                  </a:rPr>
                  <a:t> </a:t>
                </a:r>
                <a:r>
                  <a:rPr lang="el-GR" dirty="0">
                    <a:solidFill>
                      <a:srgbClr val="333333"/>
                    </a:solidFill>
                    <a:latin typeface="STIXGeneral-Regular" pitchFamily="2" charset="2"/>
                  </a:rPr>
                  <a:t>±</a:t>
                </a:r>
                <a:r>
                  <a:rPr lang="en-US" dirty="0">
                    <a:solidFill>
                      <a:srgbClr val="333333"/>
                    </a:solidFill>
                  </a:rPr>
                  <a:t> </a:t>
                </a:r>
                <a14:m>
                  <m:oMath xmlns:m="http://schemas.openxmlformats.org/officeDocument/2006/math">
                    <m:rad>
                      <m:radPr>
                        <m:degHide m:val="on"/>
                        <m:ctrlPr>
                          <a:rPr lang="en-US" i="1">
                            <a:solidFill>
                              <a:srgbClr val="333333"/>
                            </a:solidFill>
                            <a:latin typeface="Cambria Math" panose="02040503050406030204" pitchFamily="18" charset="0"/>
                          </a:rPr>
                        </m:ctrlPr>
                      </m:radPr>
                      <m:deg/>
                      <m:e>
                        <m:f>
                          <m:fPr>
                            <m:ctrlPr>
                              <a:rPr lang="en-US" i="1">
                                <a:solidFill>
                                  <a:srgbClr val="333333"/>
                                </a:solidFill>
                                <a:latin typeface="Cambria Math" panose="02040503050406030204" pitchFamily="18" charset="0"/>
                              </a:rPr>
                            </m:ctrlPr>
                          </m:fPr>
                          <m:num>
                            <m:r>
                              <m:rPr>
                                <m:nor/>
                              </m:rPr>
                              <a:rPr lang="el-GR" dirty="0">
                                <a:solidFill>
                                  <a:srgbClr val="333333"/>
                                </a:solidFill>
                                <a:latin typeface="STIXGeneral-Regular" pitchFamily="2" charset="2"/>
                              </a:rPr>
                              <m:t>1</m:t>
                            </m:r>
                            <m:r>
                              <m:rPr>
                                <m:nor/>
                              </m:rPr>
                              <a:rPr lang="en-US" dirty="0">
                                <a:solidFill>
                                  <a:srgbClr val="333333"/>
                                </a:solidFill>
                                <a:latin typeface="STIXGeneral-Regular" pitchFamily="2" charset="2"/>
                              </a:rPr>
                              <m:t> </m:t>
                            </m:r>
                            <m:r>
                              <m:rPr>
                                <m:nor/>
                              </m:rPr>
                              <a:rPr lang="el-GR" dirty="0">
                                <a:solidFill>
                                  <a:srgbClr val="333333"/>
                                </a:solidFill>
                                <a:latin typeface="STIXGeneral-Regular" pitchFamily="2" charset="2"/>
                              </a:rPr>
                              <m:t>−</m:t>
                            </m:r>
                            <m:r>
                              <m:rPr>
                                <m:nor/>
                              </m:rPr>
                              <a:rPr lang="en-US" dirty="0">
                                <a:solidFill>
                                  <a:srgbClr val="333333"/>
                                </a:solidFill>
                                <a:latin typeface="STIXGeneral-Regular" pitchFamily="2" charset="2"/>
                              </a:rPr>
                              <m:t> </m:t>
                            </m:r>
                            <m:r>
                              <m:rPr>
                                <m:nor/>
                              </m:rPr>
                              <a:rPr lang="en-US" dirty="0">
                                <a:solidFill>
                                  <a:srgbClr val="333333"/>
                                </a:solidFill>
                                <a:latin typeface="STIXGeneral-Regular" pitchFamily="2" charset="2"/>
                              </a:rPr>
                              <m:t>cos</m:t>
                            </m:r>
                            <m:r>
                              <m:rPr>
                                <m:nor/>
                              </m:rPr>
                              <a:rPr lang="en-US" dirty="0">
                                <a:solidFill>
                                  <a:srgbClr val="333333"/>
                                </a:solidFill>
                                <a:latin typeface="STIXGeneral-Regular" pitchFamily="2" charset="2"/>
                              </a:rPr>
                              <m:t> </m:t>
                            </m:r>
                            <m:r>
                              <m:rPr>
                                <m:nor/>
                              </m:rPr>
                              <a:rPr lang="el-GR" dirty="0">
                                <a:solidFill>
                                  <a:srgbClr val="333333"/>
                                </a:solidFill>
                                <a:latin typeface="STIXGeneral-Italic" pitchFamily="2" charset="2"/>
                              </a:rPr>
                              <m:t>α</m:t>
                            </m:r>
                          </m:num>
                          <m:den>
                            <m:r>
                              <m:rPr>
                                <m:nor/>
                              </m:rPr>
                              <a:rPr lang="el-GR" dirty="0">
                                <a:solidFill>
                                  <a:srgbClr val="333333"/>
                                </a:solidFill>
                                <a:latin typeface="STIXGeneral-Regular" pitchFamily="2" charset="2"/>
                              </a:rPr>
                              <m:t>1</m:t>
                            </m:r>
                            <m:r>
                              <m:rPr>
                                <m:nor/>
                              </m:rPr>
                              <a:rPr lang="en-US" dirty="0">
                                <a:solidFill>
                                  <a:srgbClr val="333333"/>
                                </a:solidFill>
                                <a:latin typeface="STIXGeneral-Regular" pitchFamily="2" charset="2"/>
                              </a:rPr>
                              <m:t> +  </m:t>
                            </m:r>
                            <m:r>
                              <m:rPr>
                                <m:nor/>
                              </m:rPr>
                              <a:rPr lang="en-US" dirty="0">
                                <a:solidFill>
                                  <a:srgbClr val="333333"/>
                                </a:solidFill>
                                <a:latin typeface="STIXGeneral-Regular" pitchFamily="2" charset="2"/>
                              </a:rPr>
                              <m:t>cos</m:t>
                            </m:r>
                            <m:r>
                              <m:rPr>
                                <m:nor/>
                              </m:rPr>
                              <a:rPr lang="en-US" dirty="0">
                                <a:solidFill>
                                  <a:srgbClr val="333333"/>
                                </a:solidFill>
                                <a:latin typeface="STIXGeneral-Regular" pitchFamily="2" charset="2"/>
                              </a:rPr>
                              <m:t> </m:t>
                            </m:r>
                            <m:r>
                              <m:rPr>
                                <m:nor/>
                              </m:rPr>
                              <a:rPr lang="el-GR" dirty="0">
                                <a:solidFill>
                                  <a:srgbClr val="333333"/>
                                </a:solidFill>
                                <a:latin typeface="STIXGeneral-Italic" pitchFamily="2" charset="2"/>
                              </a:rPr>
                              <m:t>α</m:t>
                            </m:r>
                          </m:den>
                        </m:f>
                      </m:e>
                    </m:rad>
                  </m:oMath>
                </a14:m>
                <a:endParaRPr lang="en-US" dirty="0">
                  <a:solidFill>
                    <a:srgbClr val="333333"/>
                  </a:solidFill>
                </a:endParaRPr>
              </a:p>
              <a:p>
                <a:pPr marL="742950" lvl="1" indent="-285750" algn="ctr">
                  <a:buFont typeface="STIXGeneral-Regular" pitchFamily="2" charset="2"/>
                  <a:buChar char="="/>
                </a:pPr>
                <a:r>
                  <a:rPr lang="en-US" dirty="0">
                    <a:solidFill>
                      <a:srgbClr val="333333"/>
                    </a:solidFill>
                  </a:rPr>
                  <a:t>= </a:t>
                </a:r>
                <a14:m>
                  <m:oMath xmlns:m="http://schemas.openxmlformats.org/officeDocument/2006/math">
                    <m:f>
                      <m:fPr>
                        <m:ctrlPr>
                          <a:rPr lang="el-GR" i="1" smtClean="0">
                            <a:solidFill>
                              <a:srgbClr val="333333"/>
                            </a:solidFill>
                            <a:latin typeface="Cambria Math" panose="02040503050406030204" pitchFamily="18" charset="0"/>
                          </a:rPr>
                        </m:ctrlPr>
                      </m:fPr>
                      <m:num>
                        <m:r>
                          <m:rPr>
                            <m:nor/>
                          </m:rPr>
                          <a:rPr lang="en-US" dirty="0">
                            <a:solidFill>
                              <a:srgbClr val="333333"/>
                            </a:solidFill>
                            <a:latin typeface="STIXGeneral-Regular" pitchFamily="2" charset="2"/>
                          </a:rPr>
                          <m:t>sin</m:t>
                        </m:r>
                        <m:r>
                          <m:rPr>
                            <m:nor/>
                          </m:rPr>
                          <a:rPr lang="en-US" b="0" i="0" dirty="0" smtClean="0">
                            <a:solidFill>
                              <a:srgbClr val="333333"/>
                            </a:solidFill>
                            <a:latin typeface="STIXGeneral-Regular" pitchFamily="2" charset="2"/>
                          </a:rPr>
                          <m:t> </m:t>
                        </m:r>
                        <m:r>
                          <m:rPr>
                            <m:nor/>
                          </m:rPr>
                          <a:rPr lang="el-GR" dirty="0">
                            <a:solidFill>
                              <a:srgbClr val="333333"/>
                            </a:solidFill>
                            <a:latin typeface="STIXGeneral-Italic" pitchFamily="2" charset="2"/>
                          </a:rPr>
                          <m:t>α</m:t>
                        </m:r>
                      </m:num>
                      <m:den>
                        <m:r>
                          <m:rPr>
                            <m:nor/>
                          </m:rPr>
                          <a:rPr lang="el-GR" dirty="0">
                            <a:solidFill>
                              <a:srgbClr val="333333"/>
                            </a:solidFill>
                            <a:latin typeface="STIXGeneral-Regular" pitchFamily="2" charset="2"/>
                          </a:rPr>
                          <m:t>1</m:t>
                        </m:r>
                        <m:r>
                          <m:rPr>
                            <m:nor/>
                          </m:rPr>
                          <a:rPr lang="en-US" dirty="0">
                            <a:solidFill>
                              <a:srgbClr val="333333"/>
                            </a:solidFill>
                            <a:latin typeface="STIXGeneral-Regular" pitchFamily="2" charset="2"/>
                          </a:rPr>
                          <m:t> +  </m:t>
                        </m:r>
                        <m:r>
                          <m:rPr>
                            <m:nor/>
                          </m:rPr>
                          <a:rPr lang="en-US" dirty="0">
                            <a:solidFill>
                              <a:srgbClr val="333333"/>
                            </a:solidFill>
                            <a:latin typeface="STIXGeneral-Regular" pitchFamily="2" charset="2"/>
                          </a:rPr>
                          <m:t>cos</m:t>
                        </m:r>
                        <m:r>
                          <m:rPr>
                            <m:nor/>
                          </m:rPr>
                          <a:rPr lang="en-US" dirty="0">
                            <a:solidFill>
                              <a:srgbClr val="333333"/>
                            </a:solidFill>
                            <a:latin typeface="STIXGeneral-Regular" pitchFamily="2" charset="2"/>
                          </a:rPr>
                          <m:t> </m:t>
                        </m:r>
                        <m:r>
                          <m:rPr>
                            <m:nor/>
                          </m:rPr>
                          <a:rPr lang="el-GR" dirty="0">
                            <a:solidFill>
                              <a:srgbClr val="333333"/>
                            </a:solidFill>
                            <a:latin typeface="STIXGeneral-Italic" pitchFamily="2" charset="2"/>
                          </a:rPr>
                          <m:t>α</m:t>
                        </m:r>
                      </m:den>
                    </m:f>
                  </m:oMath>
                </a14:m>
                <a:endParaRPr lang="en-US" dirty="0">
                  <a:solidFill>
                    <a:srgbClr val="333333"/>
                  </a:solidFill>
                  <a:latin typeface="STIXGeneral-Regular" pitchFamily="2" charset="2"/>
                </a:endParaRPr>
              </a:p>
              <a:p>
                <a:pPr marL="742950" lvl="1" indent="-285750" algn="ctr">
                  <a:buFont typeface="STIXGeneral-Regular" pitchFamily="2" charset="2"/>
                  <a:buChar char="="/>
                </a:pPr>
                <a:r>
                  <a:rPr lang="en-US" dirty="0">
                    <a:solidFill>
                      <a:srgbClr val="333333"/>
                    </a:solidFill>
                  </a:rPr>
                  <a:t>= </a:t>
                </a:r>
                <a14:m>
                  <m:oMath xmlns:m="http://schemas.openxmlformats.org/officeDocument/2006/math">
                    <m:f>
                      <m:fPr>
                        <m:ctrlPr>
                          <a:rPr lang="el-GR" i="1">
                            <a:solidFill>
                              <a:srgbClr val="333333"/>
                            </a:solidFill>
                            <a:latin typeface="Cambria Math" panose="02040503050406030204" pitchFamily="18" charset="0"/>
                          </a:rPr>
                        </m:ctrlPr>
                      </m:fPr>
                      <m:num>
                        <m:r>
                          <m:rPr>
                            <m:nor/>
                          </m:rPr>
                          <a:rPr lang="el-GR" dirty="0">
                            <a:solidFill>
                              <a:srgbClr val="333333"/>
                            </a:solidFill>
                            <a:latin typeface="STIXGeneral-Regular" pitchFamily="2" charset="2"/>
                          </a:rPr>
                          <m:t>1−</m:t>
                        </m:r>
                        <m:r>
                          <m:rPr>
                            <m:nor/>
                          </m:rPr>
                          <a:rPr lang="en-US" b="0" i="0" dirty="0" smtClean="0">
                            <a:solidFill>
                              <a:srgbClr val="333333"/>
                            </a:solidFill>
                            <a:latin typeface="STIXGeneral-Regular" pitchFamily="2" charset="2"/>
                          </a:rPr>
                          <m:t> </m:t>
                        </m:r>
                        <m:r>
                          <m:rPr>
                            <m:nor/>
                          </m:rPr>
                          <a:rPr lang="en-US" dirty="0">
                            <a:solidFill>
                              <a:srgbClr val="333333"/>
                            </a:solidFill>
                            <a:latin typeface="STIXGeneral-Regular" pitchFamily="2" charset="2"/>
                          </a:rPr>
                          <m:t>cos</m:t>
                        </m:r>
                        <m:r>
                          <m:rPr>
                            <m:nor/>
                          </m:rPr>
                          <a:rPr lang="en-US" dirty="0">
                            <a:solidFill>
                              <a:srgbClr val="333333"/>
                            </a:solidFill>
                            <a:latin typeface="STIXGeneral-Regular" pitchFamily="2" charset="2"/>
                          </a:rPr>
                          <m:t> </m:t>
                        </m:r>
                        <m:r>
                          <m:rPr>
                            <m:nor/>
                          </m:rPr>
                          <a:rPr lang="el-GR" dirty="0">
                            <a:solidFill>
                              <a:srgbClr val="333333"/>
                            </a:solidFill>
                            <a:latin typeface="STIXGeneral-Italic" pitchFamily="2" charset="2"/>
                          </a:rPr>
                          <m:t>α</m:t>
                        </m:r>
                      </m:num>
                      <m:den>
                        <m:r>
                          <m:rPr>
                            <m:nor/>
                          </m:rPr>
                          <a:rPr lang="en-US" dirty="0">
                            <a:solidFill>
                              <a:srgbClr val="333333"/>
                            </a:solidFill>
                            <a:latin typeface="STIXGeneral-Regular" pitchFamily="2" charset="2"/>
                          </a:rPr>
                          <m:t>sin</m:t>
                        </m:r>
                        <m:r>
                          <m:rPr>
                            <m:nor/>
                          </m:rPr>
                          <a:rPr lang="en-US" dirty="0">
                            <a:solidFill>
                              <a:srgbClr val="333333"/>
                            </a:solidFill>
                            <a:latin typeface="STIXGeneral-Regular" pitchFamily="2" charset="2"/>
                          </a:rPr>
                          <m:t> </m:t>
                        </m:r>
                        <m:r>
                          <m:rPr>
                            <m:nor/>
                          </m:rPr>
                          <a:rPr lang="el-GR" dirty="0">
                            <a:solidFill>
                              <a:srgbClr val="333333"/>
                            </a:solidFill>
                            <a:latin typeface="STIXGeneral-Italic" pitchFamily="2" charset="2"/>
                          </a:rPr>
                          <m:t>α</m:t>
                        </m:r>
                      </m:den>
                    </m:f>
                  </m:oMath>
                </a14:m>
                <a:br>
                  <a:rPr lang="el-GR" dirty="0">
                    <a:solidFill>
                      <a:srgbClr val="333333"/>
                    </a:solidFill>
                    <a:latin typeface="Helvetica Neue" panose="02000503000000020004" pitchFamily="2" charset="0"/>
                  </a:rPr>
                </a:br>
                <a:endParaRPr lang="el-GR" b="0" i="0" u="none" strike="noStrike" dirty="0">
                  <a:solidFill>
                    <a:srgbClr val="333333"/>
                  </a:solidFill>
                  <a:effectLst/>
                  <a:latin typeface="Helvetica Neue" panose="02000503000000020004" pitchFamily="2" charset="0"/>
                </a:endParaRPr>
              </a:p>
            </p:txBody>
          </p:sp>
        </mc:Choice>
        <mc:Fallback xmlns="">
          <p:sp>
            <p:nvSpPr>
              <p:cNvPr id="7" name="Rectangle 6">
                <a:extLst>
                  <a:ext uri="{FF2B5EF4-FFF2-40B4-BE49-F238E27FC236}">
                    <a16:creationId xmlns:a16="http://schemas.microsoft.com/office/drawing/2014/main" id="{24E45645-9B50-B444-961E-AD00A39CFDFE}"/>
                  </a:ext>
                </a:extLst>
              </p:cNvPr>
              <p:cNvSpPr>
                <a:spLocks noRot="1" noChangeAspect="1" noMove="1" noResize="1" noEditPoints="1" noAdjustHandles="1" noChangeArrowheads="1" noChangeShapeType="1" noTextEdit="1"/>
              </p:cNvSpPr>
              <p:nvPr/>
            </p:nvSpPr>
            <p:spPr>
              <a:xfrm>
                <a:off x="457200" y="2177679"/>
                <a:ext cx="8062912" cy="3787383"/>
              </a:xfrm>
              <a:prstGeom prst="rect">
                <a:avLst/>
              </a:prstGeom>
              <a:blipFill>
                <a:blip r:embed="rId3"/>
                <a:stretch>
                  <a:fillRect l="-630" t="-333"/>
                </a:stretch>
              </a:blipFill>
            </p:spPr>
            <p:txBody>
              <a:bodyPr/>
              <a:lstStyle/>
              <a:p>
                <a:r>
                  <a:rPr lang="en-US">
                    <a:noFill/>
                  </a:rPr>
                  <a:t> </a:t>
                </a:r>
              </a:p>
            </p:txBody>
          </p:sp>
        </mc:Fallback>
      </mc:AlternateContent>
    </p:spTree>
    <p:extLst>
      <p:ext uri="{BB962C8B-B14F-4D97-AF65-F5344CB8AC3E}">
        <p14:creationId xmlns:p14="http://schemas.microsoft.com/office/powerpoint/2010/main" val="18905239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20225"/>
          </a:xfrm>
        </p:spPr>
        <p:txBody>
          <a:bodyPr>
            <a:normAutofit fontScale="90000"/>
          </a:bodyPr>
          <a:lstStyle/>
          <a:p>
            <a:r>
              <a:rPr lang="en-US" dirty="0"/>
              <a:t>Using Half-Angle Formulas to Find </a:t>
            </a:r>
            <a:br>
              <a:rPr lang="en-US" dirty="0"/>
            </a:br>
            <a:r>
              <a:rPr lang="en-US" dirty="0"/>
              <a:t>Exact Values (Cont.)</a:t>
            </a:r>
          </a:p>
        </p:txBody>
      </p:sp>
      <p:sp>
        <p:nvSpPr>
          <p:cNvPr id="4" name="Text Placeholder 3"/>
          <p:cNvSpPr>
            <a:spLocks noGrp="1"/>
          </p:cNvSpPr>
          <p:nvPr>
            <p:ph type="body" sz="quarter" idx="14"/>
          </p:nvPr>
        </p:nvSpPr>
        <p:spPr>
          <a:xfrm>
            <a:off x="457200" y="1399592"/>
            <a:ext cx="8062912" cy="4189445"/>
          </a:xfrm>
        </p:spPr>
        <p:txBody>
          <a:bodyPr>
            <a:noAutofit/>
          </a:bodyPr>
          <a:lstStyle/>
          <a:p>
            <a:r>
              <a:rPr lang="en-US" sz="1600" dirty="0"/>
              <a:t>Note that the half-angle formulas are preceded by a ± sign.</a:t>
            </a:r>
          </a:p>
          <a:p>
            <a:r>
              <a:rPr lang="en-US" sz="1600" dirty="0"/>
              <a:t>This does not mean that both the positive and negative expressions are valid. Rather, it depends on the quadrant in which </a:t>
            </a:r>
            <a:r>
              <a:rPr lang="el-GR" sz="1600" i="1" dirty="0"/>
              <a:t>α</a:t>
            </a:r>
            <a:r>
              <a:rPr lang="en-US" sz="1600" i="1" dirty="0"/>
              <a:t>/2</a:t>
            </a:r>
            <a:r>
              <a:rPr lang="en-US" sz="1600" dirty="0"/>
              <a:t> terminates.</a:t>
            </a:r>
          </a:p>
          <a:p>
            <a:endParaRPr lang="en-US" sz="1600" dirty="0"/>
          </a:p>
          <a:p>
            <a:r>
              <a:rPr lang="en-US" sz="1600" b="1" dirty="0"/>
              <a:t>Hints:</a:t>
            </a:r>
            <a:r>
              <a:rPr lang="en-US" sz="1600" dirty="0"/>
              <a:t> </a:t>
            </a:r>
          </a:p>
          <a:p>
            <a:r>
              <a:rPr lang="en-US" sz="1600" dirty="0"/>
              <a:t>If the angle </a:t>
            </a:r>
            <a:r>
              <a:rPr lang="el-GR" sz="1600" i="1" dirty="0"/>
              <a:t>α</a:t>
            </a:r>
            <a:r>
              <a:rPr lang="en-US" sz="1600" dirty="0"/>
              <a:t> is in Quadrant I, </a:t>
            </a:r>
            <a:r>
              <a:rPr lang="el-GR" sz="1600" i="1" dirty="0"/>
              <a:t>α</a:t>
            </a:r>
            <a:r>
              <a:rPr lang="en-US" sz="1600" i="1" dirty="0"/>
              <a:t>/2</a:t>
            </a:r>
            <a:r>
              <a:rPr lang="en-US" sz="1600" dirty="0"/>
              <a:t> will be in Quadrant I</a:t>
            </a:r>
          </a:p>
          <a:p>
            <a:r>
              <a:rPr lang="en-US" sz="1600" dirty="0"/>
              <a:t>If the angle </a:t>
            </a:r>
            <a:r>
              <a:rPr lang="el-GR" sz="1600" i="1" dirty="0"/>
              <a:t>α</a:t>
            </a:r>
            <a:r>
              <a:rPr lang="en-US" sz="1600" dirty="0"/>
              <a:t> is in Quadrant II, </a:t>
            </a:r>
            <a:r>
              <a:rPr lang="el-GR" sz="1600" i="1" dirty="0"/>
              <a:t>α</a:t>
            </a:r>
            <a:r>
              <a:rPr lang="en-US" sz="1600" i="1" dirty="0"/>
              <a:t>/2</a:t>
            </a:r>
            <a:r>
              <a:rPr lang="en-US" sz="1600" dirty="0"/>
              <a:t> will be in Quadrant I</a:t>
            </a:r>
          </a:p>
          <a:p>
            <a:r>
              <a:rPr lang="en-US" sz="1600" dirty="0"/>
              <a:t>If the angle </a:t>
            </a:r>
            <a:r>
              <a:rPr lang="el-GR" sz="1600" i="1" dirty="0"/>
              <a:t>α</a:t>
            </a:r>
            <a:r>
              <a:rPr lang="en-US" sz="1600" dirty="0"/>
              <a:t> is in Quadrant III, </a:t>
            </a:r>
            <a:r>
              <a:rPr lang="el-GR" sz="1600" i="1" dirty="0"/>
              <a:t>α</a:t>
            </a:r>
            <a:r>
              <a:rPr lang="en-US" sz="1600" i="1" dirty="0"/>
              <a:t>/2</a:t>
            </a:r>
            <a:r>
              <a:rPr lang="en-US" sz="1600" dirty="0"/>
              <a:t> will be in Quadrant II</a:t>
            </a:r>
          </a:p>
          <a:p>
            <a:r>
              <a:rPr lang="en-US" sz="1600" dirty="0"/>
              <a:t>If the angle </a:t>
            </a:r>
            <a:r>
              <a:rPr lang="el-GR" sz="1600" i="1" dirty="0"/>
              <a:t>α</a:t>
            </a:r>
            <a:r>
              <a:rPr lang="en-US" sz="1600" dirty="0"/>
              <a:t> is in Quadrant IV, </a:t>
            </a:r>
            <a:r>
              <a:rPr lang="el-GR" sz="1600" i="1" dirty="0"/>
              <a:t>α</a:t>
            </a:r>
            <a:r>
              <a:rPr lang="en-US" sz="1600" i="1" dirty="0"/>
              <a:t>/2</a:t>
            </a:r>
            <a:r>
              <a:rPr lang="en-US" sz="1600" dirty="0"/>
              <a:t> will be in Quadrant II</a:t>
            </a:r>
          </a:p>
          <a:p>
            <a:endParaRPr lang="en-US" sz="1600" dirty="0"/>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2523847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Verifying the Fundamental </a:t>
            </a:r>
            <a:br>
              <a:rPr lang="en-US" dirty="0"/>
            </a:br>
            <a:r>
              <a:rPr lang="en-US" dirty="0"/>
              <a:t>Trigonometric Identities (Cont.3)</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9" name="Picture 8" descr="&#10;Graph of y=sin(theta) from -2pi to 2pi, showing in particular that it is symmetric about the origin. Points given are (pi/2, 1) and (-pi/2,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7325" y="3473287"/>
            <a:ext cx="3513459" cy="2199072"/>
          </a:xfrm>
          <a:prstGeom prst="rect">
            <a:avLst/>
          </a:prstGeom>
        </p:spPr>
      </p:pic>
      <p:pic>
        <p:nvPicPr>
          <p:cNvPr id="10" name="Picture 9" descr="&#10;Graph of y=cos(theta) from -2pi to 2pi, showing in particular that it is symmetric about the y-axis. Points given are (-pi/4, .707) and (pi/4, .707). "/>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998768" y="3473287"/>
            <a:ext cx="3224536" cy="2261718"/>
          </a:xfrm>
          <a:prstGeom prst="rect">
            <a:avLst/>
          </a:prstGeom>
        </p:spPr>
      </p:pic>
      <p:sp>
        <p:nvSpPr>
          <p:cNvPr id="12" name="Text Placeholder 6"/>
          <p:cNvSpPr txBox="1">
            <a:spLocks/>
          </p:cNvSpPr>
          <p:nvPr/>
        </p:nvSpPr>
        <p:spPr>
          <a:xfrm>
            <a:off x="601340" y="1320000"/>
            <a:ext cx="8062912" cy="1908269"/>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t>The sine function is an odd function because sin(−</a:t>
            </a:r>
            <a:r>
              <a:rPr lang="en-US" sz="1600" i="1" dirty="0"/>
              <a:t>θ</a:t>
            </a:r>
            <a:r>
              <a:rPr lang="en-US" sz="1600" dirty="0"/>
              <a:t>) = −sin </a:t>
            </a:r>
            <a:r>
              <a:rPr lang="en-US" sz="1600" i="1" dirty="0"/>
              <a:t>θ</a:t>
            </a:r>
            <a:r>
              <a:rPr lang="en-US" sz="1600" dirty="0"/>
              <a:t>. The graph of an odd function is symmetric about the origin.</a:t>
            </a:r>
          </a:p>
          <a:p>
            <a:r>
              <a:rPr lang="en-US" sz="1600" dirty="0"/>
              <a:t>The graph of an even function is symmetric about the </a:t>
            </a:r>
            <a:r>
              <a:rPr lang="en-US" sz="1600" i="1" dirty="0"/>
              <a:t>y</a:t>
            </a:r>
            <a:r>
              <a:rPr lang="en-US" sz="1600" dirty="0"/>
              <a:t>-axis. The cosine function is an even function because cos(−</a:t>
            </a:r>
            <a:r>
              <a:rPr lang="el-GR" sz="1600" i="1" dirty="0"/>
              <a:t>θ</a:t>
            </a:r>
            <a:r>
              <a:rPr lang="el-GR" sz="1600" dirty="0"/>
              <a:t>) = </a:t>
            </a:r>
            <a:r>
              <a:rPr lang="en-US" sz="1600" dirty="0"/>
              <a:t>cos </a:t>
            </a:r>
            <a:r>
              <a:rPr lang="el-GR" sz="1600" i="1" dirty="0"/>
              <a:t>θ</a:t>
            </a:r>
            <a:r>
              <a:rPr lang="el-GR" sz="1600" dirty="0"/>
              <a:t>.</a:t>
            </a:r>
            <a:endParaRPr lang="en-US" sz="1600" dirty="0"/>
          </a:p>
          <a:p>
            <a:r>
              <a:rPr lang="en-US" sz="1600" dirty="0"/>
              <a:t>To sum up, only two of the trigonometric functions, cosine and secant, are even. The other four functions are odd, verifying the even-odd identities.</a:t>
            </a:r>
          </a:p>
          <a:p>
            <a:endParaRPr lang="en-US" sz="700" dirty="0"/>
          </a:p>
        </p:txBody>
      </p:sp>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3585729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20225"/>
          </a:xfrm>
        </p:spPr>
        <p:txBody>
          <a:bodyPr>
            <a:normAutofit fontScale="90000"/>
          </a:bodyPr>
          <a:lstStyle/>
          <a:p>
            <a:r>
              <a:rPr lang="en-US" dirty="0"/>
              <a:t>Using Half-Angle Formulas to Find </a:t>
            </a:r>
            <a:br>
              <a:rPr lang="en-US" dirty="0"/>
            </a:br>
            <a:r>
              <a:rPr lang="en-US" dirty="0"/>
              <a:t>Exact Values example</a:t>
            </a:r>
          </a:p>
        </p:txBody>
      </p:sp>
      <p:sp>
        <p:nvSpPr>
          <p:cNvPr id="4" name="Text Placeholder 3"/>
          <p:cNvSpPr>
            <a:spLocks noGrp="1"/>
          </p:cNvSpPr>
          <p:nvPr>
            <p:ph type="body" sz="quarter" idx="14"/>
          </p:nvPr>
        </p:nvSpPr>
        <p:spPr>
          <a:xfrm>
            <a:off x="457200" y="1399592"/>
            <a:ext cx="8062912" cy="949908"/>
          </a:xfrm>
        </p:spPr>
        <p:txBody>
          <a:bodyPr>
            <a:normAutofit/>
          </a:bodyPr>
          <a:lstStyle/>
          <a:p>
            <a:r>
              <a:rPr lang="en-US" sz="1600" dirty="0">
                <a:solidFill>
                  <a:srgbClr val="0070C0"/>
                </a:solidFill>
              </a:rPr>
              <a:t>Example</a:t>
            </a:r>
            <a:r>
              <a:rPr lang="en-US" sz="1600" dirty="0"/>
              <a:t> </a:t>
            </a:r>
            <a:r>
              <a:rPr lang="en-US" sz="1600" b="1" dirty="0"/>
              <a:t>Using a Half-Angle Formula to Find the Exact Value of a Sine Function</a:t>
            </a:r>
          </a:p>
          <a:p>
            <a:r>
              <a:rPr lang="en-US" sz="1600" dirty="0"/>
              <a:t>Find sin(15°) using a half-angle formula</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12998637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20225"/>
          </a:xfrm>
        </p:spPr>
        <p:txBody>
          <a:bodyPr>
            <a:normAutofit fontScale="90000"/>
          </a:bodyPr>
          <a:lstStyle/>
          <a:p>
            <a:r>
              <a:rPr lang="en-US" dirty="0"/>
              <a:t>Using Half-Angle Formulas to Find </a:t>
            </a:r>
            <a:br>
              <a:rPr lang="en-US" dirty="0"/>
            </a:br>
            <a:r>
              <a:rPr lang="en-US" dirty="0"/>
              <a:t>Exact Values (Cont.2)</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
        <p:nvSpPr>
          <p:cNvPr id="4" name="Rectangle 3">
            <a:extLst>
              <a:ext uri="{FF2B5EF4-FFF2-40B4-BE49-F238E27FC236}">
                <a16:creationId xmlns:a16="http://schemas.microsoft.com/office/drawing/2014/main" id="{B3F00D0A-6E9F-A245-BDA5-7B01EC984706}"/>
              </a:ext>
            </a:extLst>
          </p:cNvPr>
          <p:cNvSpPr/>
          <p:nvPr/>
        </p:nvSpPr>
        <p:spPr>
          <a:xfrm>
            <a:off x="457200" y="1336088"/>
            <a:ext cx="8062912" cy="2031325"/>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the tangent of an angle and the quadrant in which the angle lies, find the exact values of trigonometric functions of half of the angle.</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Draw a triangle to represent the given information.</a:t>
            </a:r>
          </a:p>
          <a:p>
            <a:pPr marL="342900" indent="-342900">
              <a:buFont typeface="+mj-lt"/>
              <a:buAutoNum type="arabicPeriod"/>
            </a:pPr>
            <a:r>
              <a:rPr lang="en-US" dirty="0">
                <a:solidFill>
                  <a:srgbClr val="333333"/>
                </a:solidFill>
                <a:latin typeface="Helvetica Neue" panose="02000503000000020004" pitchFamily="2" charset="0"/>
              </a:rPr>
              <a:t>Determine the correct half-angle formula.</a:t>
            </a:r>
          </a:p>
          <a:p>
            <a:pPr marL="342900" indent="-342900">
              <a:buFont typeface="+mj-lt"/>
              <a:buAutoNum type="arabicPeriod"/>
            </a:pPr>
            <a:r>
              <a:rPr lang="en-US" dirty="0">
                <a:solidFill>
                  <a:srgbClr val="333333"/>
                </a:solidFill>
                <a:latin typeface="Helvetica Neue" panose="02000503000000020004" pitchFamily="2" charset="0"/>
              </a:rPr>
              <a:t>Substitute values into the formula based on the triangle.</a:t>
            </a:r>
          </a:p>
          <a:p>
            <a:pPr marL="342900" indent="-342900">
              <a:buFont typeface="+mj-lt"/>
              <a:buAutoNum type="arabicPeriod"/>
            </a:pPr>
            <a:r>
              <a:rPr lang="en-US" dirty="0">
                <a:solidFill>
                  <a:srgbClr val="333333"/>
                </a:solidFill>
                <a:latin typeface="Helvetica Neue" panose="02000503000000020004" pitchFamily="2" charset="0"/>
              </a:rPr>
              <a:t>Simplify.</a:t>
            </a:r>
            <a:endParaRPr lang="en-US" b="0" i="0" u="none" strike="noStrike" dirty="0">
              <a:solidFill>
                <a:srgbClr val="333333"/>
              </a:solidFill>
              <a:effectLst/>
              <a:latin typeface="Helvetica Neue" panose="02000503000000020004" pitchFamily="2" charset="0"/>
            </a:endParaRPr>
          </a:p>
        </p:txBody>
      </p:sp>
    </p:spTree>
    <p:extLst>
      <p:ext uri="{BB962C8B-B14F-4D97-AF65-F5344CB8AC3E}">
        <p14:creationId xmlns:p14="http://schemas.microsoft.com/office/powerpoint/2010/main" val="36674076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20225"/>
          </a:xfrm>
        </p:spPr>
        <p:txBody>
          <a:bodyPr>
            <a:normAutofit fontScale="90000"/>
          </a:bodyPr>
          <a:lstStyle/>
          <a:p>
            <a:r>
              <a:rPr lang="en-US" dirty="0"/>
              <a:t>Using Half-Angle Formulas to Find </a:t>
            </a:r>
            <a:br>
              <a:rPr lang="en-US" dirty="0"/>
            </a:br>
            <a:r>
              <a:rPr lang="en-US" dirty="0"/>
              <a:t>Exact Values examples</a:t>
            </a:r>
          </a:p>
        </p:txBody>
      </p:sp>
      <p:sp>
        <p:nvSpPr>
          <p:cNvPr id="4" name="Text Placeholder 3"/>
          <p:cNvSpPr>
            <a:spLocks noGrp="1"/>
          </p:cNvSpPr>
          <p:nvPr>
            <p:ph type="body" sz="quarter" idx="14"/>
          </p:nvPr>
        </p:nvSpPr>
        <p:spPr>
          <a:xfrm>
            <a:off x="457200" y="1399592"/>
            <a:ext cx="8062912" cy="1267408"/>
          </a:xfrm>
        </p:spPr>
        <p:txBody>
          <a:bodyPr>
            <a:normAutofit/>
          </a:bodyPr>
          <a:lstStyle/>
          <a:p>
            <a:r>
              <a:rPr lang="en-US" sz="1600" dirty="0">
                <a:solidFill>
                  <a:srgbClr val="0070C0"/>
                </a:solidFill>
              </a:rPr>
              <a:t>Example</a:t>
            </a:r>
            <a:r>
              <a:rPr lang="en-US" sz="1600" dirty="0"/>
              <a:t> </a:t>
            </a:r>
            <a:r>
              <a:rPr lang="en-US" sz="1600" b="1" dirty="0"/>
              <a:t>Using a Half-Angle Formula to Find Exact Values</a:t>
            </a:r>
          </a:p>
          <a:p>
            <a:r>
              <a:rPr lang="en-US" sz="1600" dirty="0"/>
              <a:t>Given that tan </a:t>
            </a:r>
            <a:r>
              <a:rPr lang="el-GR" sz="1600" dirty="0"/>
              <a:t>α</a:t>
            </a:r>
            <a:r>
              <a:rPr lang="en-US" sz="1600" dirty="0"/>
              <a:t> = 8/15 and </a:t>
            </a:r>
            <a:r>
              <a:rPr lang="el-GR" sz="1600" dirty="0"/>
              <a:t>α</a:t>
            </a:r>
            <a:r>
              <a:rPr lang="en-US" sz="1600" dirty="0"/>
              <a:t> is in quadrant III, find the following:</a:t>
            </a:r>
          </a:p>
          <a:p>
            <a:r>
              <a:rPr lang="en-US" sz="1600" dirty="0"/>
              <a:t>a. sin(</a:t>
            </a:r>
            <a:r>
              <a:rPr lang="el-GR" sz="1600" dirty="0"/>
              <a:t>α</a:t>
            </a:r>
            <a:r>
              <a:rPr lang="en-US" sz="1600" dirty="0"/>
              <a:t>/2)			b. cos(</a:t>
            </a:r>
            <a:r>
              <a:rPr lang="el-GR" sz="1600" dirty="0"/>
              <a:t>α</a:t>
            </a:r>
            <a:r>
              <a:rPr lang="en-US" sz="1600" dirty="0"/>
              <a:t>/2)			c. tan(</a:t>
            </a:r>
            <a:r>
              <a:rPr lang="el-GR" sz="1600" dirty="0"/>
              <a:t>α</a:t>
            </a:r>
            <a:r>
              <a:rPr lang="en-US" sz="1600" dirty="0"/>
              <a:t>/2)</a:t>
            </a:r>
          </a:p>
          <a:p>
            <a:endParaRPr lang="en-US" sz="1400" dirty="0"/>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23594436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20225"/>
          </a:xfrm>
        </p:spPr>
        <p:txBody>
          <a:bodyPr>
            <a:normAutofit fontScale="90000"/>
          </a:bodyPr>
          <a:lstStyle/>
          <a:p>
            <a:r>
              <a:rPr lang="en-US" dirty="0"/>
              <a:t>Using Half-Angle Formulas to Find </a:t>
            </a:r>
            <a:br>
              <a:rPr lang="en-US" dirty="0"/>
            </a:br>
            <a:r>
              <a:rPr lang="en-US" dirty="0"/>
              <a:t>Exact Values try it</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D6A98B2-FEE9-5745-B480-854AFB6627E2}"/>
                  </a:ext>
                </a:extLst>
              </p:cNvPr>
              <p:cNvSpPr/>
              <p:nvPr/>
            </p:nvSpPr>
            <p:spPr>
              <a:xfrm>
                <a:off x="457200" y="1267936"/>
                <a:ext cx="8062912" cy="783869"/>
              </a:xfrm>
              <a:prstGeom prst="rect">
                <a:avLst/>
              </a:prstGeom>
            </p:spPr>
            <p:txBody>
              <a:bodyPr wrap="square">
                <a:spAutoFit/>
              </a:bodyPr>
              <a:lstStyle/>
              <a:p>
                <a:r>
                  <a:rPr lang="en-US" dirty="0">
                    <a:solidFill>
                      <a:srgbClr val="555555"/>
                    </a:solidFill>
                    <a:latin typeface="Helvetica Neue" panose="02000503000000020004" pitchFamily="2" charset="0"/>
                  </a:rPr>
                  <a:t>Try It:	</a:t>
                </a:r>
              </a:p>
              <a:p>
                <a:r>
                  <a:rPr lang="en-US" dirty="0">
                    <a:solidFill>
                      <a:srgbClr val="555555"/>
                    </a:solidFill>
                    <a:latin typeface="Helvetica Neue" panose="02000503000000020004" pitchFamily="2" charset="0"/>
                  </a:rPr>
                  <a:t>Given that </a:t>
                </a:r>
                <a:r>
                  <a:rPr lang="en-US" dirty="0">
                    <a:solidFill>
                      <a:srgbClr val="555555"/>
                    </a:solidFill>
                    <a:latin typeface="STIXGeneral-Regular" pitchFamily="2" charset="2"/>
                  </a:rPr>
                  <a:t>sin </a:t>
                </a:r>
                <a:r>
                  <a:rPr lang="el-GR" dirty="0">
                    <a:solidFill>
                      <a:srgbClr val="555555"/>
                    </a:solidFill>
                    <a:latin typeface="STIXGeneral-Italic" pitchFamily="2" charset="2"/>
                  </a:rPr>
                  <a:t>α</a:t>
                </a:r>
                <a:r>
                  <a:rPr lang="en-US" dirty="0">
                    <a:solidFill>
                      <a:srgbClr val="555555"/>
                    </a:solidFill>
                    <a:latin typeface="STIXGeneral-Italic" pitchFamily="2" charset="2"/>
                  </a:rPr>
                  <a:t> </a:t>
                </a:r>
                <a:r>
                  <a:rPr lang="el-GR" dirty="0">
                    <a:solidFill>
                      <a:srgbClr val="555555"/>
                    </a:solidFill>
                    <a:latin typeface="STIXGeneral-Regular" pitchFamily="2" charset="2"/>
                  </a:rPr>
                  <a:t>=</a:t>
                </a:r>
                <a:r>
                  <a:rPr lang="en-US" dirty="0">
                    <a:solidFill>
                      <a:srgbClr val="555555"/>
                    </a:solidFill>
                    <a:latin typeface="STIXGeneral-Regular" pitchFamily="2" charset="2"/>
                  </a:rPr>
                  <a:t> </a:t>
                </a:r>
                <a:r>
                  <a:rPr lang="el-GR" dirty="0">
                    <a:solidFill>
                      <a:srgbClr val="555555"/>
                    </a:solidFill>
                    <a:latin typeface="STIXGeneral-Regular" pitchFamily="2" charset="2"/>
                  </a:rPr>
                  <a:t>−</a:t>
                </a:r>
                <a:r>
                  <a:rPr lang="en-US" dirty="0">
                    <a:solidFill>
                      <a:srgbClr val="555555"/>
                    </a:solidFill>
                    <a:latin typeface="STIXGeneral-Regular" pitchFamily="2" charset="2"/>
                  </a:rPr>
                  <a:t> </a:t>
                </a:r>
                <a14:m>
                  <m:oMath xmlns:m="http://schemas.openxmlformats.org/officeDocument/2006/math">
                    <m:f>
                      <m:fPr>
                        <m:ctrlPr>
                          <a:rPr lang="en-US" i="1" smtClean="0">
                            <a:solidFill>
                              <a:srgbClr val="555555"/>
                            </a:solidFill>
                            <a:latin typeface="Cambria Math" panose="02040503050406030204" pitchFamily="18" charset="0"/>
                          </a:rPr>
                        </m:ctrlPr>
                      </m:fPr>
                      <m:num>
                        <m:r>
                          <a:rPr lang="en-US" b="0" i="1" smtClean="0">
                            <a:solidFill>
                              <a:srgbClr val="555555"/>
                            </a:solidFill>
                            <a:latin typeface="Cambria Math" panose="02040503050406030204" pitchFamily="18" charset="0"/>
                          </a:rPr>
                          <m:t>4</m:t>
                        </m:r>
                      </m:num>
                      <m:den>
                        <m:r>
                          <a:rPr lang="en-US" b="0" i="1" smtClean="0">
                            <a:solidFill>
                              <a:srgbClr val="555555"/>
                            </a:solidFill>
                            <a:latin typeface="Cambria Math" panose="02040503050406030204" pitchFamily="18" charset="0"/>
                          </a:rPr>
                          <m:t>5</m:t>
                        </m:r>
                      </m:den>
                    </m:f>
                    <m:r>
                      <a:rPr lang="en-US" b="0" i="0" smtClean="0">
                        <a:solidFill>
                          <a:srgbClr val="555555"/>
                        </a:solidFill>
                        <a:latin typeface="Cambria Math" panose="02040503050406030204" pitchFamily="18" charset="0"/>
                      </a:rPr>
                      <m:t> </m:t>
                    </m:r>
                  </m:oMath>
                </a14:m>
                <a:r>
                  <a:rPr lang="el-GR" dirty="0">
                    <a:solidFill>
                      <a:srgbClr val="555555"/>
                    </a:solidFill>
                    <a:latin typeface="Helvetica Neue" panose="02000503000000020004" pitchFamily="2" charset="0"/>
                  </a:rPr>
                  <a:t> </a:t>
                </a:r>
                <a:r>
                  <a:rPr lang="en-US" dirty="0">
                    <a:solidFill>
                      <a:srgbClr val="555555"/>
                    </a:solidFill>
                    <a:latin typeface="Helvetica Neue" panose="02000503000000020004" pitchFamily="2" charset="0"/>
                  </a:rPr>
                  <a:t>and </a:t>
                </a:r>
                <a:r>
                  <a:rPr lang="el-GR" dirty="0">
                    <a:solidFill>
                      <a:srgbClr val="555555"/>
                    </a:solidFill>
                    <a:latin typeface="STIXGeneral-Italic" pitchFamily="2" charset="2"/>
                  </a:rPr>
                  <a:t>α</a:t>
                </a:r>
                <a:r>
                  <a:rPr lang="en-US" dirty="0">
                    <a:solidFill>
                      <a:srgbClr val="555555"/>
                    </a:solidFill>
                    <a:latin typeface="STIXGeneral-Italic" pitchFamily="2" charset="2"/>
                  </a:rPr>
                  <a:t> </a:t>
                </a:r>
                <a:r>
                  <a:rPr lang="el-GR" dirty="0">
                    <a:solidFill>
                      <a:srgbClr val="555555"/>
                    </a:solidFill>
                    <a:latin typeface="Helvetica Neue" panose="02000503000000020004" pitchFamily="2" charset="0"/>
                  </a:rPr>
                  <a:t>  </a:t>
                </a:r>
                <a:r>
                  <a:rPr lang="en-US" dirty="0">
                    <a:solidFill>
                      <a:srgbClr val="555555"/>
                    </a:solidFill>
                    <a:latin typeface="Helvetica Neue" panose="02000503000000020004" pitchFamily="2" charset="0"/>
                  </a:rPr>
                  <a:t>lies in quadrant IV, find the exact value of </a:t>
                </a:r>
                <a:r>
                  <a:rPr lang="en-US" dirty="0">
                    <a:solidFill>
                      <a:srgbClr val="555555"/>
                    </a:solidFill>
                    <a:latin typeface="STIXGeneral-Regular" pitchFamily="2" charset="2"/>
                  </a:rPr>
                  <a:t>cos </a:t>
                </a:r>
                <a14:m>
                  <m:oMath xmlns:m="http://schemas.openxmlformats.org/officeDocument/2006/math">
                    <m:d>
                      <m:dPr>
                        <m:ctrlPr>
                          <a:rPr lang="en-US" i="1" smtClean="0">
                            <a:solidFill>
                              <a:srgbClr val="555555"/>
                            </a:solidFill>
                            <a:latin typeface="Cambria Math" panose="02040503050406030204" pitchFamily="18" charset="0"/>
                          </a:rPr>
                        </m:ctrlPr>
                      </m:dPr>
                      <m:e>
                        <m:f>
                          <m:fPr>
                            <m:ctrlPr>
                              <a:rPr lang="el-GR" i="1" smtClean="0">
                                <a:solidFill>
                                  <a:srgbClr val="555555"/>
                                </a:solidFill>
                                <a:latin typeface="Cambria Math" panose="02040503050406030204" pitchFamily="18" charset="0"/>
                              </a:rPr>
                            </m:ctrlPr>
                          </m:fPr>
                          <m:num>
                            <m:r>
                              <m:rPr>
                                <m:nor/>
                              </m:rPr>
                              <a:rPr lang="el-GR" dirty="0">
                                <a:solidFill>
                                  <a:srgbClr val="555555"/>
                                </a:solidFill>
                                <a:latin typeface="STIXGeneral-Italic" pitchFamily="2" charset="2"/>
                              </a:rPr>
                              <m:t>α</m:t>
                            </m:r>
                          </m:num>
                          <m:den>
                            <m:r>
                              <a:rPr lang="el-GR" i="1" smtClean="0">
                                <a:solidFill>
                                  <a:srgbClr val="555555"/>
                                </a:solidFill>
                                <a:latin typeface="Cambria Math" panose="02040503050406030204" pitchFamily="18" charset="0"/>
                              </a:rPr>
                              <m:t>2</m:t>
                            </m:r>
                          </m:den>
                        </m:f>
                      </m:e>
                    </m:d>
                  </m:oMath>
                </a14:m>
                <a:endParaRPr lang="el-GR" dirty="0">
                  <a:solidFill>
                    <a:srgbClr val="555555"/>
                  </a:solidFill>
                  <a:latin typeface="Helvetica Neue" panose="02000503000000020004" pitchFamily="2" charset="0"/>
                </a:endParaRPr>
              </a:p>
            </p:txBody>
          </p:sp>
        </mc:Choice>
        <mc:Fallback xmlns="">
          <p:sp>
            <p:nvSpPr>
              <p:cNvPr id="4" name="Rectangle 3">
                <a:extLst>
                  <a:ext uri="{FF2B5EF4-FFF2-40B4-BE49-F238E27FC236}">
                    <a16:creationId xmlns:a16="http://schemas.microsoft.com/office/drawing/2014/main" id="{ED6A98B2-FEE9-5745-B480-854AFB6627E2}"/>
                  </a:ext>
                </a:extLst>
              </p:cNvPr>
              <p:cNvSpPr>
                <a:spLocks noRot="1" noChangeAspect="1" noMove="1" noResize="1" noEditPoints="1" noAdjustHandles="1" noChangeArrowheads="1" noChangeShapeType="1" noTextEdit="1"/>
              </p:cNvSpPr>
              <p:nvPr/>
            </p:nvSpPr>
            <p:spPr>
              <a:xfrm>
                <a:off x="457200" y="1267936"/>
                <a:ext cx="8062912" cy="783869"/>
              </a:xfrm>
              <a:prstGeom prst="rect">
                <a:avLst/>
              </a:prstGeom>
              <a:blipFill>
                <a:blip r:embed="rId3"/>
                <a:stretch>
                  <a:fillRect l="-630" t="-3175" b="-4762"/>
                </a:stretch>
              </a:blipFill>
            </p:spPr>
            <p:txBody>
              <a:bodyPr/>
              <a:lstStyle/>
              <a:p>
                <a:r>
                  <a:rPr lang="en-US">
                    <a:noFill/>
                  </a:rPr>
                  <a:t> </a:t>
                </a:r>
              </a:p>
            </p:txBody>
          </p:sp>
        </mc:Fallback>
      </mc:AlternateContent>
    </p:spTree>
    <p:extLst>
      <p:ext uri="{BB962C8B-B14F-4D97-AF65-F5344CB8AC3E}">
        <p14:creationId xmlns:p14="http://schemas.microsoft.com/office/powerpoint/2010/main" val="10674166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20225"/>
          </a:xfrm>
        </p:spPr>
        <p:txBody>
          <a:bodyPr>
            <a:normAutofit fontScale="90000"/>
          </a:bodyPr>
          <a:lstStyle/>
          <a:p>
            <a:r>
              <a:rPr lang="en-US" dirty="0"/>
              <a:t>Using Half-Angle Formulas to Find </a:t>
            </a:r>
            <a:br>
              <a:rPr lang="en-US" dirty="0"/>
            </a:br>
            <a:r>
              <a:rPr lang="en-US" dirty="0"/>
              <a:t>Exact Values application</a:t>
            </a:r>
          </a:p>
        </p:txBody>
      </p:sp>
      <p:sp>
        <p:nvSpPr>
          <p:cNvPr id="4" name="Text Placeholder 3"/>
          <p:cNvSpPr>
            <a:spLocks noGrp="1"/>
          </p:cNvSpPr>
          <p:nvPr>
            <p:ph type="body" sz="quarter" idx="14"/>
          </p:nvPr>
        </p:nvSpPr>
        <p:spPr>
          <a:xfrm>
            <a:off x="457200" y="1399592"/>
            <a:ext cx="8062912" cy="1203908"/>
          </a:xfrm>
        </p:spPr>
        <p:txBody>
          <a:bodyPr>
            <a:normAutofit/>
          </a:bodyPr>
          <a:lstStyle/>
          <a:p>
            <a:r>
              <a:rPr lang="en-US" sz="1600" dirty="0">
                <a:solidFill>
                  <a:srgbClr val="0070C0"/>
                </a:solidFill>
              </a:rPr>
              <a:t>Example</a:t>
            </a:r>
            <a:r>
              <a:rPr lang="en-US" sz="1600" dirty="0"/>
              <a:t> A bicycle ramp is constructed for high-level competition with an angle of </a:t>
            </a:r>
            <a:r>
              <a:rPr lang="en-US" sz="1600" i="1" dirty="0"/>
              <a:t>θ </a:t>
            </a:r>
            <a:r>
              <a:rPr lang="en-US" sz="1600" dirty="0"/>
              <a:t>formed by the ramp and the ground. Another ramp is to be constructed half as steep for novice competition. If </a:t>
            </a:r>
            <a:r>
              <a:rPr lang="en-US" sz="1600" dirty="0" err="1"/>
              <a:t>tan</a:t>
            </a:r>
            <a:r>
              <a:rPr lang="en-US" sz="1600" i="1" dirty="0" err="1"/>
              <a:t>θ</a:t>
            </a:r>
            <a:r>
              <a:rPr lang="en-US" sz="1600" i="1" dirty="0"/>
              <a:t> </a:t>
            </a:r>
            <a:r>
              <a:rPr lang="en-US" sz="1600" dirty="0"/>
              <a:t>= 5/3 for higher-level competition, what is the measurement of the angle for novice competition?</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25864117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1804"/>
            <a:ext cx="8062912" cy="2537927"/>
          </a:xfrm>
        </p:spPr>
        <p:txBody>
          <a:bodyPr>
            <a:noAutofit/>
          </a:bodyPr>
          <a:lstStyle/>
          <a:p>
            <a:pPr algn="ctr"/>
            <a:r>
              <a:rPr lang="en-US" sz="3600" b="1" cap="none" dirty="0">
                <a:solidFill>
                  <a:srgbClr val="212F62"/>
                </a:solidFill>
              </a:rPr>
              <a:t>Chapter 9</a:t>
            </a:r>
            <a:br>
              <a:rPr lang="en-US" sz="3600" b="1" cap="none" dirty="0">
                <a:solidFill>
                  <a:srgbClr val="212F62"/>
                </a:solidFill>
              </a:rPr>
            </a:br>
            <a:br>
              <a:rPr lang="en-US" sz="3600" b="1" cap="none" dirty="0">
                <a:solidFill>
                  <a:srgbClr val="212F62"/>
                </a:solidFill>
              </a:rPr>
            </a:br>
            <a:r>
              <a:rPr lang="en-US" sz="3600" b="1" dirty="0">
                <a:solidFill>
                  <a:srgbClr val="212F62"/>
                </a:solidFill>
              </a:rPr>
              <a:t>TRIGONOMETRIC IDENTITIES AND EQUATIONS</a:t>
            </a:r>
            <a:endParaRPr lang="en-US" sz="3600" dirty="0"/>
          </a:p>
        </p:txBody>
      </p:sp>
      <p:sp>
        <p:nvSpPr>
          <p:cNvPr id="5" name="Title 4"/>
          <p:cNvSpPr txBox="1">
            <a:spLocks/>
          </p:cNvSpPr>
          <p:nvPr/>
        </p:nvSpPr>
        <p:spPr>
          <a:xfrm>
            <a:off x="845052" y="3697089"/>
            <a:ext cx="7287208" cy="884242"/>
          </a:xfrm>
          <a:prstGeom prst="rect">
            <a:avLst/>
          </a:prstGeom>
        </p:spPr>
        <p:txBody>
          <a:bodyPr vert="horz" lIns="91440" tIns="45720" rIns="91440" bIns="45720" rtlCol="0" anchor="b">
            <a:no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pPr algn="ctr"/>
            <a:r>
              <a:rPr lang="en-US" dirty="0"/>
              <a:t>Section 9.4 – Sum-to-Product and Product-to-Sum Formulas</a:t>
            </a:r>
          </a:p>
        </p:txBody>
      </p:sp>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78705" y="5415694"/>
            <a:ext cx="1507110" cy="1077181"/>
          </a:xfrm>
          <a:prstGeom prst="rect">
            <a:avLst/>
          </a:prstGeom>
        </p:spPr>
      </p:pic>
    </p:spTree>
    <p:extLst>
      <p:ext uri="{BB962C8B-B14F-4D97-AF65-F5344CB8AC3E}">
        <p14:creationId xmlns:p14="http://schemas.microsoft.com/office/powerpoint/2010/main" val="4716795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200" dirty="0"/>
              <a:t>Section 9.4 Learning Objectives</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endParaRPr lang="en-US" dirty="0"/>
          </a:p>
        </p:txBody>
      </p:sp>
      <p:sp>
        <p:nvSpPr>
          <p:cNvPr id="4" name="Rectangle 3">
            <a:extLst>
              <a:ext uri="{FF2B5EF4-FFF2-40B4-BE49-F238E27FC236}">
                <a16:creationId xmlns:a16="http://schemas.microsoft.com/office/drawing/2014/main" id="{82A2C50D-E8A3-0742-836A-717A75EF667C}"/>
              </a:ext>
            </a:extLst>
          </p:cNvPr>
          <p:cNvSpPr/>
          <p:nvPr/>
        </p:nvSpPr>
        <p:spPr>
          <a:xfrm>
            <a:off x="457200" y="1269643"/>
            <a:ext cx="8379321" cy="1200329"/>
          </a:xfrm>
          <a:prstGeom prst="rect">
            <a:avLst/>
          </a:prstGeom>
        </p:spPr>
        <p:txBody>
          <a:bodyPr wrap="square">
            <a:spAutoFit/>
          </a:bodyPr>
          <a:lstStyle/>
          <a:p>
            <a:r>
              <a:rPr lang="en-US" dirty="0"/>
              <a:t>In this section students will:</a:t>
            </a:r>
          </a:p>
          <a:p>
            <a:endParaRPr lang="en-US" dirty="0"/>
          </a:p>
          <a:p>
            <a:pPr marL="285750" indent="-285750">
              <a:buFont typeface="Arial" panose="020B0604020202020204" pitchFamily="34" charset="0"/>
              <a:buChar char="•"/>
            </a:pPr>
            <a:r>
              <a:rPr lang="en-US" dirty="0"/>
              <a:t>Express products as sums.</a:t>
            </a:r>
          </a:p>
          <a:p>
            <a:pPr marL="285750" indent="-285750">
              <a:buFont typeface="Arial" panose="020B0604020202020204" pitchFamily="34" charset="0"/>
              <a:buChar char="•"/>
            </a:pPr>
            <a:r>
              <a:rPr lang="en-US" dirty="0"/>
              <a:t>Express sums as products.</a:t>
            </a:r>
          </a:p>
        </p:txBody>
      </p:sp>
    </p:spTree>
    <p:extLst>
      <p:ext uri="{BB962C8B-B14F-4D97-AF65-F5344CB8AC3E}">
        <p14:creationId xmlns:p14="http://schemas.microsoft.com/office/powerpoint/2010/main" val="22278441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20225"/>
          </a:xfrm>
        </p:spPr>
        <p:txBody>
          <a:bodyPr>
            <a:normAutofit/>
          </a:bodyPr>
          <a:lstStyle/>
          <a:p>
            <a:r>
              <a:rPr lang="en-US" dirty="0"/>
              <a:t>Expressing Products as Sums</a:t>
            </a:r>
          </a:p>
        </p:txBody>
      </p:sp>
      <p:pic>
        <p:nvPicPr>
          <p:cNvPr id="8" name="Picture 7"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7" name="Rectangle 6"/>
          <p:cNvSpPr/>
          <p:nvPr/>
        </p:nvSpPr>
        <p:spPr>
          <a:xfrm>
            <a:off x="457200" y="1293763"/>
            <a:ext cx="8267700" cy="1569660"/>
          </a:xfrm>
          <a:prstGeom prst="rect">
            <a:avLst/>
          </a:prstGeom>
        </p:spPr>
        <p:txBody>
          <a:bodyPr wrap="square">
            <a:spAutoFit/>
          </a:bodyPr>
          <a:lstStyle/>
          <a:p>
            <a:r>
              <a:rPr lang="en-US" sz="1600" dirty="0"/>
              <a:t>We have already learned a number of formulas useful for expanding or simplifying trigonometric expressions, but sometimes we may need to express the product of cosine and sine as a sum. </a:t>
            </a:r>
          </a:p>
          <a:p>
            <a:endParaRPr lang="en-US" sz="1600" dirty="0"/>
          </a:p>
          <a:p>
            <a:r>
              <a:rPr lang="en-US" sz="1600" dirty="0"/>
              <a:t>We can use the product-to-sum formulas, which express products of trigonometric functions as sums.</a:t>
            </a:r>
          </a:p>
        </p:txBody>
      </p:sp>
      <p:sp>
        <p:nvSpPr>
          <p:cNvPr id="4" name="Footer Placeholder 3"/>
          <p:cNvSpPr>
            <a:spLocks noGrp="1"/>
          </p:cNvSpPr>
          <p:nvPr>
            <p:ph type="ftr" sz="quarter" idx="11"/>
          </p:nvPr>
        </p:nvSpPr>
        <p:spPr/>
        <p:txBody>
          <a:bodyPr/>
          <a:lstStyle/>
          <a:p>
            <a:r>
              <a:rPr lang="en-US"/>
              <a:t>Prepared for OpenStax Algebra and Trigonometry by River Parishes Community College under CC BY-SA 4.0</a:t>
            </a:r>
          </a:p>
        </p:txBody>
      </p:sp>
      <p:sp>
        <p:nvSpPr>
          <p:cNvPr id="6" name="Rectangle 5">
            <a:extLst>
              <a:ext uri="{FF2B5EF4-FFF2-40B4-BE49-F238E27FC236}">
                <a16:creationId xmlns:a16="http://schemas.microsoft.com/office/drawing/2014/main" id="{7BCE7857-3370-3943-88B3-28E6876F4E4B}"/>
              </a:ext>
            </a:extLst>
          </p:cNvPr>
          <p:cNvSpPr/>
          <p:nvPr/>
        </p:nvSpPr>
        <p:spPr>
          <a:xfrm>
            <a:off x="203200" y="3095635"/>
            <a:ext cx="8775700" cy="1477328"/>
          </a:xfrm>
          <a:prstGeom prst="rect">
            <a:avLst/>
          </a:prstGeom>
        </p:spPr>
        <p:txBody>
          <a:bodyPr wrap="square">
            <a:spAutoFit/>
          </a:bodyPr>
          <a:lstStyle/>
          <a:p>
            <a:r>
              <a:rPr lang="en-US" cap="all" dirty="0">
                <a:solidFill>
                  <a:srgbClr val="555555"/>
                </a:solidFill>
              </a:rPr>
              <a:t>THE PRODUCT-TO-SUM FORMULAS</a:t>
            </a:r>
          </a:p>
          <a:p>
            <a:r>
              <a:rPr lang="en-US" dirty="0">
                <a:solidFill>
                  <a:srgbClr val="555555"/>
                </a:solidFill>
              </a:rPr>
              <a:t>The </a:t>
            </a:r>
            <a:r>
              <a:rPr lang="en-US" b="1" dirty="0">
                <a:solidFill>
                  <a:srgbClr val="555555"/>
                </a:solidFill>
              </a:rPr>
              <a:t>product-to-sum formulas</a:t>
            </a:r>
            <a:r>
              <a:rPr lang="en-US" dirty="0">
                <a:solidFill>
                  <a:srgbClr val="555555"/>
                </a:solidFill>
              </a:rPr>
              <a:t> are as follows:</a:t>
            </a:r>
          </a:p>
          <a:p>
            <a:endParaRPr lang="en-US" dirty="0">
              <a:solidFill>
                <a:srgbClr val="555555"/>
              </a:solidFill>
            </a:endParaRPr>
          </a:p>
          <a:p>
            <a:r>
              <a:rPr lang="en-US" dirty="0">
                <a:latin typeface="STIXGeneral-Regular" pitchFamily="2" charset="2"/>
              </a:rPr>
              <a:t>cos </a:t>
            </a:r>
            <a:r>
              <a:rPr lang="el-GR" dirty="0">
                <a:latin typeface="STIXGeneral-Italic" pitchFamily="2" charset="2"/>
              </a:rPr>
              <a:t>α</a:t>
            </a:r>
            <a:r>
              <a:rPr lang="en-US" dirty="0">
                <a:latin typeface="STIXGeneral-Italic" pitchFamily="2" charset="2"/>
              </a:rPr>
              <a:t> </a:t>
            </a:r>
            <a:r>
              <a:rPr lang="en-US" dirty="0">
                <a:latin typeface="STIXGeneral-Regular" pitchFamily="2" charset="2"/>
              </a:rPr>
              <a:t>cos </a:t>
            </a:r>
            <a:r>
              <a:rPr lang="el-GR" dirty="0">
                <a:latin typeface="STIXGeneral-Italic" pitchFamily="2" charset="2"/>
              </a:rPr>
              <a:t>β</a:t>
            </a:r>
            <a:r>
              <a:rPr lang="en-US" dirty="0">
                <a:latin typeface="STIXGeneral-Italic" pitchFamily="2" charset="2"/>
              </a:rPr>
              <a:t> </a:t>
            </a:r>
            <a:r>
              <a:rPr lang="el-GR" dirty="0">
                <a:latin typeface="STIXGeneral-Regular" pitchFamily="2" charset="2"/>
              </a:rPr>
              <a:t>=</a:t>
            </a:r>
            <a:r>
              <a:rPr lang="en-US" dirty="0">
                <a:latin typeface="STIXGeneral-Regular" pitchFamily="2" charset="2"/>
              </a:rPr>
              <a:t> ½ </a:t>
            </a:r>
            <a:r>
              <a:rPr lang="el-GR" dirty="0">
                <a:latin typeface="STIXGeneral-Regular" pitchFamily="2" charset="2"/>
              </a:rPr>
              <a:t>[</a:t>
            </a:r>
            <a:r>
              <a:rPr lang="en-US" dirty="0">
                <a:latin typeface="STIXGeneral-Regular" pitchFamily="2" charset="2"/>
              </a:rPr>
              <a:t>cos (</a:t>
            </a:r>
            <a:r>
              <a:rPr lang="el-GR" dirty="0">
                <a:latin typeface="STIXGeneral-Italic" pitchFamily="2" charset="2"/>
              </a:rPr>
              <a:t>α</a:t>
            </a:r>
            <a:r>
              <a:rPr lang="en-US" dirty="0">
                <a:latin typeface="STIXGeneral-Italic" pitchFamily="2" charset="2"/>
              </a:rPr>
              <a:t> </a:t>
            </a:r>
            <a:r>
              <a:rPr lang="el-GR" dirty="0">
                <a:latin typeface="STIXGeneral-Regular" pitchFamily="2" charset="2"/>
              </a:rPr>
              <a:t>−</a:t>
            </a:r>
            <a:r>
              <a:rPr lang="en-US" dirty="0">
                <a:latin typeface="STIXGeneral-Regular" pitchFamily="2" charset="2"/>
              </a:rPr>
              <a:t> </a:t>
            </a:r>
            <a:r>
              <a:rPr lang="el-GR" dirty="0">
                <a:latin typeface="STIXGeneral-Italic" pitchFamily="2" charset="2"/>
              </a:rPr>
              <a:t>β</a:t>
            </a:r>
            <a:r>
              <a:rPr lang="el-GR" dirty="0">
                <a:latin typeface="STIXGeneral-Regular" pitchFamily="2" charset="2"/>
              </a:rPr>
              <a:t>)</a:t>
            </a:r>
            <a:r>
              <a:rPr lang="en-US" dirty="0">
                <a:latin typeface="STIXGeneral-Regular" pitchFamily="2" charset="2"/>
              </a:rPr>
              <a:t> </a:t>
            </a:r>
            <a:r>
              <a:rPr lang="el-GR" dirty="0">
                <a:latin typeface="STIXGeneral-Regular" pitchFamily="2" charset="2"/>
              </a:rPr>
              <a:t>+</a:t>
            </a:r>
            <a:r>
              <a:rPr lang="en-US" dirty="0">
                <a:latin typeface="STIXGeneral-Regular" pitchFamily="2" charset="2"/>
              </a:rPr>
              <a:t> cos(</a:t>
            </a:r>
            <a:r>
              <a:rPr lang="el-GR" dirty="0">
                <a:latin typeface="STIXGeneral-Italic" pitchFamily="2" charset="2"/>
              </a:rPr>
              <a:t>α</a:t>
            </a:r>
            <a:r>
              <a:rPr lang="en-US" dirty="0">
                <a:latin typeface="STIXGeneral-Italic" pitchFamily="2" charset="2"/>
              </a:rPr>
              <a:t> </a:t>
            </a:r>
            <a:r>
              <a:rPr lang="el-GR" dirty="0">
                <a:latin typeface="STIXGeneral-Regular" pitchFamily="2" charset="2"/>
              </a:rPr>
              <a:t>+</a:t>
            </a:r>
            <a:r>
              <a:rPr lang="en-US" dirty="0">
                <a:latin typeface="STIXGeneral-Regular" pitchFamily="2" charset="2"/>
              </a:rPr>
              <a:t> </a:t>
            </a:r>
            <a:r>
              <a:rPr lang="el-GR" dirty="0">
                <a:latin typeface="STIXGeneral-Italic" pitchFamily="2" charset="2"/>
              </a:rPr>
              <a:t>β</a:t>
            </a:r>
            <a:r>
              <a:rPr lang="el-GR" dirty="0">
                <a:latin typeface="STIXGeneral-Regular" pitchFamily="2" charset="2"/>
              </a:rPr>
              <a:t>)]</a:t>
            </a:r>
            <a:r>
              <a:rPr lang="en-US" dirty="0">
                <a:latin typeface="STIXGeneral-Regular" pitchFamily="2" charset="2"/>
              </a:rPr>
              <a:t>	sin </a:t>
            </a:r>
            <a:r>
              <a:rPr lang="el-GR" dirty="0">
                <a:latin typeface="STIXGeneral-Italic" pitchFamily="2" charset="2"/>
              </a:rPr>
              <a:t>α</a:t>
            </a:r>
            <a:r>
              <a:rPr lang="en-US" dirty="0">
                <a:latin typeface="STIXGeneral-Italic" pitchFamily="2" charset="2"/>
              </a:rPr>
              <a:t> </a:t>
            </a:r>
            <a:r>
              <a:rPr lang="en-US" dirty="0">
                <a:latin typeface="STIXGeneral-Regular" pitchFamily="2" charset="2"/>
              </a:rPr>
              <a:t>cos </a:t>
            </a:r>
            <a:r>
              <a:rPr lang="el-GR" dirty="0">
                <a:latin typeface="STIXGeneral-Italic" pitchFamily="2" charset="2"/>
              </a:rPr>
              <a:t>β</a:t>
            </a:r>
            <a:r>
              <a:rPr lang="en-US" dirty="0">
                <a:latin typeface="STIXGeneral-Italic" pitchFamily="2" charset="2"/>
              </a:rPr>
              <a:t> </a:t>
            </a:r>
            <a:r>
              <a:rPr lang="el-GR" dirty="0">
                <a:latin typeface="STIXGeneral-Regular" pitchFamily="2" charset="2"/>
              </a:rPr>
              <a:t>=</a:t>
            </a:r>
            <a:r>
              <a:rPr lang="en-US" dirty="0">
                <a:latin typeface="STIXGeneral-Regular" pitchFamily="2" charset="2"/>
              </a:rPr>
              <a:t> ½ </a:t>
            </a:r>
            <a:r>
              <a:rPr lang="el-GR" dirty="0">
                <a:latin typeface="STIXGeneral-Regular" pitchFamily="2" charset="2"/>
              </a:rPr>
              <a:t>[</a:t>
            </a:r>
            <a:r>
              <a:rPr lang="en-US" dirty="0">
                <a:latin typeface="STIXGeneral-Regular" pitchFamily="2" charset="2"/>
              </a:rPr>
              <a:t>sin (</a:t>
            </a:r>
            <a:r>
              <a:rPr lang="el-GR" dirty="0">
                <a:latin typeface="STIXGeneral-Italic" pitchFamily="2" charset="2"/>
              </a:rPr>
              <a:t>α</a:t>
            </a:r>
            <a:r>
              <a:rPr lang="en-US" dirty="0">
                <a:latin typeface="STIXGeneral-Italic" pitchFamily="2" charset="2"/>
              </a:rPr>
              <a:t> </a:t>
            </a:r>
            <a:r>
              <a:rPr lang="el-GR" dirty="0">
                <a:latin typeface="STIXGeneral-Regular" pitchFamily="2" charset="2"/>
              </a:rPr>
              <a:t>+</a:t>
            </a:r>
            <a:r>
              <a:rPr lang="en-US" dirty="0">
                <a:latin typeface="STIXGeneral-Regular" pitchFamily="2" charset="2"/>
              </a:rPr>
              <a:t> </a:t>
            </a:r>
            <a:r>
              <a:rPr lang="el-GR" dirty="0">
                <a:latin typeface="STIXGeneral-Italic" pitchFamily="2" charset="2"/>
              </a:rPr>
              <a:t>β</a:t>
            </a:r>
            <a:r>
              <a:rPr lang="el-GR" dirty="0">
                <a:latin typeface="STIXGeneral-Regular" pitchFamily="2" charset="2"/>
              </a:rPr>
              <a:t>)</a:t>
            </a:r>
            <a:r>
              <a:rPr lang="en-US" dirty="0">
                <a:latin typeface="STIXGeneral-Regular" pitchFamily="2" charset="2"/>
              </a:rPr>
              <a:t> </a:t>
            </a:r>
            <a:r>
              <a:rPr lang="el-GR" dirty="0">
                <a:latin typeface="STIXGeneral-Regular" pitchFamily="2" charset="2"/>
              </a:rPr>
              <a:t>+</a:t>
            </a:r>
            <a:r>
              <a:rPr lang="en-US" dirty="0">
                <a:latin typeface="STIXGeneral-Regular" pitchFamily="2" charset="2"/>
              </a:rPr>
              <a:t> sin (</a:t>
            </a:r>
            <a:r>
              <a:rPr lang="el-GR" dirty="0">
                <a:latin typeface="STIXGeneral-Italic" pitchFamily="2" charset="2"/>
              </a:rPr>
              <a:t>α</a:t>
            </a:r>
            <a:r>
              <a:rPr lang="en-US" dirty="0">
                <a:latin typeface="STIXGeneral-Italic" pitchFamily="2" charset="2"/>
              </a:rPr>
              <a:t> </a:t>
            </a:r>
            <a:r>
              <a:rPr lang="el-GR" dirty="0">
                <a:latin typeface="STIXGeneral-Regular" pitchFamily="2" charset="2"/>
              </a:rPr>
              <a:t>−</a:t>
            </a:r>
            <a:r>
              <a:rPr lang="en-US" dirty="0">
                <a:latin typeface="STIXGeneral-Regular" pitchFamily="2" charset="2"/>
              </a:rPr>
              <a:t> </a:t>
            </a:r>
            <a:r>
              <a:rPr lang="el-GR" dirty="0">
                <a:latin typeface="STIXGeneral-Italic" pitchFamily="2" charset="2"/>
              </a:rPr>
              <a:t>β</a:t>
            </a:r>
            <a:r>
              <a:rPr lang="el-GR" dirty="0">
                <a:latin typeface="STIXGeneral-Regular" pitchFamily="2" charset="2"/>
              </a:rPr>
              <a:t>)]</a:t>
            </a:r>
            <a:endParaRPr lang="en-US" dirty="0"/>
          </a:p>
          <a:p>
            <a:r>
              <a:rPr lang="en-US" dirty="0">
                <a:latin typeface="STIXGeneral-Regular" pitchFamily="2" charset="2"/>
              </a:rPr>
              <a:t>sin </a:t>
            </a:r>
            <a:r>
              <a:rPr lang="el-GR" dirty="0">
                <a:latin typeface="STIXGeneral-Italic" pitchFamily="2" charset="2"/>
              </a:rPr>
              <a:t>α</a:t>
            </a:r>
            <a:r>
              <a:rPr lang="en-US" dirty="0">
                <a:latin typeface="STIXGeneral-Italic" pitchFamily="2" charset="2"/>
              </a:rPr>
              <a:t> </a:t>
            </a:r>
            <a:r>
              <a:rPr lang="en-US" dirty="0">
                <a:latin typeface="STIXGeneral-Regular" pitchFamily="2" charset="2"/>
              </a:rPr>
              <a:t>sin </a:t>
            </a:r>
            <a:r>
              <a:rPr lang="el-GR" dirty="0">
                <a:latin typeface="STIXGeneral-Italic" pitchFamily="2" charset="2"/>
              </a:rPr>
              <a:t>β</a:t>
            </a:r>
            <a:r>
              <a:rPr lang="en-US" dirty="0">
                <a:latin typeface="STIXGeneral-Italic" pitchFamily="2" charset="2"/>
              </a:rPr>
              <a:t> </a:t>
            </a:r>
            <a:r>
              <a:rPr lang="el-GR" dirty="0">
                <a:latin typeface="STIXGeneral-Regular" pitchFamily="2" charset="2"/>
              </a:rPr>
              <a:t>=</a:t>
            </a:r>
            <a:r>
              <a:rPr lang="en-US" dirty="0">
                <a:latin typeface="STIXGeneral-Regular" pitchFamily="2" charset="2"/>
              </a:rPr>
              <a:t>  ½ </a:t>
            </a:r>
            <a:r>
              <a:rPr lang="el-GR" dirty="0">
                <a:latin typeface="STIXGeneral-Regular" pitchFamily="2" charset="2"/>
              </a:rPr>
              <a:t>[</a:t>
            </a:r>
            <a:r>
              <a:rPr lang="en-US" dirty="0">
                <a:latin typeface="STIXGeneral-Regular" pitchFamily="2" charset="2"/>
              </a:rPr>
              <a:t>cos (</a:t>
            </a:r>
            <a:r>
              <a:rPr lang="el-GR" dirty="0">
                <a:latin typeface="STIXGeneral-Italic" pitchFamily="2" charset="2"/>
              </a:rPr>
              <a:t>α</a:t>
            </a:r>
            <a:r>
              <a:rPr lang="en-US" dirty="0">
                <a:latin typeface="STIXGeneral-Italic" pitchFamily="2" charset="2"/>
              </a:rPr>
              <a:t> </a:t>
            </a:r>
            <a:r>
              <a:rPr lang="el-GR" dirty="0">
                <a:latin typeface="STIXGeneral-Regular" pitchFamily="2" charset="2"/>
              </a:rPr>
              <a:t>−</a:t>
            </a:r>
            <a:r>
              <a:rPr lang="en-US" dirty="0">
                <a:latin typeface="STIXGeneral-Regular" pitchFamily="2" charset="2"/>
              </a:rPr>
              <a:t> </a:t>
            </a:r>
            <a:r>
              <a:rPr lang="el-GR" dirty="0">
                <a:latin typeface="STIXGeneral-Italic" pitchFamily="2" charset="2"/>
              </a:rPr>
              <a:t>β</a:t>
            </a:r>
            <a:r>
              <a:rPr lang="el-GR" dirty="0">
                <a:latin typeface="STIXGeneral-Regular" pitchFamily="2" charset="2"/>
              </a:rPr>
              <a:t>)</a:t>
            </a:r>
            <a:r>
              <a:rPr lang="en-US" dirty="0">
                <a:latin typeface="STIXGeneral-Regular" pitchFamily="2" charset="2"/>
              </a:rPr>
              <a:t> </a:t>
            </a:r>
            <a:r>
              <a:rPr lang="el-GR" dirty="0">
                <a:latin typeface="STIXGeneral-Regular" pitchFamily="2" charset="2"/>
              </a:rPr>
              <a:t>−</a:t>
            </a:r>
            <a:r>
              <a:rPr lang="en-US" dirty="0">
                <a:latin typeface="STIXGeneral-Regular" pitchFamily="2" charset="2"/>
              </a:rPr>
              <a:t> cos (</a:t>
            </a:r>
            <a:r>
              <a:rPr lang="el-GR" dirty="0">
                <a:latin typeface="STIXGeneral-Italic" pitchFamily="2" charset="2"/>
              </a:rPr>
              <a:t>α</a:t>
            </a:r>
            <a:r>
              <a:rPr lang="en-US" dirty="0">
                <a:latin typeface="STIXGeneral-Italic" pitchFamily="2" charset="2"/>
              </a:rPr>
              <a:t> </a:t>
            </a:r>
            <a:r>
              <a:rPr lang="el-GR" dirty="0">
                <a:latin typeface="STIXGeneral-Regular" pitchFamily="2" charset="2"/>
              </a:rPr>
              <a:t>+</a:t>
            </a:r>
            <a:r>
              <a:rPr lang="en-US" dirty="0">
                <a:latin typeface="STIXGeneral-Regular" pitchFamily="2" charset="2"/>
              </a:rPr>
              <a:t> </a:t>
            </a:r>
            <a:r>
              <a:rPr lang="el-GR" dirty="0">
                <a:latin typeface="STIXGeneral-Italic" pitchFamily="2" charset="2"/>
              </a:rPr>
              <a:t>β</a:t>
            </a:r>
            <a:r>
              <a:rPr lang="el-GR" dirty="0">
                <a:latin typeface="STIXGeneral-Regular" pitchFamily="2" charset="2"/>
              </a:rPr>
              <a:t>)]</a:t>
            </a:r>
            <a:r>
              <a:rPr lang="en-US" dirty="0">
                <a:latin typeface="STIXGeneral-Regular" pitchFamily="2" charset="2"/>
              </a:rPr>
              <a:t>	cos </a:t>
            </a:r>
            <a:r>
              <a:rPr lang="el-GR" dirty="0">
                <a:latin typeface="STIXGeneral-Italic" pitchFamily="2" charset="2"/>
              </a:rPr>
              <a:t>α</a:t>
            </a:r>
            <a:r>
              <a:rPr lang="en-US" dirty="0">
                <a:latin typeface="STIXGeneral-Italic" pitchFamily="2" charset="2"/>
              </a:rPr>
              <a:t> </a:t>
            </a:r>
            <a:r>
              <a:rPr lang="en-US" dirty="0">
                <a:latin typeface="STIXGeneral-Regular" pitchFamily="2" charset="2"/>
              </a:rPr>
              <a:t>sin </a:t>
            </a:r>
            <a:r>
              <a:rPr lang="el-GR" dirty="0">
                <a:latin typeface="STIXGeneral-Italic" pitchFamily="2" charset="2"/>
              </a:rPr>
              <a:t>β</a:t>
            </a:r>
            <a:r>
              <a:rPr lang="en-US" dirty="0">
                <a:latin typeface="STIXGeneral-Italic" pitchFamily="2" charset="2"/>
              </a:rPr>
              <a:t> </a:t>
            </a:r>
            <a:r>
              <a:rPr lang="el-GR" dirty="0">
                <a:latin typeface="STIXGeneral-Regular" pitchFamily="2" charset="2"/>
              </a:rPr>
              <a:t>=</a:t>
            </a:r>
            <a:r>
              <a:rPr lang="en-US" dirty="0">
                <a:latin typeface="STIXGeneral-Regular" pitchFamily="2" charset="2"/>
              </a:rPr>
              <a:t> ½ </a:t>
            </a:r>
            <a:r>
              <a:rPr lang="el-GR" dirty="0">
                <a:latin typeface="STIXGeneral-Regular" pitchFamily="2" charset="2"/>
              </a:rPr>
              <a:t>[</a:t>
            </a:r>
            <a:r>
              <a:rPr lang="en-US" dirty="0">
                <a:latin typeface="STIXGeneral-Regular" pitchFamily="2" charset="2"/>
              </a:rPr>
              <a:t>sin (</a:t>
            </a:r>
            <a:r>
              <a:rPr lang="el-GR" dirty="0">
                <a:latin typeface="STIXGeneral-Italic" pitchFamily="2" charset="2"/>
              </a:rPr>
              <a:t>α</a:t>
            </a:r>
            <a:r>
              <a:rPr lang="en-US" dirty="0">
                <a:latin typeface="STIXGeneral-Italic" pitchFamily="2" charset="2"/>
              </a:rPr>
              <a:t> </a:t>
            </a:r>
            <a:r>
              <a:rPr lang="el-GR" dirty="0">
                <a:latin typeface="STIXGeneral-Regular" pitchFamily="2" charset="2"/>
              </a:rPr>
              <a:t>+</a:t>
            </a:r>
            <a:r>
              <a:rPr lang="en-US" dirty="0">
                <a:latin typeface="STIXGeneral-Regular" pitchFamily="2" charset="2"/>
              </a:rPr>
              <a:t> </a:t>
            </a:r>
            <a:r>
              <a:rPr lang="el-GR" dirty="0">
                <a:latin typeface="STIXGeneral-Italic" pitchFamily="2" charset="2"/>
              </a:rPr>
              <a:t>β</a:t>
            </a:r>
            <a:r>
              <a:rPr lang="el-GR" dirty="0">
                <a:latin typeface="STIXGeneral-Regular" pitchFamily="2" charset="2"/>
              </a:rPr>
              <a:t>)</a:t>
            </a:r>
            <a:r>
              <a:rPr lang="en-US" dirty="0">
                <a:latin typeface="STIXGeneral-Regular" pitchFamily="2" charset="2"/>
              </a:rPr>
              <a:t> </a:t>
            </a:r>
            <a:r>
              <a:rPr lang="el-GR" dirty="0">
                <a:latin typeface="STIXGeneral-Regular" pitchFamily="2" charset="2"/>
              </a:rPr>
              <a:t>−</a:t>
            </a:r>
            <a:r>
              <a:rPr lang="en-US" dirty="0">
                <a:latin typeface="STIXGeneral-Regular" pitchFamily="2" charset="2"/>
              </a:rPr>
              <a:t> sin (</a:t>
            </a:r>
            <a:r>
              <a:rPr lang="el-GR" dirty="0">
                <a:latin typeface="STIXGeneral-Italic" pitchFamily="2" charset="2"/>
              </a:rPr>
              <a:t>α</a:t>
            </a:r>
            <a:r>
              <a:rPr lang="en-US" dirty="0">
                <a:latin typeface="STIXGeneral-Italic" pitchFamily="2" charset="2"/>
              </a:rPr>
              <a:t> </a:t>
            </a:r>
            <a:r>
              <a:rPr lang="el-GR" dirty="0">
                <a:latin typeface="STIXGeneral-Regular" pitchFamily="2" charset="2"/>
              </a:rPr>
              <a:t>−</a:t>
            </a:r>
            <a:r>
              <a:rPr lang="en-US" dirty="0">
                <a:latin typeface="STIXGeneral-Regular" pitchFamily="2" charset="2"/>
              </a:rPr>
              <a:t> </a:t>
            </a:r>
            <a:r>
              <a:rPr lang="el-GR" dirty="0">
                <a:latin typeface="STIXGeneral-Italic" pitchFamily="2" charset="2"/>
              </a:rPr>
              <a:t>β</a:t>
            </a:r>
            <a:r>
              <a:rPr lang="el-GR" dirty="0">
                <a:latin typeface="STIXGeneral-Regular" pitchFamily="2" charset="2"/>
              </a:rPr>
              <a:t>)]</a:t>
            </a:r>
            <a:endParaRPr lang="el-GR" dirty="0"/>
          </a:p>
        </p:txBody>
      </p:sp>
      <p:sp>
        <p:nvSpPr>
          <p:cNvPr id="9" name="Rectangle 8">
            <a:extLst>
              <a:ext uri="{FF2B5EF4-FFF2-40B4-BE49-F238E27FC236}">
                <a16:creationId xmlns:a16="http://schemas.microsoft.com/office/drawing/2014/main" id="{1EAAE8BC-6C94-B944-A318-9D381AE8E02D}"/>
              </a:ext>
            </a:extLst>
          </p:cNvPr>
          <p:cNvSpPr/>
          <p:nvPr/>
        </p:nvSpPr>
        <p:spPr>
          <a:xfrm>
            <a:off x="457200" y="4852720"/>
            <a:ext cx="8062912" cy="1477328"/>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a product of cosines, express as a sum.</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Write the formula for the product of cosines.</a:t>
            </a:r>
          </a:p>
          <a:p>
            <a:pPr marL="342900" indent="-342900">
              <a:buFont typeface="+mj-lt"/>
              <a:buAutoNum type="arabicPeriod"/>
            </a:pPr>
            <a:r>
              <a:rPr lang="en-US" dirty="0">
                <a:solidFill>
                  <a:srgbClr val="333333"/>
                </a:solidFill>
                <a:latin typeface="Helvetica Neue" panose="02000503000000020004" pitchFamily="2" charset="0"/>
              </a:rPr>
              <a:t>Substitute the given angles into the formula.</a:t>
            </a:r>
          </a:p>
          <a:p>
            <a:pPr marL="342900" indent="-342900">
              <a:buFont typeface="+mj-lt"/>
              <a:buAutoNum type="arabicPeriod"/>
            </a:pPr>
            <a:r>
              <a:rPr lang="en-US" dirty="0">
                <a:solidFill>
                  <a:srgbClr val="333333"/>
                </a:solidFill>
                <a:latin typeface="Helvetica Neue" panose="02000503000000020004" pitchFamily="2" charset="0"/>
              </a:rPr>
              <a:t>Simplify.</a:t>
            </a:r>
            <a:endParaRPr lang="en-US" b="0" i="0" u="none" strike="noStrike" dirty="0">
              <a:solidFill>
                <a:srgbClr val="333333"/>
              </a:solidFill>
              <a:effectLst/>
              <a:latin typeface="Helvetica Neue" panose="02000503000000020004" pitchFamily="2" charset="0"/>
            </a:endParaRPr>
          </a:p>
        </p:txBody>
      </p:sp>
    </p:spTree>
    <p:extLst>
      <p:ext uri="{BB962C8B-B14F-4D97-AF65-F5344CB8AC3E}">
        <p14:creationId xmlns:p14="http://schemas.microsoft.com/office/powerpoint/2010/main" val="3932513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20225"/>
          </a:xfrm>
        </p:spPr>
        <p:txBody>
          <a:bodyPr>
            <a:normAutofit fontScale="90000"/>
          </a:bodyPr>
          <a:lstStyle/>
          <a:p>
            <a:r>
              <a:rPr lang="en-US" dirty="0"/>
              <a:t>Expressing Products as Sums </a:t>
            </a:r>
            <a:br>
              <a:rPr lang="en-US" dirty="0"/>
            </a:br>
            <a:r>
              <a:rPr lang="en-US" dirty="0"/>
              <a:t>example</a:t>
            </a:r>
          </a:p>
        </p:txBody>
      </p:sp>
      <p:sp>
        <p:nvSpPr>
          <p:cNvPr id="4" name="Text Placeholder 3"/>
          <p:cNvSpPr>
            <a:spLocks noGrp="1"/>
          </p:cNvSpPr>
          <p:nvPr>
            <p:ph type="body" sz="quarter" idx="14"/>
          </p:nvPr>
        </p:nvSpPr>
        <p:spPr>
          <a:xfrm>
            <a:off x="457200" y="1399592"/>
            <a:ext cx="8062912" cy="924508"/>
          </a:xfrm>
        </p:spPr>
        <p:txBody>
          <a:bodyPr>
            <a:normAutofit/>
          </a:bodyPr>
          <a:lstStyle/>
          <a:p>
            <a:r>
              <a:rPr lang="en-US" sz="1600" dirty="0">
                <a:solidFill>
                  <a:srgbClr val="0070C0"/>
                </a:solidFill>
              </a:rPr>
              <a:t>Example</a:t>
            </a:r>
            <a:r>
              <a:rPr lang="en-US" sz="1600" dirty="0"/>
              <a:t> </a:t>
            </a:r>
            <a:r>
              <a:rPr lang="en-US" sz="1600" b="1" dirty="0"/>
              <a:t>Writing the Product as a Sum or Difference Using Formulas</a:t>
            </a:r>
          </a:p>
          <a:p>
            <a:r>
              <a:rPr lang="en-US" sz="1600" dirty="0"/>
              <a:t>Write the following product as a sum or difference: sin(7x/2)sin(3x/2)</a:t>
            </a:r>
          </a:p>
          <a:p>
            <a:endParaRPr lang="en-US" sz="1400" dirty="0"/>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33706158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20225"/>
          </a:xfrm>
        </p:spPr>
        <p:txBody>
          <a:bodyPr>
            <a:normAutofit/>
          </a:bodyPr>
          <a:lstStyle/>
          <a:p>
            <a:r>
              <a:rPr lang="en-US" dirty="0"/>
              <a:t>Expressing Products as Sums try it</a:t>
            </a:r>
          </a:p>
        </p:txBody>
      </p:sp>
      <p:pic>
        <p:nvPicPr>
          <p:cNvPr id="8" name="Picture 7"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
        <p:nvSpPr>
          <p:cNvPr id="5" name="Rectangle 4">
            <a:extLst>
              <a:ext uri="{FF2B5EF4-FFF2-40B4-BE49-F238E27FC236}">
                <a16:creationId xmlns:a16="http://schemas.microsoft.com/office/drawing/2014/main" id="{61A317E9-AF08-B548-B579-E80E616DAB0F}"/>
              </a:ext>
            </a:extLst>
          </p:cNvPr>
          <p:cNvSpPr/>
          <p:nvPr/>
        </p:nvSpPr>
        <p:spPr>
          <a:xfrm>
            <a:off x="457200" y="1177836"/>
            <a:ext cx="8062912" cy="923330"/>
          </a:xfrm>
          <a:prstGeom prst="rect">
            <a:avLst/>
          </a:prstGeom>
        </p:spPr>
        <p:txBody>
          <a:bodyPr wrap="square">
            <a:spAutoFit/>
          </a:bodyPr>
          <a:lstStyle/>
          <a:p>
            <a:r>
              <a:rPr lang="en-US" dirty="0">
                <a:solidFill>
                  <a:srgbClr val="555555"/>
                </a:solidFill>
                <a:latin typeface="Helvetica Neue" panose="02000503000000020004" pitchFamily="2" charset="0"/>
              </a:rPr>
              <a:t>Try It:	</a:t>
            </a:r>
          </a:p>
          <a:p>
            <a:r>
              <a:rPr lang="en-US" dirty="0">
                <a:solidFill>
                  <a:srgbClr val="555555"/>
                </a:solidFill>
                <a:latin typeface="Helvetica Neue" panose="02000503000000020004" pitchFamily="2" charset="0"/>
              </a:rPr>
              <a:t>Use the product-to-sum formula to write the product as a sum or difference: </a:t>
            </a:r>
            <a:r>
              <a:rPr lang="en-US" dirty="0">
                <a:solidFill>
                  <a:srgbClr val="555555"/>
                </a:solidFill>
                <a:latin typeface="STIXGeneral-Regular" pitchFamily="2" charset="2"/>
              </a:rPr>
              <a:t>cos (2</a:t>
            </a:r>
            <a:r>
              <a:rPr lang="el-GR" dirty="0">
                <a:solidFill>
                  <a:srgbClr val="555555"/>
                </a:solidFill>
                <a:latin typeface="STIXGeneral-Italic" pitchFamily="2" charset="2"/>
              </a:rPr>
              <a:t>θ</a:t>
            </a:r>
            <a:r>
              <a:rPr lang="el-GR" dirty="0">
                <a:solidFill>
                  <a:srgbClr val="555555"/>
                </a:solidFill>
                <a:latin typeface="STIXGeneral-Regular" pitchFamily="2" charset="2"/>
              </a:rPr>
              <a:t>)</a:t>
            </a:r>
            <a:r>
              <a:rPr lang="en-US" dirty="0">
                <a:solidFill>
                  <a:srgbClr val="555555"/>
                </a:solidFill>
                <a:latin typeface="STIXGeneral-Regular" pitchFamily="2" charset="2"/>
              </a:rPr>
              <a:t> cos (4</a:t>
            </a:r>
            <a:r>
              <a:rPr lang="el-GR" dirty="0">
                <a:solidFill>
                  <a:srgbClr val="555555"/>
                </a:solidFill>
                <a:latin typeface="STIXGeneral-Italic" pitchFamily="2" charset="2"/>
              </a:rPr>
              <a:t>θ</a:t>
            </a:r>
            <a:r>
              <a:rPr lang="el-GR" dirty="0">
                <a:solidFill>
                  <a:srgbClr val="555555"/>
                </a:solidFill>
                <a:latin typeface="STIXGeneral-Regular" pitchFamily="2" charset="2"/>
              </a:rPr>
              <a:t>).</a:t>
            </a:r>
            <a:endParaRPr lang="en-US" dirty="0"/>
          </a:p>
        </p:txBody>
      </p:sp>
    </p:spTree>
    <p:extLst>
      <p:ext uri="{BB962C8B-B14F-4D97-AF65-F5344CB8AC3E}">
        <p14:creationId xmlns:p14="http://schemas.microsoft.com/office/powerpoint/2010/main" val="2297153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Verifying the Fundamental </a:t>
            </a:r>
            <a:br>
              <a:rPr lang="en-US" dirty="0"/>
            </a:br>
            <a:r>
              <a:rPr lang="en-US" dirty="0"/>
              <a:t>Trigonometric Identities (Cont.4)</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12" name="Text Placeholder 6"/>
          <p:cNvSpPr txBox="1">
            <a:spLocks/>
          </p:cNvSpPr>
          <p:nvPr/>
        </p:nvSpPr>
        <p:spPr>
          <a:xfrm>
            <a:off x="601340" y="1320000"/>
            <a:ext cx="8062912" cy="1684457"/>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t>The next set of fundamental identities is the set of </a:t>
            </a:r>
            <a:r>
              <a:rPr lang="en-US" sz="1600" b="1" dirty="0"/>
              <a:t>reciprocal identities</a:t>
            </a:r>
            <a:r>
              <a:rPr lang="en-US" sz="1600" dirty="0"/>
              <a:t>, which, as their name implies, relate trigonometric functions that are reciprocals of each other. </a:t>
            </a:r>
          </a:p>
          <a:p>
            <a:r>
              <a:rPr lang="en-US" sz="1600" dirty="0"/>
              <a:t>See </a:t>
            </a:r>
            <a:r>
              <a:rPr lang="en-US" sz="1600" b="1" dirty="0"/>
              <a:t>Table 3</a:t>
            </a:r>
            <a:r>
              <a:rPr lang="en-US" sz="1600" dirty="0"/>
              <a:t>. </a:t>
            </a:r>
          </a:p>
          <a:p>
            <a:r>
              <a:rPr lang="en-US" sz="1600" dirty="0"/>
              <a:t>Recall that we first encountered these identities when defining trigonometric functions from right angles in </a:t>
            </a:r>
            <a:r>
              <a:rPr lang="en-US" sz="1600" b="1" dirty="0"/>
              <a:t>Right Angle Trigonometry</a:t>
            </a:r>
            <a:r>
              <a:rPr lang="en-US" sz="1600" dirty="0"/>
              <a:t>.</a:t>
            </a:r>
            <a:endParaRPr lang="en-US" sz="500" dirty="0"/>
          </a:p>
        </p:txBody>
      </p:sp>
      <p:pic>
        <p:nvPicPr>
          <p:cNvPr id="2" name="Picture 1" descr="sinθ=1/cscθ&#10;cscθ=1/sinθ&#10;cosθ=1/secθ&#10;secθ=1/cosθ&#10;tanθ=1/cotθ&#10;cotθ=1/tanθ"/>
          <p:cNvPicPr>
            <a:picLocks noChangeAspect="1"/>
          </p:cNvPicPr>
          <p:nvPr/>
        </p:nvPicPr>
        <p:blipFill>
          <a:blip r:embed="rId3"/>
          <a:stretch>
            <a:fillRect/>
          </a:stretch>
        </p:blipFill>
        <p:spPr>
          <a:xfrm>
            <a:off x="1489546" y="3262906"/>
            <a:ext cx="6286500" cy="2733675"/>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27238591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20225"/>
          </a:xfrm>
        </p:spPr>
        <p:txBody>
          <a:bodyPr>
            <a:normAutofit fontScale="90000"/>
          </a:bodyPr>
          <a:lstStyle/>
          <a:p>
            <a:r>
              <a:rPr lang="en-US" dirty="0"/>
              <a:t>Expressing Products as Sums </a:t>
            </a:r>
            <a:br>
              <a:rPr lang="en-US" dirty="0"/>
            </a:br>
            <a:r>
              <a:rPr lang="en-US" dirty="0"/>
              <a:t>example 2</a:t>
            </a:r>
          </a:p>
        </p:txBody>
      </p:sp>
      <p:sp>
        <p:nvSpPr>
          <p:cNvPr id="4" name="Text Placeholder 3"/>
          <p:cNvSpPr>
            <a:spLocks noGrp="1"/>
          </p:cNvSpPr>
          <p:nvPr>
            <p:ph type="body" sz="quarter" idx="14"/>
          </p:nvPr>
        </p:nvSpPr>
        <p:spPr>
          <a:xfrm>
            <a:off x="457200" y="1399592"/>
            <a:ext cx="8062912" cy="949908"/>
          </a:xfrm>
        </p:spPr>
        <p:txBody>
          <a:bodyPr>
            <a:normAutofit/>
          </a:bodyPr>
          <a:lstStyle/>
          <a:p>
            <a:r>
              <a:rPr lang="en-US" sz="1600" dirty="0">
                <a:solidFill>
                  <a:srgbClr val="0070C0"/>
                </a:solidFill>
              </a:rPr>
              <a:t>Example</a:t>
            </a:r>
            <a:r>
              <a:rPr lang="en-US" sz="1600" dirty="0"/>
              <a:t> </a:t>
            </a:r>
            <a:r>
              <a:rPr lang="en-US" sz="1600" b="1" dirty="0"/>
              <a:t>Writing the Product as a Sum or Difference Using Formulas</a:t>
            </a:r>
          </a:p>
          <a:p>
            <a:r>
              <a:rPr lang="en-US" sz="1600" dirty="0"/>
              <a:t>Write the following product as a sum or difference: cos(3x)sin(6x)</a:t>
            </a:r>
          </a:p>
          <a:p>
            <a:endParaRPr lang="en-US" sz="1400" dirty="0"/>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34648539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20225"/>
          </a:xfrm>
        </p:spPr>
        <p:txBody>
          <a:bodyPr>
            <a:normAutofit/>
          </a:bodyPr>
          <a:lstStyle/>
          <a:p>
            <a:r>
              <a:rPr lang="en-US" dirty="0"/>
              <a:t>Expressing Products as Sums try it 2</a:t>
            </a:r>
          </a:p>
        </p:txBody>
      </p:sp>
      <p:pic>
        <p:nvPicPr>
          <p:cNvPr id="8" name="Picture 7"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03394" y="234642"/>
            <a:ext cx="1226434" cy="833592"/>
          </a:xfrm>
          <a:prstGeom prst="rect">
            <a:avLst/>
          </a:prstGeom>
        </p:spPr>
      </p:pic>
      <p:sp>
        <p:nvSpPr>
          <p:cNvPr id="4" name="Footer Placeholder 3"/>
          <p:cNvSpPr>
            <a:spLocks noGrp="1"/>
          </p:cNvSpPr>
          <p:nvPr>
            <p:ph type="ftr" sz="quarter" idx="11"/>
          </p:nvPr>
        </p:nvSpPr>
        <p:spPr/>
        <p:txBody>
          <a:bodyPr/>
          <a:lstStyle/>
          <a:p>
            <a:r>
              <a:rPr lang="en-US"/>
              <a:t>Prepared for OpenStax Algebra and Trigonometry by River Parishes Community College under CC BY-SA 4.0</a:t>
            </a:r>
          </a:p>
        </p:txBody>
      </p:sp>
      <p:sp>
        <p:nvSpPr>
          <p:cNvPr id="5" name="Rectangle 4">
            <a:extLst>
              <a:ext uri="{FF2B5EF4-FFF2-40B4-BE49-F238E27FC236}">
                <a16:creationId xmlns:a16="http://schemas.microsoft.com/office/drawing/2014/main" id="{2FB8992D-D54F-7041-8EED-F9DD360D7F54}"/>
              </a:ext>
            </a:extLst>
          </p:cNvPr>
          <p:cNvSpPr/>
          <p:nvPr/>
        </p:nvSpPr>
        <p:spPr>
          <a:xfrm>
            <a:off x="450904" y="1278235"/>
            <a:ext cx="7772400" cy="923330"/>
          </a:xfrm>
          <a:prstGeom prst="rect">
            <a:avLst/>
          </a:prstGeom>
        </p:spPr>
        <p:txBody>
          <a:bodyPr wrap="square">
            <a:spAutoFit/>
          </a:bodyPr>
          <a:lstStyle/>
          <a:p>
            <a:r>
              <a:rPr lang="en-US" dirty="0">
                <a:solidFill>
                  <a:srgbClr val="555555"/>
                </a:solidFill>
                <a:latin typeface="Helvetica Neue" panose="02000503000000020004" pitchFamily="2" charset="0"/>
              </a:rPr>
              <a:t>Try It:	Use the product-to-sum formula to write the product as a sum: </a:t>
            </a:r>
            <a:r>
              <a:rPr lang="en-US" dirty="0">
                <a:solidFill>
                  <a:srgbClr val="555555"/>
                </a:solidFill>
                <a:latin typeface="STIXGeneral-Regular" pitchFamily="2" charset="2"/>
              </a:rPr>
              <a:t>sin (</a:t>
            </a:r>
            <a:r>
              <a:rPr lang="en-US" dirty="0">
                <a:solidFill>
                  <a:srgbClr val="555555"/>
                </a:solidFill>
                <a:latin typeface="STIXGeneral-Italic" pitchFamily="2" charset="2"/>
              </a:rPr>
              <a:t>x </a:t>
            </a:r>
            <a:r>
              <a:rPr lang="en-US" dirty="0">
                <a:solidFill>
                  <a:srgbClr val="555555"/>
                </a:solidFill>
                <a:latin typeface="STIXGeneral-Regular" pitchFamily="2" charset="2"/>
              </a:rPr>
              <a:t>+ </a:t>
            </a:r>
            <a:r>
              <a:rPr lang="en-US" dirty="0">
                <a:solidFill>
                  <a:srgbClr val="555555"/>
                </a:solidFill>
                <a:latin typeface="STIXGeneral-Italic" pitchFamily="2" charset="2"/>
              </a:rPr>
              <a:t>y</a:t>
            </a:r>
            <a:r>
              <a:rPr lang="en-US" dirty="0">
                <a:solidFill>
                  <a:srgbClr val="555555"/>
                </a:solidFill>
                <a:latin typeface="STIXGeneral-Regular" pitchFamily="2" charset="2"/>
              </a:rPr>
              <a:t>) cos (</a:t>
            </a:r>
            <a:r>
              <a:rPr lang="en-US" dirty="0">
                <a:solidFill>
                  <a:srgbClr val="555555"/>
                </a:solidFill>
                <a:latin typeface="STIXGeneral-Italic" pitchFamily="2" charset="2"/>
              </a:rPr>
              <a:t>x </a:t>
            </a:r>
            <a:r>
              <a:rPr lang="en-US" dirty="0">
                <a:solidFill>
                  <a:srgbClr val="555555"/>
                </a:solidFill>
                <a:latin typeface="STIXGeneral-Regular" pitchFamily="2" charset="2"/>
              </a:rPr>
              <a:t>− </a:t>
            </a:r>
            <a:r>
              <a:rPr lang="en-US" dirty="0">
                <a:solidFill>
                  <a:srgbClr val="555555"/>
                </a:solidFill>
                <a:latin typeface="STIXGeneral-Italic" pitchFamily="2" charset="2"/>
              </a:rPr>
              <a:t>y</a:t>
            </a:r>
            <a:r>
              <a:rPr lang="en-US" dirty="0">
                <a:solidFill>
                  <a:srgbClr val="555555"/>
                </a:solidFill>
                <a:latin typeface="STIXGeneral-Regular" pitchFamily="2" charset="2"/>
              </a:rPr>
              <a:t>).</a:t>
            </a:r>
            <a:br>
              <a:rPr lang="en-US" dirty="0"/>
            </a:br>
            <a:endParaRPr lang="en-US" dirty="0"/>
          </a:p>
        </p:txBody>
      </p:sp>
    </p:spTree>
    <p:extLst>
      <p:ext uri="{BB962C8B-B14F-4D97-AF65-F5344CB8AC3E}">
        <p14:creationId xmlns:p14="http://schemas.microsoft.com/office/powerpoint/2010/main" val="24461063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20225"/>
          </a:xfrm>
        </p:spPr>
        <p:txBody>
          <a:bodyPr>
            <a:normAutofit/>
          </a:bodyPr>
          <a:lstStyle/>
          <a:p>
            <a:r>
              <a:rPr lang="en-US" dirty="0"/>
              <a:t>Expressing Products as Sums try it 3</a:t>
            </a:r>
          </a:p>
        </p:txBody>
      </p:sp>
      <p:pic>
        <p:nvPicPr>
          <p:cNvPr id="8" name="Picture 7"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94062"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135F3F4-5F87-8F4C-8235-180CCACF64AE}"/>
                  </a:ext>
                </a:extLst>
              </p:cNvPr>
              <p:cNvSpPr/>
              <p:nvPr/>
            </p:nvSpPr>
            <p:spPr>
              <a:xfrm>
                <a:off x="457200" y="1252835"/>
                <a:ext cx="8280400" cy="810543"/>
              </a:xfrm>
              <a:prstGeom prst="rect">
                <a:avLst/>
              </a:prstGeom>
            </p:spPr>
            <p:txBody>
              <a:bodyPr wrap="square">
                <a:spAutoFit/>
              </a:bodyPr>
              <a:lstStyle/>
              <a:p>
                <a:r>
                  <a:rPr lang="en-US" dirty="0">
                    <a:solidFill>
                      <a:srgbClr val="555555"/>
                    </a:solidFill>
                    <a:latin typeface="Helvetica Neue" panose="02000503000000020004" pitchFamily="2" charset="0"/>
                  </a:rPr>
                  <a:t>Try It:	Use the product-to-sum formula to evaluate </a:t>
                </a:r>
                <a:r>
                  <a:rPr lang="en-US" dirty="0">
                    <a:solidFill>
                      <a:srgbClr val="555555"/>
                    </a:solidFill>
                    <a:latin typeface="STIXGeneral-Regular" pitchFamily="2" charset="2"/>
                  </a:rPr>
                  <a:t>cos </a:t>
                </a:r>
                <a14:m>
                  <m:oMath xmlns:m="http://schemas.openxmlformats.org/officeDocument/2006/math">
                    <m:f>
                      <m:fPr>
                        <m:ctrlPr>
                          <a:rPr lang="en-US" i="1" smtClean="0">
                            <a:solidFill>
                              <a:srgbClr val="555555"/>
                            </a:solidFill>
                            <a:latin typeface="Cambria Math" panose="02040503050406030204" pitchFamily="18" charset="0"/>
                          </a:rPr>
                        </m:ctrlPr>
                      </m:fPr>
                      <m:num>
                        <m:r>
                          <m:rPr>
                            <m:nor/>
                          </m:rPr>
                          <a:rPr lang="en-US" dirty="0">
                            <a:solidFill>
                              <a:srgbClr val="555555"/>
                            </a:solidFill>
                            <a:latin typeface="STIXGeneral-Regular" pitchFamily="2" charset="2"/>
                          </a:rPr>
                          <m:t>11</m:t>
                        </m:r>
                        <m:r>
                          <m:rPr>
                            <m:nor/>
                          </m:rPr>
                          <a:rPr lang="el-GR" dirty="0">
                            <a:solidFill>
                              <a:srgbClr val="555555"/>
                            </a:solidFill>
                            <a:latin typeface="STIXGeneral-Italic" pitchFamily="2" charset="2"/>
                          </a:rPr>
                          <m:t>π</m:t>
                        </m:r>
                      </m:num>
                      <m:den>
                        <m:r>
                          <m:rPr>
                            <m:nor/>
                          </m:rPr>
                          <a:rPr lang="el-GR" dirty="0">
                            <a:solidFill>
                              <a:srgbClr val="555555"/>
                            </a:solidFill>
                            <a:latin typeface="STIXGeneral-Regular" pitchFamily="2" charset="2"/>
                          </a:rPr>
                          <m:t>12</m:t>
                        </m:r>
                      </m:den>
                    </m:f>
                  </m:oMath>
                </a14:m>
                <a:r>
                  <a:rPr lang="en-US" dirty="0">
                    <a:solidFill>
                      <a:srgbClr val="555555"/>
                    </a:solidFill>
                    <a:latin typeface="STIXGeneral-Regular" pitchFamily="2" charset="2"/>
                  </a:rPr>
                  <a:t> cos </a:t>
                </a:r>
                <a14:m>
                  <m:oMath xmlns:m="http://schemas.openxmlformats.org/officeDocument/2006/math">
                    <m:f>
                      <m:fPr>
                        <m:ctrlPr>
                          <a:rPr lang="en-US" i="1">
                            <a:solidFill>
                              <a:srgbClr val="555555"/>
                            </a:solidFill>
                            <a:latin typeface="Cambria Math" panose="02040503050406030204" pitchFamily="18" charset="0"/>
                          </a:rPr>
                        </m:ctrlPr>
                      </m:fPr>
                      <m:num>
                        <m:r>
                          <m:rPr>
                            <m:nor/>
                          </m:rPr>
                          <a:rPr lang="el-GR" dirty="0">
                            <a:solidFill>
                              <a:srgbClr val="555555"/>
                            </a:solidFill>
                            <a:latin typeface="STIXGeneral-Italic" pitchFamily="2" charset="2"/>
                          </a:rPr>
                          <m:t>π</m:t>
                        </m:r>
                      </m:num>
                      <m:den>
                        <m:r>
                          <m:rPr>
                            <m:nor/>
                          </m:rPr>
                          <a:rPr lang="el-GR" dirty="0">
                            <a:solidFill>
                              <a:srgbClr val="555555"/>
                            </a:solidFill>
                            <a:latin typeface="STIXGeneral-Regular" pitchFamily="2" charset="2"/>
                          </a:rPr>
                          <m:t>12</m:t>
                        </m:r>
                      </m:den>
                    </m:f>
                  </m:oMath>
                </a14:m>
                <a:r>
                  <a:rPr lang="el-GR" dirty="0">
                    <a:solidFill>
                      <a:srgbClr val="555555"/>
                    </a:solidFill>
                    <a:latin typeface="STIXGeneral-Regular" pitchFamily="2" charset="2"/>
                  </a:rPr>
                  <a:t>.</a:t>
                </a:r>
                <a:br>
                  <a:rPr lang="el-GR" dirty="0"/>
                </a:br>
                <a:endParaRPr lang="en-US" dirty="0"/>
              </a:p>
            </p:txBody>
          </p:sp>
        </mc:Choice>
        <mc:Fallback xmlns="">
          <p:sp>
            <p:nvSpPr>
              <p:cNvPr id="5" name="Rectangle 4">
                <a:extLst>
                  <a:ext uri="{FF2B5EF4-FFF2-40B4-BE49-F238E27FC236}">
                    <a16:creationId xmlns:a16="http://schemas.microsoft.com/office/drawing/2014/main" id="{9135F3F4-5F87-8F4C-8235-180CCACF64AE}"/>
                  </a:ext>
                </a:extLst>
              </p:cNvPr>
              <p:cNvSpPr>
                <a:spLocks noRot="1" noChangeAspect="1" noMove="1" noResize="1" noEditPoints="1" noAdjustHandles="1" noChangeArrowheads="1" noChangeShapeType="1" noTextEdit="1"/>
              </p:cNvSpPr>
              <p:nvPr/>
            </p:nvSpPr>
            <p:spPr>
              <a:xfrm>
                <a:off x="457200" y="1252835"/>
                <a:ext cx="8280400" cy="810543"/>
              </a:xfrm>
              <a:prstGeom prst="rect">
                <a:avLst/>
              </a:prstGeom>
              <a:blipFill>
                <a:blip r:embed="rId3"/>
                <a:stretch>
                  <a:fillRect l="-613"/>
                </a:stretch>
              </a:blipFill>
            </p:spPr>
            <p:txBody>
              <a:bodyPr/>
              <a:lstStyle/>
              <a:p>
                <a:r>
                  <a:rPr lang="en-US">
                    <a:noFill/>
                  </a:rPr>
                  <a:t> </a:t>
                </a:r>
              </a:p>
            </p:txBody>
          </p:sp>
        </mc:Fallback>
      </mc:AlternateContent>
    </p:spTree>
    <p:extLst>
      <p:ext uri="{BB962C8B-B14F-4D97-AF65-F5344CB8AC3E}">
        <p14:creationId xmlns:p14="http://schemas.microsoft.com/office/powerpoint/2010/main" val="30414089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20225"/>
          </a:xfrm>
        </p:spPr>
        <p:txBody>
          <a:bodyPr>
            <a:normAutofit/>
          </a:bodyPr>
          <a:lstStyle/>
          <a:p>
            <a:r>
              <a:rPr lang="en-US" dirty="0"/>
              <a:t>Expressing Sums as Products (Cont.)</a:t>
            </a:r>
          </a:p>
        </p:txBody>
      </p:sp>
      <p:pic>
        <p:nvPicPr>
          <p:cNvPr id="8" name="Picture 7"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Rectangle 4"/>
          <p:cNvSpPr/>
          <p:nvPr/>
        </p:nvSpPr>
        <p:spPr>
          <a:xfrm>
            <a:off x="581024" y="1265962"/>
            <a:ext cx="8124825" cy="1323439"/>
          </a:xfrm>
          <a:prstGeom prst="rect">
            <a:avLst/>
          </a:prstGeom>
        </p:spPr>
        <p:txBody>
          <a:bodyPr wrap="square">
            <a:spAutoFit/>
          </a:bodyPr>
          <a:lstStyle/>
          <a:p>
            <a:r>
              <a:rPr lang="en-US" sz="1600" dirty="0"/>
              <a:t>Some problems require the reverse of the process we just used. </a:t>
            </a:r>
          </a:p>
          <a:p>
            <a:endParaRPr lang="en-US" sz="1600" dirty="0"/>
          </a:p>
          <a:p>
            <a:r>
              <a:rPr lang="en-US" sz="1600" dirty="0"/>
              <a:t>The sum-to-product formulas allow us to express sums of sine or cosine as products. </a:t>
            </a:r>
          </a:p>
          <a:p>
            <a:endParaRPr lang="en-US" sz="1600" dirty="0"/>
          </a:p>
          <a:p>
            <a:r>
              <a:rPr lang="en-US" sz="1600" dirty="0"/>
              <a:t>These formulas can be derived from the product-to-sum identities.</a:t>
            </a:r>
          </a:p>
        </p:txBody>
      </p:sp>
      <p:sp>
        <p:nvSpPr>
          <p:cNvPr id="4" name="Footer Placeholder 3"/>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38F8C25-B58E-EE42-B106-114D720EA0A2}"/>
                  </a:ext>
                </a:extLst>
              </p:cNvPr>
              <p:cNvSpPr/>
              <p:nvPr/>
            </p:nvSpPr>
            <p:spPr>
              <a:xfrm>
                <a:off x="581023" y="2832978"/>
                <a:ext cx="8124825" cy="2725361"/>
              </a:xfrm>
              <a:prstGeom prst="rect">
                <a:avLst/>
              </a:prstGeom>
            </p:spPr>
            <p:txBody>
              <a:bodyPr wrap="square">
                <a:spAutoFit/>
              </a:bodyPr>
              <a:lstStyle/>
              <a:p>
                <a:r>
                  <a:rPr lang="en-US" cap="all" dirty="0">
                    <a:solidFill>
                      <a:srgbClr val="555555"/>
                    </a:solidFill>
                  </a:rPr>
                  <a:t>SUM-TO-PRODUCT FORMULAS</a:t>
                </a:r>
              </a:p>
              <a:p>
                <a:r>
                  <a:rPr lang="en-US" dirty="0">
                    <a:solidFill>
                      <a:srgbClr val="555555"/>
                    </a:solidFill>
                  </a:rPr>
                  <a:t>The </a:t>
                </a:r>
                <a:r>
                  <a:rPr lang="en-US" b="1" dirty="0">
                    <a:solidFill>
                      <a:srgbClr val="555555"/>
                    </a:solidFill>
                  </a:rPr>
                  <a:t>sum-to-product formulas</a:t>
                </a:r>
                <a:r>
                  <a:rPr lang="en-US" dirty="0">
                    <a:solidFill>
                      <a:srgbClr val="555555"/>
                    </a:solidFill>
                  </a:rPr>
                  <a:t> are as follows:</a:t>
                </a:r>
              </a:p>
              <a:p>
                <a:pPr algn="ctr"/>
                <a:r>
                  <a:rPr lang="en-US" dirty="0">
                    <a:latin typeface="STIXGeneral-Regular" pitchFamily="2" charset="2"/>
                  </a:rPr>
                  <a:t>sin </a:t>
                </a:r>
                <a:r>
                  <a:rPr lang="el-GR" dirty="0">
                    <a:latin typeface="STIXGeneral-Italic" pitchFamily="2" charset="2"/>
                  </a:rPr>
                  <a:t>α</a:t>
                </a:r>
                <a:r>
                  <a:rPr lang="en-US" dirty="0">
                    <a:latin typeface="STIXGeneral-Italic" pitchFamily="2" charset="2"/>
                  </a:rPr>
                  <a:t> </a:t>
                </a:r>
                <a:r>
                  <a:rPr lang="el-GR" dirty="0">
                    <a:latin typeface="STIXGeneral-Regular" pitchFamily="2" charset="2"/>
                  </a:rPr>
                  <a:t>+</a:t>
                </a:r>
                <a:r>
                  <a:rPr lang="en-US" dirty="0">
                    <a:latin typeface="STIXGeneral-Regular" pitchFamily="2" charset="2"/>
                  </a:rPr>
                  <a:t> sin </a:t>
                </a:r>
                <a:r>
                  <a:rPr lang="el-GR" dirty="0">
                    <a:latin typeface="STIXGeneral-Italic" pitchFamily="2" charset="2"/>
                  </a:rPr>
                  <a:t>β</a:t>
                </a:r>
                <a:r>
                  <a:rPr lang="en-US" dirty="0">
                    <a:latin typeface="STIXGeneral-Italic" pitchFamily="2" charset="2"/>
                  </a:rPr>
                  <a:t> </a:t>
                </a:r>
                <a:r>
                  <a:rPr lang="el-GR" dirty="0">
                    <a:latin typeface="STIXGeneral-Regular" pitchFamily="2" charset="2"/>
                  </a:rPr>
                  <a:t>=</a:t>
                </a:r>
                <a:r>
                  <a:rPr lang="en-US" dirty="0">
                    <a:latin typeface="STIXGeneral-Regular" pitchFamily="2" charset="2"/>
                  </a:rPr>
                  <a:t> </a:t>
                </a:r>
                <a:r>
                  <a:rPr lang="el-GR" dirty="0">
                    <a:latin typeface="STIXGeneral-Regular" pitchFamily="2" charset="2"/>
                  </a:rPr>
                  <a:t>2</a:t>
                </a:r>
                <a:r>
                  <a:rPr lang="en-US" dirty="0">
                    <a:latin typeface="STIXGeneral-Regular" pitchFamily="2" charset="2"/>
                  </a:rPr>
                  <a:t> sin </a:t>
                </a:r>
                <a14:m>
                  <m:oMath xmlns:m="http://schemas.openxmlformats.org/officeDocument/2006/math">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m:rPr>
                                <m:nor/>
                              </m:rPr>
                              <a:rPr lang="el-GR" dirty="0">
                                <a:latin typeface="STIXGeneral-Italic" pitchFamily="2" charset="2"/>
                              </a:rPr>
                              <m:t>α</m:t>
                            </m:r>
                            <m:r>
                              <m:rPr>
                                <m:nor/>
                              </m:rPr>
                              <a:rPr lang="en-US" b="0" i="0" dirty="0" smtClean="0">
                                <a:latin typeface="STIXGeneral-Italic" pitchFamily="2" charset="2"/>
                              </a:rPr>
                              <m:t> </m:t>
                            </m:r>
                            <m:r>
                              <m:rPr>
                                <m:nor/>
                              </m:rPr>
                              <a:rPr lang="el-GR" dirty="0">
                                <a:latin typeface="STIXGeneral-Regular" pitchFamily="2" charset="2"/>
                              </a:rPr>
                              <m:t>+</m:t>
                            </m:r>
                            <m:r>
                              <m:rPr>
                                <m:nor/>
                              </m:rPr>
                              <a:rPr lang="en-US" b="0" i="0" dirty="0" smtClean="0">
                                <a:latin typeface="STIXGeneral-Regular" pitchFamily="2" charset="2"/>
                              </a:rPr>
                              <m:t> </m:t>
                            </m:r>
                            <m:r>
                              <m:rPr>
                                <m:nor/>
                              </m:rPr>
                              <a:rPr lang="el-GR" dirty="0">
                                <a:latin typeface="STIXGeneral-Italic" pitchFamily="2" charset="2"/>
                              </a:rPr>
                              <m:t>β</m:t>
                            </m:r>
                          </m:num>
                          <m:den>
                            <m:r>
                              <m:rPr>
                                <m:nor/>
                              </m:rPr>
                              <a:rPr lang="el-GR" dirty="0">
                                <a:latin typeface="STIXGeneral-Regular" pitchFamily="2" charset="2"/>
                              </a:rPr>
                              <m:t>2</m:t>
                            </m:r>
                          </m:den>
                        </m:f>
                      </m:e>
                    </m:d>
                  </m:oMath>
                </a14:m>
                <a:r>
                  <a:rPr lang="en-US" dirty="0">
                    <a:latin typeface="STIXGeneral-Regular" pitchFamily="2" charset="2"/>
                  </a:rPr>
                  <a:t>cos</a:t>
                </a:r>
                <a:r>
                  <a:rPr lang="en-US" dirty="0"/>
                  <a:t> </a:t>
                </a:r>
                <a14:m>
                  <m:oMath xmlns:m="http://schemas.openxmlformats.org/officeDocument/2006/math">
                    <m:d>
                      <m:dPr>
                        <m:ctrlPr>
                          <a:rPr lang="en-US" i="1">
                            <a:latin typeface="Cambria Math" panose="02040503050406030204" pitchFamily="18" charset="0"/>
                          </a:rPr>
                        </m:ctrlPr>
                      </m:dPr>
                      <m:e>
                        <m:f>
                          <m:fPr>
                            <m:ctrlPr>
                              <a:rPr lang="en-US" i="1">
                                <a:latin typeface="Cambria Math" panose="02040503050406030204" pitchFamily="18" charset="0"/>
                              </a:rPr>
                            </m:ctrlPr>
                          </m:fPr>
                          <m:num>
                            <m:r>
                              <m:rPr>
                                <m:nor/>
                              </m:rPr>
                              <a:rPr lang="el-GR" dirty="0">
                                <a:latin typeface="STIXGeneral-Italic" pitchFamily="2" charset="2"/>
                              </a:rPr>
                              <m:t>α</m:t>
                            </m:r>
                            <m:r>
                              <m:rPr>
                                <m:nor/>
                              </m:rPr>
                              <a:rPr lang="en-US" b="0" i="0" dirty="0" smtClean="0">
                                <a:latin typeface="STIXGeneral-Italic" pitchFamily="2" charset="2"/>
                              </a:rPr>
                              <m:t> </m:t>
                            </m:r>
                            <m:r>
                              <m:rPr>
                                <m:nor/>
                              </m:rPr>
                              <a:rPr lang="el-GR" dirty="0">
                                <a:latin typeface="STIXGeneral-Regular" pitchFamily="2" charset="2"/>
                              </a:rPr>
                              <m:t>−</m:t>
                            </m:r>
                            <m:r>
                              <m:rPr>
                                <m:nor/>
                              </m:rPr>
                              <a:rPr lang="en-US" b="0" i="0" dirty="0" smtClean="0">
                                <a:latin typeface="STIXGeneral-Regular" pitchFamily="2" charset="2"/>
                              </a:rPr>
                              <m:t> </m:t>
                            </m:r>
                            <m:r>
                              <m:rPr>
                                <m:nor/>
                              </m:rPr>
                              <a:rPr lang="el-GR" dirty="0">
                                <a:latin typeface="STIXGeneral-Italic" pitchFamily="2" charset="2"/>
                              </a:rPr>
                              <m:t>β</m:t>
                            </m:r>
                          </m:num>
                          <m:den>
                            <m:r>
                              <m:rPr>
                                <m:nor/>
                              </m:rPr>
                              <a:rPr lang="el-GR" dirty="0">
                                <a:latin typeface="STIXGeneral-Regular" pitchFamily="2" charset="2"/>
                              </a:rPr>
                              <m:t>2</m:t>
                            </m:r>
                          </m:den>
                        </m:f>
                      </m:e>
                    </m:d>
                    <m:r>
                      <a:rPr lang="el-GR" i="1" dirty="0">
                        <a:latin typeface="Cambria Math" panose="02040503050406030204" pitchFamily="18" charset="0"/>
                      </a:rPr>
                      <m:t> </m:t>
                    </m:r>
                  </m:oMath>
                </a14:m>
                <a:r>
                  <a:rPr lang="en-US" dirty="0">
                    <a:latin typeface="STIXGeneral-Regular" pitchFamily="2" charset="2"/>
                  </a:rPr>
                  <a:t> </a:t>
                </a:r>
              </a:p>
              <a:p>
                <a:pPr algn="ctr"/>
                <a:r>
                  <a:rPr lang="en-US" dirty="0">
                    <a:latin typeface="STIXGeneral-Regular" pitchFamily="2" charset="2"/>
                  </a:rPr>
                  <a:t>sin </a:t>
                </a:r>
                <a:r>
                  <a:rPr lang="el-GR" dirty="0">
                    <a:latin typeface="STIXGeneral-Italic" pitchFamily="2" charset="2"/>
                  </a:rPr>
                  <a:t>α</a:t>
                </a:r>
                <a:r>
                  <a:rPr lang="en-US" dirty="0">
                    <a:latin typeface="STIXGeneral-Italic" pitchFamily="2" charset="2"/>
                  </a:rPr>
                  <a:t> </a:t>
                </a:r>
                <a:r>
                  <a:rPr lang="el-GR" dirty="0">
                    <a:latin typeface="STIXGeneral-Regular" pitchFamily="2" charset="2"/>
                  </a:rPr>
                  <a:t>−</a:t>
                </a:r>
                <a:r>
                  <a:rPr lang="en-US" dirty="0">
                    <a:latin typeface="STIXGeneral-Regular" pitchFamily="2" charset="2"/>
                  </a:rPr>
                  <a:t> sin </a:t>
                </a:r>
                <a:r>
                  <a:rPr lang="el-GR" dirty="0">
                    <a:latin typeface="STIXGeneral-Italic" pitchFamily="2" charset="2"/>
                  </a:rPr>
                  <a:t>β</a:t>
                </a:r>
                <a:r>
                  <a:rPr lang="en-US" dirty="0">
                    <a:latin typeface="STIXGeneral-Italic" pitchFamily="2" charset="2"/>
                  </a:rPr>
                  <a:t> </a:t>
                </a:r>
                <a:r>
                  <a:rPr lang="el-GR" dirty="0">
                    <a:latin typeface="STIXGeneral-Regular" pitchFamily="2" charset="2"/>
                  </a:rPr>
                  <a:t>=</a:t>
                </a:r>
                <a:r>
                  <a:rPr lang="en-US" dirty="0">
                    <a:latin typeface="STIXGeneral-Regular" pitchFamily="2" charset="2"/>
                  </a:rPr>
                  <a:t> </a:t>
                </a:r>
                <a:r>
                  <a:rPr lang="el-GR" dirty="0">
                    <a:latin typeface="STIXGeneral-Regular" pitchFamily="2" charset="2"/>
                  </a:rPr>
                  <a:t>2</a:t>
                </a:r>
                <a:r>
                  <a:rPr lang="en-US" dirty="0">
                    <a:latin typeface="STIXGeneral-Regular" pitchFamily="2" charset="2"/>
                  </a:rPr>
                  <a:t> sin</a:t>
                </a:r>
                <a:r>
                  <a:rPr lang="en-US" dirty="0"/>
                  <a:t> </a:t>
                </a:r>
                <a14:m>
                  <m:oMath xmlns:m="http://schemas.openxmlformats.org/officeDocument/2006/math">
                    <m:d>
                      <m:dPr>
                        <m:ctrlPr>
                          <a:rPr lang="en-US" i="1">
                            <a:latin typeface="Cambria Math" panose="02040503050406030204" pitchFamily="18" charset="0"/>
                          </a:rPr>
                        </m:ctrlPr>
                      </m:dPr>
                      <m:e>
                        <m:f>
                          <m:fPr>
                            <m:ctrlPr>
                              <a:rPr lang="en-US" i="1">
                                <a:latin typeface="Cambria Math" panose="02040503050406030204" pitchFamily="18" charset="0"/>
                              </a:rPr>
                            </m:ctrlPr>
                          </m:fPr>
                          <m:num>
                            <m:r>
                              <m:rPr>
                                <m:nor/>
                              </m:rPr>
                              <a:rPr lang="el-GR" dirty="0">
                                <a:latin typeface="STIXGeneral-Italic" pitchFamily="2" charset="2"/>
                              </a:rPr>
                              <m:t>α</m:t>
                            </m:r>
                            <m:r>
                              <m:rPr>
                                <m:nor/>
                              </m:rPr>
                              <a:rPr lang="en-US" dirty="0">
                                <a:latin typeface="STIXGeneral-Italic" pitchFamily="2" charset="2"/>
                              </a:rPr>
                              <m:t> </m:t>
                            </m:r>
                            <m:r>
                              <m:rPr>
                                <m:nor/>
                              </m:rPr>
                              <a:rPr lang="el-GR" dirty="0">
                                <a:latin typeface="STIXGeneral-Regular" pitchFamily="2" charset="2"/>
                              </a:rPr>
                              <m:t>−</m:t>
                            </m:r>
                            <m:r>
                              <m:rPr>
                                <m:nor/>
                              </m:rPr>
                              <a:rPr lang="en-US" dirty="0">
                                <a:latin typeface="STIXGeneral-Regular" pitchFamily="2" charset="2"/>
                              </a:rPr>
                              <m:t> </m:t>
                            </m:r>
                            <m:r>
                              <m:rPr>
                                <m:nor/>
                              </m:rPr>
                              <a:rPr lang="el-GR" dirty="0">
                                <a:latin typeface="STIXGeneral-Italic" pitchFamily="2" charset="2"/>
                              </a:rPr>
                              <m:t>β</m:t>
                            </m:r>
                          </m:num>
                          <m:den>
                            <m:r>
                              <m:rPr>
                                <m:nor/>
                              </m:rPr>
                              <a:rPr lang="el-GR" dirty="0">
                                <a:latin typeface="STIXGeneral-Regular" pitchFamily="2" charset="2"/>
                              </a:rPr>
                              <m:t>2</m:t>
                            </m:r>
                          </m:den>
                        </m:f>
                      </m:e>
                    </m:d>
                    <m:r>
                      <a:rPr lang="el-GR" i="1" dirty="0">
                        <a:latin typeface="Cambria Math" panose="02040503050406030204" pitchFamily="18" charset="0"/>
                      </a:rPr>
                      <m:t> </m:t>
                    </m:r>
                  </m:oMath>
                </a14:m>
                <a:r>
                  <a:rPr lang="en-US" dirty="0">
                    <a:latin typeface="STIXGeneral-Regular" pitchFamily="2" charset="2"/>
                  </a:rPr>
                  <a:t>cos</a:t>
                </a:r>
                <a:r>
                  <a:rPr lang="en-US" dirty="0"/>
                  <a:t> </a:t>
                </a:r>
                <a14:m>
                  <m:oMath xmlns:m="http://schemas.openxmlformats.org/officeDocument/2006/math">
                    <m:d>
                      <m:dPr>
                        <m:ctrlPr>
                          <a:rPr lang="en-US" i="1">
                            <a:latin typeface="Cambria Math" panose="02040503050406030204" pitchFamily="18" charset="0"/>
                          </a:rPr>
                        </m:ctrlPr>
                      </m:dPr>
                      <m:e>
                        <m:f>
                          <m:fPr>
                            <m:ctrlPr>
                              <a:rPr lang="en-US" i="1">
                                <a:latin typeface="Cambria Math" panose="02040503050406030204" pitchFamily="18" charset="0"/>
                              </a:rPr>
                            </m:ctrlPr>
                          </m:fPr>
                          <m:num>
                            <m:r>
                              <m:rPr>
                                <m:nor/>
                              </m:rPr>
                              <a:rPr lang="el-GR" dirty="0">
                                <a:latin typeface="STIXGeneral-Italic" pitchFamily="2" charset="2"/>
                              </a:rPr>
                              <m:t>α</m:t>
                            </m:r>
                            <m:r>
                              <m:rPr>
                                <m:nor/>
                              </m:rPr>
                              <a:rPr lang="en-US" dirty="0">
                                <a:latin typeface="STIXGeneral-Italic" pitchFamily="2" charset="2"/>
                              </a:rPr>
                              <m:t> </m:t>
                            </m:r>
                            <m:r>
                              <m:rPr>
                                <m:nor/>
                              </m:rPr>
                              <a:rPr lang="el-GR" dirty="0">
                                <a:latin typeface="STIXGeneral-Regular" pitchFamily="2" charset="2"/>
                              </a:rPr>
                              <m:t>+</m:t>
                            </m:r>
                            <m:r>
                              <m:rPr>
                                <m:nor/>
                              </m:rPr>
                              <a:rPr lang="en-US" dirty="0">
                                <a:latin typeface="STIXGeneral-Regular" pitchFamily="2" charset="2"/>
                              </a:rPr>
                              <m:t> </m:t>
                            </m:r>
                            <m:r>
                              <m:rPr>
                                <m:nor/>
                              </m:rPr>
                              <a:rPr lang="el-GR" dirty="0">
                                <a:latin typeface="STIXGeneral-Italic" pitchFamily="2" charset="2"/>
                              </a:rPr>
                              <m:t>β</m:t>
                            </m:r>
                          </m:num>
                          <m:den>
                            <m:r>
                              <m:rPr>
                                <m:nor/>
                              </m:rPr>
                              <a:rPr lang="el-GR" dirty="0">
                                <a:latin typeface="STIXGeneral-Regular" pitchFamily="2" charset="2"/>
                              </a:rPr>
                              <m:t>2</m:t>
                            </m:r>
                          </m:den>
                        </m:f>
                      </m:e>
                    </m:d>
                    <m:r>
                      <a:rPr lang="el-GR" i="1" dirty="0">
                        <a:latin typeface="Cambria Math" panose="02040503050406030204" pitchFamily="18" charset="0"/>
                      </a:rPr>
                      <m:t> </m:t>
                    </m:r>
                  </m:oMath>
                </a14:m>
                <a:endParaRPr lang="en-US" dirty="0">
                  <a:latin typeface="STIXGeneral-Regular" pitchFamily="2" charset="2"/>
                </a:endParaRPr>
              </a:p>
              <a:p>
                <a:pPr algn="ctr"/>
                <a:r>
                  <a:rPr lang="en-US" dirty="0">
                    <a:latin typeface="STIXGeneral-Regular" pitchFamily="2" charset="2"/>
                  </a:rPr>
                  <a:t>cos </a:t>
                </a:r>
                <a:r>
                  <a:rPr lang="el-GR" dirty="0">
                    <a:latin typeface="STIXGeneral-Italic" pitchFamily="2" charset="2"/>
                  </a:rPr>
                  <a:t>α</a:t>
                </a:r>
                <a:r>
                  <a:rPr lang="en-US" dirty="0">
                    <a:latin typeface="STIXGeneral-Italic" pitchFamily="2" charset="2"/>
                  </a:rPr>
                  <a:t> </a:t>
                </a:r>
                <a:r>
                  <a:rPr lang="el-GR" dirty="0">
                    <a:latin typeface="STIXGeneral-Regular" pitchFamily="2" charset="2"/>
                  </a:rPr>
                  <a:t>−</a:t>
                </a:r>
                <a:r>
                  <a:rPr lang="en-US" dirty="0">
                    <a:latin typeface="STIXGeneral-Regular" pitchFamily="2" charset="2"/>
                  </a:rPr>
                  <a:t> cos </a:t>
                </a:r>
                <a:r>
                  <a:rPr lang="el-GR" dirty="0">
                    <a:latin typeface="STIXGeneral-Italic" pitchFamily="2" charset="2"/>
                  </a:rPr>
                  <a:t>β</a:t>
                </a:r>
                <a:r>
                  <a:rPr lang="en-US" dirty="0">
                    <a:latin typeface="STIXGeneral-Italic" pitchFamily="2" charset="2"/>
                  </a:rPr>
                  <a:t> </a:t>
                </a:r>
                <a:r>
                  <a:rPr lang="el-GR" dirty="0">
                    <a:latin typeface="STIXGeneral-Regular" pitchFamily="2" charset="2"/>
                  </a:rPr>
                  <a:t>=</a:t>
                </a:r>
                <a:r>
                  <a:rPr lang="en-US" dirty="0">
                    <a:latin typeface="STIXGeneral-Regular" pitchFamily="2" charset="2"/>
                  </a:rPr>
                  <a:t> </a:t>
                </a:r>
                <a:r>
                  <a:rPr lang="el-GR" dirty="0">
                    <a:latin typeface="STIXGeneral-Regular" pitchFamily="2" charset="2"/>
                  </a:rPr>
                  <a:t>−2</a:t>
                </a:r>
                <a:r>
                  <a:rPr lang="en-US" dirty="0">
                    <a:latin typeface="STIXGeneral-Regular" pitchFamily="2" charset="2"/>
                  </a:rPr>
                  <a:t> sin</a:t>
                </a:r>
                <a:r>
                  <a:rPr lang="en-US" dirty="0"/>
                  <a:t> </a:t>
                </a:r>
                <a14:m>
                  <m:oMath xmlns:m="http://schemas.openxmlformats.org/officeDocument/2006/math">
                    <m:d>
                      <m:dPr>
                        <m:ctrlPr>
                          <a:rPr lang="en-US" i="1">
                            <a:latin typeface="Cambria Math" panose="02040503050406030204" pitchFamily="18" charset="0"/>
                          </a:rPr>
                        </m:ctrlPr>
                      </m:dPr>
                      <m:e>
                        <m:f>
                          <m:fPr>
                            <m:ctrlPr>
                              <a:rPr lang="en-US" i="1">
                                <a:latin typeface="Cambria Math" panose="02040503050406030204" pitchFamily="18" charset="0"/>
                              </a:rPr>
                            </m:ctrlPr>
                          </m:fPr>
                          <m:num>
                            <m:r>
                              <m:rPr>
                                <m:nor/>
                              </m:rPr>
                              <a:rPr lang="el-GR" dirty="0">
                                <a:latin typeface="STIXGeneral-Italic" pitchFamily="2" charset="2"/>
                              </a:rPr>
                              <m:t>α</m:t>
                            </m:r>
                            <m:r>
                              <m:rPr>
                                <m:nor/>
                              </m:rPr>
                              <a:rPr lang="en-US" dirty="0">
                                <a:latin typeface="STIXGeneral-Italic" pitchFamily="2" charset="2"/>
                              </a:rPr>
                              <m:t> </m:t>
                            </m:r>
                            <m:r>
                              <m:rPr>
                                <m:nor/>
                              </m:rPr>
                              <a:rPr lang="el-GR" dirty="0">
                                <a:latin typeface="STIXGeneral-Regular" pitchFamily="2" charset="2"/>
                              </a:rPr>
                              <m:t>+</m:t>
                            </m:r>
                            <m:r>
                              <m:rPr>
                                <m:nor/>
                              </m:rPr>
                              <a:rPr lang="en-US" dirty="0">
                                <a:latin typeface="STIXGeneral-Regular" pitchFamily="2" charset="2"/>
                              </a:rPr>
                              <m:t> </m:t>
                            </m:r>
                            <m:r>
                              <m:rPr>
                                <m:nor/>
                              </m:rPr>
                              <a:rPr lang="el-GR" dirty="0">
                                <a:latin typeface="STIXGeneral-Italic" pitchFamily="2" charset="2"/>
                              </a:rPr>
                              <m:t>β</m:t>
                            </m:r>
                          </m:num>
                          <m:den>
                            <m:r>
                              <m:rPr>
                                <m:nor/>
                              </m:rPr>
                              <a:rPr lang="el-GR" dirty="0">
                                <a:latin typeface="STIXGeneral-Regular" pitchFamily="2" charset="2"/>
                              </a:rPr>
                              <m:t>2</m:t>
                            </m:r>
                          </m:den>
                        </m:f>
                      </m:e>
                    </m:d>
                    <m:r>
                      <a:rPr lang="el-GR" i="1" dirty="0">
                        <a:latin typeface="Cambria Math" panose="02040503050406030204" pitchFamily="18" charset="0"/>
                      </a:rPr>
                      <m:t> </m:t>
                    </m:r>
                  </m:oMath>
                </a14:m>
                <a:r>
                  <a:rPr lang="en-US" dirty="0">
                    <a:latin typeface="STIXGeneral-Regular" pitchFamily="2" charset="2"/>
                  </a:rPr>
                  <a:t>sin</a:t>
                </a:r>
                <a:r>
                  <a:rPr lang="en-US" dirty="0"/>
                  <a:t> </a:t>
                </a:r>
                <a14:m>
                  <m:oMath xmlns:m="http://schemas.openxmlformats.org/officeDocument/2006/math">
                    <m:d>
                      <m:dPr>
                        <m:ctrlPr>
                          <a:rPr lang="en-US" i="1">
                            <a:latin typeface="Cambria Math" panose="02040503050406030204" pitchFamily="18" charset="0"/>
                          </a:rPr>
                        </m:ctrlPr>
                      </m:dPr>
                      <m:e>
                        <m:f>
                          <m:fPr>
                            <m:ctrlPr>
                              <a:rPr lang="en-US" i="1">
                                <a:latin typeface="Cambria Math" panose="02040503050406030204" pitchFamily="18" charset="0"/>
                              </a:rPr>
                            </m:ctrlPr>
                          </m:fPr>
                          <m:num>
                            <m:r>
                              <m:rPr>
                                <m:nor/>
                              </m:rPr>
                              <a:rPr lang="el-GR" dirty="0">
                                <a:latin typeface="STIXGeneral-Italic" pitchFamily="2" charset="2"/>
                              </a:rPr>
                              <m:t>α</m:t>
                            </m:r>
                            <m:r>
                              <m:rPr>
                                <m:nor/>
                              </m:rPr>
                              <a:rPr lang="en-US" dirty="0">
                                <a:latin typeface="STIXGeneral-Italic" pitchFamily="2" charset="2"/>
                              </a:rPr>
                              <m:t> </m:t>
                            </m:r>
                            <m:r>
                              <m:rPr>
                                <m:nor/>
                              </m:rPr>
                              <a:rPr lang="el-GR" dirty="0">
                                <a:latin typeface="STIXGeneral-Regular" pitchFamily="2" charset="2"/>
                              </a:rPr>
                              <m:t>−</m:t>
                            </m:r>
                            <m:r>
                              <m:rPr>
                                <m:nor/>
                              </m:rPr>
                              <a:rPr lang="en-US" dirty="0">
                                <a:latin typeface="STIXGeneral-Regular" pitchFamily="2" charset="2"/>
                              </a:rPr>
                              <m:t> </m:t>
                            </m:r>
                            <m:r>
                              <m:rPr>
                                <m:nor/>
                              </m:rPr>
                              <a:rPr lang="el-GR" dirty="0">
                                <a:latin typeface="STIXGeneral-Italic" pitchFamily="2" charset="2"/>
                              </a:rPr>
                              <m:t>β</m:t>
                            </m:r>
                          </m:num>
                          <m:den>
                            <m:r>
                              <m:rPr>
                                <m:nor/>
                              </m:rPr>
                              <a:rPr lang="el-GR" dirty="0">
                                <a:latin typeface="STIXGeneral-Regular" pitchFamily="2" charset="2"/>
                              </a:rPr>
                              <m:t>2</m:t>
                            </m:r>
                          </m:den>
                        </m:f>
                      </m:e>
                    </m:d>
                    <m:r>
                      <a:rPr lang="el-GR" i="1" dirty="0">
                        <a:latin typeface="Cambria Math" panose="02040503050406030204" pitchFamily="18" charset="0"/>
                      </a:rPr>
                      <m:t> </m:t>
                    </m:r>
                  </m:oMath>
                </a14:m>
                <a:endParaRPr lang="en-US" dirty="0">
                  <a:latin typeface="STIXGeneral-Regular" pitchFamily="2" charset="2"/>
                </a:endParaRPr>
              </a:p>
              <a:p>
                <a:pPr algn="ctr"/>
                <a:r>
                  <a:rPr lang="en-US" dirty="0">
                    <a:latin typeface="STIXGeneral-Regular" pitchFamily="2" charset="2"/>
                  </a:rPr>
                  <a:t>cos </a:t>
                </a:r>
                <a:r>
                  <a:rPr lang="el-GR" dirty="0">
                    <a:latin typeface="STIXGeneral-Italic" pitchFamily="2" charset="2"/>
                  </a:rPr>
                  <a:t>α</a:t>
                </a:r>
                <a:r>
                  <a:rPr lang="en-US" dirty="0">
                    <a:latin typeface="STIXGeneral-Italic" pitchFamily="2" charset="2"/>
                  </a:rPr>
                  <a:t> </a:t>
                </a:r>
                <a:r>
                  <a:rPr lang="el-GR" dirty="0">
                    <a:latin typeface="STIXGeneral-Regular" pitchFamily="2" charset="2"/>
                  </a:rPr>
                  <a:t>+</a:t>
                </a:r>
                <a:r>
                  <a:rPr lang="en-US" dirty="0">
                    <a:latin typeface="STIXGeneral-Regular" pitchFamily="2" charset="2"/>
                  </a:rPr>
                  <a:t> cos </a:t>
                </a:r>
                <a:r>
                  <a:rPr lang="el-GR" dirty="0">
                    <a:latin typeface="STIXGeneral-Italic" pitchFamily="2" charset="2"/>
                  </a:rPr>
                  <a:t>β</a:t>
                </a:r>
                <a:r>
                  <a:rPr lang="en-US" dirty="0">
                    <a:latin typeface="STIXGeneral-Italic" pitchFamily="2" charset="2"/>
                  </a:rPr>
                  <a:t> </a:t>
                </a:r>
                <a:r>
                  <a:rPr lang="el-GR" dirty="0">
                    <a:latin typeface="STIXGeneral-Regular" pitchFamily="2" charset="2"/>
                  </a:rPr>
                  <a:t>=</a:t>
                </a:r>
                <a:r>
                  <a:rPr lang="en-US" dirty="0">
                    <a:latin typeface="STIXGeneral-Regular" pitchFamily="2" charset="2"/>
                  </a:rPr>
                  <a:t> </a:t>
                </a:r>
                <a:r>
                  <a:rPr lang="el-GR" dirty="0">
                    <a:latin typeface="STIXGeneral-Regular" pitchFamily="2" charset="2"/>
                  </a:rPr>
                  <a:t>2</a:t>
                </a:r>
                <a:r>
                  <a:rPr lang="en-US" dirty="0">
                    <a:latin typeface="STIXGeneral-Regular" pitchFamily="2" charset="2"/>
                  </a:rPr>
                  <a:t> cos</a:t>
                </a:r>
                <a:r>
                  <a:rPr lang="en-US" dirty="0"/>
                  <a:t> </a:t>
                </a:r>
                <a14:m>
                  <m:oMath xmlns:m="http://schemas.openxmlformats.org/officeDocument/2006/math">
                    <m:d>
                      <m:dPr>
                        <m:ctrlPr>
                          <a:rPr lang="en-US" i="1">
                            <a:latin typeface="Cambria Math" panose="02040503050406030204" pitchFamily="18" charset="0"/>
                          </a:rPr>
                        </m:ctrlPr>
                      </m:dPr>
                      <m:e>
                        <m:f>
                          <m:fPr>
                            <m:ctrlPr>
                              <a:rPr lang="en-US" i="1">
                                <a:latin typeface="Cambria Math" panose="02040503050406030204" pitchFamily="18" charset="0"/>
                              </a:rPr>
                            </m:ctrlPr>
                          </m:fPr>
                          <m:num>
                            <m:r>
                              <m:rPr>
                                <m:nor/>
                              </m:rPr>
                              <a:rPr lang="el-GR" dirty="0">
                                <a:latin typeface="STIXGeneral-Italic" pitchFamily="2" charset="2"/>
                              </a:rPr>
                              <m:t>α</m:t>
                            </m:r>
                            <m:r>
                              <m:rPr>
                                <m:nor/>
                              </m:rPr>
                              <a:rPr lang="en-US" dirty="0">
                                <a:latin typeface="STIXGeneral-Italic" pitchFamily="2" charset="2"/>
                              </a:rPr>
                              <m:t> </m:t>
                            </m:r>
                            <m:r>
                              <m:rPr>
                                <m:nor/>
                              </m:rPr>
                              <a:rPr lang="el-GR" dirty="0">
                                <a:latin typeface="STIXGeneral-Regular" pitchFamily="2" charset="2"/>
                              </a:rPr>
                              <m:t>+</m:t>
                            </m:r>
                            <m:r>
                              <m:rPr>
                                <m:nor/>
                              </m:rPr>
                              <a:rPr lang="en-US" dirty="0">
                                <a:latin typeface="STIXGeneral-Regular" pitchFamily="2" charset="2"/>
                              </a:rPr>
                              <m:t> </m:t>
                            </m:r>
                            <m:r>
                              <m:rPr>
                                <m:nor/>
                              </m:rPr>
                              <a:rPr lang="el-GR" dirty="0">
                                <a:latin typeface="STIXGeneral-Italic" pitchFamily="2" charset="2"/>
                              </a:rPr>
                              <m:t>β</m:t>
                            </m:r>
                          </m:num>
                          <m:den>
                            <m:r>
                              <m:rPr>
                                <m:nor/>
                              </m:rPr>
                              <a:rPr lang="el-GR" dirty="0">
                                <a:latin typeface="STIXGeneral-Regular" pitchFamily="2" charset="2"/>
                              </a:rPr>
                              <m:t>2</m:t>
                            </m:r>
                          </m:den>
                        </m:f>
                      </m:e>
                    </m:d>
                    <m:r>
                      <a:rPr lang="el-GR" i="1" dirty="0">
                        <a:latin typeface="Cambria Math" panose="02040503050406030204" pitchFamily="18" charset="0"/>
                      </a:rPr>
                      <m:t> </m:t>
                    </m:r>
                  </m:oMath>
                </a14:m>
                <a:r>
                  <a:rPr lang="en-US" dirty="0">
                    <a:latin typeface="STIXGeneral-Regular" pitchFamily="2" charset="2"/>
                  </a:rPr>
                  <a:t>cos</a:t>
                </a:r>
                <a:r>
                  <a:rPr lang="en-US" dirty="0"/>
                  <a:t> </a:t>
                </a:r>
                <a14:m>
                  <m:oMath xmlns:m="http://schemas.openxmlformats.org/officeDocument/2006/math">
                    <m:d>
                      <m:dPr>
                        <m:ctrlPr>
                          <a:rPr lang="en-US" i="1">
                            <a:latin typeface="Cambria Math" panose="02040503050406030204" pitchFamily="18" charset="0"/>
                          </a:rPr>
                        </m:ctrlPr>
                      </m:dPr>
                      <m:e>
                        <m:f>
                          <m:fPr>
                            <m:ctrlPr>
                              <a:rPr lang="en-US" i="1">
                                <a:latin typeface="Cambria Math" panose="02040503050406030204" pitchFamily="18" charset="0"/>
                              </a:rPr>
                            </m:ctrlPr>
                          </m:fPr>
                          <m:num>
                            <m:r>
                              <m:rPr>
                                <m:nor/>
                              </m:rPr>
                              <a:rPr lang="el-GR" dirty="0">
                                <a:latin typeface="STIXGeneral-Italic" pitchFamily="2" charset="2"/>
                              </a:rPr>
                              <m:t>α</m:t>
                            </m:r>
                            <m:r>
                              <m:rPr>
                                <m:nor/>
                              </m:rPr>
                              <a:rPr lang="en-US" dirty="0">
                                <a:latin typeface="STIXGeneral-Italic" pitchFamily="2" charset="2"/>
                              </a:rPr>
                              <m:t> </m:t>
                            </m:r>
                            <m:r>
                              <m:rPr>
                                <m:nor/>
                              </m:rPr>
                              <a:rPr lang="el-GR" dirty="0">
                                <a:latin typeface="STIXGeneral-Regular" pitchFamily="2" charset="2"/>
                              </a:rPr>
                              <m:t>−</m:t>
                            </m:r>
                            <m:r>
                              <m:rPr>
                                <m:nor/>
                              </m:rPr>
                              <a:rPr lang="en-US" dirty="0">
                                <a:latin typeface="STIXGeneral-Regular" pitchFamily="2" charset="2"/>
                              </a:rPr>
                              <m:t> </m:t>
                            </m:r>
                            <m:r>
                              <m:rPr>
                                <m:nor/>
                              </m:rPr>
                              <a:rPr lang="el-GR" dirty="0">
                                <a:latin typeface="STIXGeneral-Italic" pitchFamily="2" charset="2"/>
                              </a:rPr>
                              <m:t>β</m:t>
                            </m:r>
                          </m:num>
                          <m:den>
                            <m:r>
                              <m:rPr>
                                <m:nor/>
                              </m:rPr>
                              <a:rPr lang="el-GR" dirty="0">
                                <a:latin typeface="STIXGeneral-Regular" pitchFamily="2" charset="2"/>
                              </a:rPr>
                              <m:t>2</m:t>
                            </m:r>
                          </m:den>
                        </m:f>
                      </m:e>
                    </m:d>
                  </m:oMath>
                </a14:m>
                <a:br>
                  <a:rPr lang="el-GR" dirty="0"/>
                </a:br>
                <a:endParaRPr lang="en-US" dirty="0"/>
              </a:p>
            </p:txBody>
          </p:sp>
        </mc:Choice>
        <mc:Fallback xmlns="">
          <p:sp>
            <p:nvSpPr>
              <p:cNvPr id="6" name="Rectangle 5">
                <a:extLst>
                  <a:ext uri="{FF2B5EF4-FFF2-40B4-BE49-F238E27FC236}">
                    <a16:creationId xmlns:a16="http://schemas.microsoft.com/office/drawing/2014/main" id="{C38F8C25-B58E-EE42-B106-114D720EA0A2}"/>
                  </a:ext>
                </a:extLst>
              </p:cNvPr>
              <p:cNvSpPr>
                <a:spLocks noRot="1" noChangeAspect="1" noMove="1" noResize="1" noEditPoints="1" noAdjustHandles="1" noChangeArrowheads="1" noChangeShapeType="1" noTextEdit="1"/>
              </p:cNvSpPr>
              <p:nvPr/>
            </p:nvSpPr>
            <p:spPr>
              <a:xfrm>
                <a:off x="581023" y="2832978"/>
                <a:ext cx="8124825" cy="2725361"/>
              </a:xfrm>
              <a:prstGeom prst="rect">
                <a:avLst/>
              </a:prstGeom>
              <a:blipFill>
                <a:blip r:embed="rId3"/>
                <a:stretch>
                  <a:fillRect l="-625" t="-926"/>
                </a:stretch>
              </a:blipFill>
            </p:spPr>
            <p:txBody>
              <a:bodyPr/>
              <a:lstStyle/>
              <a:p>
                <a:r>
                  <a:rPr lang="en-US">
                    <a:noFill/>
                  </a:rPr>
                  <a:t> </a:t>
                </a:r>
              </a:p>
            </p:txBody>
          </p:sp>
        </mc:Fallback>
      </mc:AlternateContent>
    </p:spTree>
    <p:extLst>
      <p:ext uri="{BB962C8B-B14F-4D97-AF65-F5344CB8AC3E}">
        <p14:creationId xmlns:p14="http://schemas.microsoft.com/office/powerpoint/2010/main" val="28127760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20225"/>
          </a:xfrm>
        </p:spPr>
        <p:txBody>
          <a:bodyPr>
            <a:normAutofit fontScale="90000"/>
          </a:bodyPr>
          <a:lstStyle/>
          <a:p>
            <a:r>
              <a:rPr lang="en-US" dirty="0"/>
              <a:t>Expressing Sums as Products </a:t>
            </a:r>
            <a:br>
              <a:rPr lang="en-US" dirty="0"/>
            </a:br>
            <a:r>
              <a:rPr lang="en-US" dirty="0"/>
              <a:t>example</a:t>
            </a:r>
          </a:p>
        </p:txBody>
      </p:sp>
      <p:sp>
        <p:nvSpPr>
          <p:cNvPr id="4" name="Text Placeholder 3"/>
          <p:cNvSpPr>
            <a:spLocks noGrp="1"/>
          </p:cNvSpPr>
          <p:nvPr>
            <p:ph type="body" sz="quarter" idx="14"/>
          </p:nvPr>
        </p:nvSpPr>
        <p:spPr>
          <a:xfrm>
            <a:off x="457200" y="1399592"/>
            <a:ext cx="8062912" cy="835608"/>
          </a:xfrm>
        </p:spPr>
        <p:txBody>
          <a:bodyPr>
            <a:normAutofit/>
          </a:bodyPr>
          <a:lstStyle/>
          <a:p>
            <a:r>
              <a:rPr lang="en-US" sz="1600" dirty="0">
                <a:solidFill>
                  <a:srgbClr val="0070C0"/>
                </a:solidFill>
              </a:rPr>
              <a:t>Example</a:t>
            </a:r>
            <a:r>
              <a:rPr lang="en-US" sz="1600" dirty="0"/>
              <a:t> </a:t>
            </a:r>
            <a:r>
              <a:rPr lang="en-US" sz="1600" b="1" dirty="0"/>
              <a:t>Writing the Sum or Difference as a Product Using Formulas</a:t>
            </a:r>
          </a:p>
          <a:p>
            <a:r>
              <a:rPr lang="en-US" sz="1600" dirty="0"/>
              <a:t>Write the following as a product: cos(4x) + cos(2x)</a:t>
            </a:r>
          </a:p>
          <a:p>
            <a:endParaRPr lang="en-US" sz="1400" dirty="0"/>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30832098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20225"/>
          </a:xfrm>
        </p:spPr>
        <p:txBody>
          <a:bodyPr>
            <a:normAutofit/>
          </a:bodyPr>
          <a:lstStyle/>
          <a:p>
            <a:r>
              <a:rPr lang="en-US" dirty="0"/>
              <a:t>Expressing Sums as Products try it</a:t>
            </a:r>
          </a:p>
        </p:txBody>
      </p:sp>
      <p:pic>
        <p:nvPicPr>
          <p:cNvPr id="8" name="Picture 7"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
        <p:nvSpPr>
          <p:cNvPr id="5" name="Rectangle 4">
            <a:extLst>
              <a:ext uri="{FF2B5EF4-FFF2-40B4-BE49-F238E27FC236}">
                <a16:creationId xmlns:a16="http://schemas.microsoft.com/office/drawing/2014/main" id="{BF8A6F67-5060-D547-A191-1B755BBD5681}"/>
              </a:ext>
            </a:extLst>
          </p:cNvPr>
          <p:cNvSpPr/>
          <p:nvPr/>
        </p:nvSpPr>
        <p:spPr>
          <a:xfrm>
            <a:off x="457199" y="1329035"/>
            <a:ext cx="8379321" cy="646331"/>
          </a:xfrm>
          <a:prstGeom prst="rect">
            <a:avLst/>
          </a:prstGeom>
        </p:spPr>
        <p:txBody>
          <a:bodyPr wrap="square">
            <a:spAutoFit/>
          </a:bodyPr>
          <a:lstStyle/>
          <a:p>
            <a:r>
              <a:rPr lang="en-US" dirty="0">
                <a:solidFill>
                  <a:srgbClr val="555555"/>
                </a:solidFill>
                <a:latin typeface="Helvetica Neue" panose="02000503000000020004" pitchFamily="2" charset="0"/>
              </a:rPr>
              <a:t>Try It:	</a:t>
            </a:r>
          </a:p>
          <a:p>
            <a:r>
              <a:rPr lang="en-US" dirty="0">
                <a:solidFill>
                  <a:srgbClr val="555555"/>
                </a:solidFill>
                <a:latin typeface="Helvetica Neue" panose="02000503000000020004" pitchFamily="2" charset="0"/>
              </a:rPr>
              <a:t>Use the sum-to-product formula to write the sum as a product: </a:t>
            </a:r>
            <a:r>
              <a:rPr lang="en-US" dirty="0">
                <a:solidFill>
                  <a:srgbClr val="555555"/>
                </a:solidFill>
                <a:latin typeface="STIXGeneral-Regular" pitchFamily="2" charset="2"/>
              </a:rPr>
              <a:t>sin (3</a:t>
            </a:r>
            <a:r>
              <a:rPr lang="el-GR" dirty="0">
                <a:solidFill>
                  <a:srgbClr val="555555"/>
                </a:solidFill>
                <a:latin typeface="STIXGeneral-Italic" pitchFamily="2" charset="2"/>
              </a:rPr>
              <a:t>θ</a:t>
            </a:r>
            <a:r>
              <a:rPr lang="el-GR" dirty="0">
                <a:solidFill>
                  <a:srgbClr val="555555"/>
                </a:solidFill>
                <a:latin typeface="STIXGeneral-Regular" pitchFamily="2" charset="2"/>
              </a:rPr>
              <a:t>)</a:t>
            </a:r>
            <a:r>
              <a:rPr lang="en-US" dirty="0">
                <a:solidFill>
                  <a:srgbClr val="555555"/>
                </a:solidFill>
                <a:latin typeface="STIXGeneral-Regular" pitchFamily="2" charset="2"/>
              </a:rPr>
              <a:t> </a:t>
            </a:r>
            <a:r>
              <a:rPr lang="el-GR" dirty="0">
                <a:solidFill>
                  <a:srgbClr val="555555"/>
                </a:solidFill>
                <a:latin typeface="STIXGeneral-Regular" pitchFamily="2" charset="2"/>
              </a:rPr>
              <a:t>+</a:t>
            </a:r>
            <a:r>
              <a:rPr lang="en-US" dirty="0">
                <a:solidFill>
                  <a:srgbClr val="555555"/>
                </a:solidFill>
                <a:latin typeface="STIXGeneral-Regular" pitchFamily="2" charset="2"/>
              </a:rPr>
              <a:t> sin (</a:t>
            </a:r>
            <a:r>
              <a:rPr lang="el-GR" dirty="0">
                <a:solidFill>
                  <a:srgbClr val="555555"/>
                </a:solidFill>
                <a:latin typeface="STIXGeneral-Italic" pitchFamily="2" charset="2"/>
              </a:rPr>
              <a:t>θ</a:t>
            </a:r>
            <a:r>
              <a:rPr lang="el-GR" dirty="0">
                <a:solidFill>
                  <a:srgbClr val="555555"/>
                </a:solidFill>
                <a:latin typeface="STIXGeneral-Regular" pitchFamily="2" charset="2"/>
              </a:rPr>
              <a:t>).</a:t>
            </a:r>
            <a:endParaRPr lang="en-US" dirty="0"/>
          </a:p>
        </p:txBody>
      </p:sp>
    </p:spTree>
    <p:extLst>
      <p:ext uri="{BB962C8B-B14F-4D97-AF65-F5344CB8AC3E}">
        <p14:creationId xmlns:p14="http://schemas.microsoft.com/office/powerpoint/2010/main" val="40331244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20225"/>
          </a:xfrm>
        </p:spPr>
        <p:txBody>
          <a:bodyPr>
            <a:normAutofit fontScale="90000"/>
          </a:bodyPr>
          <a:lstStyle/>
          <a:p>
            <a:r>
              <a:rPr lang="en-US" dirty="0"/>
              <a:t>Expressing Sums as Products </a:t>
            </a:r>
            <a:br>
              <a:rPr lang="en-US" dirty="0"/>
            </a:br>
            <a:r>
              <a:rPr lang="en-US" dirty="0"/>
              <a:t>example 2</a:t>
            </a:r>
          </a:p>
        </p:txBody>
      </p:sp>
      <p:sp>
        <p:nvSpPr>
          <p:cNvPr id="4" name="Text Placeholder 3"/>
          <p:cNvSpPr>
            <a:spLocks noGrp="1"/>
          </p:cNvSpPr>
          <p:nvPr>
            <p:ph type="body" sz="quarter" idx="14"/>
          </p:nvPr>
        </p:nvSpPr>
        <p:spPr>
          <a:xfrm>
            <a:off x="457200" y="1399592"/>
            <a:ext cx="8062912" cy="924508"/>
          </a:xfrm>
        </p:spPr>
        <p:txBody>
          <a:bodyPr>
            <a:normAutofit/>
          </a:bodyPr>
          <a:lstStyle/>
          <a:p>
            <a:r>
              <a:rPr lang="en-US" sz="1600" dirty="0">
                <a:solidFill>
                  <a:srgbClr val="0070C0"/>
                </a:solidFill>
              </a:rPr>
              <a:t>Example</a:t>
            </a:r>
            <a:r>
              <a:rPr lang="en-US" sz="1600" dirty="0"/>
              <a:t> </a:t>
            </a:r>
            <a:r>
              <a:rPr lang="en-US" sz="1600" b="1" dirty="0"/>
              <a:t>Writing the Sum or Difference as a Product Using Formulas</a:t>
            </a:r>
          </a:p>
          <a:p>
            <a:r>
              <a:rPr lang="en-US" sz="1600" dirty="0"/>
              <a:t>Write the following as a product: cos(15°) - cos(75°)</a:t>
            </a:r>
          </a:p>
          <a:p>
            <a:endParaRPr lang="en-US" sz="1400" dirty="0"/>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32397530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20225"/>
          </a:xfrm>
        </p:spPr>
        <p:txBody>
          <a:bodyPr>
            <a:normAutofit fontScale="90000"/>
          </a:bodyPr>
          <a:lstStyle/>
          <a:p>
            <a:r>
              <a:rPr lang="en-US" dirty="0"/>
              <a:t>Expressing Sums as Products </a:t>
            </a:r>
            <a:br>
              <a:rPr lang="en-US" dirty="0"/>
            </a:br>
            <a:r>
              <a:rPr lang="en-US" dirty="0"/>
              <a:t>example 3</a:t>
            </a:r>
          </a:p>
        </p:txBody>
      </p:sp>
      <p:sp>
        <p:nvSpPr>
          <p:cNvPr id="4" name="Text Placeholder 3"/>
          <p:cNvSpPr>
            <a:spLocks noGrp="1"/>
          </p:cNvSpPr>
          <p:nvPr>
            <p:ph type="body" sz="quarter" idx="14"/>
          </p:nvPr>
        </p:nvSpPr>
        <p:spPr>
          <a:xfrm>
            <a:off x="457200" y="1399592"/>
            <a:ext cx="8062912" cy="1076908"/>
          </a:xfrm>
        </p:spPr>
        <p:txBody>
          <a:bodyPr>
            <a:normAutofit/>
          </a:bodyPr>
          <a:lstStyle/>
          <a:p>
            <a:r>
              <a:rPr lang="en-US" sz="1600" dirty="0">
                <a:solidFill>
                  <a:srgbClr val="0070C0"/>
                </a:solidFill>
              </a:rPr>
              <a:t>Example</a:t>
            </a:r>
            <a:r>
              <a:rPr lang="en-US" sz="1600" dirty="0"/>
              <a:t> </a:t>
            </a:r>
            <a:r>
              <a:rPr lang="en-US" sz="1600" b="1" dirty="0"/>
              <a:t>Verifying Identities</a:t>
            </a:r>
          </a:p>
          <a:p>
            <a:r>
              <a:rPr lang="en-US" sz="1600" dirty="0"/>
              <a:t>Verify: (</a:t>
            </a:r>
            <a:r>
              <a:rPr lang="pt-BR" sz="1600" dirty="0"/>
              <a:t>cos(4</a:t>
            </a:r>
            <a:r>
              <a:rPr lang="pt-BR" sz="1600" i="1" dirty="0"/>
              <a:t>t</a:t>
            </a:r>
            <a:r>
              <a:rPr lang="pt-BR" sz="1600" dirty="0"/>
              <a:t>) − cos(2</a:t>
            </a:r>
            <a:r>
              <a:rPr lang="pt-BR" sz="1600" i="1" dirty="0"/>
              <a:t>t</a:t>
            </a:r>
            <a:r>
              <a:rPr lang="pt-BR" sz="1600" dirty="0"/>
              <a:t>)) / (</a:t>
            </a:r>
            <a:r>
              <a:rPr lang="en-US" sz="1600" dirty="0"/>
              <a:t>sin(4</a:t>
            </a:r>
            <a:r>
              <a:rPr lang="en-US" sz="1600" i="1" dirty="0"/>
              <a:t>t</a:t>
            </a:r>
            <a:r>
              <a:rPr lang="en-US" sz="1600" dirty="0"/>
              <a:t>) + sin(2</a:t>
            </a:r>
            <a:r>
              <a:rPr lang="en-US" sz="1600" i="1" dirty="0"/>
              <a:t>t</a:t>
            </a:r>
            <a:r>
              <a:rPr lang="en-US" sz="1600" dirty="0"/>
              <a:t>)) = −tan </a:t>
            </a:r>
            <a:r>
              <a:rPr lang="en-US" sz="1600" i="1" dirty="0"/>
              <a:t>t</a:t>
            </a:r>
            <a:endParaRPr lang="en-US" sz="1600" dirty="0"/>
          </a:p>
          <a:p>
            <a:endParaRPr lang="en-US" sz="1400" dirty="0"/>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2692213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1804"/>
            <a:ext cx="8062912" cy="2537927"/>
          </a:xfrm>
        </p:spPr>
        <p:txBody>
          <a:bodyPr>
            <a:noAutofit/>
          </a:bodyPr>
          <a:lstStyle/>
          <a:p>
            <a:pPr algn="ctr"/>
            <a:r>
              <a:rPr lang="en-US" sz="3600" b="1" cap="none" dirty="0">
                <a:solidFill>
                  <a:srgbClr val="212F62"/>
                </a:solidFill>
              </a:rPr>
              <a:t>Chapter 9</a:t>
            </a:r>
            <a:br>
              <a:rPr lang="en-US" sz="3600" b="1" cap="none" dirty="0">
                <a:solidFill>
                  <a:srgbClr val="212F62"/>
                </a:solidFill>
              </a:rPr>
            </a:br>
            <a:br>
              <a:rPr lang="en-US" sz="3600" b="1" cap="none" dirty="0">
                <a:solidFill>
                  <a:srgbClr val="212F62"/>
                </a:solidFill>
              </a:rPr>
            </a:br>
            <a:r>
              <a:rPr lang="en-US" sz="3600" b="1" dirty="0">
                <a:solidFill>
                  <a:srgbClr val="212F62"/>
                </a:solidFill>
              </a:rPr>
              <a:t>TRIGONOMETRIC IDENTITIES AND EQUATIONS</a:t>
            </a:r>
            <a:endParaRPr lang="en-US" sz="3600" dirty="0"/>
          </a:p>
        </p:txBody>
      </p:sp>
      <p:sp>
        <p:nvSpPr>
          <p:cNvPr id="5" name="Title 4"/>
          <p:cNvSpPr txBox="1">
            <a:spLocks/>
          </p:cNvSpPr>
          <p:nvPr/>
        </p:nvSpPr>
        <p:spPr>
          <a:xfrm>
            <a:off x="845052" y="3697089"/>
            <a:ext cx="7287208" cy="884242"/>
          </a:xfrm>
          <a:prstGeom prst="rect">
            <a:avLst/>
          </a:prstGeom>
        </p:spPr>
        <p:txBody>
          <a:bodyPr vert="horz" lIns="91440" tIns="45720" rIns="91440" bIns="45720" rtlCol="0" anchor="b">
            <a:no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pPr algn="ctr"/>
            <a:r>
              <a:rPr lang="en-US" dirty="0"/>
              <a:t>Section 9.5 – Solving Trigonometric Equations</a:t>
            </a:r>
          </a:p>
        </p:txBody>
      </p:sp>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78705" y="5415694"/>
            <a:ext cx="1507110" cy="1077181"/>
          </a:xfrm>
          <a:prstGeom prst="rect">
            <a:avLst/>
          </a:prstGeom>
        </p:spPr>
      </p:pic>
    </p:spTree>
    <p:extLst>
      <p:ext uri="{BB962C8B-B14F-4D97-AF65-F5344CB8AC3E}">
        <p14:creationId xmlns:p14="http://schemas.microsoft.com/office/powerpoint/2010/main" val="33115968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200" dirty="0"/>
              <a:t>Section 9.5 Learning Objectives</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endParaRPr lang="en-US" dirty="0"/>
          </a:p>
        </p:txBody>
      </p:sp>
      <p:sp>
        <p:nvSpPr>
          <p:cNvPr id="4" name="Rectangle 3">
            <a:extLst>
              <a:ext uri="{FF2B5EF4-FFF2-40B4-BE49-F238E27FC236}">
                <a16:creationId xmlns:a16="http://schemas.microsoft.com/office/drawing/2014/main" id="{82A2C50D-E8A3-0742-836A-717A75EF667C}"/>
              </a:ext>
            </a:extLst>
          </p:cNvPr>
          <p:cNvSpPr/>
          <p:nvPr/>
        </p:nvSpPr>
        <p:spPr>
          <a:xfrm>
            <a:off x="457200" y="1269643"/>
            <a:ext cx="8379321" cy="2585323"/>
          </a:xfrm>
          <a:prstGeom prst="rect">
            <a:avLst/>
          </a:prstGeom>
        </p:spPr>
        <p:txBody>
          <a:bodyPr wrap="square">
            <a:spAutoFit/>
          </a:bodyPr>
          <a:lstStyle/>
          <a:p>
            <a:r>
              <a:rPr lang="en-US" dirty="0"/>
              <a:t>In this section students will:</a:t>
            </a:r>
          </a:p>
          <a:p>
            <a:endParaRPr lang="en-US" dirty="0"/>
          </a:p>
          <a:p>
            <a:pPr marL="285750" indent="-285750">
              <a:buFont typeface="Arial" panose="020B0604020202020204" pitchFamily="34" charset="0"/>
              <a:buChar char="•"/>
            </a:pPr>
            <a:r>
              <a:rPr lang="en-US" dirty="0"/>
              <a:t>Solve linear trigonometric equations in sine and cosine.</a:t>
            </a:r>
          </a:p>
          <a:p>
            <a:pPr marL="285750" indent="-285750">
              <a:buFont typeface="Arial" panose="020B0604020202020204" pitchFamily="34" charset="0"/>
              <a:buChar char="•"/>
            </a:pPr>
            <a:r>
              <a:rPr lang="en-US" dirty="0"/>
              <a:t>Solve equations involving a single trigonometric function.</a:t>
            </a:r>
          </a:p>
          <a:p>
            <a:pPr marL="285750" indent="-285750">
              <a:buFont typeface="Arial" panose="020B0604020202020204" pitchFamily="34" charset="0"/>
              <a:buChar char="•"/>
            </a:pPr>
            <a:r>
              <a:rPr lang="en-US" dirty="0"/>
              <a:t>Solve trigonometric equations using a calculator.</a:t>
            </a:r>
          </a:p>
          <a:p>
            <a:pPr marL="285750" indent="-285750">
              <a:buFont typeface="Arial" panose="020B0604020202020204" pitchFamily="34" charset="0"/>
              <a:buChar char="•"/>
            </a:pPr>
            <a:r>
              <a:rPr lang="en-US" dirty="0"/>
              <a:t>Solve trigonometric equations that are quadratic in form.</a:t>
            </a:r>
          </a:p>
          <a:p>
            <a:pPr marL="285750" indent="-285750">
              <a:buFont typeface="Arial" panose="020B0604020202020204" pitchFamily="34" charset="0"/>
              <a:buChar char="•"/>
            </a:pPr>
            <a:r>
              <a:rPr lang="en-US" dirty="0"/>
              <a:t>Solve trigonometric equations using fundamental identities.</a:t>
            </a:r>
          </a:p>
          <a:p>
            <a:pPr marL="285750" indent="-285750">
              <a:buFont typeface="Arial" panose="020B0604020202020204" pitchFamily="34" charset="0"/>
              <a:buChar char="•"/>
            </a:pPr>
            <a:r>
              <a:rPr lang="en-US" dirty="0"/>
              <a:t>Solve trigonometric equations with multiple angles. </a:t>
            </a:r>
          </a:p>
          <a:p>
            <a:pPr marL="285750" indent="-285750">
              <a:buFont typeface="Arial" panose="020B0604020202020204" pitchFamily="34" charset="0"/>
              <a:buChar char="•"/>
            </a:pPr>
            <a:r>
              <a:rPr lang="en-US" dirty="0"/>
              <a:t>Solve right triangle problems.</a:t>
            </a:r>
          </a:p>
        </p:txBody>
      </p:sp>
    </p:spTree>
    <p:extLst>
      <p:ext uri="{BB962C8B-B14F-4D97-AF65-F5344CB8AC3E}">
        <p14:creationId xmlns:p14="http://schemas.microsoft.com/office/powerpoint/2010/main" val="964135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Verifying the Fundamental </a:t>
            </a:r>
            <a:br>
              <a:rPr lang="en-US" dirty="0"/>
            </a:br>
            <a:r>
              <a:rPr lang="en-US" dirty="0"/>
              <a:t>Trigonometric Identities (Cont.5)</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12" name="Text Placeholder 6"/>
          <p:cNvSpPr txBox="1">
            <a:spLocks/>
          </p:cNvSpPr>
          <p:nvPr/>
        </p:nvSpPr>
        <p:spPr>
          <a:xfrm>
            <a:off x="601340" y="1320000"/>
            <a:ext cx="8062912" cy="1684457"/>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t>The final set of identities is the set of quotient identities, which define relationships among certain trigonometric functions and can be very helpful in verifying other identities. </a:t>
            </a:r>
          </a:p>
          <a:p>
            <a:r>
              <a:rPr lang="en-US" sz="1600" dirty="0"/>
              <a:t>See </a:t>
            </a:r>
            <a:r>
              <a:rPr lang="en-US" sz="1600" b="1" dirty="0"/>
              <a:t>Table 4</a:t>
            </a:r>
            <a:r>
              <a:rPr lang="en-US" sz="1600" dirty="0"/>
              <a:t>.</a:t>
            </a:r>
            <a:endParaRPr lang="en-US" sz="300" dirty="0"/>
          </a:p>
        </p:txBody>
      </p:sp>
      <p:pic>
        <p:nvPicPr>
          <p:cNvPr id="3" name="Picture 2" descr="tanθ=sinθ/cosθ&#10;cotθ=cosθ/sinθ"/>
          <p:cNvPicPr>
            <a:picLocks noChangeAspect="1"/>
          </p:cNvPicPr>
          <p:nvPr/>
        </p:nvPicPr>
        <p:blipFill>
          <a:blip r:embed="rId3"/>
          <a:stretch>
            <a:fillRect/>
          </a:stretch>
        </p:blipFill>
        <p:spPr>
          <a:xfrm>
            <a:off x="1319212" y="2878689"/>
            <a:ext cx="6505575" cy="1571625"/>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13462628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Solving Linear Trigonometric Equations </a:t>
            </a:r>
            <a:br>
              <a:rPr lang="en-US" dirty="0"/>
            </a:br>
            <a:r>
              <a:rPr lang="en-US" dirty="0"/>
              <a:t>in Sine and Cosine</a:t>
            </a:r>
          </a:p>
        </p:txBody>
      </p:sp>
      <p:sp>
        <p:nvSpPr>
          <p:cNvPr id="7" name="Text Placeholder 6"/>
          <p:cNvSpPr>
            <a:spLocks noGrp="1"/>
          </p:cNvSpPr>
          <p:nvPr>
            <p:ph type="body" sz="quarter" idx="14"/>
          </p:nvPr>
        </p:nvSpPr>
        <p:spPr>
          <a:xfrm>
            <a:off x="457200" y="1276349"/>
            <a:ext cx="8062912" cy="4144737"/>
          </a:xfrm>
        </p:spPr>
        <p:txBody>
          <a:bodyPr>
            <a:noAutofit/>
          </a:bodyPr>
          <a:lstStyle/>
          <a:p>
            <a:r>
              <a:rPr lang="en-US" sz="1600" dirty="0"/>
              <a:t>Trigonometric equations are, as the name implies, equations that involve trigonometric functions. Similar in many ways to solving polynomial equations or rational equations, only specific values of the variable will be solutions, if there are solutions at all.</a:t>
            </a:r>
          </a:p>
          <a:p>
            <a:endParaRPr lang="en-US" sz="1600" dirty="0"/>
          </a:p>
          <a:p>
            <a:r>
              <a:rPr lang="en-US" sz="1600" dirty="0"/>
              <a:t>At times we will be asked to find </a:t>
            </a:r>
            <a:r>
              <a:rPr lang="en-US" sz="1600" b="1" u="sng" dirty="0"/>
              <a:t>all</a:t>
            </a:r>
            <a:r>
              <a:rPr lang="en-US" sz="1600" dirty="0"/>
              <a:t> possible solutions. For this we must add 2</a:t>
            </a:r>
            <a:r>
              <a:rPr lang="en-US" sz="1600" i="1" dirty="0"/>
              <a:t>πk</a:t>
            </a:r>
            <a:r>
              <a:rPr lang="en-US" sz="1600" dirty="0"/>
              <a:t>, where </a:t>
            </a:r>
            <a:r>
              <a:rPr lang="en-US" sz="1600" i="1" dirty="0"/>
              <a:t>k </a:t>
            </a:r>
            <a:r>
              <a:rPr lang="en-US" sz="1600" dirty="0"/>
              <a:t>is an integer, to the initial solution. This will allow us to find other solutions to the equation, since trigonometric functions are periodic, solutions are repeated within each period.</a:t>
            </a:r>
          </a:p>
          <a:p>
            <a:endParaRPr lang="en-US" sz="1600" dirty="0"/>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15268862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Solving Linear Trigonometric Equations </a:t>
            </a:r>
            <a:br>
              <a:rPr lang="en-US" dirty="0"/>
            </a:br>
            <a:r>
              <a:rPr lang="en-US" dirty="0"/>
              <a:t>in Sine and Cosine example</a:t>
            </a:r>
          </a:p>
        </p:txBody>
      </p:sp>
      <p:sp>
        <p:nvSpPr>
          <p:cNvPr id="7" name="Text Placeholder 6"/>
          <p:cNvSpPr>
            <a:spLocks noGrp="1"/>
          </p:cNvSpPr>
          <p:nvPr>
            <p:ph type="body" sz="quarter" idx="14"/>
          </p:nvPr>
        </p:nvSpPr>
        <p:spPr>
          <a:xfrm>
            <a:off x="457200" y="1409700"/>
            <a:ext cx="8062912" cy="762000"/>
          </a:xfrm>
        </p:spPr>
        <p:txBody>
          <a:bodyPr>
            <a:normAutofit/>
          </a:bodyPr>
          <a:lstStyle/>
          <a:p>
            <a:r>
              <a:rPr lang="en-US" sz="1600" dirty="0">
                <a:solidFill>
                  <a:srgbClr val="0070C0"/>
                </a:solidFill>
              </a:rPr>
              <a:t>Example</a:t>
            </a:r>
            <a:r>
              <a:rPr lang="en-US" sz="1600" dirty="0"/>
              <a:t> </a:t>
            </a:r>
            <a:r>
              <a:rPr lang="en-US" sz="1600" b="1" dirty="0"/>
              <a:t>Solving a Linear Trigonometric Equation Involving the Cosine Function</a:t>
            </a:r>
          </a:p>
          <a:p>
            <a:r>
              <a:rPr lang="en-US" sz="1600" dirty="0"/>
              <a:t>Find </a:t>
            </a:r>
            <a:r>
              <a:rPr lang="en-US" sz="1600" u="sng" dirty="0"/>
              <a:t>all</a:t>
            </a:r>
            <a:r>
              <a:rPr lang="en-US" sz="1600" dirty="0"/>
              <a:t> possible exact solutions for the equation </a:t>
            </a:r>
            <a:r>
              <a:rPr lang="en-US" sz="1600" dirty="0" err="1"/>
              <a:t>cos</a:t>
            </a:r>
            <a:r>
              <a:rPr lang="en-US" sz="1600" i="1" dirty="0" err="1"/>
              <a:t>θ</a:t>
            </a:r>
            <a:r>
              <a:rPr lang="en-US" sz="1600" i="1" dirty="0"/>
              <a:t> </a:t>
            </a:r>
            <a:r>
              <a:rPr lang="en-US" sz="1600" dirty="0"/>
              <a:t>= 1/2</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4184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20003081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Solving Linear Trigonometric Equations </a:t>
            </a:r>
            <a:br>
              <a:rPr lang="en-US" dirty="0"/>
            </a:br>
            <a:r>
              <a:rPr lang="en-US" dirty="0"/>
              <a:t>in Sine and Cosine example 2</a:t>
            </a:r>
          </a:p>
        </p:txBody>
      </p:sp>
      <p:sp>
        <p:nvSpPr>
          <p:cNvPr id="7" name="Text Placeholder 6"/>
          <p:cNvSpPr>
            <a:spLocks noGrp="1"/>
          </p:cNvSpPr>
          <p:nvPr>
            <p:ph type="body" sz="quarter" idx="14"/>
          </p:nvPr>
        </p:nvSpPr>
        <p:spPr>
          <a:xfrm>
            <a:off x="457200" y="1409700"/>
            <a:ext cx="8062912" cy="850900"/>
          </a:xfrm>
        </p:spPr>
        <p:txBody>
          <a:bodyPr>
            <a:normAutofit/>
          </a:bodyPr>
          <a:lstStyle/>
          <a:p>
            <a:r>
              <a:rPr lang="en-US" sz="1600" dirty="0">
                <a:solidFill>
                  <a:srgbClr val="0070C0"/>
                </a:solidFill>
              </a:rPr>
              <a:t>Example</a:t>
            </a:r>
            <a:r>
              <a:rPr lang="en-US" sz="1600" dirty="0"/>
              <a:t> </a:t>
            </a:r>
            <a:r>
              <a:rPr lang="en-US" sz="1600" b="1" dirty="0"/>
              <a:t>Solving a Linear Trigonometric Equation Involving the Cosine Function</a:t>
            </a:r>
          </a:p>
          <a:p>
            <a:r>
              <a:rPr lang="en-US" sz="1600" dirty="0"/>
              <a:t>Find </a:t>
            </a:r>
            <a:r>
              <a:rPr lang="en-US" sz="1600" u="sng" dirty="0"/>
              <a:t>all</a:t>
            </a:r>
            <a:r>
              <a:rPr lang="en-US" sz="1600" dirty="0"/>
              <a:t> possible exact solutions for the equation </a:t>
            </a:r>
            <a:r>
              <a:rPr lang="en-US" sz="1600" dirty="0" err="1"/>
              <a:t>sin</a:t>
            </a:r>
            <a:r>
              <a:rPr lang="en-US" sz="1600" i="1" dirty="0" err="1"/>
              <a:t>θ</a:t>
            </a:r>
            <a:r>
              <a:rPr lang="en-US" sz="1600" i="1" dirty="0"/>
              <a:t> </a:t>
            </a:r>
            <a:r>
              <a:rPr lang="en-US" sz="1600" dirty="0"/>
              <a:t>= 1/2</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20974752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92149"/>
          </a:xfrm>
        </p:spPr>
        <p:txBody>
          <a:bodyPr>
            <a:normAutofit/>
          </a:bodyPr>
          <a:lstStyle/>
          <a:p>
            <a:r>
              <a:rPr lang="en-US" dirty="0"/>
              <a:t>Solving Equations Involving a Single Trigonometric Function</a:t>
            </a:r>
          </a:p>
        </p:txBody>
      </p:sp>
      <p:pic>
        <p:nvPicPr>
          <p:cNvPr id="7" name="Picture 6"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
        <p:nvSpPr>
          <p:cNvPr id="9" name="Rectangle 8">
            <a:extLst>
              <a:ext uri="{FF2B5EF4-FFF2-40B4-BE49-F238E27FC236}">
                <a16:creationId xmlns:a16="http://schemas.microsoft.com/office/drawing/2014/main" id="{442D4474-0D49-834F-BFEA-E0C690C09ACF}"/>
              </a:ext>
            </a:extLst>
          </p:cNvPr>
          <p:cNvSpPr/>
          <p:nvPr/>
        </p:nvSpPr>
        <p:spPr>
          <a:xfrm>
            <a:off x="457200" y="1416735"/>
            <a:ext cx="4572000" cy="369332"/>
          </a:xfrm>
          <a:prstGeom prst="rect">
            <a:avLst/>
          </a:prstGeom>
        </p:spPr>
        <p:txBody>
          <a:bodyPr>
            <a:spAutoFit/>
          </a:bodyPr>
          <a:lstStyle/>
          <a:p>
            <a:r>
              <a:rPr lang="en-US" dirty="0">
                <a:solidFill>
                  <a:srgbClr val="555555"/>
                </a:solidFill>
                <a:latin typeface="Helvetica Neue" panose="02000503000000020004" pitchFamily="2" charset="0"/>
              </a:rPr>
              <a:t>Try It:	Find all solutions for </a:t>
            </a:r>
            <a:r>
              <a:rPr lang="en-US" dirty="0">
                <a:solidFill>
                  <a:srgbClr val="555555"/>
                </a:solidFill>
                <a:latin typeface="STIXGeneral-Regular" pitchFamily="2" charset="2"/>
              </a:rPr>
              <a:t>tan </a:t>
            </a:r>
            <a:r>
              <a:rPr lang="en-US" dirty="0">
                <a:solidFill>
                  <a:srgbClr val="555555"/>
                </a:solidFill>
                <a:latin typeface="STIXGeneral-Italic" pitchFamily="2" charset="2"/>
              </a:rPr>
              <a:t>x </a:t>
            </a:r>
            <a:r>
              <a:rPr lang="en-US" dirty="0">
                <a:solidFill>
                  <a:srgbClr val="555555"/>
                </a:solidFill>
                <a:latin typeface="STIXGeneral-Regular" pitchFamily="2" charset="2"/>
              </a:rPr>
              <a:t>= </a:t>
            </a:r>
            <a:r>
              <a:rPr lang="en-US" dirty="0">
                <a:solidFill>
                  <a:srgbClr val="555555"/>
                </a:solidFill>
                <a:latin typeface="STIXVariants" pitchFamily="2" charset="2"/>
              </a:rPr>
              <a:t>√</a:t>
            </a:r>
            <a:r>
              <a:rPr lang="en-US" dirty="0">
                <a:solidFill>
                  <a:srgbClr val="555555"/>
                </a:solidFill>
                <a:latin typeface="STIXGeneral-Regular" pitchFamily="2" charset="2"/>
              </a:rPr>
              <a:t>3.</a:t>
            </a:r>
            <a:endParaRPr lang="en-US" dirty="0"/>
          </a:p>
        </p:txBody>
      </p:sp>
    </p:spTree>
    <p:extLst>
      <p:ext uri="{BB962C8B-B14F-4D97-AF65-F5344CB8AC3E}">
        <p14:creationId xmlns:p14="http://schemas.microsoft.com/office/powerpoint/2010/main" val="12774345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Solving Linear Trigonometric Equations </a:t>
            </a:r>
            <a:br>
              <a:rPr lang="en-US" dirty="0"/>
            </a:br>
            <a:r>
              <a:rPr lang="en-US" dirty="0"/>
              <a:t>in Sine and Cosine (Cont.)</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
        <p:nvSpPr>
          <p:cNvPr id="9" name="Text Placeholder 6">
            <a:extLst>
              <a:ext uri="{FF2B5EF4-FFF2-40B4-BE49-F238E27FC236}">
                <a16:creationId xmlns:a16="http://schemas.microsoft.com/office/drawing/2014/main" id="{DF855C1F-94BA-4C28-B932-C831D3F50AD3}"/>
              </a:ext>
            </a:extLst>
          </p:cNvPr>
          <p:cNvSpPr>
            <a:spLocks noGrp="1"/>
          </p:cNvSpPr>
          <p:nvPr>
            <p:ph type="body" sz="quarter" idx="14"/>
          </p:nvPr>
        </p:nvSpPr>
        <p:spPr>
          <a:xfrm>
            <a:off x="457200" y="1276349"/>
            <a:ext cx="8062912" cy="1905389"/>
          </a:xfrm>
        </p:spPr>
        <p:txBody>
          <a:bodyPr>
            <a:noAutofit/>
          </a:bodyPr>
          <a:lstStyle/>
          <a:p>
            <a:r>
              <a:rPr lang="en-US" sz="1600" dirty="0"/>
              <a:t>Often we will solve a trigonometric equation over a specified interval. Usually if no interval is provided, that is an indication to do the previous approach by finding all solutions.</a:t>
            </a:r>
          </a:p>
          <a:p>
            <a:endParaRPr lang="en-US" sz="1600" dirty="0"/>
          </a:p>
          <a:p>
            <a:r>
              <a:rPr lang="en-US" sz="1600" dirty="0"/>
              <a:t>If the interval is in degrees, the answer can be left in degrees. If the interval is in radians, put all answers into radians.</a:t>
            </a:r>
          </a:p>
        </p:txBody>
      </p:sp>
      <p:sp>
        <p:nvSpPr>
          <p:cNvPr id="4" name="Rectangle 3">
            <a:extLst>
              <a:ext uri="{FF2B5EF4-FFF2-40B4-BE49-F238E27FC236}">
                <a16:creationId xmlns:a16="http://schemas.microsoft.com/office/drawing/2014/main" id="{DC920D63-5197-974C-8D9A-49E51C354331}"/>
              </a:ext>
            </a:extLst>
          </p:cNvPr>
          <p:cNvSpPr/>
          <p:nvPr/>
        </p:nvSpPr>
        <p:spPr>
          <a:xfrm>
            <a:off x="457200" y="3396536"/>
            <a:ext cx="8062912" cy="2862322"/>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a trigonometric equation, solve using algebra</a:t>
            </a:r>
            <a:r>
              <a:rPr lang="en-US" dirty="0">
                <a:solidFill>
                  <a:srgbClr val="555555"/>
                </a:solidFill>
                <a:latin typeface="Helvetica Neue" panose="02000503000000020004" pitchFamily="2" charset="0"/>
              </a:rPr>
              <a:t>.</a:t>
            </a:r>
          </a:p>
          <a:p>
            <a:pPr marL="342900" indent="-342900">
              <a:buFont typeface="+mj-lt"/>
              <a:buAutoNum type="arabicPeriod"/>
            </a:pPr>
            <a:r>
              <a:rPr lang="en-US" dirty="0">
                <a:solidFill>
                  <a:srgbClr val="333333"/>
                </a:solidFill>
                <a:latin typeface="Helvetica Neue" panose="02000503000000020004" pitchFamily="2" charset="0"/>
              </a:rPr>
              <a:t>Look for a pattern that suggests an algebraic property, such as the difference of squares or a factoring opportunity.</a:t>
            </a:r>
          </a:p>
          <a:p>
            <a:pPr marL="342900" indent="-342900">
              <a:buFont typeface="+mj-lt"/>
              <a:buAutoNum type="arabicPeriod"/>
            </a:pPr>
            <a:r>
              <a:rPr lang="en-US" dirty="0">
                <a:solidFill>
                  <a:srgbClr val="333333"/>
                </a:solidFill>
                <a:latin typeface="Helvetica Neue" panose="02000503000000020004" pitchFamily="2" charset="0"/>
              </a:rPr>
              <a:t>Substitute the trigonometric expression with a single variable, such as </a:t>
            </a:r>
            <a:r>
              <a:rPr lang="en-US" dirty="0">
                <a:solidFill>
                  <a:srgbClr val="333333"/>
                </a:solidFill>
                <a:latin typeface="STIXGeneral-Italic" pitchFamily="2" charset="2"/>
              </a:rPr>
              <a:t>x </a:t>
            </a:r>
            <a:r>
              <a:rPr lang="en-US" dirty="0">
                <a:solidFill>
                  <a:srgbClr val="333333"/>
                </a:solidFill>
                <a:latin typeface="Helvetica Neue" panose="02000503000000020004" pitchFamily="2" charset="0"/>
              </a:rPr>
              <a:t>  or </a:t>
            </a:r>
            <a:r>
              <a:rPr lang="en-US" dirty="0">
                <a:solidFill>
                  <a:srgbClr val="333333"/>
                </a:solidFill>
                <a:latin typeface="STIXGeneral-Italic" pitchFamily="2" charset="2"/>
              </a:rPr>
              <a:t>u</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Solve the equation the same way an algebraic equation would be solved.</a:t>
            </a:r>
          </a:p>
          <a:p>
            <a:pPr marL="342900" indent="-342900">
              <a:buFont typeface="+mj-lt"/>
              <a:buAutoNum type="arabicPeriod"/>
            </a:pPr>
            <a:r>
              <a:rPr lang="en-US" dirty="0">
                <a:solidFill>
                  <a:srgbClr val="333333"/>
                </a:solidFill>
                <a:latin typeface="Helvetica Neue" panose="02000503000000020004" pitchFamily="2" charset="0"/>
              </a:rPr>
              <a:t>Substitute the trigonometric expression back in for the variable in the resulting expressions.</a:t>
            </a:r>
          </a:p>
          <a:p>
            <a:pPr marL="342900" indent="-342900">
              <a:buFont typeface="+mj-lt"/>
              <a:buAutoNum type="arabicPeriod"/>
            </a:pPr>
            <a:r>
              <a:rPr lang="en-US" dirty="0">
                <a:solidFill>
                  <a:srgbClr val="333333"/>
                </a:solidFill>
                <a:latin typeface="Helvetica Neue" panose="02000503000000020004" pitchFamily="2" charset="0"/>
              </a:rPr>
              <a:t>Solve for the angle.</a:t>
            </a:r>
            <a:endParaRPr lang="en-US" b="0" i="0" u="none" strike="noStrike" dirty="0">
              <a:solidFill>
                <a:srgbClr val="333333"/>
              </a:solidFill>
              <a:effectLst/>
              <a:latin typeface="Helvetica Neue" panose="02000503000000020004" pitchFamily="2" charset="0"/>
            </a:endParaRPr>
          </a:p>
        </p:txBody>
      </p:sp>
    </p:spTree>
    <p:extLst>
      <p:ext uri="{BB962C8B-B14F-4D97-AF65-F5344CB8AC3E}">
        <p14:creationId xmlns:p14="http://schemas.microsoft.com/office/powerpoint/2010/main" val="40212676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Solving Linear Trigonometric Equations </a:t>
            </a:r>
            <a:br>
              <a:rPr lang="en-US" dirty="0"/>
            </a:br>
            <a:r>
              <a:rPr lang="en-US" dirty="0"/>
              <a:t>in Sine and Cosine example 3</a:t>
            </a:r>
          </a:p>
        </p:txBody>
      </p:sp>
      <p:sp>
        <p:nvSpPr>
          <p:cNvPr id="7" name="Text Placeholder 6"/>
          <p:cNvSpPr>
            <a:spLocks noGrp="1"/>
          </p:cNvSpPr>
          <p:nvPr>
            <p:ph type="body" sz="quarter" idx="14"/>
          </p:nvPr>
        </p:nvSpPr>
        <p:spPr>
          <a:xfrm>
            <a:off x="457200" y="1409700"/>
            <a:ext cx="8062912" cy="901700"/>
          </a:xfrm>
        </p:spPr>
        <p:txBody>
          <a:bodyPr>
            <a:normAutofit/>
          </a:bodyPr>
          <a:lstStyle/>
          <a:p>
            <a:r>
              <a:rPr lang="en-US" sz="1600" dirty="0">
                <a:solidFill>
                  <a:srgbClr val="0070C0"/>
                </a:solidFill>
              </a:rPr>
              <a:t>Example</a:t>
            </a:r>
            <a:r>
              <a:rPr lang="en-US" sz="1600" dirty="0"/>
              <a:t> </a:t>
            </a:r>
            <a:r>
              <a:rPr lang="en-US" sz="1600" b="1" dirty="0"/>
              <a:t>Solving a Linear Trigonometric Equation Involving the Cosine Function</a:t>
            </a:r>
          </a:p>
          <a:p>
            <a:r>
              <a:rPr lang="en-US" sz="1600" dirty="0"/>
              <a:t>Find the exact solutions for the equation 2cos</a:t>
            </a:r>
            <a:r>
              <a:rPr lang="el-GR" sz="1600" i="1" dirty="0"/>
              <a:t>θ</a:t>
            </a:r>
            <a:r>
              <a:rPr lang="en-US" sz="1600" i="1" dirty="0"/>
              <a:t> </a:t>
            </a:r>
            <a:r>
              <a:rPr lang="en-US" sz="1600" dirty="0"/>
              <a:t>– 3 = -5 on the interval 0 ≤ </a:t>
            </a:r>
            <a:r>
              <a:rPr lang="en-US" sz="1600" i="1" dirty="0"/>
              <a:t>θ </a:t>
            </a:r>
            <a:r>
              <a:rPr lang="en-US" sz="1600" dirty="0"/>
              <a:t>&lt; 360°</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31321929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Solving Linear Trigonometric Equations </a:t>
            </a:r>
            <a:br>
              <a:rPr lang="en-US" dirty="0"/>
            </a:br>
            <a:r>
              <a:rPr lang="en-US" dirty="0"/>
              <a:t>in Sine and Cosine try it</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
        <p:nvSpPr>
          <p:cNvPr id="4" name="Rectangle 3">
            <a:extLst>
              <a:ext uri="{FF2B5EF4-FFF2-40B4-BE49-F238E27FC236}">
                <a16:creationId xmlns:a16="http://schemas.microsoft.com/office/drawing/2014/main" id="{168290C5-93E1-F448-8CD8-C57FCC8CEF0E}"/>
              </a:ext>
            </a:extLst>
          </p:cNvPr>
          <p:cNvSpPr/>
          <p:nvPr/>
        </p:nvSpPr>
        <p:spPr>
          <a:xfrm>
            <a:off x="457200" y="1265535"/>
            <a:ext cx="7747000" cy="923330"/>
          </a:xfrm>
          <a:prstGeom prst="rect">
            <a:avLst/>
          </a:prstGeom>
        </p:spPr>
        <p:txBody>
          <a:bodyPr wrap="square">
            <a:spAutoFit/>
          </a:bodyPr>
          <a:lstStyle/>
          <a:p>
            <a:r>
              <a:rPr lang="en-US" dirty="0">
                <a:solidFill>
                  <a:srgbClr val="555555"/>
                </a:solidFill>
                <a:latin typeface="Helvetica Neue" panose="02000503000000020004" pitchFamily="2" charset="0"/>
              </a:rPr>
              <a:t>Try It:	Solve exactly the following linear equation on the interval </a:t>
            </a:r>
            <a:r>
              <a:rPr lang="en-US" dirty="0">
                <a:solidFill>
                  <a:srgbClr val="555555"/>
                </a:solidFill>
                <a:latin typeface="STIXGeneral-Regular" pitchFamily="2" charset="2"/>
              </a:rPr>
              <a:t>[0, 2</a:t>
            </a:r>
            <a:r>
              <a:rPr lang="el-GR" dirty="0">
                <a:solidFill>
                  <a:srgbClr val="555555"/>
                </a:solidFill>
                <a:latin typeface="STIXGeneral-Italic" pitchFamily="2" charset="2"/>
              </a:rPr>
              <a:t>π</a:t>
            </a:r>
            <a:r>
              <a:rPr lang="el-GR" dirty="0">
                <a:solidFill>
                  <a:srgbClr val="555555"/>
                </a:solidFill>
                <a:latin typeface="STIXGeneral-Regular" pitchFamily="2" charset="2"/>
              </a:rPr>
              <a:t>):</a:t>
            </a:r>
            <a:r>
              <a:rPr lang="en-US" dirty="0">
                <a:solidFill>
                  <a:srgbClr val="555555"/>
                </a:solidFill>
                <a:latin typeface="STIXGeneral-Regular" pitchFamily="2" charset="2"/>
              </a:rPr>
              <a:t> </a:t>
            </a:r>
            <a:r>
              <a:rPr lang="el-GR" dirty="0">
                <a:solidFill>
                  <a:srgbClr val="555555"/>
                </a:solidFill>
                <a:latin typeface="STIXGeneral-Regular" pitchFamily="2" charset="2"/>
              </a:rPr>
              <a:t>2</a:t>
            </a:r>
            <a:r>
              <a:rPr lang="en-US" dirty="0">
                <a:solidFill>
                  <a:srgbClr val="555555"/>
                </a:solidFill>
                <a:latin typeface="STIXGeneral-Regular" pitchFamily="2" charset="2"/>
              </a:rPr>
              <a:t> sin </a:t>
            </a:r>
            <a:r>
              <a:rPr lang="en-US" dirty="0">
                <a:solidFill>
                  <a:srgbClr val="555555"/>
                </a:solidFill>
                <a:latin typeface="STIXGeneral-Italic" pitchFamily="2" charset="2"/>
              </a:rPr>
              <a:t>x </a:t>
            </a:r>
            <a:r>
              <a:rPr lang="en-US" dirty="0">
                <a:solidFill>
                  <a:srgbClr val="555555"/>
                </a:solidFill>
                <a:latin typeface="STIXGeneral-Regular" pitchFamily="2" charset="2"/>
              </a:rPr>
              <a:t>+ 1 = 0.</a:t>
            </a:r>
            <a:br>
              <a:rPr lang="en-US" dirty="0"/>
            </a:br>
            <a:endParaRPr lang="en-US" dirty="0"/>
          </a:p>
        </p:txBody>
      </p:sp>
    </p:spTree>
    <p:extLst>
      <p:ext uri="{BB962C8B-B14F-4D97-AF65-F5344CB8AC3E}">
        <p14:creationId xmlns:p14="http://schemas.microsoft.com/office/powerpoint/2010/main" val="28925126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92149"/>
          </a:xfrm>
        </p:spPr>
        <p:txBody>
          <a:bodyPr>
            <a:normAutofit/>
          </a:bodyPr>
          <a:lstStyle/>
          <a:p>
            <a:r>
              <a:rPr lang="en-US" dirty="0"/>
              <a:t>Solving Equations Involving a Single Trigonometric Function example</a:t>
            </a:r>
          </a:p>
        </p:txBody>
      </p:sp>
      <p:sp>
        <p:nvSpPr>
          <p:cNvPr id="4" name="Text Placeholder 3"/>
          <p:cNvSpPr>
            <a:spLocks noGrp="1"/>
          </p:cNvSpPr>
          <p:nvPr>
            <p:ph type="body" sz="quarter" idx="14"/>
          </p:nvPr>
        </p:nvSpPr>
        <p:spPr>
          <a:xfrm>
            <a:off x="457200" y="1343025"/>
            <a:ext cx="8062912" cy="841375"/>
          </a:xfrm>
        </p:spPr>
        <p:txBody>
          <a:bodyPr>
            <a:normAutofit/>
          </a:bodyPr>
          <a:lstStyle/>
          <a:p>
            <a:r>
              <a:rPr lang="en-US" sz="1600" dirty="0">
                <a:solidFill>
                  <a:srgbClr val="0070C0"/>
                </a:solidFill>
              </a:rPr>
              <a:t>Example</a:t>
            </a:r>
            <a:r>
              <a:rPr lang="en-US" sz="1600" dirty="0"/>
              <a:t> </a:t>
            </a:r>
            <a:r>
              <a:rPr lang="en-US" sz="1600" b="1" dirty="0"/>
              <a:t>Solving a Problem Involving a Single Trigonometric Function</a:t>
            </a:r>
          </a:p>
          <a:p>
            <a:r>
              <a:rPr lang="en-US" sz="1600" dirty="0"/>
              <a:t>Solve the problem exactly: 2sin</a:t>
            </a:r>
            <a:r>
              <a:rPr lang="en-US" sz="1600" baseline="30000" dirty="0"/>
              <a:t>2</a:t>
            </a:r>
            <a:r>
              <a:rPr lang="en-US" sz="1600" i="1" dirty="0"/>
              <a:t>θ </a:t>
            </a:r>
            <a:r>
              <a:rPr lang="en-US" sz="1600" dirty="0"/>
              <a:t>− 1 = 0, 0 ≤ </a:t>
            </a:r>
            <a:r>
              <a:rPr lang="en-US" sz="1600" i="1" dirty="0"/>
              <a:t>θ </a:t>
            </a:r>
            <a:r>
              <a:rPr lang="en-US" sz="1600" dirty="0"/>
              <a:t>&lt; 360°.</a:t>
            </a:r>
          </a:p>
        </p:txBody>
      </p:sp>
      <p:pic>
        <p:nvPicPr>
          <p:cNvPr id="7" name="Picture 6"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35423779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92149"/>
          </a:xfrm>
        </p:spPr>
        <p:txBody>
          <a:bodyPr>
            <a:normAutofit/>
          </a:bodyPr>
          <a:lstStyle/>
          <a:p>
            <a:r>
              <a:rPr lang="en-US" dirty="0"/>
              <a:t>Solving Equations Involving a Single Trigonometric Function (Cont.)</a:t>
            </a:r>
          </a:p>
        </p:txBody>
      </p:sp>
      <p:sp>
        <p:nvSpPr>
          <p:cNvPr id="4" name="Text Placeholder 3"/>
          <p:cNvSpPr>
            <a:spLocks noGrp="1"/>
          </p:cNvSpPr>
          <p:nvPr>
            <p:ph type="body" sz="quarter" idx="14"/>
          </p:nvPr>
        </p:nvSpPr>
        <p:spPr>
          <a:xfrm>
            <a:off x="457200" y="1343025"/>
            <a:ext cx="8062912" cy="4992461"/>
          </a:xfrm>
        </p:spPr>
        <p:txBody>
          <a:bodyPr>
            <a:noAutofit/>
          </a:bodyPr>
          <a:lstStyle/>
          <a:p>
            <a:r>
              <a:rPr lang="en-US" sz="1800" dirty="0"/>
              <a:t>We need to make several considerations when the equation involves trigonometric functions other than sine and cosine. </a:t>
            </a:r>
          </a:p>
          <a:p>
            <a:endParaRPr lang="en-US" sz="1800" dirty="0"/>
          </a:p>
          <a:p>
            <a:r>
              <a:rPr lang="en-US" sz="1800" dirty="0"/>
              <a:t>Problems involving the reciprocals of the primary trigonometric functions need to be viewed from an algebraic perspective. </a:t>
            </a:r>
          </a:p>
          <a:p>
            <a:r>
              <a:rPr lang="en-US" sz="1800" dirty="0"/>
              <a:t>In other words, we will write the reciprocal function, and solve for the angles using the function.</a:t>
            </a:r>
          </a:p>
          <a:p>
            <a:endParaRPr lang="en-US" sz="1800" dirty="0"/>
          </a:p>
          <a:p>
            <a:r>
              <a:rPr lang="en-US" sz="1800" dirty="0"/>
              <a:t>Also, an equation involving the tangent function is slightly different from one containing a sine or cosine function. First, as we know, the period of tangent is </a:t>
            </a:r>
            <a:r>
              <a:rPr lang="en-US" sz="1800" i="1" dirty="0"/>
              <a:t>π</a:t>
            </a:r>
            <a:r>
              <a:rPr lang="en-US" sz="1800" dirty="0"/>
              <a:t>, not 2</a:t>
            </a:r>
            <a:r>
              <a:rPr lang="en-US" sz="1800" i="1" dirty="0"/>
              <a:t>π</a:t>
            </a:r>
            <a:r>
              <a:rPr lang="en-US" sz="1800" dirty="0"/>
              <a:t>.</a:t>
            </a:r>
          </a:p>
          <a:p>
            <a:r>
              <a:rPr lang="en-US" sz="1800" dirty="0"/>
              <a:t>Further, the domain of tangent is all real numbers with the exception of odd integer multiples of </a:t>
            </a:r>
            <a:r>
              <a:rPr lang="en-US" sz="1800" i="1" dirty="0"/>
              <a:t>π/</a:t>
            </a:r>
            <a:r>
              <a:rPr lang="en-US" sz="1800" dirty="0"/>
              <a:t>2, unless, of course, a problem places its own restrictions on the domain.</a:t>
            </a:r>
          </a:p>
        </p:txBody>
      </p:sp>
      <p:pic>
        <p:nvPicPr>
          <p:cNvPr id="7" name="Picture 6"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20949544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92149"/>
          </a:xfrm>
        </p:spPr>
        <p:txBody>
          <a:bodyPr>
            <a:normAutofit/>
          </a:bodyPr>
          <a:lstStyle/>
          <a:p>
            <a:r>
              <a:rPr lang="en-US" dirty="0"/>
              <a:t>Solving Equations Involving a Single Trigonometric Function example 2</a:t>
            </a:r>
          </a:p>
        </p:txBody>
      </p:sp>
      <p:sp>
        <p:nvSpPr>
          <p:cNvPr id="4" name="Text Placeholder 3"/>
          <p:cNvSpPr>
            <a:spLocks noGrp="1"/>
          </p:cNvSpPr>
          <p:nvPr>
            <p:ph type="body" sz="quarter" idx="14"/>
          </p:nvPr>
        </p:nvSpPr>
        <p:spPr>
          <a:xfrm>
            <a:off x="457200" y="1343025"/>
            <a:ext cx="8062912" cy="892175"/>
          </a:xfrm>
        </p:spPr>
        <p:txBody>
          <a:bodyPr>
            <a:normAutofit/>
          </a:bodyPr>
          <a:lstStyle/>
          <a:p>
            <a:r>
              <a:rPr lang="en-US" sz="1600" dirty="0">
                <a:solidFill>
                  <a:srgbClr val="0070C0"/>
                </a:solidFill>
              </a:rPr>
              <a:t>Example</a:t>
            </a:r>
            <a:r>
              <a:rPr lang="en-US" sz="1600" dirty="0"/>
              <a:t> </a:t>
            </a:r>
            <a:r>
              <a:rPr lang="en-US" sz="1600" b="1" dirty="0"/>
              <a:t>Solving a Trigonometric Equation Involving Cosecant</a:t>
            </a:r>
          </a:p>
          <a:p>
            <a:r>
              <a:rPr lang="en-US" sz="1600" dirty="0"/>
              <a:t>Solve the following equation exactly: </a:t>
            </a:r>
            <a:r>
              <a:rPr lang="en-US" sz="1600" dirty="0" err="1"/>
              <a:t>csc</a:t>
            </a:r>
            <a:r>
              <a:rPr lang="en-US" sz="1600" i="1" dirty="0" err="1"/>
              <a:t>θ</a:t>
            </a:r>
            <a:r>
              <a:rPr lang="en-US" sz="1600" i="1" dirty="0"/>
              <a:t> </a:t>
            </a:r>
            <a:r>
              <a:rPr lang="en-US" sz="1600" dirty="0"/>
              <a:t>= −2, 0 ≤ </a:t>
            </a:r>
            <a:r>
              <a:rPr lang="en-US" sz="1600" i="1" dirty="0"/>
              <a:t>θ </a:t>
            </a:r>
            <a:r>
              <a:rPr lang="en-US" sz="1600" dirty="0"/>
              <a:t>&lt; 4</a:t>
            </a:r>
            <a:r>
              <a:rPr lang="en-US" sz="1600" i="1" dirty="0"/>
              <a:t>π</a:t>
            </a:r>
            <a:r>
              <a:rPr lang="en-US" sz="1600" dirty="0"/>
              <a:t>.</a:t>
            </a:r>
          </a:p>
        </p:txBody>
      </p:sp>
      <p:pic>
        <p:nvPicPr>
          <p:cNvPr id="7" name="Picture 6"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643955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Verifying the Fundamental </a:t>
            </a:r>
            <a:br>
              <a:rPr lang="en-US" dirty="0"/>
            </a:br>
            <a:r>
              <a:rPr lang="en-US" dirty="0"/>
              <a:t>Trigonometric Identities overall</a:t>
            </a:r>
          </a:p>
        </p:txBody>
      </p:sp>
      <p:pic>
        <p:nvPicPr>
          <p:cNvPr id="6" name="Picture 5"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
        <p:nvSpPr>
          <p:cNvPr id="4" name="Rectangle 3">
            <a:extLst>
              <a:ext uri="{FF2B5EF4-FFF2-40B4-BE49-F238E27FC236}">
                <a16:creationId xmlns:a16="http://schemas.microsoft.com/office/drawing/2014/main" id="{2BC7E82C-DE74-AD41-864A-F04A5D711C76}"/>
              </a:ext>
            </a:extLst>
          </p:cNvPr>
          <p:cNvSpPr/>
          <p:nvPr/>
        </p:nvSpPr>
        <p:spPr>
          <a:xfrm>
            <a:off x="457200" y="978826"/>
            <a:ext cx="8062912" cy="5879174"/>
          </a:xfrm>
          <a:prstGeom prst="rect">
            <a:avLst/>
          </a:prstGeom>
        </p:spPr>
        <p:txBody>
          <a:bodyPr wrap="square">
            <a:spAutoFit/>
          </a:bodyPr>
          <a:lstStyle/>
          <a:p>
            <a:r>
              <a:rPr lang="en-US" sz="1600" cap="all" dirty="0">
                <a:solidFill>
                  <a:srgbClr val="555555"/>
                </a:solidFill>
                <a:latin typeface="Helvetica Neue" panose="02000503000000020004" pitchFamily="2" charset="0"/>
              </a:rPr>
              <a:t>SUMMARIZING TRIGONOMETRIC IDENTITIES</a:t>
            </a:r>
          </a:p>
          <a:p>
            <a:r>
              <a:rPr lang="en-US" sz="1600" dirty="0">
                <a:solidFill>
                  <a:srgbClr val="555555"/>
                </a:solidFill>
                <a:latin typeface="Helvetica Neue" panose="02000503000000020004" pitchFamily="2" charset="0"/>
              </a:rPr>
              <a:t>The </a:t>
            </a:r>
            <a:r>
              <a:rPr lang="en-US" sz="1600" b="1" dirty="0">
                <a:solidFill>
                  <a:srgbClr val="555555"/>
                </a:solidFill>
                <a:latin typeface="Helvetica Neue" panose="02000503000000020004" pitchFamily="2" charset="0"/>
              </a:rPr>
              <a:t>Pythagorean identities</a:t>
            </a:r>
            <a:r>
              <a:rPr lang="en-US" sz="1600" dirty="0">
                <a:solidFill>
                  <a:srgbClr val="555555"/>
                </a:solidFill>
                <a:latin typeface="Helvetica Neue" panose="02000503000000020004" pitchFamily="2" charset="0"/>
              </a:rPr>
              <a:t> are based on the properties of a right triangle.</a:t>
            </a:r>
          </a:p>
          <a:p>
            <a:pPr algn="ctr"/>
            <a:r>
              <a:rPr lang="en-US" sz="1600" dirty="0">
                <a:solidFill>
                  <a:srgbClr val="333333"/>
                </a:solidFill>
                <a:latin typeface="STIXGeneral-Regular" pitchFamily="2" charset="2"/>
              </a:rPr>
              <a:t>cos</a:t>
            </a:r>
            <a:r>
              <a:rPr lang="en-US" sz="1600" baseline="30000" dirty="0">
                <a:solidFill>
                  <a:srgbClr val="333333"/>
                </a:solidFill>
                <a:latin typeface="STIXGeneral-Regular" pitchFamily="2" charset="2"/>
              </a:rPr>
              <a:t>2</a:t>
            </a:r>
            <a:r>
              <a:rPr lang="el-GR" sz="1600" dirty="0">
                <a:solidFill>
                  <a:srgbClr val="333333"/>
                </a:solidFill>
                <a:latin typeface="STIXGeneral-Regular" pitchFamily="2" charset="2"/>
              </a:rPr>
              <a:t>θ</a:t>
            </a:r>
            <a:r>
              <a:rPr lang="en-US" sz="1600" dirty="0">
                <a:solidFill>
                  <a:srgbClr val="333333"/>
                </a:solidFill>
                <a:latin typeface="STIXGeneral-Italic" pitchFamily="2" charset="2"/>
              </a:rPr>
              <a:t> </a:t>
            </a:r>
            <a:r>
              <a:rPr lang="el-GR" sz="1600" dirty="0">
                <a:solidFill>
                  <a:srgbClr val="333333"/>
                </a:solidFill>
                <a:latin typeface="STIXGeneral-Regular" pitchFamily="2" charset="2"/>
              </a:rPr>
              <a:t>+</a:t>
            </a:r>
            <a:r>
              <a:rPr lang="en-US" sz="1600" dirty="0">
                <a:solidFill>
                  <a:srgbClr val="333333"/>
                </a:solidFill>
                <a:latin typeface="STIXGeneral-Regular" pitchFamily="2" charset="2"/>
              </a:rPr>
              <a:t> sin</a:t>
            </a:r>
            <a:r>
              <a:rPr lang="en-US" sz="1600" baseline="30000" dirty="0">
                <a:solidFill>
                  <a:srgbClr val="333333"/>
                </a:solidFill>
                <a:latin typeface="STIXGeneral-Regular" pitchFamily="2" charset="2"/>
              </a:rPr>
              <a:t>2</a:t>
            </a:r>
            <a:r>
              <a:rPr lang="el-GR" sz="1600" dirty="0">
                <a:solidFill>
                  <a:srgbClr val="333333"/>
                </a:solidFill>
                <a:latin typeface="STIXGeneral-Italic" pitchFamily="2" charset="2"/>
              </a:rPr>
              <a:t>θ</a:t>
            </a:r>
            <a:r>
              <a:rPr lang="en-US" sz="1600" dirty="0">
                <a:solidFill>
                  <a:srgbClr val="333333"/>
                </a:solidFill>
                <a:latin typeface="STIXGeneral-Italic" pitchFamily="2" charset="2"/>
              </a:rPr>
              <a:t> </a:t>
            </a:r>
            <a:r>
              <a:rPr lang="el-GR" sz="1600" dirty="0">
                <a:solidFill>
                  <a:srgbClr val="333333"/>
                </a:solidFill>
                <a:latin typeface="STIXGeneral-Regular" pitchFamily="2" charset="2"/>
              </a:rPr>
              <a:t>=</a:t>
            </a:r>
            <a:r>
              <a:rPr lang="en-US" sz="1600" dirty="0">
                <a:solidFill>
                  <a:srgbClr val="333333"/>
                </a:solidFill>
                <a:latin typeface="STIXGeneral-Regular" pitchFamily="2" charset="2"/>
              </a:rPr>
              <a:t> </a:t>
            </a:r>
            <a:r>
              <a:rPr lang="el-GR" sz="1600" dirty="0">
                <a:solidFill>
                  <a:srgbClr val="333333"/>
                </a:solidFill>
                <a:latin typeface="STIXGeneral-Regular" pitchFamily="2" charset="2"/>
              </a:rPr>
              <a:t>1</a:t>
            </a:r>
            <a:endParaRPr lang="el-GR" sz="1600" dirty="0">
              <a:solidFill>
                <a:srgbClr val="333333"/>
              </a:solidFill>
              <a:latin typeface="Helvetica Neue" panose="02000503000000020004" pitchFamily="2" charset="0"/>
            </a:endParaRPr>
          </a:p>
          <a:p>
            <a:pPr algn="ctr"/>
            <a:r>
              <a:rPr lang="el-GR" sz="1600" dirty="0">
                <a:solidFill>
                  <a:srgbClr val="333333"/>
                </a:solidFill>
                <a:latin typeface="STIXGeneral-Regular" pitchFamily="2" charset="2"/>
              </a:rPr>
              <a:t>1</a:t>
            </a:r>
            <a:r>
              <a:rPr lang="en-US" sz="1600" dirty="0">
                <a:solidFill>
                  <a:srgbClr val="333333"/>
                </a:solidFill>
                <a:latin typeface="STIXGeneral-Regular" pitchFamily="2" charset="2"/>
              </a:rPr>
              <a:t> </a:t>
            </a:r>
            <a:r>
              <a:rPr lang="el-GR" sz="1600" dirty="0">
                <a:solidFill>
                  <a:srgbClr val="333333"/>
                </a:solidFill>
                <a:latin typeface="STIXGeneral-Regular" pitchFamily="2" charset="2"/>
              </a:rPr>
              <a:t>+</a:t>
            </a:r>
            <a:r>
              <a:rPr lang="en-US" sz="1600" dirty="0">
                <a:solidFill>
                  <a:srgbClr val="333333"/>
                </a:solidFill>
                <a:latin typeface="STIXGeneral-Regular" pitchFamily="2" charset="2"/>
              </a:rPr>
              <a:t> cot</a:t>
            </a:r>
            <a:r>
              <a:rPr lang="en-US" sz="1600" baseline="30000" dirty="0">
                <a:solidFill>
                  <a:srgbClr val="333333"/>
                </a:solidFill>
                <a:latin typeface="STIXGeneral-Regular" pitchFamily="2" charset="2"/>
              </a:rPr>
              <a:t>2</a:t>
            </a:r>
            <a:r>
              <a:rPr lang="el-GR" sz="1600" dirty="0">
                <a:solidFill>
                  <a:srgbClr val="333333"/>
                </a:solidFill>
                <a:latin typeface="STIXGeneral-Italic" pitchFamily="2" charset="2"/>
              </a:rPr>
              <a:t>θ</a:t>
            </a:r>
            <a:r>
              <a:rPr lang="en-US" sz="1600" dirty="0">
                <a:solidFill>
                  <a:srgbClr val="333333"/>
                </a:solidFill>
                <a:latin typeface="STIXGeneral-Italic" pitchFamily="2" charset="2"/>
              </a:rPr>
              <a:t> </a:t>
            </a:r>
            <a:r>
              <a:rPr lang="el-GR" sz="1600" dirty="0">
                <a:solidFill>
                  <a:srgbClr val="333333"/>
                </a:solidFill>
                <a:latin typeface="STIXGeneral-Regular" pitchFamily="2" charset="2"/>
              </a:rPr>
              <a:t>=</a:t>
            </a:r>
            <a:r>
              <a:rPr lang="en-US" sz="1600" dirty="0">
                <a:solidFill>
                  <a:srgbClr val="333333"/>
                </a:solidFill>
                <a:latin typeface="STIXGeneral-Regular" pitchFamily="2" charset="2"/>
              </a:rPr>
              <a:t> csc</a:t>
            </a:r>
            <a:r>
              <a:rPr lang="en-US" sz="1600" baseline="30000" dirty="0">
                <a:solidFill>
                  <a:srgbClr val="333333"/>
                </a:solidFill>
                <a:latin typeface="STIXGeneral-Regular" pitchFamily="2" charset="2"/>
              </a:rPr>
              <a:t>2</a:t>
            </a:r>
            <a:r>
              <a:rPr lang="el-GR" sz="1600" dirty="0">
                <a:solidFill>
                  <a:srgbClr val="333333"/>
                </a:solidFill>
                <a:latin typeface="STIXGeneral-Italic" pitchFamily="2" charset="2"/>
              </a:rPr>
              <a:t>θ</a:t>
            </a:r>
            <a:endParaRPr lang="el-GR" sz="1600" dirty="0">
              <a:solidFill>
                <a:srgbClr val="333333"/>
              </a:solidFill>
              <a:latin typeface="Helvetica Neue" panose="02000503000000020004" pitchFamily="2" charset="0"/>
            </a:endParaRPr>
          </a:p>
          <a:p>
            <a:pPr algn="ctr"/>
            <a:r>
              <a:rPr lang="el-GR" sz="1600" dirty="0">
                <a:solidFill>
                  <a:srgbClr val="333333"/>
                </a:solidFill>
                <a:latin typeface="STIXGeneral-Regular" pitchFamily="2" charset="2"/>
              </a:rPr>
              <a:t>1</a:t>
            </a:r>
            <a:r>
              <a:rPr lang="en-US" sz="1600" dirty="0">
                <a:solidFill>
                  <a:srgbClr val="333333"/>
                </a:solidFill>
                <a:latin typeface="STIXGeneral-Regular" pitchFamily="2" charset="2"/>
              </a:rPr>
              <a:t> </a:t>
            </a:r>
            <a:r>
              <a:rPr lang="el-GR" sz="1600" dirty="0">
                <a:solidFill>
                  <a:srgbClr val="333333"/>
                </a:solidFill>
                <a:latin typeface="STIXGeneral-Regular" pitchFamily="2" charset="2"/>
              </a:rPr>
              <a:t>+</a:t>
            </a:r>
            <a:r>
              <a:rPr lang="en-US" sz="1600" dirty="0">
                <a:solidFill>
                  <a:srgbClr val="333333"/>
                </a:solidFill>
                <a:latin typeface="STIXGeneral-Regular" pitchFamily="2" charset="2"/>
              </a:rPr>
              <a:t> tan</a:t>
            </a:r>
            <a:r>
              <a:rPr lang="en-US" sz="1600" baseline="30000" dirty="0">
                <a:solidFill>
                  <a:srgbClr val="333333"/>
                </a:solidFill>
                <a:latin typeface="STIXGeneral-Regular" pitchFamily="2" charset="2"/>
              </a:rPr>
              <a:t>2</a:t>
            </a:r>
            <a:r>
              <a:rPr lang="el-GR" sz="1600" dirty="0">
                <a:solidFill>
                  <a:srgbClr val="333333"/>
                </a:solidFill>
                <a:latin typeface="STIXGeneral-Italic" pitchFamily="2" charset="2"/>
              </a:rPr>
              <a:t>θ</a:t>
            </a:r>
            <a:r>
              <a:rPr lang="en-US" sz="1600" dirty="0">
                <a:solidFill>
                  <a:srgbClr val="333333"/>
                </a:solidFill>
                <a:latin typeface="STIXGeneral-Italic" pitchFamily="2" charset="2"/>
              </a:rPr>
              <a:t> </a:t>
            </a:r>
            <a:r>
              <a:rPr lang="el-GR" sz="1600" dirty="0">
                <a:solidFill>
                  <a:srgbClr val="333333"/>
                </a:solidFill>
                <a:latin typeface="STIXGeneral-Regular" pitchFamily="2" charset="2"/>
              </a:rPr>
              <a:t>=</a:t>
            </a:r>
            <a:r>
              <a:rPr lang="en-US" sz="1600" dirty="0">
                <a:solidFill>
                  <a:srgbClr val="333333"/>
                </a:solidFill>
                <a:latin typeface="STIXGeneral-Regular" pitchFamily="2" charset="2"/>
              </a:rPr>
              <a:t> sec</a:t>
            </a:r>
            <a:r>
              <a:rPr lang="en-US" sz="1600" baseline="30000" dirty="0">
                <a:solidFill>
                  <a:srgbClr val="333333"/>
                </a:solidFill>
                <a:latin typeface="STIXGeneral-Regular" pitchFamily="2" charset="2"/>
              </a:rPr>
              <a:t>2</a:t>
            </a:r>
            <a:r>
              <a:rPr lang="el-GR" sz="1600" dirty="0">
                <a:solidFill>
                  <a:srgbClr val="333333"/>
                </a:solidFill>
                <a:latin typeface="STIXGeneral-Italic" pitchFamily="2" charset="2"/>
              </a:rPr>
              <a:t>θ</a:t>
            </a:r>
            <a:endParaRPr lang="en-US" sz="1600" dirty="0">
              <a:solidFill>
                <a:srgbClr val="333333"/>
              </a:solidFill>
              <a:latin typeface="Helvetica Neue" panose="02000503000000020004" pitchFamily="2" charset="0"/>
            </a:endParaRPr>
          </a:p>
          <a:p>
            <a:pPr algn="ctr"/>
            <a:r>
              <a:rPr lang="en-US" sz="1600" dirty="0">
                <a:solidFill>
                  <a:srgbClr val="555555"/>
                </a:solidFill>
                <a:latin typeface="Helvetica Neue" panose="02000503000000020004" pitchFamily="2" charset="0"/>
              </a:rPr>
              <a:t>The </a:t>
            </a:r>
            <a:r>
              <a:rPr lang="en-US" sz="1600" b="1" dirty="0">
                <a:solidFill>
                  <a:srgbClr val="555555"/>
                </a:solidFill>
                <a:latin typeface="Helvetica Neue" panose="02000503000000020004" pitchFamily="2" charset="0"/>
              </a:rPr>
              <a:t>even-odd identities</a:t>
            </a:r>
            <a:r>
              <a:rPr lang="en-US" sz="1600" dirty="0">
                <a:solidFill>
                  <a:srgbClr val="555555"/>
                </a:solidFill>
                <a:latin typeface="Helvetica Neue" panose="02000503000000020004" pitchFamily="2" charset="0"/>
              </a:rPr>
              <a:t> relate the value of a trigonometric function at a given angle to the value of the function at the opposite angle.</a:t>
            </a:r>
          </a:p>
          <a:p>
            <a:pPr algn="ctr"/>
            <a:r>
              <a:rPr lang="en-US" sz="1600" dirty="0">
                <a:solidFill>
                  <a:srgbClr val="333333"/>
                </a:solidFill>
                <a:latin typeface="STIXGeneral-Regular" pitchFamily="2" charset="2"/>
              </a:rPr>
              <a:t>tan  (−</a:t>
            </a:r>
            <a:r>
              <a:rPr lang="el-GR" sz="1600" dirty="0">
                <a:solidFill>
                  <a:srgbClr val="333333"/>
                </a:solidFill>
                <a:latin typeface="STIXGeneral-Italic" pitchFamily="2" charset="2"/>
              </a:rPr>
              <a:t>θ</a:t>
            </a:r>
            <a:r>
              <a:rPr lang="el-GR" sz="1600" dirty="0">
                <a:solidFill>
                  <a:srgbClr val="333333"/>
                </a:solidFill>
                <a:latin typeface="STIXGeneral-Regular" pitchFamily="2" charset="2"/>
              </a:rPr>
              <a:t>)</a:t>
            </a:r>
            <a:r>
              <a:rPr lang="en-US" sz="1600" dirty="0">
                <a:solidFill>
                  <a:srgbClr val="333333"/>
                </a:solidFill>
                <a:latin typeface="STIXGeneral-Regular" pitchFamily="2" charset="2"/>
              </a:rPr>
              <a:t> </a:t>
            </a:r>
            <a:r>
              <a:rPr lang="el-GR" sz="1600" dirty="0">
                <a:solidFill>
                  <a:srgbClr val="333333"/>
                </a:solidFill>
                <a:latin typeface="STIXGeneral-Regular" pitchFamily="2" charset="2"/>
              </a:rPr>
              <a:t>=</a:t>
            </a:r>
            <a:r>
              <a:rPr lang="en-US" sz="1600" dirty="0">
                <a:solidFill>
                  <a:srgbClr val="333333"/>
                </a:solidFill>
                <a:latin typeface="STIXGeneral-Regular" pitchFamily="2" charset="2"/>
              </a:rPr>
              <a:t> </a:t>
            </a:r>
            <a:r>
              <a:rPr lang="el-GR" sz="1600" dirty="0">
                <a:solidFill>
                  <a:srgbClr val="333333"/>
                </a:solidFill>
                <a:latin typeface="STIXGeneral-Regular" pitchFamily="2" charset="2"/>
              </a:rPr>
              <a:t>−</a:t>
            </a:r>
            <a:r>
              <a:rPr lang="en-US" sz="1600" dirty="0">
                <a:solidFill>
                  <a:srgbClr val="333333"/>
                </a:solidFill>
                <a:latin typeface="STIXGeneral-Regular" pitchFamily="2" charset="2"/>
              </a:rPr>
              <a:t> tan </a:t>
            </a:r>
            <a:r>
              <a:rPr lang="el-GR" sz="1600" dirty="0">
                <a:solidFill>
                  <a:srgbClr val="333333"/>
                </a:solidFill>
                <a:latin typeface="STIXGeneral-Italic" pitchFamily="2" charset="2"/>
              </a:rPr>
              <a:t>θ</a:t>
            </a:r>
            <a:endParaRPr lang="el-GR" sz="1600" dirty="0">
              <a:solidFill>
                <a:srgbClr val="333333"/>
              </a:solidFill>
              <a:latin typeface="Helvetica Neue" panose="02000503000000020004" pitchFamily="2" charset="0"/>
            </a:endParaRPr>
          </a:p>
          <a:p>
            <a:pPr algn="ctr"/>
            <a:r>
              <a:rPr lang="en-US" sz="1600" dirty="0">
                <a:solidFill>
                  <a:srgbClr val="333333"/>
                </a:solidFill>
                <a:latin typeface="STIXGeneral-Regular" pitchFamily="2" charset="2"/>
              </a:rPr>
              <a:t>cot (−</a:t>
            </a:r>
            <a:r>
              <a:rPr lang="el-GR" sz="1600" dirty="0">
                <a:solidFill>
                  <a:srgbClr val="333333"/>
                </a:solidFill>
                <a:latin typeface="STIXGeneral-Italic" pitchFamily="2" charset="2"/>
              </a:rPr>
              <a:t>θ</a:t>
            </a:r>
            <a:r>
              <a:rPr lang="el-GR" sz="1600" dirty="0">
                <a:solidFill>
                  <a:srgbClr val="333333"/>
                </a:solidFill>
                <a:latin typeface="STIXGeneral-Regular" pitchFamily="2" charset="2"/>
              </a:rPr>
              <a:t>)</a:t>
            </a:r>
            <a:r>
              <a:rPr lang="en-US" sz="1600" dirty="0">
                <a:solidFill>
                  <a:srgbClr val="333333"/>
                </a:solidFill>
                <a:latin typeface="STIXGeneral-Regular" pitchFamily="2" charset="2"/>
              </a:rPr>
              <a:t> </a:t>
            </a:r>
            <a:r>
              <a:rPr lang="el-GR" sz="1600" dirty="0">
                <a:solidFill>
                  <a:srgbClr val="333333"/>
                </a:solidFill>
                <a:latin typeface="STIXGeneral-Regular" pitchFamily="2" charset="2"/>
              </a:rPr>
              <a:t>=</a:t>
            </a:r>
            <a:r>
              <a:rPr lang="en-US" sz="1600" dirty="0">
                <a:solidFill>
                  <a:srgbClr val="333333"/>
                </a:solidFill>
                <a:latin typeface="STIXGeneral-Regular" pitchFamily="2" charset="2"/>
              </a:rPr>
              <a:t> </a:t>
            </a:r>
            <a:r>
              <a:rPr lang="el-GR" sz="1600" dirty="0">
                <a:solidFill>
                  <a:srgbClr val="333333"/>
                </a:solidFill>
                <a:latin typeface="STIXGeneral-Regular" pitchFamily="2" charset="2"/>
              </a:rPr>
              <a:t>−</a:t>
            </a:r>
            <a:r>
              <a:rPr lang="en-US" sz="1600" dirty="0">
                <a:solidFill>
                  <a:srgbClr val="333333"/>
                </a:solidFill>
                <a:latin typeface="STIXGeneral-Regular" pitchFamily="2" charset="2"/>
              </a:rPr>
              <a:t> cot </a:t>
            </a:r>
            <a:r>
              <a:rPr lang="el-GR" sz="1600" dirty="0">
                <a:solidFill>
                  <a:srgbClr val="333333"/>
                </a:solidFill>
                <a:latin typeface="STIXGeneral-Italic" pitchFamily="2" charset="2"/>
              </a:rPr>
              <a:t>θ</a:t>
            </a:r>
            <a:endParaRPr lang="en-US" sz="1600" dirty="0">
              <a:solidFill>
                <a:srgbClr val="333333"/>
              </a:solidFill>
              <a:latin typeface="STIXGeneral-Italic" pitchFamily="2" charset="2"/>
            </a:endParaRPr>
          </a:p>
          <a:p>
            <a:pPr algn="ctr"/>
            <a:r>
              <a:rPr lang="en-US" sz="1600" dirty="0">
                <a:solidFill>
                  <a:srgbClr val="333333"/>
                </a:solidFill>
                <a:latin typeface="STIXGeneral-Regular" pitchFamily="2" charset="2"/>
              </a:rPr>
              <a:t>sin (−</a:t>
            </a:r>
            <a:r>
              <a:rPr lang="el-GR" sz="1600" dirty="0">
                <a:solidFill>
                  <a:srgbClr val="333333"/>
                </a:solidFill>
                <a:latin typeface="STIXGeneral-Italic" pitchFamily="2" charset="2"/>
              </a:rPr>
              <a:t>θ</a:t>
            </a:r>
            <a:r>
              <a:rPr lang="el-GR" sz="1600" dirty="0">
                <a:solidFill>
                  <a:srgbClr val="333333"/>
                </a:solidFill>
                <a:latin typeface="STIXGeneral-Regular" pitchFamily="2" charset="2"/>
              </a:rPr>
              <a:t>)</a:t>
            </a:r>
            <a:r>
              <a:rPr lang="en-US" sz="1600" dirty="0">
                <a:solidFill>
                  <a:srgbClr val="333333"/>
                </a:solidFill>
                <a:latin typeface="STIXGeneral-Regular" pitchFamily="2" charset="2"/>
              </a:rPr>
              <a:t> </a:t>
            </a:r>
            <a:r>
              <a:rPr lang="el-GR" sz="1600" dirty="0">
                <a:solidFill>
                  <a:srgbClr val="333333"/>
                </a:solidFill>
                <a:latin typeface="STIXGeneral-Regular" pitchFamily="2" charset="2"/>
              </a:rPr>
              <a:t>=</a:t>
            </a:r>
            <a:r>
              <a:rPr lang="en-US" sz="1600" dirty="0">
                <a:solidFill>
                  <a:srgbClr val="333333"/>
                </a:solidFill>
                <a:latin typeface="STIXGeneral-Regular" pitchFamily="2" charset="2"/>
              </a:rPr>
              <a:t> </a:t>
            </a:r>
            <a:r>
              <a:rPr lang="el-GR" sz="1600" dirty="0">
                <a:solidFill>
                  <a:srgbClr val="333333"/>
                </a:solidFill>
                <a:latin typeface="STIXGeneral-Regular" pitchFamily="2" charset="2"/>
              </a:rPr>
              <a:t>−</a:t>
            </a:r>
            <a:r>
              <a:rPr lang="en-US" sz="1600" dirty="0">
                <a:solidFill>
                  <a:srgbClr val="333333"/>
                </a:solidFill>
                <a:latin typeface="STIXGeneral-Regular" pitchFamily="2" charset="2"/>
              </a:rPr>
              <a:t>sin </a:t>
            </a:r>
            <a:r>
              <a:rPr lang="el-GR" sz="1600" dirty="0">
                <a:solidFill>
                  <a:srgbClr val="333333"/>
                </a:solidFill>
                <a:latin typeface="STIXGeneral-Italic" pitchFamily="2" charset="2"/>
              </a:rPr>
              <a:t>θ</a:t>
            </a:r>
            <a:endParaRPr lang="el-GR" sz="1600" dirty="0">
              <a:solidFill>
                <a:srgbClr val="333333"/>
              </a:solidFill>
              <a:latin typeface="Helvetica Neue" panose="02000503000000020004" pitchFamily="2" charset="0"/>
            </a:endParaRPr>
          </a:p>
          <a:p>
            <a:pPr algn="ctr"/>
            <a:r>
              <a:rPr lang="en-US" sz="1600" dirty="0" err="1">
                <a:solidFill>
                  <a:srgbClr val="333333"/>
                </a:solidFill>
                <a:latin typeface="STIXGeneral-Regular" pitchFamily="2" charset="2"/>
              </a:rPr>
              <a:t>csc</a:t>
            </a:r>
            <a:r>
              <a:rPr lang="en-US" sz="1600" dirty="0">
                <a:solidFill>
                  <a:srgbClr val="333333"/>
                </a:solidFill>
                <a:latin typeface="STIXGeneral-Regular" pitchFamily="2" charset="2"/>
              </a:rPr>
              <a:t> (−</a:t>
            </a:r>
            <a:r>
              <a:rPr lang="el-GR" sz="1600" dirty="0">
                <a:solidFill>
                  <a:srgbClr val="333333"/>
                </a:solidFill>
                <a:latin typeface="STIXGeneral-Italic" pitchFamily="2" charset="2"/>
              </a:rPr>
              <a:t>θ</a:t>
            </a:r>
            <a:r>
              <a:rPr lang="el-GR" sz="1600" dirty="0">
                <a:solidFill>
                  <a:srgbClr val="333333"/>
                </a:solidFill>
                <a:latin typeface="STIXGeneral-Regular" pitchFamily="2" charset="2"/>
              </a:rPr>
              <a:t>)</a:t>
            </a:r>
            <a:r>
              <a:rPr lang="en-US" sz="1600" dirty="0">
                <a:solidFill>
                  <a:srgbClr val="333333"/>
                </a:solidFill>
                <a:latin typeface="STIXGeneral-Regular" pitchFamily="2" charset="2"/>
              </a:rPr>
              <a:t> </a:t>
            </a:r>
            <a:r>
              <a:rPr lang="el-GR" sz="1600" dirty="0">
                <a:solidFill>
                  <a:srgbClr val="333333"/>
                </a:solidFill>
                <a:latin typeface="STIXGeneral-Regular" pitchFamily="2" charset="2"/>
              </a:rPr>
              <a:t>=</a:t>
            </a:r>
            <a:r>
              <a:rPr lang="en-US" sz="1600" dirty="0">
                <a:solidFill>
                  <a:srgbClr val="333333"/>
                </a:solidFill>
                <a:latin typeface="STIXGeneral-Regular" pitchFamily="2" charset="2"/>
              </a:rPr>
              <a:t> </a:t>
            </a:r>
            <a:r>
              <a:rPr lang="el-GR" sz="1600" dirty="0">
                <a:solidFill>
                  <a:srgbClr val="333333"/>
                </a:solidFill>
                <a:latin typeface="STIXGeneral-Regular" pitchFamily="2" charset="2"/>
              </a:rPr>
              <a:t>−</a:t>
            </a:r>
            <a:r>
              <a:rPr lang="en-US" sz="1600" dirty="0">
                <a:solidFill>
                  <a:srgbClr val="333333"/>
                </a:solidFill>
                <a:latin typeface="STIXGeneral-Regular" pitchFamily="2" charset="2"/>
              </a:rPr>
              <a:t> </a:t>
            </a:r>
            <a:r>
              <a:rPr lang="en-US" sz="1600" dirty="0" err="1">
                <a:solidFill>
                  <a:srgbClr val="333333"/>
                </a:solidFill>
                <a:latin typeface="STIXGeneral-Regular" pitchFamily="2" charset="2"/>
              </a:rPr>
              <a:t>csc</a:t>
            </a:r>
            <a:r>
              <a:rPr lang="el-GR" sz="1600" dirty="0">
                <a:solidFill>
                  <a:srgbClr val="333333"/>
                </a:solidFill>
                <a:latin typeface="STIXGeneral-Italic" pitchFamily="2" charset="2"/>
              </a:rPr>
              <a:t>θ</a:t>
            </a:r>
            <a:endParaRPr lang="el-GR" sz="1600" dirty="0">
              <a:solidFill>
                <a:srgbClr val="333333"/>
              </a:solidFill>
              <a:latin typeface="Helvetica Neue" panose="02000503000000020004" pitchFamily="2" charset="0"/>
            </a:endParaRPr>
          </a:p>
          <a:p>
            <a:pPr algn="ctr"/>
            <a:r>
              <a:rPr lang="en-US" sz="1600" dirty="0">
                <a:solidFill>
                  <a:srgbClr val="333333"/>
                </a:solidFill>
                <a:latin typeface="STIXGeneral-Regular" pitchFamily="2" charset="2"/>
              </a:rPr>
              <a:t>cos (−</a:t>
            </a:r>
            <a:r>
              <a:rPr lang="el-GR" sz="1600" dirty="0">
                <a:solidFill>
                  <a:srgbClr val="333333"/>
                </a:solidFill>
                <a:latin typeface="STIXGeneral-Italic" pitchFamily="2" charset="2"/>
              </a:rPr>
              <a:t>θ</a:t>
            </a:r>
            <a:r>
              <a:rPr lang="el-GR" sz="1600" dirty="0">
                <a:solidFill>
                  <a:srgbClr val="333333"/>
                </a:solidFill>
                <a:latin typeface="STIXGeneral-Regular" pitchFamily="2" charset="2"/>
              </a:rPr>
              <a:t>)</a:t>
            </a:r>
            <a:r>
              <a:rPr lang="en-US" sz="1600" dirty="0">
                <a:solidFill>
                  <a:srgbClr val="333333"/>
                </a:solidFill>
                <a:latin typeface="STIXGeneral-Regular" pitchFamily="2" charset="2"/>
              </a:rPr>
              <a:t> </a:t>
            </a:r>
            <a:r>
              <a:rPr lang="el-GR" sz="1600" dirty="0">
                <a:solidFill>
                  <a:srgbClr val="333333"/>
                </a:solidFill>
                <a:latin typeface="STIXGeneral-Regular" pitchFamily="2" charset="2"/>
              </a:rPr>
              <a:t>=</a:t>
            </a:r>
            <a:r>
              <a:rPr lang="en-US" sz="1600" dirty="0">
                <a:solidFill>
                  <a:srgbClr val="333333"/>
                </a:solidFill>
                <a:latin typeface="STIXGeneral-Regular" pitchFamily="2" charset="2"/>
              </a:rPr>
              <a:t> cos </a:t>
            </a:r>
            <a:r>
              <a:rPr lang="el-GR" sz="1600" dirty="0">
                <a:solidFill>
                  <a:srgbClr val="333333"/>
                </a:solidFill>
                <a:latin typeface="STIXGeneral-Italic" pitchFamily="2" charset="2"/>
              </a:rPr>
              <a:t>θ</a:t>
            </a:r>
            <a:endParaRPr lang="el-GR" sz="1600" dirty="0">
              <a:solidFill>
                <a:srgbClr val="333333"/>
              </a:solidFill>
              <a:latin typeface="Helvetica Neue" panose="02000503000000020004" pitchFamily="2" charset="0"/>
            </a:endParaRPr>
          </a:p>
          <a:p>
            <a:pPr algn="ctr"/>
            <a:r>
              <a:rPr lang="en-US" sz="1600" dirty="0">
                <a:solidFill>
                  <a:srgbClr val="333333"/>
                </a:solidFill>
                <a:latin typeface="STIXGeneral-Regular" pitchFamily="2" charset="2"/>
              </a:rPr>
              <a:t>sec (−</a:t>
            </a:r>
            <a:r>
              <a:rPr lang="el-GR" sz="1600" dirty="0">
                <a:solidFill>
                  <a:srgbClr val="333333"/>
                </a:solidFill>
                <a:latin typeface="STIXGeneral-Italic" pitchFamily="2" charset="2"/>
              </a:rPr>
              <a:t>θ</a:t>
            </a:r>
            <a:r>
              <a:rPr lang="el-GR" sz="1600" dirty="0">
                <a:solidFill>
                  <a:srgbClr val="333333"/>
                </a:solidFill>
                <a:latin typeface="STIXGeneral-Regular" pitchFamily="2" charset="2"/>
              </a:rPr>
              <a:t>)</a:t>
            </a:r>
            <a:r>
              <a:rPr lang="en-US" sz="1600" dirty="0">
                <a:solidFill>
                  <a:srgbClr val="333333"/>
                </a:solidFill>
                <a:latin typeface="STIXGeneral-Regular" pitchFamily="2" charset="2"/>
              </a:rPr>
              <a:t> </a:t>
            </a:r>
            <a:r>
              <a:rPr lang="el-GR" sz="1600" dirty="0">
                <a:solidFill>
                  <a:srgbClr val="333333"/>
                </a:solidFill>
                <a:latin typeface="STIXGeneral-Regular" pitchFamily="2" charset="2"/>
              </a:rPr>
              <a:t>=</a:t>
            </a:r>
            <a:r>
              <a:rPr lang="en-US" sz="1600" dirty="0">
                <a:solidFill>
                  <a:srgbClr val="333333"/>
                </a:solidFill>
                <a:latin typeface="STIXGeneral-Regular" pitchFamily="2" charset="2"/>
              </a:rPr>
              <a:t> sec </a:t>
            </a:r>
            <a:r>
              <a:rPr lang="el-GR" sz="1600" dirty="0">
                <a:solidFill>
                  <a:srgbClr val="333333"/>
                </a:solidFill>
                <a:latin typeface="STIXGeneral-Italic" pitchFamily="2" charset="2"/>
              </a:rPr>
              <a:t>θ</a:t>
            </a:r>
            <a:endParaRPr lang="el-GR" sz="1600" dirty="0">
              <a:solidFill>
                <a:srgbClr val="333333"/>
              </a:solidFill>
              <a:latin typeface="Helvetica Neue" panose="02000503000000020004" pitchFamily="2" charset="0"/>
            </a:endParaRPr>
          </a:p>
          <a:p>
            <a:r>
              <a:rPr lang="en-US" sz="1600" dirty="0">
                <a:solidFill>
                  <a:srgbClr val="555555"/>
                </a:solidFill>
                <a:latin typeface="Helvetica Neue" panose="02000503000000020004" pitchFamily="2" charset="0"/>
              </a:rPr>
              <a:t>The </a:t>
            </a:r>
            <a:r>
              <a:rPr lang="en-US" sz="1600" b="1" dirty="0">
                <a:solidFill>
                  <a:srgbClr val="555555"/>
                </a:solidFill>
                <a:latin typeface="Helvetica Neue" panose="02000503000000020004" pitchFamily="2" charset="0"/>
              </a:rPr>
              <a:t>reciprocal identities</a:t>
            </a:r>
            <a:r>
              <a:rPr lang="en-US" sz="1600" dirty="0">
                <a:solidFill>
                  <a:srgbClr val="555555"/>
                </a:solidFill>
                <a:latin typeface="Helvetica Neue" panose="02000503000000020004" pitchFamily="2" charset="0"/>
              </a:rPr>
              <a:t> define reciprocals of the trigonometric functions.</a:t>
            </a:r>
          </a:p>
          <a:p>
            <a:pPr algn="ctr"/>
            <a:r>
              <a:rPr lang="en-US" sz="1600" dirty="0">
                <a:solidFill>
                  <a:srgbClr val="333333"/>
                </a:solidFill>
                <a:latin typeface="STIXGeneral-Regular" pitchFamily="2" charset="2"/>
              </a:rPr>
              <a:t>sin </a:t>
            </a:r>
            <a:r>
              <a:rPr lang="el-GR" sz="1600" dirty="0">
                <a:solidFill>
                  <a:srgbClr val="333333"/>
                </a:solidFill>
                <a:latin typeface="STIXGeneral-Regular" pitchFamily="2" charset="2"/>
              </a:rPr>
              <a:t>θ</a:t>
            </a:r>
            <a:r>
              <a:rPr lang="en-US" sz="1600" dirty="0">
                <a:solidFill>
                  <a:srgbClr val="333333"/>
                </a:solidFill>
                <a:latin typeface="STIXGeneral-Italic" pitchFamily="2" charset="2"/>
              </a:rPr>
              <a:t> </a:t>
            </a:r>
            <a:r>
              <a:rPr lang="el-GR" sz="1600" dirty="0">
                <a:solidFill>
                  <a:srgbClr val="333333"/>
                </a:solidFill>
                <a:latin typeface="STIXGeneral-Regular" pitchFamily="2" charset="2"/>
              </a:rPr>
              <a:t>=</a:t>
            </a:r>
            <a:r>
              <a:rPr lang="en-US" sz="1600" dirty="0">
                <a:solidFill>
                  <a:srgbClr val="333333"/>
                </a:solidFill>
                <a:latin typeface="STIXGeneral-Regular" pitchFamily="2" charset="2"/>
              </a:rPr>
              <a:t> </a:t>
            </a:r>
            <a:r>
              <a:rPr lang="el-GR" sz="1600" dirty="0">
                <a:solidFill>
                  <a:srgbClr val="333333"/>
                </a:solidFill>
                <a:latin typeface="STIXGeneral-Regular" pitchFamily="2" charset="2"/>
              </a:rPr>
              <a:t>1</a:t>
            </a:r>
            <a:r>
              <a:rPr lang="en-US" sz="1600" dirty="0">
                <a:solidFill>
                  <a:srgbClr val="333333"/>
                </a:solidFill>
                <a:latin typeface="STIXGeneral-Regular" pitchFamily="2" charset="2"/>
              </a:rPr>
              <a:t>/</a:t>
            </a:r>
            <a:r>
              <a:rPr lang="en-US" sz="1600" dirty="0" err="1">
                <a:solidFill>
                  <a:srgbClr val="333333"/>
                </a:solidFill>
                <a:latin typeface="STIXGeneral-Regular" pitchFamily="2" charset="2"/>
              </a:rPr>
              <a:t>csc</a:t>
            </a:r>
            <a:r>
              <a:rPr lang="en-US" sz="1600" dirty="0">
                <a:solidFill>
                  <a:srgbClr val="333333"/>
                </a:solidFill>
                <a:latin typeface="STIXGeneral-Regular" pitchFamily="2" charset="2"/>
              </a:rPr>
              <a:t> </a:t>
            </a:r>
            <a:r>
              <a:rPr lang="el-GR" sz="1600" dirty="0">
                <a:solidFill>
                  <a:srgbClr val="333333"/>
                </a:solidFill>
                <a:latin typeface="STIXGeneral-Italic" pitchFamily="2" charset="2"/>
              </a:rPr>
              <a:t>θ</a:t>
            </a:r>
            <a:endParaRPr lang="el-GR" sz="1600" dirty="0">
              <a:solidFill>
                <a:srgbClr val="333333"/>
              </a:solidFill>
              <a:latin typeface="Helvetica Neue" panose="02000503000000020004" pitchFamily="2" charset="0"/>
            </a:endParaRPr>
          </a:p>
          <a:p>
            <a:pPr algn="ctr"/>
            <a:r>
              <a:rPr lang="en-US" sz="1600" dirty="0">
                <a:solidFill>
                  <a:srgbClr val="333333"/>
                </a:solidFill>
                <a:latin typeface="STIXGeneral-Regular" pitchFamily="2" charset="2"/>
              </a:rPr>
              <a:t>cos </a:t>
            </a:r>
            <a:r>
              <a:rPr lang="el-GR" sz="1600" dirty="0">
                <a:solidFill>
                  <a:srgbClr val="333333"/>
                </a:solidFill>
                <a:latin typeface="STIXGeneral-Regular" pitchFamily="2" charset="2"/>
              </a:rPr>
              <a:t>θ</a:t>
            </a:r>
            <a:r>
              <a:rPr lang="en-US" sz="1600" dirty="0">
                <a:solidFill>
                  <a:srgbClr val="333333"/>
                </a:solidFill>
                <a:latin typeface="STIXGeneral-Italic" pitchFamily="2" charset="2"/>
              </a:rPr>
              <a:t> </a:t>
            </a:r>
            <a:r>
              <a:rPr lang="el-GR" sz="1600" dirty="0">
                <a:solidFill>
                  <a:srgbClr val="333333"/>
                </a:solidFill>
                <a:latin typeface="STIXGeneral-Regular" pitchFamily="2" charset="2"/>
              </a:rPr>
              <a:t>=</a:t>
            </a:r>
            <a:r>
              <a:rPr lang="en-US" sz="1600" dirty="0">
                <a:solidFill>
                  <a:srgbClr val="333333"/>
                </a:solidFill>
                <a:latin typeface="STIXGeneral-Regular" pitchFamily="2" charset="2"/>
              </a:rPr>
              <a:t> </a:t>
            </a:r>
            <a:r>
              <a:rPr lang="el-GR" sz="1600" dirty="0">
                <a:solidFill>
                  <a:srgbClr val="333333"/>
                </a:solidFill>
                <a:latin typeface="STIXGeneral-Regular" pitchFamily="2" charset="2"/>
              </a:rPr>
              <a:t>1</a:t>
            </a:r>
            <a:r>
              <a:rPr lang="en-US" sz="1600" dirty="0">
                <a:solidFill>
                  <a:srgbClr val="333333"/>
                </a:solidFill>
                <a:latin typeface="STIXGeneral-Regular" pitchFamily="2" charset="2"/>
              </a:rPr>
              <a:t>/sec </a:t>
            </a:r>
            <a:r>
              <a:rPr lang="el-GR" sz="1600" dirty="0">
                <a:solidFill>
                  <a:srgbClr val="333333"/>
                </a:solidFill>
                <a:latin typeface="STIXGeneral-Italic" pitchFamily="2" charset="2"/>
              </a:rPr>
              <a:t>θ</a:t>
            </a:r>
            <a:endParaRPr lang="el-GR" sz="1600" dirty="0">
              <a:solidFill>
                <a:srgbClr val="333333"/>
              </a:solidFill>
              <a:latin typeface="Helvetica Neue" panose="02000503000000020004" pitchFamily="2" charset="0"/>
            </a:endParaRPr>
          </a:p>
          <a:p>
            <a:pPr algn="ctr"/>
            <a:r>
              <a:rPr lang="en-US" sz="1600" dirty="0">
                <a:solidFill>
                  <a:srgbClr val="333333"/>
                </a:solidFill>
                <a:latin typeface="STIXGeneral-Regular" pitchFamily="2" charset="2"/>
              </a:rPr>
              <a:t>tan </a:t>
            </a:r>
            <a:r>
              <a:rPr lang="el-GR" sz="1600" dirty="0">
                <a:solidFill>
                  <a:srgbClr val="333333"/>
                </a:solidFill>
                <a:latin typeface="STIXGeneral-Regular" pitchFamily="2" charset="2"/>
              </a:rPr>
              <a:t>θ</a:t>
            </a:r>
            <a:r>
              <a:rPr lang="en-US" sz="1600" dirty="0">
                <a:solidFill>
                  <a:srgbClr val="333333"/>
                </a:solidFill>
                <a:latin typeface="STIXGeneral-Italic" pitchFamily="2" charset="2"/>
              </a:rPr>
              <a:t> </a:t>
            </a:r>
            <a:r>
              <a:rPr lang="el-GR" sz="1600" dirty="0">
                <a:solidFill>
                  <a:srgbClr val="333333"/>
                </a:solidFill>
                <a:latin typeface="STIXGeneral-Regular" pitchFamily="2" charset="2"/>
              </a:rPr>
              <a:t>=1</a:t>
            </a:r>
            <a:r>
              <a:rPr lang="en-US" sz="1600" dirty="0">
                <a:solidFill>
                  <a:srgbClr val="333333"/>
                </a:solidFill>
                <a:latin typeface="STIXGeneral-Regular" pitchFamily="2" charset="2"/>
              </a:rPr>
              <a:t>/cot </a:t>
            </a:r>
            <a:r>
              <a:rPr lang="el-GR" sz="1600" dirty="0">
                <a:solidFill>
                  <a:srgbClr val="333333"/>
                </a:solidFill>
                <a:latin typeface="STIXGeneral-Italic" pitchFamily="2" charset="2"/>
              </a:rPr>
              <a:t>θ</a:t>
            </a:r>
            <a:endParaRPr lang="el-GR" sz="1600" dirty="0">
              <a:solidFill>
                <a:srgbClr val="333333"/>
              </a:solidFill>
              <a:latin typeface="Helvetica Neue" panose="02000503000000020004" pitchFamily="2" charset="0"/>
            </a:endParaRPr>
          </a:p>
          <a:p>
            <a:pPr algn="ctr"/>
            <a:r>
              <a:rPr lang="en-US" sz="1600" dirty="0" err="1">
                <a:solidFill>
                  <a:srgbClr val="333333"/>
                </a:solidFill>
                <a:latin typeface="STIXGeneral-Regular" pitchFamily="2" charset="2"/>
              </a:rPr>
              <a:t>csc</a:t>
            </a:r>
            <a:r>
              <a:rPr lang="en-US" sz="1600" dirty="0">
                <a:solidFill>
                  <a:srgbClr val="333333"/>
                </a:solidFill>
                <a:latin typeface="STIXGeneral-Regular" pitchFamily="2" charset="2"/>
              </a:rPr>
              <a:t> </a:t>
            </a:r>
            <a:r>
              <a:rPr lang="el-GR" sz="1600" dirty="0">
                <a:solidFill>
                  <a:srgbClr val="333333"/>
                </a:solidFill>
                <a:latin typeface="STIXGeneral-Regular" pitchFamily="2" charset="2"/>
              </a:rPr>
              <a:t>θ</a:t>
            </a:r>
            <a:r>
              <a:rPr lang="en-US" sz="1600" dirty="0">
                <a:solidFill>
                  <a:srgbClr val="333333"/>
                </a:solidFill>
                <a:latin typeface="STIXGeneral-Italic" pitchFamily="2" charset="2"/>
              </a:rPr>
              <a:t> </a:t>
            </a:r>
            <a:r>
              <a:rPr lang="el-GR" sz="1600" dirty="0">
                <a:solidFill>
                  <a:srgbClr val="333333"/>
                </a:solidFill>
                <a:latin typeface="STIXGeneral-Regular" pitchFamily="2" charset="2"/>
              </a:rPr>
              <a:t>=</a:t>
            </a:r>
            <a:r>
              <a:rPr lang="en-US" sz="1600" dirty="0">
                <a:solidFill>
                  <a:srgbClr val="333333"/>
                </a:solidFill>
                <a:latin typeface="STIXGeneral-Regular" pitchFamily="2" charset="2"/>
              </a:rPr>
              <a:t> </a:t>
            </a:r>
            <a:r>
              <a:rPr lang="el-GR" sz="1600" dirty="0">
                <a:solidFill>
                  <a:srgbClr val="333333"/>
                </a:solidFill>
                <a:latin typeface="STIXGeneral-Regular" pitchFamily="2" charset="2"/>
              </a:rPr>
              <a:t>1</a:t>
            </a:r>
            <a:r>
              <a:rPr lang="en-US" sz="1600" dirty="0">
                <a:solidFill>
                  <a:srgbClr val="333333"/>
                </a:solidFill>
                <a:latin typeface="STIXGeneral-Regular" pitchFamily="2" charset="2"/>
              </a:rPr>
              <a:t>/sin </a:t>
            </a:r>
            <a:r>
              <a:rPr lang="el-GR" sz="1600" dirty="0">
                <a:solidFill>
                  <a:srgbClr val="333333"/>
                </a:solidFill>
                <a:latin typeface="STIXGeneral-Italic" pitchFamily="2" charset="2"/>
              </a:rPr>
              <a:t>θ</a:t>
            </a:r>
            <a:endParaRPr lang="en-US" sz="1600" dirty="0">
              <a:solidFill>
                <a:srgbClr val="333333"/>
              </a:solidFill>
              <a:latin typeface="STIXGeneral-Italic" pitchFamily="2" charset="2"/>
            </a:endParaRPr>
          </a:p>
          <a:p>
            <a:pPr algn="ctr"/>
            <a:r>
              <a:rPr lang="en-US" sz="1600" dirty="0">
                <a:solidFill>
                  <a:srgbClr val="333333"/>
                </a:solidFill>
                <a:latin typeface="STIXGeneral-Regular" pitchFamily="2" charset="2"/>
              </a:rPr>
              <a:t>sec </a:t>
            </a:r>
            <a:r>
              <a:rPr lang="el-GR" sz="1600" dirty="0">
                <a:solidFill>
                  <a:srgbClr val="333333"/>
                </a:solidFill>
                <a:latin typeface="STIXGeneral-Regular" pitchFamily="2" charset="2"/>
              </a:rPr>
              <a:t>θ</a:t>
            </a:r>
            <a:r>
              <a:rPr lang="en-US" sz="1600" dirty="0">
                <a:solidFill>
                  <a:srgbClr val="333333"/>
                </a:solidFill>
                <a:latin typeface="STIXGeneral-Italic" pitchFamily="2" charset="2"/>
              </a:rPr>
              <a:t> </a:t>
            </a:r>
            <a:r>
              <a:rPr lang="el-GR" sz="1600" dirty="0">
                <a:solidFill>
                  <a:srgbClr val="333333"/>
                </a:solidFill>
                <a:latin typeface="STIXGeneral-Regular" pitchFamily="2" charset="2"/>
              </a:rPr>
              <a:t>=</a:t>
            </a:r>
            <a:r>
              <a:rPr lang="en-US" sz="1600" dirty="0">
                <a:solidFill>
                  <a:srgbClr val="333333"/>
                </a:solidFill>
                <a:latin typeface="STIXGeneral-Regular" pitchFamily="2" charset="2"/>
              </a:rPr>
              <a:t> </a:t>
            </a:r>
            <a:r>
              <a:rPr lang="el-GR" sz="1600" dirty="0">
                <a:solidFill>
                  <a:srgbClr val="333333"/>
                </a:solidFill>
                <a:latin typeface="STIXGeneral-Regular" pitchFamily="2" charset="2"/>
              </a:rPr>
              <a:t>1</a:t>
            </a:r>
            <a:r>
              <a:rPr lang="en-US" sz="1600" dirty="0">
                <a:solidFill>
                  <a:srgbClr val="333333"/>
                </a:solidFill>
                <a:latin typeface="STIXGeneral-Regular" pitchFamily="2" charset="2"/>
              </a:rPr>
              <a:t>/cos </a:t>
            </a:r>
            <a:r>
              <a:rPr lang="el-GR" sz="1600" dirty="0">
                <a:solidFill>
                  <a:srgbClr val="333333"/>
                </a:solidFill>
                <a:latin typeface="STIXGeneral-Italic" pitchFamily="2" charset="2"/>
              </a:rPr>
              <a:t>θ</a:t>
            </a:r>
            <a:endParaRPr lang="en-US" sz="1600" dirty="0">
              <a:solidFill>
                <a:srgbClr val="333333"/>
              </a:solidFill>
              <a:latin typeface="STIXGeneral-Italic" pitchFamily="2" charset="2"/>
            </a:endParaRPr>
          </a:p>
          <a:p>
            <a:pPr algn="ctr"/>
            <a:r>
              <a:rPr lang="en-US" sz="1600" dirty="0">
                <a:solidFill>
                  <a:srgbClr val="333333"/>
                </a:solidFill>
                <a:latin typeface="STIXGeneral-Regular" pitchFamily="2" charset="2"/>
              </a:rPr>
              <a:t>cot </a:t>
            </a:r>
            <a:r>
              <a:rPr lang="el-GR" sz="1600" dirty="0">
                <a:solidFill>
                  <a:srgbClr val="333333"/>
                </a:solidFill>
                <a:latin typeface="STIXGeneral-Regular" pitchFamily="2" charset="2"/>
              </a:rPr>
              <a:t>θ</a:t>
            </a:r>
            <a:r>
              <a:rPr lang="en-US" sz="1600" dirty="0">
                <a:solidFill>
                  <a:srgbClr val="333333"/>
                </a:solidFill>
                <a:latin typeface="STIXGeneral-Italic" pitchFamily="2" charset="2"/>
              </a:rPr>
              <a:t> </a:t>
            </a:r>
            <a:r>
              <a:rPr lang="el-GR" sz="1600" dirty="0">
                <a:solidFill>
                  <a:srgbClr val="333333"/>
                </a:solidFill>
                <a:latin typeface="STIXGeneral-Regular" pitchFamily="2" charset="2"/>
              </a:rPr>
              <a:t>=</a:t>
            </a:r>
            <a:r>
              <a:rPr lang="en-US" sz="1600" dirty="0">
                <a:solidFill>
                  <a:srgbClr val="333333"/>
                </a:solidFill>
                <a:latin typeface="STIXGeneral-Regular" pitchFamily="2" charset="2"/>
              </a:rPr>
              <a:t> </a:t>
            </a:r>
            <a:r>
              <a:rPr lang="el-GR" sz="1600" dirty="0">
                <a:solidFill>
                  <a:srgbClr val="333333"/>
                </a:solidFill>
                <a:latin typeface="STIXGeneral-Regular" pitchFamily="2" charset="2"/>
              </a:rPr>
              <a:t>1</a:t>
            </a:r>
            <a:r>
              <a:rPr lang="en-US" sz="1600" dirty="0">
                <a:solidFill>
                  <a:srgbClr val="333333"/>
                </a:solidFill>
                <a:latin typeface="STIXGeneral-Regular" pitchFamily="2" charset="2"/>
              </a:rPr>
              <a:t>/tan </a:t>
            </a:r>
            <a:r>
              <a:rPr lang="el-GR" sz="1600" dirty="0">
                <a:solidFill>
                  <a:srgbClr val="333333"/>
                </a:solidFill>
                <a:latin typeface="STIXGeneral-Italic" pitchFamily="2" charset="2"/>
              </a:rPr>
              <a:t>θ</a:t>
            </a:r>
            <a:endParaRPr lang="en-US" sz="1600" dirty="0">
              <a:solidFill>
                <a:srgbClr val="333333"/>
              </a:solidFill>
              <a:latin typeface="STIXGeneral-Italic" pitchFamily="2" charset="2"/>
            </a:endParaRPr>
          </a:p>
          <a:p>
            <a:pPr algn="ctr"/>
            <a:r>
              <a:rPr lang="en-US" sz="1600" dirty="0">
                <a:solidFill>
                  <a:srgbClr val="555555"/>
                </a:solidFill>
                <a:latin typeface="Helvetica Neue" panose="02000503000000020004" pitchFamily="2" charset="0"/>
              </a:rPr>
              <a:t>The </a:t>
            </a:r>
            <a:r>
              <a:rPr lang="en-US" sz="1600" b="1" dirty="0">
                <a:solidFill>
                  <a:srgbClr val="555555"/>
                </a:solidFill>
                <a:latin typeface="Helvetica Neue" panose="02000503000000020004" pitchFamily="2" charset="0"/>
              </a:rPr>
              <a:t>quotient identities</a:t>
            </a:r>
            <a:r>
              <a:rPr lang="en-US" sz="1600" dirty="0">
                <a:solidFill>
                  <a:srgbClr val="555555"/>
                </a:solidFill>
                <a:latin typeface="Helvetica Neue" panose="02000503000000020004" pitchFamily="2" charset="0"/>
              </a:rPr>
              <a:t> define the relationship among the trigonometric functions.</a:t>
            </a:r>
          </a:p>
          <a:p>
            <a:pPr algn="ctr"/>
            <a:r>
              <a:rPr lang="en-US" sz="1600" dirty="0">
                <a:solidFill>
                  <a:srgbClr val="333333"/>
                </a:solidFill>
                <a:latin typeface="STIXGeneral-Regular" pitchFamily="2" charset="2"/>
              </a:rPr>
              <a:t>tan </a:t>
            </a:r>
            <a:r>
              <a:rPr lang="el-GR" sz="1600" dirty="0">
                <a:solidFill>
                  <a:srgbClr val="333333"/>
                </a:solidFill>
                <a:latin typeface="STIXGeneral-Italic" pitchFamily="2" charset="2"/>
              </a:rPr>
              <a:t>θ</a:t>
            </a:r>
            <a:r>
              <a:rPr lang="en-US" sz="1600" dirty="0">
                <a:solidFill>
                  <a:srgbClr val="333333"/>
                </a:solidFill>
                <a:latin typeface="STIXGeneral-Italic" pitchFamily="2" charset="2"/>
              </a:rPr>
              <a:t> </a:t>
            </a:r>
            <a:r>
              <a:rPr lang="el-GR" sz="1600" dirty="0">
                <a:solidFill>
                  <a:srgbClr val="333333"/>
                </a:solidFill>
                <a:latin typeface="STIXGeneral-Regular" pitchFamily="2" charset="2"/>
              </a:rPr>
              <a:t>=</a:t>
            </a:r>
            <a:r>
              <a:rPr lang="en-US" sz="1600" dirty="0">
                <a:solidFill>
                  <a:srgbClr val="333333"/>
                </a:solidFill>
                <a:latin typeface="STIXGeneral-Regular" pitchFamily="2" charset="2"/>
              </a:rPr>
              <a:t> sin </a:t>
            </a:r>
            <a:r>
              <a:rPr lang="el-GR" sz="1600" dirty="0">
                <a:solidFill>
                  <a:srgbClr val="333333"/>
                </a:solidFill>
                <a:latin typeface="STIXGeneral-Italic" pitchFamily="2" charset="2"/>
              </a:rPr>
              <a:t>θ</a:t>
            </a:r>
            <a:r>
              <a:rPr lang="en-US" sz="1600" dirty="0">
                <a:solidFill>
                  <a:srgbClr val="333333"/>
                </a:solidFill>
                <a:latin typeface="STIXGeneral-Italic" pitchFamily="2" charset="2"/>
              </a:rPr>
              <a:t> /</a:t>
            </a:r>
            <a:r>
              <a:rPr lang="en-US" sz="1600" dirty="0">
                <a:solidFill>
                  <a:srgbClr val="333333"/>
                </a:solidFill>
                <a:latin typeface="STIXGeneral-Regular" pitchFamily="2" charset="2"/>
              </a:rPr>
              <a:t>cos </a:t>
            </a:r>
            <a:r>
              <a:rPr lang="el-GR" sz="1600" dirty="0">
                <a:solidFill>
                  <a:srgbClr val="333333"/>
                </a:solidFill>
                <a:latin typeface="STIXGeneral-Italic" pitchFamily="2" charset="2"/>
              </a:rPr>
              <a:t>θ</a:t>
            </a:r>
            <a:endParaRPr lang="en-US" sz="1600" dirty="0">
              <a:solidFill>
                <a:srgbClr val="333333"/>
              </a:solidFill>
              <a:latin typeface="STIXGeneral-Italic" pitchFamily="2" charset="2"/>
            </a:endParaRPr>
          </a:p>
          <a:p>
            <a:pPr algn="ctr"/>
            <a:r>
              <a:rPr lang="en-US" sz="1600" dirty="0">
                <a:solidFill>
                  <a:srgbClr val="333333"/>
                </a:solidFill>
                <a:latin typeface="STIXGeneral-Regular" pitchFamily="2" charset="2"/>
              </a:rPr>
              <a:t>cot </a:t>
            </a:r>
            <a:r>
              <a:rPr lang="el-GR" sz="1600" dirty="0">
                <a:solidFill>
                  <a:srgbClr val="333333"/>
                </a:solidFill>
                <a:latin typeface="STIXGeneral-Italic" pitchFamily="2" charset="2"/>
              </a:rPr>
              <a:t>θ</a:t>
            </a:r>
            <a:r>
              <a:rPr lang="en-US" sz="1600" dirty="0">
                <a:solidFill>
                  <a:srgbClr val="333333"/>
                </a:solidFill>
                <a:latin typeface="STIXGeneral-Italic" pitchFamily="2" charset="2"/>
              </a:rPr>
              <a:t> </a:t>
            </a:r>
            <a:r>
              <a:rPr lang="el-GR" sz="1600" dirty="0">
                <a:solidFill>
                  <a:srgbClr val="333333"/>
                </a:solidFill>
                <a:latin typeface="STIXGeneral-Regular" pitchFamily="2" charset="2"/>
              </a:rPr>
              <a:t>=</a:t>
            </a:r>
            <a:r>
              <a:rPr lang="en-US" sz="1600" dirty="0">
                <a:solidFill>
                  <a:srgbClr val="333333"/>
                </a:solidFill>
                <a:latin typeface="STIXGeneral-Regular" pitchFamily="2" charset="2"/>
              </a:rPr>
              <a:t> cos </a:t>
            </a:r>
            <a:r>
              <a:rPr lang="el-GR" sz="1600" dirty="0">
                <a:solidFill>
                  <a:srgbClr val="333333"/>
                </a:solidFill>
                <a:latin typeface="STIXGeneral-Italic" pitchFamily="2" charset="2"/>
              </a:rPr>
              <a:t>θ</a:t>
            </a:r>
            <a:r>
              <a:rPr lang="en-US" sz="1600" dirty="0">
                <a:solidFill>
                  <a:srgbClr val="333333"/>
                </a:solidFill>
                <a:latin typeface="STIXGeneral-Italic" pitchFamily="2" charset="2"/>
              </a:rPr>
              <a:t> /</a:t>
            </a:r>
            <a:r>
              <a:rPr lang="en-US" sz="1600" dirty="0">
                <a:solidFill>
                  <a:srgbClr val="333333"/>
                </a:solidFill>
                <a:latin typeface="STIXGeneral-Regular" pitchFamily="2" charset="2"/>
              </a:rPr>
              <a:t>sin </a:t>
            </a:r>
            <a:r>
              <a:rPr lang="el-GR" sz="1600" dirty="0">
                <a:solidFill>
                  <a:srgbClr val="333333"/>
                </a:solidFill>
                <a:latin typeface="STIXGeneral-Italic" pitchFamily="2" charset="2"/>
              </a:rPr>
              <a:t>θ</a:t>
            </a:r>
            <a:endParaRPr lang="el-GR" sz="1600" dirty="0">
              <a:solidFill>
                <a:srgbClr val="333333"/>
              </a:solidFill>
              <a:latin typeface="Helvetica Neue" panose="02000503000000020004" pitchFamily="2" charset="0"/>
            </a:endParaRPr>
          </a:p>
        </p:txBody>
      </p:sp>
    </p:spTree>
    <p:extLst>
      <p:ext uri="{BB962C8B-B14F-4D97-AF65-F5344CB8AC3E}">
        <p14:creationId xmlns:p14="http://schemas.microsoft.com/office/powerpoint/2010/main" val="18665904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92149"/>
          </a:xfrm>
        </p:spPr>
        <p:txBody>
          <a:bodyPr>
            <a:normAutofit/>
          </a:bodyPr>
          <a:lstStyle/>
          <a:p>
            <a:r>
              <a:rPr lang="en-US" dirty="0"/>
              <a:t>Solving Equations Involving a Single Trigonometric Function example 3</a:t>
            </a:r>
          </a:p>
        </p:txBody>
      </p:sp>
      <p:sp>
        <p:nvSpPr>
          <p:cNvPr id="4" name="Text Placeholder 3"/>
          <p:cNvSpPr>
            <a:spLocks noGrp="1"/>
          </p:cNvSpPr>
          <p:nvPr>
            <p:ph type="body" sz="quarter" idx="14"/>
          </p:nvPr>
        </p:nvSpPr>
        <p:spPr>
          <a:xfrm>
            <a:off x="457200" y="1343025"/>
            <a:ext cx="8062912" cy="866775"/>
          </a:xfrm>
        </p:spPr>
        <p:txBody>
          <a:bodyPr>
            <a:normAutofit/>
          </a:bodyPr>
          <a:lstStyle/>
          <a:p>
            <a:r>
              <a:rPr lang="en-US" sz="1600" dirty="0">
                <a:solidFill>
                  <a:srgbClr val="0070C0"/>
                </a:solidFill>
              </a:rPr>
              <a:t>Example </a:t>
            </a:r>
            <a:r>
              <a:rPr lang="en-US" sz="1600" b="1" dirty="0"/>
              <a:t>Solving an Equation Involving Tangent</a:t>
            </a:r>
          </a:p>
          <a:p>
            <a:r>
              <a:rPr lang="en-US" sz="1600" dirty="0"/>
              <a:t>Solve the equation exactly: tan(</a:t>
            </a:r>
            <a:r>
              <a:rPr lang="en-US" sz="1600" i="1" dirty="0"/>
              <a:t>θ </a:t>
            </a:r>
            <a:r>
              <a:rPr lang="en-US" sz="1600" dirty="0"/>
              <a:t>− </a:t>
            </a:r>
            <a:r>
              <a:rPr lang="en-US" sz="1600" i="1" dirty="0"/>
              <a:t>π</a:t>
            </a:r>
            <a:r>
              <a:rPr lang="en-US" sz="1600" dirty="0"/>
              <a:t>/</a:t>
            </a:r>
            <a:r>
              <a:rPr lang="el-GR" sz="1600" dirty="0"/>
              <a:t>2</a:t>
            </a:r>
            <a:r>
              <a:rPr lang="en-US" sz="1600" dirty="0"/>
              <a:t>)</a:t>
            </a:r>
            <a:r>
              <a:rPr lang="el-GR" sz="1600" dirty="0"/>
              <a:t> = 1, 0 ≤ </a:t>
            </a:r>
            <a:r>
              <a:rPr lang="el-GR" sz="1600" i="1" dirty="0"/>
              <a:t>θ </a:t>
            </a:r>
            <a:r>
              <a:rPr lang="el-GR" sz="1600" dirty="0"/>
              <a:t>&lt; 2</a:t>
            </a:r>
            <a:r>
              <a:rPr lang="el-GR" sz="1600" i="1" dirty="0"/>
              <a:t>π</a:t>
            </a:r>
            <a:r>
              <a:rPr lang="el-GR" sz="1600" dirty="0"/>
              <a:t>.</a:t>
            </a:r>
            <a:endParaRPr lang="en-US" sz="1600" dirty="0"/>
          </a:p>
        </p:txBody>
      </p:sp>
      <p:pic>
        <p:nvPicPr>
          <p:cNvPr id="7" name="Picture 6"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42861218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92149"/>
          </a:xfrm>
        </p:spPr>
        <p:txBody>
          <a:bodyPr>
            <a:normAutofit/>
          </a:bodyPr>
          <a:lstStyle/>
          <a:p>
            <a:r>
              <a:rPr lang="en-US" dirty="0"/>
              <a:t>Solving Equations Involving a Single Trigonometric Function example 4</a:t>
            </a:r>
          </a:p>
        </p:txBody>
      </p:sp>
      <p:sp>
        <p:nvSpPr>
          <p:cNvPr id="4" name="Text Placeholder 3"/>
          <p:cNvSpPr>
            <a:spLocks noGrp="1"/>
          </p:cNvSpPr>
          <p:nvPr>
            <p:ph type="body" sz="quarter" idx="14"/>
          </p:nvPr>
        </p:nvSpPr>
        <p:spPr>
          <a:xfrm>
            <a:off x="457200" y="1343025"/>
            <a:ext cx="8062912" cy="841375"/>
          </a:xfrm>
        </p:spPr>
        <p:txBody>
          <a:bodyPr>
            <a:normAutofit/>
          </a:bodyPr>
          <a:lstStyle/>
          <a:p>
            <a:r>
              <a:rPr lang="en-US" sz="1600" dirty="0">
                <a:solidFill>
                  <a:srgbClr val="0070C0"/>
                </a:solidFill>
              </a:rPr>
              <a:t>Example</a:t>
            </a:r>
            <a:r>
              <a:rPr lang="en-US" sz="1600" dirty="0"/>
              <a:t> </a:t>
            </a:r>
            <a:r>
              <a:rPr lang="en-US" sz="1600" b="1" dirty="0"/>
              <a:t>Identify all Solutions to the Equation Involving Tangent</a:t>
            </a:r>
          </a:p>
          <a:p>
            <a:r>
              <a:rPr lang="en-US" sz="1600" dirty="0"/>
              <a:t>Identify all exact solutions to the equation 2(</a:t>
            </a:r>
            <a:r>
              <a:rPr lang="en-US" sz="1600" dirty="0" err="1"/>
              <a:t>tan</a:t>
            </a:r>
            <a:r>
              <a:rPr lang="en-US" sz="1600" i="1" dirty="0" err="1"/>
              <a:t>x</a:t>
            </a:r>
            <a:r>
              <a:rPr lang="en-US" sz="1600" i="1" dirty="0"/>
              <a:t> </a:t>
            </a:r>
            <a:r>
              <a:rPr lang="en-US" sz="1600" dirty="0"/>
              <a:t>+ 3) = 5 + </a:t>
            </a:r>
            <a:r>
              <a:rPr lang="en-US" sz="1600" dirty="0" err="1"/>
              <a:t>tan</a:t>
            </a:r>
            <a:r>
              <a:rPr lang="en-US" sz="1600" i="1" dirty="0" err="1"/>
              <a:t>x</a:t>
            </a:r>
            <a:r>
              <a:rPr lang="en-US" sz="1600" dirty="0"/>
              <a:t>, 0 ≤ </a:t>
            </a:r>
            <a:r>
              <a:rPr lang="en-US" sz="1600" i="1" dirty="0"/>
              <a:t>x </a:t>
            </a:r>
            <a:r>
              <a:rPr lang="en-US" sz="1600" dirty="0"/>
              <a:t>&lt; 360°.</a:t>
            </a:r>
          </a:p>
        </p:txBody>
      </p:sp>
      <p:pic>
        <p:nvPicPr>
          <p:cNvPr id="7" name="Picture 6"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39675909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92149"/>
          </a:xfrm>
        </p:spPr>
        <p:txBody>
          <a:bodyPr>
            <a:normAutofit/>
          </a:bodyPr>
          <a:lstStyle/>
          <a:p>
            <a:r>
              <a:rPr lang="en-US" dirty="0"/>
              <a:t>Solve Trigonometric Equations </a:t>
            </a:r>
            <a:br>
              <a:rPr lang="en-US" dirty="0"/>
            </a:br>
            <a:r>
              <a:rPr lang="en-US" dirty="0"/>
              <a:t>Using a Calculator</a:t>
            </a:r>
          </a:p>
        </p:txBody>
      </p:sp>
      <p:sp>
        <p:nvSpPr>
          <p:cNvPr id="4" name="Text Placeholder 3"/>
          <p:cNvSpPr>
            <a:spLocks noGrp="1"/>
          </p:cNvSpPr>
          <p:nvPr>
            <p:ph type="body" sz="quarter" idx="14"/>
          </p:nvPr>
        </p:nvSpPr>
        <p:spPr>
          <a:xfrm>
            <a:off x="457200" y="1343025"/>
            <a:ext cx="8062912" cy="4815179"/>
          </a:xfrm>
        </p:spPr>
        <p:txBody>
          <a:bodyPr>
            <a:noAutofit/>
          </a:bodyPr>
          <a:lstStyle/>
          <a:p>
            <a:r>
              <a:rPr lang="en-US" dirty="0"/>
              <a:t>Not all functions can be solved exactly using only the unit circle. </a:t>
            </a:r>
          </a:p>
          <a:p>
            <a:endParaRPr lang="en-US" dirty="0"/>
          </a:p>
          <a:p>
            <a:r>
              <a:rPr lang="en-US" dirty="0"/>
              <a:t>When we must solve an equation involving an angle other than one of the special angles, we will need to use a calculator. </a:t>
            </a:r>
          </a:p>
          <a:p>
            <a:endParaRPr lang="en-US" dirty="0"/>
          </a:p>
          <a:p>
            <a:r>
              <a:rPr lang="en-US" dirty="0"/>
              <a:t>Make sure it is set to the proper mode, either degrees or radians, depending on the criteria of the given problem.</a:t>
            </a:r>
            <a:endParaRPr lang="en-US" sz="1600" dirty="0"/>
          </a:p>
        </p:txBody>
      </p:sp>
      <p:pic>
        <p:nvPicPr>
          <p:cNvPr id="7" name="Picture 6"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20568761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92149"/>
          </a:xfrm>
        </p:spPr>
        <p:txBody>
          <a:bodyPr>
            <a:normAutofit/>
          </a:bodyPr>
          <a:lstStyle/>
          <a:p>
            <a:r>
              <a:rPr lang="en-US" dirty="0"/>
              <a:t>Solve Trigonometric Equations </a:t>
            </a:r>
            <a:br>
              <a:rPr lang="en-US" dirty="0"/>
            </a:br>
            <a:r>
              <a:rPr lang="en-US" dirty="0"/>
              <a:t>Using a Calculator example</a:t>
            </a:r>
          </a:p>
        </p:txBody>
      </p:sp>
      <p:sp>
        <p:nvSpPr>
          <p:cNvPr id="4" name="Text Placeholder 3"/>
          <p:cNvSpPr>
            <a:spLocks noGrp="1"/>
          </p:cNvSpPr>
          <p:nvPr>
            <p:ph type="body" sz="quarter" idx="14"/>
          </p:nvPr>
        </p:nvSpPr>
        <p:spPr>
          <a:xfrm>
            <a:off x="457200" y="1343025"/>
            <a:ext cx="8062912" cy="1095375"/>
          </a:xfrm>
        </p:spPr>
        <p:txBody>
          <a:bodyPr>
            <a:normAutofit/>
          </a:bodyPr>
          <a:lstStyle/>
          <a:p>
            <a:r>
              <a:rPr lang="en-US" sz="1600" dirty="0">
                <a:solidFill>
                  <a:srgbClr val="0070C0"/>
                </a:solidFill>
              </a:rPr>
              <a:t>Example </a:t>
            </a:r>
            <a:r>
              <a:rPr lang="en-US" sz="1600" b="1" dirty="0"/>
              <a:t>Using a Calculator to Solve a Trigonometric Equation Involving Sine</a:t>
            </a:r>
          </a:p>
          <a:p>
            <a:r>
              <a:rPr lang="en-US" sz="1600" dirty="0"/>
              <a:t>Use a calculator to solve the equation </a:t>
            </a:r>
            <a:r>
              <a:rPr lang="en-US" sz="1600" dirty="0" err="1"/>
              <a:t>sin</a:t>
            </a:r>
            <a:r>
              <a:rPr lang="en-US" sz="1600" i="1" dirty="0" err="1"/>
              <a:t>θ</a:t>
            </a:r>
            <a:r>
              <a:rPr lang="en-US" sz="1600" i="1" dirty="0"/>
              <a:t> </a:t>
            </a:r>
            <a:r>
              <a:rPr lang="en-US" sz="1600" dirty="0"/>
              <a:t>= 0.8, where </a:t>
            </a:r>
            <a:r>
              <a:rPr lang="en-US" sz="1600" i="1" dirty="0"/>
              <a:t>θ </a:t>
            </a:r>
            <a:r>
              <a:rPr lang="en-US" sz="1600" dirty="0"/>
              <a:t>is in radians. Give your answer as decimal approximations.</a:t>
            </a:r>
          </a:p>
          <a:p>
            <a:endParaRPr lang="en-US" sz="1400" dirty="0"/>
          </a:p>
          <a:p>
            <a:endParaRPr lang="en-US" sz="1400" dirty="0"/>
          </a:p>
          <a:p>
            <a:endParaRPr lang="en-US" sz="1400" dirty="0"/>
          </a:p>
        </p:txBody>
      </p:sp>
      <p:pic>
        <p:nvPicPr>
          <p:cNvPr id="7" name="Picture 6"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41136148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92149"/>
          </a:xfrm>
        </p:spPr>
        <p:txBody>
          <a:bodyPr>
            <a:normAutofit/>
          </a:bodyPr>
          <a:lstStyle/>
          <a:p>
            <a:r>
              <a:rPr lang="en-US" dirty="0"/>
              <a:t>Solve Trigonometric Equations </a:t>
            </a:r>
            <a:br>
              <a:rPr lang="en-US" dirty="0"/>
            </a:br>
            <a:r>
              <a:rPr lang="en-US" dirty="0"/>
              <a:t>Using a Calculator example 2</a:t>
            </a:r>
          </a:p>
        </p:txBody>
      </p:sp>
      <p:sp>
        <p:nvSpPr>
          <p:cNvPr id="4" name="Text Placeholder 3"/>
          <p:cNvSpPr>
            <a:spLocks noGrp="1"/>
          </p:cNvSpPr>
          <p:nvPr>
            <p:ph type="body" sz="quarter" idx="14"/>
          </p:nvPr>
        </p:nvSpPr>
        <p:spPr>
          <a:xfrm>
            <a:off x="457200" y="1343025"/>
            <a:ext cx="8062912" cy="1158875"/>
          </a:xfrm>
        </p:spPr>
        <p:txBody>
          <a:bodyPr>
            <a:normAutofit/>
          </a:bodyPr>
          <a:lstStyle/>
          <a:p>
            <a:r>
              <a:rPr lang="en-US" sz="1600" dirty="0">
                <a:solidFill>
                  <a:srgbClr val="0070C0"/>
                </a:solidFill>
              </a:rPr>
              <a:t>Example </a:t>
            </a:r>
            <a:r>
              <a:rPr lang="en-US" sz="1600" b="1" dirty="0"/>
              <a:t>Using a Calculator to Solve a Trigonometric Equation Involving Secant</a:t>
            </a:r>
          </a:p>
          <a:p>
            <a:r>
              <a:rPr lang="en-US" sz="1600" dirty="0"/>
              <a:t>Use a calculator to solve the equation </a:t>
            </a:r>
            <a:r>
              <a:rPr lang="en-US" sz="1600" dirty="0" err="1"/>
              <a:t>sec</a:t>
            </a:r>
            <a:r>
              <a:rPr lang="en-US" sz="1600" i="1" dirty="0" err="1"/>
              <a:t>θ</a:t>
            </a:r>
            <a:r>
              <a:rPr lang="en-US" sz="1600" i="1" dirty="0"/>
              <a:t> </a:t>
            </a:r>
            <a:r>
              <a:rPr lang="en-US" sz="1600" dirty="0"/>
              <a:t>= −4, giving your answer in radians. Give your answer as decimal approximations.</a:t>
            </a:r>
          </a:p>
        </p:txBody>
      </p:sp>
      <p:pic>
        <p:nvPicPr>
          <p:cNvPr id="7" name="Picture 6"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269893149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92149"/>
          </a:xfrm>
        </p:spPr>
        <p:txBody>
          <a:bodyPr>
            <a:normAutofit/>
          </a:bodyPr>
          <a:lstStyle/>
          <a:p>
            <a:r>
              <a:rPr lang="en-US" dirty="0"/>
              <a:t>Solve Trigonometric Equations </a:t>
            </a:r>
            <a:br>
              <a:rPr lang="en-US" dirty="0"/>
            </a:br>
            <a:r>
              <a:rPr lang="en-US" dirty="0"/>
              <a:t>Using a Calculator try it</a:t>
            </a:r>
          </a:p>
        </p:txBody>
      </p:sp>
      <p:pic>
        <p:nvPicPr>
          <p:cNvPr id="7" name="Picture 6"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
        <p:nvSpPr>
          <p:cNvPr id="8" name="Rectangle 7">
            <a:extLst>
              <a:ext uri="{FF2B5EF4-FFF2-40B4-BE49-F238E27FC236}">
                <a16:creationId xmlns:a16="http://schemas.microsoft.com/office/drawing/2014/main" id="{8A9DD9B9-F827-4E48-A363-0855190D88B7}"/>
              </a:ext>
            </a:extLst>
          </p:cNvPr>
          <p:cNvSpPr/>
          <p:nvPr/>
        </p:nvSpPr>
        <p:spPr>
          <a:xfrm>
            <a:off x="457200" y="1327835"/>
            <a:ext cx="8062912" cy="369332"/>
          </a:xfrm>
          <a:prstGeom prst="rect">
            <a:avLst/>
          </a:prstGeom>
        </p:spPr>
        <p:txBody>
          <a:bodyPr wrap="square">
            <a:spAutoFit/>
          </a:bodyPr>
          <a:lstStyle/>
          <a:p>
            <a:r>
              <a:rPr lang="en-US" dirty="0">
                <a:solidFill>
                  <a:srgbClr val="555555"/>
                </a:solidFill>
                <a:latin typeface="Helvetica Neue" panose="02000503000000020004" pitchFamily="2" charset="0"/>
              </a:rPr>
              <a:t>Try It:	Solve </a:t>
            </a:r>
            <a:r>
              <a:rPr lang="en-US" dirty="0">
                <a:solidFill>
                  <a:srgbClr val="555555"/>
                </a:solidFill>
                <a:latin typeface="STIXGeneral-Regular" pitchFamily="2" charset="2"/>
              </a:rPr>
              <a:t>cos </a:t>
            </a:r>
            <a:r>
              <a:rPr lang="el-GR" dirty="0">
                <a:solidFill>
                  <a:srgbClr val="555555"/>
                </a:solidFill>
                <a:latin typeface="STIXGeneral-Italic" pitchFamily="2" charset="2"/>
              </a:rPr>
              <a:t>θ</a:t>
            </a:r>
            <a:r>
              <a:rPr lang="en-US" dirty="0">
                <a:solidFill>
                  <a:srgbClr val="555555"/>
                </a:solidFill>
                <a:latin typeface="STIXGeneral-Italic" pitchFamily="2" charset="2"/>
              </a:rPr>
              <a:t> </a:t>
            </a:r>
            <a:r>
              <a:rPr lang="el-GR" dirty="0">
                <a:solidFill>
                  <a:srgbClr val="555555"/>
                </a:solidFill>
                <a:latin typeface="STIXGeneral-Regular" pitchFamily="2" charset="2"/>
              </a:rPr>
              <a:t>=</a:t>
            </a:r>
            <a:r>
              <a:rPr lang="en-US" dirty="0">
                <a:solidFill>
                  <a:srgbClr val="555555"/>
                </a:solidFill>
                <a:latin typeface="STIXGeneral-Regular" pitchFamily="2" charset="2"/>
              </a:rPr>
              <a:t> </a:t>
            </a:r>
            <a:r>
              <a:rPr lang="el-GR" dirty="0">
                <a:solidFill>
                  <a:srgbClr val="555555"/>
                </a:solidFill>
                <a:latin typeface="STIXGeneral-Regular" pitchFamily="2" charset="2"/>
              </a:rPr>
              <a:t>−0.2.</a:t>
            </a:r>
            <a:r>
              <a:rPr lang="en-US" dirty="0">
                <a:solidFill>
                  <a:srgbClr val="555555"/>
                </a:solidFill>
                <a:latin typeface="STIXGeneral-Regular" pitchFamily="2" charset="2"/>
              </a:rPr>
              <a:t>  </a:t>
            </a:r>
            <a:r>
              <a:rPr lang="en-US" dirty="0">
                <a:solidFill>
                  <a:srgbClr val="555555"/>
                </a:solidFill>
                <a:latin typeface="Helvetica" pitchFamily="2" charset="0"/>
              </a:rPr>
              <a:t>Give your answer as decimal approximations.</a:t>
            </a:r>
            <a:endParaRPr lang="en-US" dirty="0">
              <a:latin typeface="Helvetica" pitchFamily="2" charset="0"/>
            </a:endParaRPr>
          </a:p>
        </p:txBody>
      </p:sp>
    </p:spTree>
    <p:extLst>
      <p:ext uri="{BB962C8B-B14F-4D97-AF65-F5344CB8AC3E}">
        <p14:creationId xmlns:p14="http://schemas.microsoft.com/office/powerpoint/2010/main" val="5413087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92149"/>
          </a:xfrm>
        </p:spPr>
        <p:txBody>
          <a:bodyPr>
            <a:normAutofit/>
          </a:bodyPr>
          <a:lstStyle/>
          <a:p>
            <a:r>
              <a:rPr lang="en-US" dirty="0"/>
              <a:t>Solving Trigonometric Equations in Quadratic Form</a:t>
            </a:r>
          </a:p>
        </p:txBody>
      </p:sp>
      <p:sp>
        <p:nvSpPr>
          <p:cNvPr id="4" name="Text Placeholder 3"/>
          <p:cNvSpPr>
            <a:spLocks noGrp="1"/>
          </p:cNvSpPr>
          <p:nvPr>
            <p:ph type="body" sz="quarter" idx="14"/>
          </p:nvPr>
        </p:nvSpPr>
        <p:spPr>
          <a:xfrm>
            <a:off x="457200" y="1343025"/>
            <a:ext cx="8062912" cy="4889824"/>
          </a:xfrm>
        </p:spPr>
        <p:txBody>
          <a:bodyPr>
            <a:noAutofit/>
          </a:bodyPr>
          <a:lstStyle/>
          <a:p>
            <a:r>
              <a:rPr lang="en-US" dirty="0"/>
              <a:t>Solving a quadratic equation may be more complicated, but once again, we can use algebra as we would for any quadratic equation. </a:t>
            </a:r>
          </a:p>
          <a:p>
            <a:endParaRPr lang="en-US" dirty="0"/>
          </a:p>
          <a:p>
            <a:r>
              <a:rPr lang="en-US" dirty="0"/>
              <a:t>If there is only one function represented and one of the terms is squared, think about the standard form of a quadratic. </a:t>
            </a:r>
          </a:p>
          <a:p>
            <a:endParaRPr lang="en-US" dirty="0"/>
          </a:p>
          <a:p>
            <a:r>
              <a:rPr lang="en-US" dirty="0"/>
              <a:t>Replace the trigonometric function with a variable such as </a:t>
            </a:r>
            <a:r>
              <a:rPr lang="en-US" i="1" dirty="0"/>
              <a:t>x </a:t>
            </a:r>
            <a:r>
              <a:rPr lang="en-US" dirty="0"/>
              <a:t>or </a:t>
            </a:r>
            <a:r>
              <a:rPr lang="en-US" i="1" dirty="0"/>
              <a:t>u</a:t>
            </a:r>
            <a:r>
              <a:rPr lang="en-US" dirty="0"/>
              <a:t>. If substitution makes the equation look like a quadratic equation, then we can use the same methods for solving quadratics to solve the trigonometric equations.</a:t>
            </a:r>
            <a:endParaRPr lang="en-US" sz="1600" dirty="0"/>
          </a:p>
        </p:txBody>
      </p:sp>
      <p:pic>
        <p:nvPicPr>
          <p:cNvPr id="7" name="Picture 6"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77485575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92149"/>
          </a:xfrm>
        </p:spPr>
        <p:txBody>
          <a:bodyPr>
            <a:normAutofit/>
          </a:bodyPr>
          <a:lstStyle/>
          <a:p>
            <a:r>
              <a:rPr lang="en-US" dirty="0"/>
              <a:t>Solving Trigonometric Equations in Quadratic Form example</a:t>
            </a:r>
          </a:p>
        </p:txBody>
      </p:sp>
      <p:sp>
        <p:nvSpPr>
          <p:cNvPr id="4" name="Text Placeholder 3"/>
          <p:cNvSpPr>
            <a:spLocks noGrp="1"/>
          </p:cNvSpPr>
          <p:nvPr>
            <p:ph type="body" sz="quarter" idx="14"/>
          </p:nvPr>
        </p:nvSpPr>
        <p:spPr>
          <a:xfrm>
            <a:off x="457200" y="1343025"/>
            <a:ext cx="8062912" cy="892175"/>
          </a:xfrm>
        </p:spPr>
        <p:txBody>
          <a:bodyPr>
            <a:normAutofit/>
          </a:bodyPr>
          <a:lstStyle/>
          <a:p>
            <a:r>
              <a:rPr lang="en-US" sz="1600" dirty="0">
                <a:solidFill>
                  <a:srgbClr val="0070C0"/>
                </a:solidFill>
              </a:rPr>
              <a:t>Example</a:t>
            </a:r>
            <a:r>
              <a:rPr lang="en-US" sz="1600" dirty="0"/>
              <a:t> </a:t>
            </a:r>
            <a:r>
              <a:rPr lang="en-US" sz="1600" b="1" dirty="0"/>
              <a:t>Solving a Trigonometric Equation in Quadratic Form</a:t>
            </a:r>
          </a:p>
          <a:p>
            <a:r>
              <a:rPr lang="en-US" sz="1600" dirty="0"/>
              <a:t>Solve the equation exactly: cos</a:t>
            </a:r>
            <a:r>
              <a:rPr lang="en-US" sz="1600" baseline="30000" dirty="0"/>
              <a:t>2</a:t>
            </a:r>
            <a:r>
              <a:rPr lang="en-US" sz="1600" i="1" dirty="0"/>
              <a:t>θ </a:t>
            </a:r>
            <a:r>
              <a:rPr lang="en-US" sz="1600" dirty="0"/>
              <a:t>+ 3cos</a:t>
            </a:r>
            <a:r>
              <a:rPr lang="en-US" sz="1600" i="1" dirty="0"/>
              <a:t>θ </a:t>
            </a:r>
            <a:r>
              <a:rPr lang="en-US" sz="1600" dirty="0"/>
              <a:t>− 1 = 0, 0 ≤ </a:t>
            </a:r>
            <a:r>
              <a:rPr lang="en-US" sz="1600" i="1" dirty="0"/>
              <a:t>θ </a:t>
            </a:r>
            <a:r>
              <a:rPr lang="en-US" sz="1600" dirty="0"/>
              <a:t>&lt; 2</a:t>
            </a:r>
            <a:r>
              <a:rPr lang="en-US" sz="1600" i="1" dirty="0"/>
              <a:t>π</a:t>
            </a:r>
            <a:r>
              <a:rPr lang="en-US" sz="1600" dirty="0"/>
              <a:t>.</a:t>
            </a:r>
          </a:p>
        </p:txBody>
      </p:sp>
      <p:pic>
        <p:nvPicPr>
          <p:cNvPr id="7" name="Picture 6"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10319304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92149"/>
          </a:xfrm>
        </p:spPr>
        <p:txBody>
          <a:bodyPr>
            <a:normAutofit/>
          </a:bodyPr>
          <a:lstStyle/>
          <a:p>
            <a:r>
              <a:rPr lang="en-US" dirty="0"/>
              <a:t>Solving Trigonometric Equations in Quadratic Form example 2</a:t>
            </a:r>
          </a:p>
        </p:txBody>
      </p:sp>
      <p:sp>
        <p:nvSpPr>
          <p:cNvPr id="4" name="Text Placeholder 3"/>
          <p:cNvSpPr>
            <a:spLocks noGrp="1"/>
          </p:cNvSpPr>
          <p:nvPr>
            <p:ph type="body" sz="quarter" idx="14"/>
          </p:nvPr>
        </p:nvSpPr>
        <p:spPr>
          <a:xfrm>
            <a:off x="457200" y="1343025"/>
            <a:ext cx="8062912" cy="841375"/>
          </a:xfrm>
        </p:spPr>
        <p:txBody>
          <a:bodyPr>
            <a:normAutofit/>
          </a:bodyPr>
          <a:lstStyle/>
          <a:p>
            <a:r>
              <a:rPr lang="en-US" sz="1600" dirty="0">
                <a:solidFill>
                  <a:srgbClr val="0070C0"/>
                </a:solidFill>
              </a:rPr>
              <a:t>Example </a:t>
            </a:r>
            <a:r>
              <a:rPr lang="en-US" sz="1600" b="1" dirty="0"/>
              <a:t>Solving a Trigonometric Equation in Quadratic Form by Factoring</a:t>
            </a:r>
          </a:p>
          <a:p>
            <a:r>
              <a:rPr lang="en-US" sz="1600" dirty="0"/>
              <a:t>Solve the equation exactly: 2sin</a:t>
            </a:r>
            <a:r>
              <a:rPr lang="en-US" sz="1600" baseline="30000" dirty="0"/>
              <a:t>2</a:t>
            </a:r>
            <a:r>
              <a:rPr lang="en-US" sz="1600" i="1" dirty="0"/>
              <a:t>θ </a:t>
            </a:r>
            <a:r>
              <a:rPr lang="en-US" sz="1600" dirty="0"/>
              <a:t>− 5sin</a:t>
            </a:r>
            <a:r>
              <a:rPr lang="en-US" sz="1600" i="1" dirty="0"/>
              <a:t>θ </a:t>
            </a:r>
            <a:r>
              <a:rPr lang="en-US" sz="1600" dirty="0"/>
              <a:t>+ 3 = 0, 0 ≤ </a:t>
            </a:r>
            <a:r>
              <a:rPr lang="en-US" sz="1600" i="1" dirty="0"/>
              <a:t>θ </a:t>
            </a:r>
            <a:r>
              <a:rPr lang="en-US" sz="1600" dirty="0"/>
              <a:t>≤ 360°.</a:t>
            </a:r>
          </a:p>
        </p:txBody>
      </p:sp>
      <p:pic>
        <p:nvPicPr>
          <p:cNvPr id="7" name="Picture 6" descr="&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22357223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892149"/>
          </a:xfrm>
        </p:spPr>
        <p:txBody>
          <a:bodyPr>
            <a:normAutofit/>
          </a:bodyPr>
          <a:lstStyle/>
          <a:p>
            <a:r>
              <a:rPr lang="en-US" dirty="0"/>
              <a:t>Solving Trigonometric Equations in Quadratic Form try it</a:t>
            </a:r>
          </a:p>
        </p:txBody>
      </p:sp>
      <p:pic>
        <p:nvPicPr>
          <p:cNvPr id="7" name="Picture 6" descr="&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
        <p:nvSpPr>
          <p:cNvPr id="4" name="Rectangle 3">
            <a:extLst>
              <a:ext uri="{FF2B5EF4-FFF2-40B4-BE49-F238E27FC236}">
                <a16:creationId xmlns:a16="http://schemas.microsoft.com/office/drawing/2014/main" id="{8D489E0D-9465-CD40-A055-2D6A2495216D}"/>
              </a:ext>
            </a:extLst>
          </p:cNvPr>
          <p:cNvSpPr/>
          <p:nvPr/>
        </p:nvSpPr>
        <p:spPr>
          <a:xfrm>
            <a:off x="457200" y="1292136"/>
            <a:ext cx="8379321" cy="646331"/>
          </a:xfrm>
          <a:prstGeom prst="rect">
            <a:avLst/>
          </a:prstGeom>
        </p:spPr>
        <p:txBody>
          <a:bodyPr wrap="square">
            <a:spAutoFit/>
          </a:bodyPr>
          <a:lstStyle/>
          <a:p>
            <a:r>
              <a:rPr lang="en-US" dirty="0">
                <a:solidFill>
                  <a:srgbClr val="555555"/>
                </a:solidFill>
                <a:latin typeface="Helvetica Neue" panose="02000503000000020004" pitchFamily="2" charset="0"/>
              </a:rPr>
              <a:t>Try It:	Solve </a:t>
            </a:r>
            <a:r>
              <a:rPr lang="en-US" dirty="0">
                <a:solidFill>
                  <a:srgbClr val="555555"/>
                </a:solidFill>
                <a:latin typeface="STIXGeneral-Regular" pitchFamily="2" charset="2"/>
              </a:rPr>
              <a:t>sin</a:t>
            </a:r>
            <a:r>
              <a:rPr lang="en-US" baseline="30000" dirty="0">
                <a:solidFill>
                  <a:srgbClr val="555555"/>
                </a:solidFill>
                <a:latin typeface="STIXGeneral-Regular" pitchFamily="2" charset="2"/>
              </a:rPr>
              <a:t>2 </a:t>
            </a:r>
            <a:r>
              <a:rPr lang="el-GR" dirty="0">
                <a:solidFill>
                  <a:srgbClr val="555555"/>
                </a:solidFill>
                <a:latin typeface="STIXGeneral-Italic" pitchFamily="2" charset="2"/>
              </a:rPr>
              <a:t>θ</a:t>
            </a:r>
            <a:r>
              <a:rPr lang="en-US" dirty="0">
                <a:solidFill>
                  <a:srgbClr val="555555"/>
                </a:solidFill>
                <a:latin typeface="STIXGeneral-Italic" pitchFamily="2" charset="2"/>
              </a:rPr>
              <a:t> </a:t>
            </a:r>
            <a:r>
              <a:rPr lang="el-GR" dirty="0">
                <a:solidFill>
                  <a:srgbClr val="555555"/>
                </a:solidFill>
                <a:latin typeface="STIXGeneral-Regular" pitchFamily="2" charset="2"/>
              </a:rPr>
              <a:t>=</a:t>
            </a:r>
            <a:r>
              <a:rPr lang="en-US" dirty="0">
                <a:solidFill>
                  <a:srgbClr val="555555"/>
                </a:solidFill>
                <a:latin typeface="STIXGeneral-Regular" pitchFamily="2" charset="2"/>
              </a:rPr>
              <a:t> </a:t>
            </a:r>
            <a:r>
              <a:rPr lang="el-GR" dirty="0">
                <a:solidFill>
                  <a:srgbClr val="555555"/>
                </a:solidFill>
                <a:latin typeface="STIXGeneral-Regular" pitchFamily="2" charset="2"/>
              </a:rPr>
              <a:t>2</a:t>
            </a:r>
            <a:r>
              <a:rPr lang="en-US" dirty="0">
                <a:solidFill>
                  <a:srgbClr val="555555"/>
                </a:solidFill>
                <a:latin typeface="STIXGeneral-Regular" pitchFamily="2" charset="2"/>
              </a:rPr>
              <a:t> cos </a:t>
            </a:r>
            <a:r>
              <a:rPr lang="el-GR" dirty="0">
                <a:solidFill>
                  <a:srgbClr val="555555"/>
                </a:solidFill>
                <a:latin typeface="STIXGeneral-Italic" pitchFamily="2" charset="2"/>
              </a:rPr>
              <a:t>θ</a:t>
            </a:r>
            <a:r>
              <a:rPr lang="en-US" dirty="0">
                <a:solidFill>
                  <a:srgbClr val="555555"/>
                </a:solidFill>
                <a:latin typeface="STIXGeneral-Italic" pitchFamily="2" charset="2"/>
              </a:rPr>
              <a:t> </a:t>
            </a:r>
            <a:r>
              <a:rPr lang="el-GR" dirty="0">
                <a:solidFill>
                  <a:srgbClr val="555555"/>
                </a:solidFill>
                <a:latin typeface="STIXGeneral-Regular" pitchFamily="2" charset="2"/>
              </a:rPr>
              <a:t>+</a:t>
            </a:r>
            <a:r>
              <a:rPr lang="en-US" dirty="0">
                <a:solidFill>
                  <a:srgbClr val="555555"/>
                </a:solidFill>
                <a:latin typeface="STIXGeneral-Regular" pitchFamily="2" charset="2"/>
              </a:rPr>
              <a:t> </a:t>
            </a:r>
            <a:r>
              <a:rPr lang="el-GR" dirty="0">
                <a:solidFill>
                  <a:srgbClr val="555555"/>
                </a:solidFill>
                <a:latin typeface="STIXGeneral-Regular" pitchFamily="2" charset="2"/>
              </a:rPr>
              <a:t>2</a:t>
            </a:r>
            <a:r>
              <a:rPr lang="en-US" dirty="0">
                <a:solidFill>
                  <a:srgbClr val="555555"/>
                </a:solidFill>
                <a:latin typeface="STIXGeneral-Regular" pitchFamily="2" charset="2"/>
              </a:rPr>
              <a:t> </a:t>
            </a:r>
            <a:r>
              <a:rPr lang="el-GR" dirty="0">
                <a:solidFill>
                  <a:srgbClr val="555555"/>
                </a:solidFill>
                <a:latin typeface="STIXGeneral-Regular" pitchFamily="2" charset="2"/>
              </a:rPr>
              <a:t>,0</a:t>
            </a:r>
            <a:r>
              <a:rPr lang="en-US" dirty="0">
                <a:solidFill>
                  <a:srgbClr val="555555"/>
                </a:solidFill>
                <a:latin typeface="STIXGeneral-Regular" pitchFamily="2" charset="2"/>
              </a:rPr>
              <a:t> </a:t>
            </a:r>
            <a:r>
              <a:rPr lang="el-GR" dirty="0">
                <a:solidFill>
                  <a:srgbClr val="555555"/>
                </a:solidFill>
                <a:latin typeface="STIXGeneral-Regular" pitchFamily="2" charset="2"/>
              </a:rPr>
              <a:t>≤</a:t>
            </a:r>
            <a:r>
              <a:rPr lang="en-US" dirty="0">
                <a:solidFill>
                  <a:srgbClr val="555555"/>
                </a:solidFill>
                <a:latin typeface="STIXGeneral-Regular" pitchFamily="2" charset="2"/>
              </a:rPr>
              <a:t> </a:t>
            </a:r>
            <a:r>
              <a:rPr lang="el-GR" dirty="0">
                <a:solidFill>
                  <a:srgbClr val="555555"/>
                </a:solidFill>
                <a:latin typeface="STIXGeneral-Italic" pitchFamily="2" charset="2"/>
              </a:rPr>
              <a:t>θ</a:t>
            </a:r>
            <a:r>
              <a:rPr lang="en-US" dirty="0">
                <a:solidFill>
                  <a:srgbClr val="555555"/>
                </a:solidFill>
                <a:latin typeface="STIXGeneral-Italic" pitchFamily="2" charset="2"/>
              </a:rPr>
              <a:t> </a:t>
            </a:r>
            <a:r>
              <a:rPr lang="el-GR" dirty="0">
                <a:solidFill>
                  <a:srgbClr val="555555"/>
                </a:solidFill>
                <a:latin typeface="STIXGeneral-Regular" pitchFamily="2" charset="2"/>
              </a:rPr>
              <a:t>≤</a:t>
            </a:r>
            <a:r>
              <a:rPr lang="en-US" dirty="0">
                <a:solidFill>
                  <a:srgbClr val="555555"/>
                </a:solidFill>
                <a:latin typeface="STIXGeneral-Regular" pitchFamily="2" charset="2"/>
              </a:rPr>
              <a:t> </a:t>
            </a:r>
            <a:r>
              <a:rPr lang="el-GR" dirty="0">
                <a:solidFill>
                  <a:srgbClr val="555555"/>
                </a:solidFill>
                <a:latin typeface="STIXGeneral-Regular" pitchFamily="2" charset="2"/>
              </a:rPr>
              <a:t>2</a:t>
            </a:r>
            <a:r>
              <a:rPr lang="el-GR" dirty="0">
                <a:solidFill>
                  <a:srgbClr val="555555"/>
                </a:solidFill>
                <a:latin typeface="STIXGeneral-Italic" pitchFamily="2" charset="2"/>
              </a:rPr>
              <a:t>π</a:t>
            </a:r>
            <a:r>
              <a:rPr lang="el-GR" dirty="0">
                <a:solidFill>
                  <a:srgbClr val="555555"/>
                </a:solidFill>
                <a:latin typeface="STIXGeneral-Regular" pitchFamily="2" charset="2"/>
              </a:rPr>
              <a:t>.</a:t>
            </a:r>
            <a:r>
              <a:rPr lang="en-US" dirty="0">
                <a:solidFill>
                  <a:srgbClr val="555555"/>
                </a:solidFill>
                <a:latin typeface="STIXGeneral-Regular" pitchFamily="2" charset="2"/>
              </a:rPr>
              <a:t>  </a:t>
            </a:r>
            <a:r>
              <a:rPr lang="el-GR" dirty="0">
                <a:solidFill>
                  <a:srgbClr val="555555"/>
                </a:solidFill>
                <a:latin typeface="Helvetica Neue" panose="02000503000000020004" pitchFamily="2" charset="0"/>
              </a:rPr>
              <a:t> </a:t>
            </a:r>
            <a:endParaRPr lang="en-US" dirty="0">
              <a:solidFill>
                <a:srgbClr val="555555"/>
              </a:solidFill>
              <a:latin typeface="Helvetica Neue" panose="02000503000000020004" pitchFamily="2" charset="0"/>
            </a:endParaRPr>
          </a:p>
          <a:p>
            <a:r>
              <a:rPr lang="el-GR" dirty="0">
                <a:solidFill>
                  <a:srgbClr val="555555"/>
                </a:solidFill>
                <a:latin typeface="Helvetica Neue" panose="02000503000000020004" pitchFamily="2" charset="0"/>
              </a:rPr>
              <a:t> [</a:t>
            </a:r>
            <a:r>
              <a:rPr lang="en-US" dirty="0">
                <a:solidFill>
                  <a:srgbClr val="555555"/>
                </a:solidFill>
                <a:latin typeface="Helvetica Neue" panose="02000503000000020004" pitchFamily="2" charset="0"/>
              </a:rPr>
              <a:t>Hint: Make a substitution to express the equation only in terms of cosine.]</a:t>
            </a:r>
            <a:endParaRPr lang="en-US" dirty="0"/>
          </a:p>
        </p:txBody>
      </p:sp>
    </p:spTree>
    <p:extLst>
      <p:ext uri="{BB962C8B-B14F-4D97-AF65-F5344CB8AC3E}">
        <p14:creationId xmlns:p14="http://schemas.microsoft.com/office/powerpoint/2010/main" val="34459988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1058</TotalTime>
  <Words>6408</Words>
  <Application>Microsoft Office PowerPoint</Application>
  <PresentationFormat>On-screen Show (4:3)</PresentationFormat>
  <Paragraphs>608</Paragraphs>
  <Slides>111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111</vt:i4>
      </vt:variant>
    </vt:vector>
  </HeadingPairs>
  <TitlesOfParts>
    <vt:vector size="123" baseType="lpstr">
      <vt:lpstr>Arial</vt:lpstr>
      <vt:lpstr>Arial Black</vt:lpstr>
      <vt:lpstr>Calibri</vt:lpstr>
      <vt:lpstr>Cambria Math</vt:lpstr>
      <vt:lpstr>Helvetica</vt:lpstr>
      <vt:lpstr>Helvetica Neue</vt:lpstr>
      <vt:lpstr>STIXGeneral-Italic</vt:lpstr>
      <vt:lpstr>STIXGeneral-Regular</vt:lpstr>
      <vt:lpstr>STIXSizeOneSym</vt:lpstr>
      <vt:lpstr>STIXSizeTwoSym</vt:lpstr>
      <vt:lpstr>STIXVariants</vt:lpstr>
      <vt:lpstr>Essential</vt:lpstr>
      <vt:lpstr>Chapter 9  TRIGONOMETRIC IDENTITIES AND EQUATIONS</vt:lpstr>
      <vt:lpstr>Section 9.1 Learning Objectives</vt:lpstr>
      <vt:lpstr>Verifying the Fundamental  Trigonometric Identities</vt:lpstr>
      <vt:lpstr>Verifying the Fundamental  Trigonometric Identities (cont.)</vt:lpstr>
      <vt:lpstr>Verifying the Fundamental  Trigonometric Identities (Cont.2)</vt:lpstr>
      <vt:lpstr>Verifying the Fundamental  Trigonometric Identities (Cont.3)</vt:lpstr>
      <vt:lpstr>Verifying the Fundamental  Trigonometric Identities (Cont.4)</vt:lpstr>
      <vt:lpstr>Verifying the Fundamental  Trigonometric Identities (Cont.5)</vt:lpstr>
      <vt:lpstr>Verifying the Fundamental  Trigonometric Identities overall</vt:lpstr>
      <vt:lpstr>Verifying the Fundamental  Trigonometric Identities how to</vt:lpstr>
      <vt:lpstr>Verifying the Fundamental  Trigonometric Identities example</vt:lpstr>
      <vt:lpstr>Verifying the Fundamental  Trigonometric Identities try it</vt:lpstr>
      <vt:lpstr>Verifying the Fundamental  Trigonometric Identities example 2</vt:lpstr>
      <vt:lpstr>Verifying the Fundamental  Trigonometric Identities example 3</vt:lpstr>
      <vt:lpstr>Verifying the Fundamental  Trigonometric Identities try it 2</vt:lpstr>
      <vt:lpstr>Verifying the Fundamental  Trigonometric Identities example 4</vt:lpstr>
      <vt:lpstr>Verifying the Fundamental  Trigonometric Identities example 5</vt:lpstr>
      <vt:lpstr>Verifying the Fundamental  Trigonometric Identities try it 3</vt:lpstr>
      <vt:lpstr>Verifying the Fundamental  Trigonometric Identities example 6</vt:lpstr>
      <vt:lpstr>Expressing Sums as Products</vt:lpstr>
      <vt:lpstr>Using Algebra to Simplify  Trigonometric Expressions</vt:lpstr>
      <vt:lpstr>Using Algebra to Simplify  Trigonometric Expressions example</vt:lpstr>
      <vt:lpstr>Using Algebra to Simplify  Trigonometric Expressions example 2</vt:lpstr>
      <vt:lpstr>Using Algebra to Simplify  Trigonometric Expressions try it</vt:lpstr>
      <vt:lpstr>Chapter 9  TRIGONOMETRIC IDENTITIES AND EQUATIONS</vt:lpstr>
      <vt:lpstr>Section 9.2 Learning Objectives</vt:lpstr>
      <vt:lpstr>Using the Sum and Difference Formulas  for Cosine</vt:lpstr>
      <vt:lpstr>Using the Sum and Difference Formulas  for Cosine (cont.)</vt:lpstr>
      <vt:lpstr>Using the Sum and Difference Formulas  for Cosine example</vt:lpstr>
      <vt:lpstr>Using the Sum and Difference Formulas  for Cosine try it</vt:lpstr>
      <vt:lpstr>Using the Sum and Difference Formulas  for Cosine try it 2</vt:lpstr>
      <vt:lpstr>Using the Sum and Difference Formulas  for Sine</vt:lpstr>
      <vt:lpstr>Using the Sum and Difference Formulas  for sine example</vt:lpstr>
      <vt:lpstr>Using the Sum and Difference Formulas  for sine example 2</vt:lpstr>
      <vt:lpstr>Using the Sum and Difference Formulas  for Cosine example 2</vt:lpstr>
      <vt:lpstr>Using the Sum and Difference Formulas  for Tangent</vt:lpstr>
      <vt:lpstr>Using the Sum and Difference Formulas  for Tangent example</vt:lpstr>
      <vt:lpstr>Using the Sum and Difference Formulas  for Tangent try it</vt:lpstr>
      <vt:lpstr>Using the Sum and Difference  Formulas </vt:lpstr>
      <vt:lpstr>Using the Sum and Difference  Formulas example</vt:lpstr>
      <vt:lpstr>Using Sum and Difference Formulas for Cofunctions</vt:lpstr>
      <vt:lpstr>Using Sum and Difference Formulas for Cofunctions (cont.)</vt:lpstr>
      <vt:lpstr>Using Sum and Difference Formulas for Cofunctions example</vt:lpstr>
      <vt:lpstr>Using the Sum and Difference Formulas  to Verify Identities</vt:lpstr>
      <vt:lpstr>Using the Sum and Difference Formulas  to Verify Identities example</vt:lpstr>
      <vt:lpstr>Using the Sum and Difference Formulas  to Verify Identities example 2</vt:lpstr>
      <vt:lpstr>Using the Sum and Difference Formulas  to Verify Identities try it</vt:lpstr>
      <vt:lpstr>Using the Sum and Difference  Formulas application</vt:lpstr>
      <vt:lpstr>Chapter 9  TRIGONOMETRIC IDENTITIES AND EQUATIONS</vt:lpstr>
      <vt:lpstr>Section 9.3 Learning Objectives</vt:lpstr>
      <vt:lpstr>Using Double-Angle Formulas to Find  Exact Values</vt:lpstr>
      <vt:lpstr>Using Double-Angle Formulas to Find  Exact Values example</vt:lpstr>
      <vt:lpstr>Using Double-Angle Formulas to Verify Identities</vt:lpstr>
      <vt:lpstr>Using Double-Angle Formulas to Verify Identities try it</vt:lpstr>
      <vt:lpstr>Using Double-Angle Formulas to Verify Identities example</vt:lpstr>
      <vt:lpstr>Using Double-Angle Formulas to Verify Identities try it 2</vt:lpstr>
      <vt:lpstr>Using Double-Angle Formulas to Verify Identities example 2</vt:lpstr>
      <vt:lpstr>Using Half-Angle Formulas to Find  Exact Values</vt:lpstr>
      <vt:lpstr>Using Half-Angle Formulas to Find  Exact Values (Cont.)</vt:lpstr>
      <vt:lpstr>Using Half-Angle Formulas to Find  Exact Values example</vt:lpstr>
      <vt:lpstr>Using Half-Angle Formulas to Find  Exact Values (Cont.2)</vt:lpstr>
      <vt:lpstr>Using Half-Angle Formulas to Find  Exact Values examples</vt:lpstr>
      <vt:lpstr>Using Half-Angle Formulas to Find  Exact Values try it</vt:lpstr>
      <vt:lpstr>Using Half-Angle Formulas to Find  Exact Values application</vt:lpstr>
      <vt:lpstr>Chapter 9  TRIGONOMETRIC IDENTITIES AND EQUATIONS</vt:lpstr>
      <vt:lpstr>Section 9.4 Learning Objectives</vt:lpstr>
      <vt:lpstr>Expressing Products as Sums</vt:lpstr>
      <vt:lpstr>Expressing Products as Sums  example</vt:lpstr>
      <vt:lpstr>Expressing Products as Sums try it</vt:lpstr>
      <vt:lpstr>Expressing Products as Sums  example 2</vt:lpstr>
      <vt:lpstr>Expressing Products as Sums try it 2</vt:lpstr>
      <vt:lpstr>Expressing Products as Sums try it 3</vt:lpstr>
      <vt:lpstr>Expressing Sums as Products (Cont.)</vt:lpstr>
      <vt:lpstr>Expressing Sums as Products  example</vt:lpstr>
      <vt:lpstr>Expressing Sums as Products try it</vt:lpstr>
      <vt:lpstr>Expressing Sums as Products  example 2</vt:lpstr>
      <vt:lpstr>Expressing Sums as Products  example 3</vt:lpstr>
      <vt:lpstr>Chapter 9  TRIGONOMETRIC IDENTITIES AND EQUATIONS</vt:lpstr>
      <vt:lpstr>Section 9.5 Learning Objectives</vt:lpstr>
      <vt:lpstr>Solving Linear Trigonometric Equations  in Sine and Cosine</vt:lpstr>
      <vt:lpstr>Solving Linear Trigonometric Equations  in Sine and Cosine example</vt:lpstr>
      <vt:lpstr>Solving Linear Trigonometric Equations  in Sine and Cosine example 2</vt:lpstr>
      <vt:lpstr>Solving Equations Involving a Single Trigonometric Function</vt:lpstr>
      <vt:lpstr>Solving Linear Trigonometric Equations  in Sine and Cosine (Cont.)</vt:lpstr>
      <vt:lpstr>Solving Linear Trigonometric Equations  in Sine and Cosine example 3</vt:lpstr>
      <vt:lpstr>Solving Linear Trigonometric Equations  in Sine and Cosine try it</vt:lpstr>
      <vt:lpstr>Solving Equations Involving a Single Trigonometric Function example</vt:lpstr>
      <vt:lpstr>Solving Equations Involving a Single Trigonometric Function (Cont.)</vt:lpstr>
      <vt:lpstr>Solving Equations Involving a Single Trigonometric Function example 2</vt:lpstr>
      <vt:lpstr>Solving Equations Involving a Single Trigonometric Function example 3</vt:lpstr>
      <vt:lpstr>Solving Equations Involving a Single Trigonometric Function example 4</vt:lpstr>
      <vt:lpstr>Solve Trigonometric Equations  Using a Calculator</vt:lpstr>
      <vt:lpstr>Solve Trigonometric Equations  Using a Calculator example</vt:lpstr>
      <vt:lpstr>Solve Trigonometric Equations  Using a Calculator example 2</vt:lpstr>
      <vt:lpstr>Solve Trigonometric Equations  Using a Calculator try it</vt:lpstr>
      <vt:lpstr>Solving Trigonometric Equations in Quadratic Form</vt:lpstr>
      <vt:lpstr>Solving Trigonometric Equations in Quadratic Form example</vt:lpstr>
      <vt:lpstr>Solving Trigonometric Equations in Quadratic Form example 2</vt:lpstr>
      <vt:lpstr>Solving Trigonometric Equations in Quadratic Form try it</vt:lpstr>
      <vt:lpstr>Solving Trigonometric Equations in Quadratic Form example 3</vt:lpstr>
      <vt:lpstr>Solving Trigonometric Equations in Quadratic Form try it 2</vt:lpstr>
      <vt:lpstr>Solving Trigonometric Equations in Quadratic Form example 4</vt:lpstr>
      <vt:lpstr>Solving Trigonometric Equations  Using Fundamental Identities</vt:lpstr>
      <vt:lpstr>Solving Trigonometric Equations  Using Fundamental Identities  example</vt:lpstr>
      <vt:lpstr>Solving Trigonometric Equations  Using Fundamental Identities  example 2</vt:lpstr>
      <vt:lpstr>Solving Trigonometric Equations  Using Fundamental Identities  example 3</vt:lpstr>
      <vt:lpstr>Solving Trigonometric Equations  with Multiple Angles</vt:lpstr>
      <vt:lpstr>Solving Trigonometric Equations  with Multiple Angles example</vt:lpstr>
      <vt:lpstr>Solving Right Triangle Problems</vt:lpstr>
      <vt:lpstr>Solving Right Triangle Problems application</vt:lpstr>
      <vt:lpstr>Acknowledgments</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OpenStax_AlgebraAndTrigonometry_CH09</dc:title>
  <dc:creator>Jared Eusea;Ginny Bradley</dc:creator>
  <cp:lastModifiedBy>jared Eusea</cp:lastModifiedBy>
  <cp:revision>120</cp:revision>
  <dcterms:created xsi:type="dcterms:W3CDTF">2012-06-04T02:13:36Z</dcterms:created>
  <dcterms:modified xsi:type="dcterms:W3CDTF">2019-07-30T19:31:48Z</dcterms:modified>
</cp:coreProperties>
</file>