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15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02E33-5991-4D84-94B6-41AB58356B1F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5BE0-733E-4DFC-8E23-913DF544E7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02E33-5991-4D84-94B6-41AB58356B1F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5BE0-733E-4DFC-8E23-913DF544E7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02E33-5991-4D84-94B6-41AB58356B1F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5BE0-733E-4DFC-8E23-913DF544E7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02E33-5991-4D84-94B6-41AB58356B1F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5BE0-733E-4DFC-8E23-913DF544E7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02E33-5991-4D84-94B6-41AB58356B1F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5BE0-733E-4DFC-8E23-913DF544E7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02E33-5991-4D84-94B6-41AB58356B1F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5BE0-733E-4DFC-8E23-913DF544E7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02E33-5991-4D84-94B6-41AB58356B1F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5BE0-733E-4DFC-8E23-913DF544E7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02E33-5991-4D84-94B6-41AB58356B1F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5BE0-733E-4DFC-8E23-913DF544E7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02E33-5991-4D84-94B6-41AB58356B1F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5BE0-733E-4DFC-8E23-913DF544E7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02E33-5991-4D84-94B6-41AB58356B1F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5BE0-733E-4DFC-8E23-913DF544E7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02E33-5991-4D84-94B6-41AB58356B1F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5BE0-733E-4DFC-8E23-913DF544E7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02E33-5991-4D84-94B6-41AB58356B1F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E5BE0-733E-4DFC-8E23-913DF544E76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295400"/>
            <a:ext cx="8579556" cy="110799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600" dirty="0" smtClean="0"/>
              <a:t>REVENUES:</a:t>
            </a:r>
            <a:endParaRPr lang="en-US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750004"/>
            <a:ext cx="8610600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600" dirty="0" smtClean="0"/>
              <a:t>Service Revenue</a:t>
            </a:r>
            <a:endParaRPr lang="en-US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362200"/>
            <a:ext cx="8579556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600" dirty="0" smtClean="0"/>
              <a:t>EXPENSES:</a:t>
            </a:r>
            <a:endParaRPr lang="en-US" sz="66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3505200"/>
            <a:ext cx="8528858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600" dirty="0" smtClean="0"/>
              <a:t>TOTAL EXPENSES</a:t>
            </a:r>
            <a:endParaRPr lang="en-US" sz="66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4648200"/>
            <a:ext cx="8579556" cy="11079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600" b="1" dirty="0" smtClean="0"/>
              <a:t>NET INCOME</a:t>
            </a:r>
            <a:endParaRPr lang="en-US" sz="6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228600"/>
            <a:ext cx="8610600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600" dirty="0" smtClean="0"/>
              <a:t>Advertising expense</a:t>
            </a:r>
            <a:endParaRPr lang="en-US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0"/>
            <a:ext cx="8610600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600" dirty="0" smtClean="0"/>
              <a:t>Salary expense</a:t>
            </a:r>
            <a:endParaRPr 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048000"/>
            <a:ext cx="9144000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b="1" dirty="0" smtClean="0"/>
              <a:t>Owner, </a:t>
            </a:r>
            <a:r>
              <a:rPr lang="en-US" sz="5400" b="1" dirty="0" smtClean="0"/>
              <a:t>capital, Dec. 31, </a:t>
            </a:r>
            <a:r>
              <a:rPr lang="en-US" sz="5400" b="1" dirty="0" smtClean="0"/>
              <a:t>2018</a:t>
            </a:r>
            <a:endParaRPr lang="en-US" sz="5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934670"/>
            <a:ext cx="9144000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b="1" dirty="0" smtClean="0"/>
              <a:t>Owner, </a:t>
            </a:r>
            <a:r>
              <a:rPr lang="en-US" sz="5400" b="1" dirty="0" smtClean="0"/>
              <a:t>capital, Dec. 31, </a:t>
            </a:r>
            <a:r>
              <a:rPr lang="en-US" sz="5400" b="1" dirty="0" smtClean="0"/>
              <a:t>2019</a:t>
            </a:r>
            <a:endParaRPr lang="en-US" sz="5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3962400"/>
            <a:ext cx="9144000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b="1" dirty="0" smtClean="0"/>
              <a:t>Add:  Net income for year</a:t>
            </a:r>
            <a:endParaRPr lang="en-US" sz="6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5029200"/>
            <a:ext cx="914400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b="1" dirty="0" smtClean="0"/>
              <a:t>Less:  Withdrawals by owner</a:t>
            </a:r>
            <a:endParaRPr lang="en-US" sz="5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1905000"/>
            <a:ext cx="9144000" cy="11079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b="1" dirty="0" smtClean="0"/>
              <a:t>OWNER’S EQUITY</a:t>
            </a:r>
            <a:endParaRPr 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648200"/>
            <a:ext cx="9144000" cy="110799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b="1" dirty="0" smtClean="0"/>
              <a:t>ASSETS</a:t>
            </a:r>
            <a:endParaRPr lang="en-US" sz="6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5750004"/>
            <a:ext cx="9144000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b="1" dirty="0" smtClean="0"/>
              <a:t>LIABILITIES</a:t>
            </a:r>
            <a:endParaRPr lang="en-US" sz="6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8229600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600" dirty="0" smtClean="0"/>
              <a:t>Cash</a:t>
            </a:r>
            <a:endParaRPr lang="en-US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43000"/>
            <a:ext cx="8229600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600" dirty="0" smtClean="0"/>
              <a:t>Accounts Receivable</a:t>
            </a:r>
            <a:endParaRPr lang="en-US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286000"/>
            <a:ext cx="8229600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600" dirty="0" smtClean="0"/>
              <a:t>Land</a:t>
            </a:r>
            <a:endParaRPr lang="en-US" sz="66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3429000"/>
            <a:ext cx="8229600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600" dirty="0" smtClean="0"/>
              <a:t>Building</a:t>
            </a:r>
            <a:endParaRPr lang="en-US" sz="6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458200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600" dirty="0" smtClean="0"/>
              <a:t>Furniture</a:t>
            </a:r>
            <a:endParaRPr lang="en-US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276600"/>
            <a:ext cx="8458200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600" dirty="0" smtClean="0"/>
              <a:t>Accounts payable</a:t>
            </a:r>
            <a:endParaRPr 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343400"/>
            <a:ext cx="8458200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600" dirty="0" smtClean="0"/>
              <a:t>Note Payable</a:t>
            </a:r>
            <a:endParaRPr lang="en-US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209800"/>
            <a:ext cx="8458200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600" dirty="0" smtClean="0"/>
              <a:t>Salary Payable</a:t>
            </a:r>
            <a:endParaRPr lang="en-US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066800"/>
            <a:ext cx="8458200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600" dirty="0" smtClean="0"/>
              <a:t>Total Liabilities</a:t>
            </a:r>
            <a:endParaRPr lang="en-US" sz="66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5486400"/>
            <a:ext cx="8458200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600" dirty="0" smtClean="0"/>
              <a:t>Owner, </a:t>
            </a:r>
            <a:r>
              <a:rPr lang="en-US" sz="6600" dirty="0" smtClean="0"/>
              <a:t>capital</a:t>
            </a:r>
            <a:endParaRPr lang="en-US" sz="6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43000"/>
            <a:ext cx="86106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 smtClean="0"/>
              <a:t>Total liabilities and owner’s equity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8610600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600" dirty="0" smtClean="0"/>
              <a:t>Total Assets</a:t>
            </a:r>
            <a:endParaRPr lang="en-US" sz="6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71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Lincoln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setup</dc:creator>
  <cp:lastModifiedBy>Shannon Quible</cp:lastModifiedBy>
  <cp:revision>13</cp:revision>
  <dcterms:created xsi:type="dcterms:W3CDTF">2011-09-08T15:07:13Z</dcterms:created>
  <dcterms:modified xsi:type="dcterms:W3CDTF">2019-07-16T17:26:08Z</dcterms:modified>
</cp:coreProperties>
</file>