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90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Quible</a:t>
            </a:r>
            <a:r>
              <a:rPr lang="en-US" sz="1800" dirty="0" smtClean="0"/>
              <a:t> Security Systems</a:t>
            </a:r>
            <a:br>
              <a:rPr lang="en-US" sz="1800" dirty="0" smtClean="0"/>
            </a:br>
            <a:r>
              <a:rPr lang="en-US" sz="1800" dirty="0" smtClean="0"/>
              <a:t>Income Statement</a:t>
            </a:r>
            <a:br>
              <a:rPr lang="en-US" sz="1800" dirty="0" smtClean="0"/>
            </a:br>
            <a:r>
              <a:rPr lang="en-US" sz="1800" dirty="0" smtClean="0"/>
              <a:t>Year Ended December 31</a:t>
            </a:r>
            <a:r>
              <a:rPr lang="en-US" sz="1800" smtClean="0"/>
              <a:t>, </a:t>
            </a:r>
            <a:r>
              <a:rPr lang="en-US" sz="1800" smtClean="0"/>
              <a:t>2019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8305800" cy="35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$XX,XXX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$XX,XXX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$XX,XXX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$XX,XXX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066800"/>
            <a:ext cx="48768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REVENUES: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600200"/>
            <a:ext cx="419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Service Revenue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981200"/>
            <a:ext cx="4876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EXPENSES: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2895600"/>
            <a:ext cx="4114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Salary expense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438400"/>
            <a:ext cx="4114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Rent expense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3276600"/>
            <a:ext cx="4114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Advertising expense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3733800"/>
            <a:ext cx="4114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EXPENSES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4267200"/>
            <a:ext cx="48768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NET INCOME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Quible Security Systems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Statement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Owner’s Equity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Year Ended December 31,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1066800"/>
          <a:ext cx="6629400" cy="2222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XX,XXX</a:t>
                      </a:r>
                      <a:endParaRPr lang="en-US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$(XX,XXX)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1066800"/>
            <a:ext cx="48768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Owner, </a:t>
            </a:r>
            <a:r>
              <a:rPr lang="en-US" b="1" dirty="0" smtClean="0"/>
              <a:t>capital, Dec. 31, </a:t>
            </a:r>
            <a:r>
              <a:rPr lang="en-US" b="1" dirty="0" smtClean="0"/>
              <a:t>2018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895600"/>
            <a:ext cx="48768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Owner, </a:t>
            </a:r>
            <a:r>
              <a:rPr lang="en-US" b="1" dirty="0" smtClean="0"/>
              <a:t>capital, Dec. 31, </a:t>
            </a:r>
            <a:r>
              <a:rPr lang="en-US" b="1" dirty="0" smtClean="0"/>
              <a:t>2019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524000"/>
            <a:ext cx="48768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Add:  Net income for year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362200"/>
            <a:ext cx="4876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Less:  Withdrawals by owner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Quible Security Systems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 Sheet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Year Ended December 31,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397000"/>
          <a:ext cx="8534400" cy="325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371600"/>
            <a:ext cx="426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ASSETS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276600"/>
            <a:ext cx="4267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OWNER’S EQUITY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371600"/>
            <a:ext cx="42672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LIABILITIES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133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Accounts Receivable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514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895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Furniture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276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752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Accounts payable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2133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Payable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514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Salary Payable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2895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Liabilities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38100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S. </a:t>
            </a:r>
            <a:r>
              <a:rPr lang="en-US" dirty="0" err="1" smtClean="0"/>
              <a:t>Quible</a:t>
            </a:r>
            <a:r>
              <a:rPr lang="en-US" dirty="0" smtClean="0"/>
              <a:t>, capital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4267200"/>
            <a:ext cx="30480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Total liabilities and owner’s equity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2672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Assets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105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Quible Security Systems Income Statement Year Ended December 31, 2019</vt:lpstr>
      <vt:lpstr>PowerPoint Presentation</vt:lpstr>
      <vt:lpstr>PowerPoint Presentation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Quible Security Systems Income Statement Year Ended December 31, 2010</dc:title>
  <dc:creator>setup</dc:creator>
  <cp:lastModifiedBy>Shannon Quible</cp:lastModifiedBy>
  <cp:revision>6</cp:revision>
  <dcterms:created xsi:type="dcterms:W3CDTF">2011-09-07T14:50:38Z</dcterms:created>
  <dcterms:modified xsi:type="dcterms:W3CDTF">2019-07-16T19:01:35Z</dcterms:modified>
</cp:coreProperties>
</file>