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751D-1E79-4165-987F-24B68283D5C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0CFF-AA62-4206-A0DC-40D0DA52C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9906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Quible</a:t>
            </a:r>
            <a:r>
              <a:rPr lang="en-US" sz="1800" dirty="0" smtClean="0"/>
              <a:t> Security Systems</a:t>
            </a:r>
            <a:br>
              <a:rPr lang="en-US" sz="1800" dirty="0" smtClean="0"/>
            </a:br>
            <a:r>
              <a:rPr lang="en-US" sz="1800" dirty="0" smtClean="0"/>
              <a:t>Income Statement</a:t>
            </a:r>
            <a:br>
              <a:rPr lang="en-US" sz="1800" dirty="0" smtClean="0"/>
            </a:br>
            <a:r>
              <a:rPr lang="en-US" sz="1800" dirty="0" smtClean="0"/>
              <a:t>Year Ended December 31</a:t>
            </a:r>
            <a:r>
              <a:rPr lang="en-US" sz="1800" smtClean="0"/>
              <a:t>, </a:t>
            </a:r>
            <a:r>
              <a:rPr lang="en-US" sz="1800" smtClean="0"/>
              <a:t>2019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6800"/>
          <a:ext cx="8305800" cy="35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$XX,XXX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$XX,XXX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$XX,XXX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$XX,XXX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15000"/>
            <a:ext cx="48768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REVENUES: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5334000"/>
            <a:ext cx="419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Service Revenue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4876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EXPENSES: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953000"/>
            <a:ext cx="4114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Salary expense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5715000"/>
            <a:ext cx="4114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Rent expense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4953000"/>
            <a:ext cx="4114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Advertising expense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6096000"/>
            <a:ext cx="4114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TOTAL EXPENSES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334000"/>
            <a:ext cx="48768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NET INCOME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"/>
            <a:ext cx="7772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Quible Security Systems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Statement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Owner’s Equity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Year Ended December 31,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1066800"/>
          <a:ext cx="6629400" cy="2222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XX,XXX</a:t>
                      </a:r>
                      <a:endParaRPr lang="en-US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XXX,XXX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$(XX,XXX)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$XXX,XXX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0" y="5410200"/>
            <a:ext cx="48768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S. </a:t>
            </a:r>
            <a:r>
              <a:rPr lang="en-US" b="1" dirty="0" err="1" smtClean="0"/>
              <a:t>Quible</a:t>
            </a:r>
            <a:r>
              <a:rPr lang="en-US" b="1" dirty="0" smtClean="0"/>
              <a:t>, capital, Dec. 31, 2010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648200"/>
            <a:ext cx="48768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S. </a:t>
            </a:r>
            <a:r>
              <a:rPr lang="en-US" b="1" dirty="0" err="1" smtClean="0"/>
              <a:t>Quible</a:t>
            </a:r>
            <a:r>
              <a:rPr lang="en-US" b="1" dirty="0" smtClean="0"/>
              <a:t>, capital, Dec. 31, 2011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5791200"/>
            <a:ext cx="48768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Add:  Net income for year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5029200"/>
            <a:ext cx="4876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Less:  Withdrawals by owner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"/>
            <a:ext cx="7772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Quible Security Systems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 Sheet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Year Ended December 31,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397000"/>
          <a:ext cx="8534400" cy="325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6600" y="4800600"/>
            <a:ext cx="426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ASSETS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5181600"/>
            <a:ext cx="4267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OWNER’S EQUITY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5562600"/>
            <a:ext cx="42672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LIABILITIES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47244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51054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Accounts Receivable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6324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5943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Furniture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800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Building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54864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Accounts payable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5943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 Payable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562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Salary Payable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181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Total Liabilities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324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S. </a:t>
            </a:r>
            <a:r>
              <a:rPr lang="en-US" dirty="0" err="1" smtClean="0"/>
              <a:t>Quible</a:t>
            </a:r>
            <a:r>
              <a:rPr lang="en-US" dirty="0" smtClean="0"/>
              <a:t>, capital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6324600"/>
            <a:ext cx="30480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Total liabilities and owner’s equity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59436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Total Assets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Quible Security Systems Income Statement Year Ended December 31, 2019</vt:lpstr>
      <vt:lpstr>PowerPoint Presentation</vt:lpstr>
      <vt:lpstr>PowerPoint Presentation</vt:lpstr>
    </vt:vector>
  </TitlesOfParts>
  <Company>Lincoln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Quible Security Systems Income Statement Year Ended December 31, 2010</dc:title>
  <dc:creator>setup</dc:creator>
  <cp:lastModifiedBy>Shannon Quible</cp:lastModifiedBy>
  <cp:revision>8</cp:revision>
  <dcterms:created xsi:type="dcterms:W3CDTF">2011-09-07T14:50:38Z</dcterms:created>
  <dcterms:modified xsi:type="dcterms:W3CDTF">2019-07-16T17:25:49Z</dcterms:modified>
</cp:coreProperties>
</file>